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heme/themeOverride4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Override5.xml" ContentType="application/vnd.openxmlformats-officedocument.themeOverr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6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256" r:id="rId2"/>
    <p:sldId id="270" r:id="rId3"/>
    <p:sldId id="272" r:id="rId4"/>
    <p:sldId id="281" r:id="rId5"/>
    <p:sldId id="282" r:id="rId6"/>
    <p:sldId id="283" r:id="rId7"/>
    <p:sldId id="284" r:id="rId8"/>
    <p:sldId id="285" r:id="rId9"/>
    <p:sldId id="258" r:id="rId10"/>
    <p:sldId id="286" r:id="rId11"/>
    <p:sldId id="287" r:id="rId12"/>
    <p:sldId id="288" r:id="rId13"/>
    <p:sldId id="289" r:id="rId14"/>
    <p:sldId id="290" r:id="rId15"/>
    <p:sldId id="273" r:id="rId16"/>
    <p:sldId id="291" r:id="rId17"/>
    <p:sldId id="292" r:id="rId18"/>
    <p:sldId id="293" r:id="rId19"/>
    <p:sldId id="294" r:id="rId20"/>
    <p:sldId id="280" r:id="rId21"/>
    <p:sldId id="274" r:id="rId22"/>
    <p:sldId id="295" r:id="rId23"/>
    <p:sldId id="296" r:id="rId24"/>
    <p:sldId id="297" r:id="rId25"/>
    <p:sldId id="298" r:id="rId26"/>
    <p:sldId id="271" r:id="rId27"/>
    <p:sldId id="275" r:id="rId28"/>
    <p:sldId id="276" r:id="rId29"/>
    <p:sldId id="277" r:id="rId30"/>
    <p:sldId id="278" r:id="rId31"/>
    <p:sldId id="279" r:id="rId32"/>
    <p:sldId id="261" r:id="rId33"/>
    <p:sldId id="262" r:id="rId34"/>
    <p:sldId id="263" r:id="rId35"/>
    <p:sldId id="264" r:id="rId36"/>
    <p:sldId id="265" r:id="rId37"/>
    <p:sldId id="266" r:id="rId38"/>
    <p:sldId id="267" r:id="rId39"/>
    <p:sldId id="268" r:id="rId40"/>
    <p:sldId id="269" r:id="rId41"/>
    <p:sldId id="299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F7FF"/>
    <a:srgbClr val="FFFFFF"/>
    <a:srgbClr val="FEF3C8"/>
    <a:srgbClr val="FDEBA3"/>
    <a:srgbClr val="C0E8FD"/>
    <a:srgbClr val="269EEF"/>
    <a:srgbClr val="E6E6E6"/>
    <a:srgbClr val="1C97EE"/>
    <a:srgbClr val="0283EB"/>
    <a:srgbClr val="A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6182" autoAdjust="0"/>
  </p:normalViewPr>
  <p:slideViewPr>
    <p:cSldViewPr snapToGrid="0">
      <p:cViewPr varScale="1">
        <p:scale>
          <a:sx n="87" d="100"/>
          <a:sy n="87" d="100"/>
        </p:scale>
        <p:origin x="738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83" d="100"/>
          <a:sy n="83" d="100"/>
        </p:scale>
        <p:origin x="277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BEC1E729-4BF1-4747-B304-44260AE531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21AC242-96A0-4C44-A54C-F9A8943EDF7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09BA72-ED4E-4AD5-BDD9-104245DAD6E2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FE413A0-3E03-44EE-A765-8DAA15D9F9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5498C21-5132-4D1C-AAF0-18B2082F52A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62735A-2086-4C7D-A970-FFB82E7A1D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090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402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514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148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3864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5966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0591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0742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204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>
            <a:extLst>
              <a:ext uri="{FF2B5EF4-FFF2-40B4-BE49-F238E27FC236}">
                <a16:creationId xmlns:a16="http://schemas.microsoft.com/office/drawing/2014/main" xmlns="" id="{F68ADBFD-1B9F-4548-B283-3C3C05ED36B1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0" y="0"/>
            <a:ext cx="12192000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532803D3-9463-4FA4-AFD1-02D6842BA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88" y="1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xmlns="" id="{66E5B869-AC37-4A0F-BCCA-D064720F6D04}"/>
              </a:ext>
            </a:extLst>
          </p:cNvPr>
          <p:cNvSpPr>
            <a:spLocks/>
          </p:cNvSpPr>
          <p:nvPr userDrawn="1"/>
        </p:nvSpPr>
        <p:spPr bwMode="auto">
          <a:xfrm>
            <a:off x="7324725" y="3070226"/>
            <a:ext cx="2428875" cy="3651250"/>
          </a:xfrm>
          <a:custGeom>
            <a:avLst/>
            <a:gdLst>
              <a:gd name="T0" fmla="*/ 1530 w 1530"/>
              <a:gd name="T1" fmla="*/ 2300 h 2300"/>
              <a:gd name="T2" fmla="*/ 0 w 1530"/>
              <a:gd name="T3" fmla="*/ 2300 h 2300"/>
              <a:gd name="T4" fmla="*/ 0 w 1530"/>
              <a:gd name="T5" fmla="*/ 949 h 2300"/>
              <a:gd name="T6" fmla="*/ 136 w 1530"/>
              <a:gd name="T7" fmla="*/ 404 h 2300"/>
              <a:gd name="T8" fmla="*/ 631 w 1530"/>
              <a:gd name="T9" fmla="*/ 0 h 2300"/>
              <a:gd name="T10" fmla="*/ 1353 w 1530"/>
              <a:gd name="T11" fmla="*/ 387 h 2300"/>
              <a:gd name="T12" fmla="*/ 1530 w 1530"/>
              <a:gd name="T13" fmla="*/ 949 h 2300"/>
              <a:gd name="T14" fmla="*/ 1530 w 1530"/>
              <a:gd name="T15" fmla="*/ 2300 h 2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0" h="2300">
                <a:moveTo>
                  <a:pt x="1530" y="2300"/>
                </a:moveTo>
                <a:lnTo>
                  <a:pt x="0" y="2300"/>
                </a:lnTo>
                <a:lnTo>
                  <a:pt x="0" y="949"/>
                </a:lnTo>
                <a:lnTo>
                  <a:pt x="136" y="404"/>
                </a:lnTo>
                <a:lnTo>
                  <a:pt x="631" y="0"/>
                </a:lnTo>
                <a:lnTo>
                  <a:pt x="1353" y="387"/>
                </a:lnTo>
                <a:lnTo>
                  <a:pt x="1530" y="949"/>
                </a:lnTo>
                <a:lnTo>
                  <a:pt x="1530" y="2300"/>
                </a:ln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xmlns="" id="{B82343AA-486F-4C30-B85A-9374819B116B}"/>
              </a:ext>
            </a:extLst>
          </p:cNvPr>
          <p:cNvSpPr>
            <a:spLocks/>
          </p:cNvSpPr>
          <p:nvPr userDrawn="1"/>
        </p:nvSpPr>
        <p:spPr bwMode="auto">
          <a:xfrm>
            <a:off x="8826500" y="3049588"/>
            <a:ext cx="1252538" cy="1620838"/>
          </a:xfrm>
          <a:custGeom>
            <a:avLst/>
            <a:gdLst>
              <a:gd name="T0" fmla="*/ 0 w 789"/>
              <a:gd name="T1" fmla="*/ 0 h 1022"/>
              <a:gd name="T2" fmla="*/ 556 w 789"/>
              <a:gd name="T3" fmla="*/ 1022 h 1022"/>
              <a:gd name="T4" fmla="*/ 136 w 789"/>
              <a:gd name="T5" fmla="*/ 447 h 1022"/>
              <a:gd name="T6" fmla="*/ 0 w 789"/>
              <a:gd name="T7" fmla="*/ 0 h 10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9" h="1022">
                <a:moveTo>
                  <a:pt x="0" y="0"/>
                </a:moveTo>
                <a:cubicBezTo>
                  <a:pt x="488" y="98"/>
                  <a:pt x="789" y="337"/>
                  <a:pt x="556" y="1022"/>
                </a:cubicBezTo>
                <a:cubicBezTo>
                  <a:pt x="469" y="659"/>
                  <a:pt x="373" y="464"/>
                  <a:pt x="136" y="44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xmlns="" id="{918698DD-EB74-456F-9DCA-4A25BAC7F08E}"/>
              </a:ext>
            </a:extLst>
          </p:cNvPr>
          <p:cNvSpPr>
            <a:spLocks/>
          </p:cNvSpPr>
          <p:nvPr userDrawn="1"/>
        </p:nvSpPr>
        <p:spPr bwMode="auto">
          <a:xfrm>
            <a:off x="8951913" y="3460751"/>
            <a:ext cx="771525" cy="1209675"/>
          </a:xfrm>
          <a:custGeom>
            <a:avLst/>
            <a:gdLst>
              <a:gd name="T0" fmla="*/ 477 w 486"/>
              <a:gd name="T1" fmla="*/ 763 h 763"/>
              <a:gd name="T2" fmla="*/ 57 w 486"/>
              <a:gd name="T3" fmla="*/ 188 h 763"/>
              <a:gd name="T4" fmla="*/ 0 w 486"/>
              <a:gd name="T5" fmla="*/ 0 h 763"/>
              <a:gd name="T6" fmla="*/ 477 w 486"/>
              <a:gd name="T7" fmla="*/ 763 h 7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6" h="763">
                <a:moveTo>
                  <a:pt x="477" y="763"/>
                </a:moveTo>
                <a:cubicBezTo>
                  <a:pt x="390" y="400"/>
                  <a:pt x="294" y="205"/>
                  <a:pt x="57" y="188"/>
                </a:cubicBezTo>
                <a:cubicBezTo>
                  <a:pt x="0" y="0"/>
                  <a:pt x="0" y="0"/>
                  <a:pt x="0" y="0"/>
                </a:cubicBezTo>
                <a:cubicBezTo>
                  <a:pt x="432" y="37"/>
                  <a:pt x="486" y="500"/>
                  <a:pt x="477" y="763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xmlns="" id="{14928895-80A0-40DC-ADE3-0A9B54AC1A4F}"/>
              </a:ext>
            </a:extLst>
          </p:cNvPr>
          <p:cNvSpPr>
            <a:spLocks/>
          </p:cNvSpPr>
          <p:nvPr userDrawn="1"/>
        </p:nvSpPr>
        <p:spPr bwMode="auto">
          <a:xfrm>
            <a:off x="6951663" y="3049588"/>
            <a:ext cx="1252538" cy="1620838"/>
          </a:xfrm>
          <a:custGeom>
            <a:avLst/>
            <a:gdLst>
              <a:gd name="T0" fmla="*/ 789 w 789"/>
              <a:gd name="T1" fmla="*/ 0 h 1022"/>
              <a:gd name="T2" fmla="*/ 233 w 789"/>
              <a:gd name="T3" fmla="*/ 1022 h 1022"/>
              <a:gd name="T4" fmla="*/ 653 w 789"/>
              <a:gd name="T5" fmla="*/ 447 h 1022"/>
              <a:gd name="T6" fmla="*/ 789 w 789"/>
              <a:gd name="T7" fmla="*/ 0 h 10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9" h="1022">
                <a:moveTo>
                  <a:pt x="789" y="0"/>
                </a:moveTo>
                <a:cubicBezTo>
                  <a:pt x="300" y="98"/>
                  <a:pt x="0" y="337"/>
                  <a:pt x="233" y="1022"/>
                </a:cubicBezTo>
                <a:cubicBezTo>
                  <a:pt x="319" y="659"/>
                  <a:pt x="416" y="464"/>
                  <a:pt x="653" y="447"/>
                </a:cubicBezTo>
                <a:lnTo>
                  <a:pt x="78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xmlns="" id="{B3FDFA77-C9B6-421B-B6A9-A35760924D8F}"/>
              </a:ext>
            </a:extLst>
          </p:cNvPr>
          <p:cNvSpPr>
            <a:spLocks/>
          </p:cNvSpPr>
          <p:nvPr userDrawn="1"/>
        </p:nvSpPr>
        <p:spPr bwMode="auto">
          <a:xfrm>
            <a:off x="7307263" y="3460751"/>
            <a:ext cx="771525" cy="1209675"/>
          </a:xfrm>
          <a:custGeom>
            <a:avLst/>
            <a:gdLst>
              <a:gd name="T0" fmla="*/ 9 w 486"/>
              <a:gd name="T1" fmla="*/ 763 h 763"/>
              <a:gd name="T2" fmla="*/ 429 w 486"/>
              <a:gd name="T3" fmla="*/ 188 h 763"/>
              <a:gd name="T4" fmla="*/ 486 w 486"/>
              <a:gd name="T5" fmla="*/ 0 h 763"/>
              <a:gd name="T6" fmla="*/ 9 w 486"/>
              <a:gd name="T7" fmla="*/ 763 h 7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6" h="763">
                <a:moveTo>
                  <a:pt x="9" y="763"/>
                </a:moveTo>
                <a:cubicBezTo>
                  <a:pt x="95" y="400"/>
                  <a:pt x="192" y="205"/>
                  <a:pt x="429" y="188"/>
                </a:cubicBezTo>
                <a:cubicBezTo>
                  <a:pt x="486" y="0"/>
                  <a:pt x="486" y="0"/>
                  <a:pt x="486" y="0"/>
                </a:cubicBezTo>
                <a:cubicBezTo>
                  <a:pt x="54" y="37"/>
                  <a:pt x="0" y="500"/>
                  <a:pt x="9" y="763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xmlns="" id="{D0FDA181-A862-40A9-98B5-437D45B42F2C}"/>
              </a:ext>
            </a:extLst>
          </p:cNvPr>
          <p:cNvSpPr>
            <a:spLocks/>
          </p:cNvSpPr>
          <p:nvPr userDrawn="1"/>
        </p:nvSpPr>
        <p:spPr bwMode="auto">
          <a:xfrm>
            <a:off x="8077200" y="3905251"/>
            <a:ext cx="876300" cy="300038"/>
          </a:xfrm>
          <a:custGeom>
            <a:avLst/>
            <a:gdLst>
              <a:gd name="T0" fmla="*/ 486 w 552"/>
              <a:gd name="T1" fmla="*/ 0 h 189"/>
              <a:gd name="T2" fmla="*/ 552 w 552"/>
              <a:gd name="T3" fmla="*/ 189 h 189"/>
              <a:gd name="T4" fmla="*/ 276 w 552"/>
              <a:gd name="T5" fmla="*/ 189 h 189"/>
              <a:gd name="T6" fmla="*/ 0 w 552"/>
              <a:gd name="T7" fmla="*/ 189 h 189"/>
              <a:gd name="T8" fmla="*/ 66 w 552"/>
              <a:gd name="T9" fmla="*/ 0 h 189"/>
              <a:gd name="T10" fmla="*/ 486 w 552"/>
              <a:gd name="T11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2" h="189">
                <a:moveTo>
                  <a:pt x="486" y="0"/>
                </a:moveTo>
                <a:lnTo>
                  <a:pt x="552" y="189"/>
                </a:lnTo>
                <a:lnTo>
                  <a:pt x="276" y="189"/>
                </a:lnTo>
                <a:lnTo>
                  <a:pt x="0" y="189"/>
                </a:lnTo>
                <a:lnTo>
                  <a:pt x="66" y="0"/>
                </a:lnTo>
                <a:lnTo>
                  <a:pt x="486" y="0"/>
                </a:lnTo>
                <a:close/>
              </a:path>
            </a:pathLst>
          </a:custGeom>
          <a:solidFill>
            <a:srgbClr val="0531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xmlns="" id="{A8C4771B-4AE2-41DF-99C2-67CEA60A2A60}"/>
              </a:ext>
            </a:extLst>
          </p:cNvPr>
          <p:cNvSpPr>
            <a:spLocks/>
          </p:cNvSpPr>
          <p:nvPr userDrawn="1"/>
        </p:nvSpPr>
        <p:spPr bwMode="auto">
          <a:xfrm>
            <a:off x="8099425" y="4079876"/>
            <a:ext cx="831850" cy="60325"/>
          </a:xfrm>
          <a:custGeom>
            <a:avLst/>
            <a:gdLst>
              <a:gd name="T0" fmla="*/ 510 w 524"/>
              <a:gd name="T1" fmla="*/ 0 h 38"/>
              <a:gd name="T2" fmla="*/ 524 w 524"/>
              <a:gd name="T3" fmla="*/ 38 h 38"/>
              <a:gd name="T4" fmla="*/ 0 w 524"/>
              <a:gd name="T5" fmla="*/ 38 h 38"/>
              <a:gd name="T6" fmla="*/ 13 w 524"/>
              <a:gd name="T7" fmla="*/ 0 h 38"/>
              <a:gd name="T8" fmla="*/ 510 w 524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4" h="38">
                <a:moveTo>
                  <a:pt x="510" y="0"/>
                </a:moveTo>
                <a:lnTo>
                  <a:pt x="524" y="38"/>
                </a:lnTo>
                <a:lnTo>
                  <a:pt x="0" y="38"/>
                </a:lnTo>
                <a:lnTo>
                  <a:pt x="13" y="0"/>
                </a:lnTo>
                <a:lnTo>
                  <a:pt x="510" y="0"/>
                </a:lnTo>
                <a:close/>
              </a:path>
            </a:pathLst>
          </a:custGeom>
          <a:solidFill>
            <a:srgbClr val="1844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xmlns="" id="{E3C82548-8C64-410E-BB2F-687FDBB529C2}"/>
              </a:ext>
            </a:extLst>
          </p:cNvPr>
          <p:cNvSpPr>
            <a:spLocks/>
          </p:cNvSpPr>
          <p:nvPr userDrawn="1"/>
        </p:nvSpPr>
        <p:spPr bwMode="auto">
          <a:xfrm>
            <a:off x="7412038" y="763588"/>
            <a:ext cx="2206625" cy="3265488"/>
          </a:xfrm>
          <a:custGeom>
            <a:avLst/>
            <a:gdLst>
              <a:gd name="T0" fmla="*/ 695 w 1390"/>
              <a:gd name="T1" fmla="*/ 0 h 2059"/>
              <a:gd name="T2" fmla="*/ 421 w 1390"/>
              <a:gd name="T3" fmla="*/ 2059 h 2059"/>
              <a:gd name="T4" fmla="*/ 695 w 1390"/>
              <a:gd name="T5" fmla="*/ 2059 h 2059"/>
              <a:gd name="T6" fmla="*/ 969 w 1390"/>
              <a:gd name="T7" fmla="*/ 2059 h 2059"/>
              <a:gd name="T8" fmla="*/ 695 w 1390"/>
              <a:gd name="T9" fmla="*/ 0 h 2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0" h="2059">
                <a:moveTo>
                  <a:pt x="695" y="0"/>
                </a:moveTo>
                <a:cubicBezTo>
                  <a:pt x="127" y="383"/>
                  <a:pt x="0" y="1599"/>
                  <a:pt x="421" y="2059"/>
                </a:cubicBezTo>
                <a:cubicBezTo>
                  <a:pt x="695" y="2059"/>
                  <a:pt x="695" y="2059"/>
                  <a:pt x="695" y="2059"/>
                </a:cubicBezTo>
                <a:cubicBezTo>
                  <a:pt x="969" y="2059"/>
                  <a:pt x="969" y="2059"/>
                  <a:pt x="969" y="2059"/>
                </a:cubicBezTo>
                <a:cubicBezTo>
                  <a:pt x="1390" y="1599"/>
                  <a:pt x="1263" y="383"/>
                  <a:pt x="69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xmlns="" id="{FD200324-0D31-4FDC-BD04-417B0C305984}"/>
              </a:ext>
            </a:extLst>
          </p:cNvPr>
          <p:cNvSpPr>
            <a:spLocks/>
          </p:cNvSpPr>
          <p:nvPr userDrawn="1"/>
        </p:nvSpPr>
        <p:spPr bwMode="auto">
          <a:xfrm>
            <a:off x="7961313" y="763588"/>
            <a:ext cx="1106488" cy="687388"/>
          </a:xfrm>
          <a:custGeom>
            <a:avLst/>
            <a:gdLst>
              <a:gd name="T0" fmla="*/ 349 w 697"/>
              <a:gd name="T1" fmla="*/ 0 h 433"/>
              <a:gd name="T2" fmla="*/ 0 w 697"/>
              <a:gd name="T3" fmla="*/ 433 h 433"/>
              <a:gd name="T4" fmla="*/ 697 w 697"/>
              <a:gd name="T5" fmla="*/ 433 h 433"/>
              <a:gd name="T6" fmla="*/ 349 w 697"/>
              <a:gd name="T7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7" h="433">
                <a:moveTo>
                  <a:pt x="349" y="0"/>
                </a:moveTo>
                <a:cubicBezTo>
                  <a:pt x="203" y="98"/>
                  <a:pt x="86" y="251"/>
                  <a:pt x="0" y="433"/>
                </a:cubicBezTo>
                <a:cubicBezTo>
                  <a:pt x="697" y="433"/>
                  <a:pt x="697" y="433"/>
                  <a:pt x="697" y="433"/>
                </a:cubicBezTo>
                <a:cubicBezTo>
                  <a:pt x="611" y="251"/>
                  <a:pt x="495" y="98"/>
                  <a:pt x="349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" name="Freeform 17">
            <a:extLst>
              <a:ext uri="{FF2B5EF4-FFF2-40B4-BE49-F238E27FC236}">
                <a16:creationId xmlns:a16="http://schemas.microsoft.com/office/drawing/2014/main" xmlns="" id="{1EA87505-D166-4F27-947A-63952100B79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042275" y="979488"/>
            <a:ext cx="957263" cy="349250"/>
          </a:xfrm>
          <a:custGeom>
            <a:avLst/>
            <a:gdLst>
              <a:gd name="T0" fmla="*/ 12 w 603"/>
              <a:gd name="T1" fmla="*/ 212 h 220"/>
              <a:gd name="T2" fmla="*/ 37 w 603"/>
              <a:gd name="T3" fmla="*/ 220 h 220"/>
              <a:gd name="T4" fmla="*/ 49 w 603"/>
              <a:gd name="T5" fmla="*/ 216 h 220"/>
              <a:gd name="T6" fmla="*/ 65 w 603"/>
              <a:gd name="T7" fmla="*/ 216 h 220"/>
              <a:gd name="T8" fmla="*/ 78 w 603"/>
              <a:gd name="T9" fmla="*/ 220 h 220"/>
              <a:gd name="T10" fmla="*/ 102 w 603"/>
              <a:gd name="T11" fmla="*/ 212 h 220"/>
              <a:gd name="T12" fmla="*/ 102 w 603"/>
              <a:gd name="T13" fmla="*/ 220 h 220"/>
              <a:gd name="T14" fmla="*/ 143 w 603"/>
              <a:gd name="T15" fmla="*/ 212 h 220"/>
              <a:gd name="T16" fmla="*/ 167 w 603"/>
              <a:gd name="T17" fmla="*/ 220 h 220"/>
              <a:gd name="T18" fmla="*/ 179 w 603"/>
              <a:gd name="T19" fmla="*/ 216 h 220"/>
              <a:gd name="T20" fmla="*/ 196 w 603"/>
              <a:gd name="T21" fmla="*/ 216 h 220"/>
              <a:gd name="T22" fmla="*/ 208 w 603"/>
              <a:gd name="T23" fmla="*/ 220 h 220"/>
              <a:gd name="T24" fmla="*/ 232 w 603"/>
              <a:gd name="T25" fmla="*/ 212 h 220"/>
              <a:gd name="T26" fmla="*/ 232 w 603"/>
              <a:gd name="T27" fmla="*/ 220 h 220"/>
              <a:gd name="T28" fmla="*/ 273 w 603"/>
              <a:gd name="T29" fmla="*/ 212 h 220"/>
              <a:gd name="T30" fmla="*/ 297 w 603"/>
              <a:gd name="T31" fmla="*/ 220 h 220"/>
              <a:gd name="T32" fmla="*/ 310 w 603"/>
              <a:gd name="T33" fmla="*/ 216 h 220"/>
              <a:gd name="T34" fmla="*/ 326 w 603"/>
              <a:gd name="T35" fmla="*/ 216 h 220"/>
              <a:gd name="T36" fmla="*/ 338 w 603"/>
              <a:gd name="T37" fmla="*/ 220 h 220"/>
              <a:gd name="T38" fmla="*/ 362 w 603"/>
              <a:gd name="T39" fmla="*/ 212 h 220"/>
              <a:gd name="T40" fmla="*/ 362 w 603"/>
              <a:gd name="T41" fmla="*/ 220 h 220"/>
              <a:gd name="T42" fmla="*/ 403 w 603"/>
              <a:gd name="T43" fmla="*/ 212 h 220"/>
              <a:gd name="T44" fmla="*/ 428 w 603"/>
              <a:gd name="T45" fmla="*/ 220 h 220"/>
              <a:gd name="T46" fmla="*/ 440 w 603"/>
              <a:gd name="T47" fmla="*/ 216 h 220"/>
              <a:gd name="T48" fmla="*/ 456 w 603"/>
              <a:gd name="T49" fmla="*/ 216 h 220"/>
              <a:gd name="T50" fmla="*/ 468 w 603"/>
              <a:gd name="T51" fmla="*/ 220 h 220"/>
              <a:gd name="T52" fmla="*/ 493 w 603"/>
              <a:gd name="T53" fmla="*/ 212 h 220"/>
              <a:gd name="T54" fmla="*/ 493 w 603"/>
              <a:gd name="T55" fmla="*/ 220 h 220"/>
              <a:gd name="T56" fmla="*/ 533 w 603"/>
              <a:gd name="T57" fmla="*/ 212 h 220"/>
              <a:gd name="T58" fmla="*/ 558 w 603"/>
              <a:gd name="T59" fmla="*/ 220 h 220"/>
              <a:gd name="T60" fmla="*/ 570 w 603"/>
              <a:gd name="T61" fmla="*/ 216 h 220"/>
              <a:gd name="T62" fmla="*/ 586 w 603"/>
              <a:gd name="T63" fmla="*/ 216 h 220"/>
              <a:gd name="T64" fmla="*/ 599 w 603"/>
              <a:gd name="T65" fmla="*/ 220 h 220"/>
              <a:gd name="T66" fmla="*/ 448 w 603"/>
              <a:gd name="T67" fmla="*/ 8 h 220"/>
              <a:gd name="T68" fmla="*/ 448 w 603"/>
              <a:gd name="T69" fmla="*/ 0 h 220"/>
              <a:gd name="T70" fmla="*/ 407 w 603"/>
              <a:gd name="T71" fmla="*/ 8 h 220"/>
              <a:gd name="T72" fmla="*/ 383 w 603"/>
              <a:gd name="T73" fmla="*/ 0 h 220"/>
              <a:gd name="T74" fmla="*/ 370 w 603"/>
              <a:gd name="T75" fmla="*/ 4 h 220"/>
              <a:gd name="T76" fmla="*/ 354 w 603"/>
              <a:gd name="T77" fmla="*/ 4 h 220"/>
              <a:gd name="T78" fmla="*/ 342 w 603"/>
              <a:gd name="T79" fmla="*/ 0 h 220"/>
              <a:gd name="T80" fmla="*/ 318 w 603"/>
              <a:gd name="T81" fmla="*/ 8 h 220"/>
              <a:gd name="T82" fmla="*/ 318 w 603"/>
              <a:gd name="T83" fmla="*/ 0 h 220"/>
              <a:gd name="T84" fmla="*/ 277 w 603"/>
              <a:gd name="T85" fmla="*/ 8 h 220"/>
              <a:gd name="T86" fmla="*/ 252 w 603"/>
              <a:gd name="T87" fmla="*/ 0 h 220"/>
              <a:gd name="T88" fmla="*/ 240 w 603"/>
              <a:gd name="T89" fmla="*/ 4 h 220"/>
              <a:gd name="T90" fmla="*/ 224 w 603"/>
              <a:gd name="T91" fmla="*/ 4 h 220"/>
              <a:gd name="T92" fmla="*/ 212 w 603"/>
              <a:gd name="T93" fmla="*/ 0 h 220"/>
              <a:gd name="T94" fmla="*/ 187 w 603"/>
              <a:gd name="T95" fmla="*/ 8 h 220"/>
              <a:gd name="T96" fmla="*/ 187 w 603"/>
              <a:gd name="T97" fmla="*/ 0 h 220"/>
              <a:gd name="T98" fmla="*/ 147 w 603"/>
              <a:gd name="T99" fmla="*/ 8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03" h="220">
                <a:moveTo>
                  <a:pt x="4" y="220"/>
                </a:moveTo>
                <a:cubicBezTo>
                  <a:pt x="2" y="220"/>
                  <a:pt x="0" y="218"/>
                  <a:pt x="0" y="216"/>
                </a:cubicBezTo>
                <a:cubicBezTo>
                  <a:pt x="0" y="213"/>
                  <a:pt x="2" y="212"/>
                  <a:pt x="4" y="212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15" y="212"/>
                  <a:pt x="16" y="213"/>
                  <a:pt x="16" y="216"/>
                </a:cubicBezTo>
                <a:cubicBezTo>
                  <a:pt x="16" y="218"/>
                  <a:pt x="15" y="220"/>
                  <a:pt x="12" y="220"/>
                </a:cubicBezTo>
                <a:lnTo>
                  <a:pt x="4" y="220"/>
                </a:lnTo>
                <a:close/>
                <a:moveTo>
                  <a:pt x="37" y="220"/>
                </a:moveTo>
                <a:cubicBezTo>
                  <a:pt x="35" y="220"/>
                  <a:pt x="33" y="218"/>
                  <a:pt x="33" y="216"/>
                </a:cubicBezTo>
                <a:cubicBezTo>
                  <a:pt x="33" y="213"/>
                  <a:pt x="35" y="212"/>
                  <a:pt x="37" y="212"/>
                </a:cubicBezTo>
                <a:cubicBezTo>
                  <a:pt x="45" y="212"/>
                  <a:pt x="45" y="212"/>
                  <a:pt x="45" y="212"/>
                </a:cubicBezTo>
                <a:cubicBezTo>
                  <a:pt x="47" y="212"/>
                  <a:pt x="49" y="213"/>
                  <a:pt x="49" y="216"/>
                </a:cubicBezTo>
                <a:cubicBezTo>
                  <a:pt x="49" y="218"/>
                  <a:pt x="47" y="220"/>
                  <a:pt x="45" y="220"/>
                </a:cubicBezTo>
                <a:lnTo>
                  <a:pt x="37" y="220"/>
                </a:lnTo>
                <a:close/>
                <a:moveTo>
                  <a:pt x="69" y="220"/>
                </a:moveTo>
                <a:cubicBezTo>
                  <a:pt x="67" y="220"/>
                  <a:pt x="65" y="218"/>
                  <a:pt x="65" y="216"/>
                </a:cubicBezTo>
                <a:cubicBezTo>
                  <a:pt x="65" y="213"/>
                  <a:pt x="67" y="212"/>
                  <a:pt x="69" y="212"/>
                </a:cubicBezTo>
                <a:cubicBezTo>
                  <a:pt x="78" y="212"/>
                  <a:pt x="78" y="212"/>
                  <a:pt x="78" y="212"/>
                </a:cubicBezTo>
                <a:cubicBezTo>
                  <a:pt x="80" y="212"/>
                  <a:pt x="82" y="213"/>
                  <a:pt x="82" y="216"/>
                </a:cubicBezTo>
                <a:cubicBezTo>
                  <a:pt x="82" y="218"/>
                  <a:pt x="80" y="220"/>
                  <a:pt x="78" y="220"/>
                </a:cubicBezTo>
                <a:lnTo>
                  <a:pt x="69" y="220"/>
                </a:lnTo>
                <a:close/>
                <a:moveTo>
                  <a:pt x="102" y="220"/>
                </a:moveTo>
                <a:cubicBezTo>
                  <a:pt x="100" y="220"/>
                  <a:pt x="98" y="218"/>
                  <a:pt x="98" y="216"/>
                </a:cubicBezTo>
                <a:cubicBezTo>
                  <a:pt x="98" y="213"/>
                  <a:pt x="100" y="212"/>
                  <a:pt x="102" y="212"/>
                </a:cubicBezTo>
                <a:cubicBezTo>
                  <a:pt x="110" y="212"/>
                  <a:pt x="110" y="212"/>
                  <a:pt x="110" y="212"/>
                </a:cubicBezTo>
                <a:cubicBezTo>
                  <a:pt x="112" y="212"/>
                  <a:pt x="114" y="213"/>
                  <a:pt x="114" y="216"/>
                </a:cubicBezTo>
                <a:cubicBezTo>
                  <a:pt x="114" y="218"/>
                  <a:pt x="112" y="220"/>
                  <a:pt x="110" y="220"/>
                </a:cubicBezTo>
                <a:lnTo>
                  <a:pt x="102" y="220"/>
                </a:lnTo>
                <a:close/>
                <a:moveTo>
                  <a:pt x="135" y="220"/>
                </a:moveTo>
                <a:cubicBezTo>
                  <a:pt x="132" y="220"/>
                  <a:pt x="130" y="218"/>
                  <a:pt x="130" y="216"/>
                </a:cubicBezTo>
                <a:cubicBezTo>
                  <a:pt x="130" y="213"/>
                  <a:pt x="132" y="212"/>
                  <a:pt x="135" y="212"/>
                </a:cubicBezTo>
                <a:cubicBezTo>
                  <a:pt x="143" y="212"/>
                  <a:pt x="143" y="212"/>
                  <a:pt x="143" y="212"/>
                </a:cubicBezTo>
                <a:cubicBezTo>
                  <a:pt x="145" y="212"/>
                  <a:pt x="147" y="213"/>
                  <a:pt x="147" y="216"/>
                </a:cubicBezTo>
                <a:cubicBezTo>
                  <a:pt x="147" y="218"/>
                  <a:pt x="145" y="220"/>
                  <a:pt x="143" y="220"/>
                </a:cubicBezTo>
                <a:lnTo>
                  <a:pt x="135" y="220"/>
                </a:lnTo>
                <a:close/>
                <a:moveTo>
                  <a:pt x="167" y="220"/>
                </a:moveTo>
                <a:cubicBezTo>
                  <a:pt x="165" y="220"/>
                  <a:pt x="163" y="218"/>
                  <a:pt x="163" y="216"/>
                </a:cubicBezTo>
                <a:cubicBezTo>
                  <a:pt x="163" y="213"/>
                  <a:pt x="165" y="212"/>
                  <a:pt x="167" y="212"/>
                </a:cubicBezTo>
                <a:cubicBezTo>
                  <a:pt x="175" y="212"/>
                  <a:pt x="175" y="212"/>
                  <a:pt x="175" y="212"/>
                </a:cubicBezTo>
                <a:cubicBezTo>
                  <a:pt x="177" y="212"/>
                  <a:pt x="179" y="213"/>
                  <a:pt x="179" y="216"/>
                </a:cubicBezTo>
                <a:cubicBezTo>
                  <a:pt x="179" y="218"/>
                  <a:pt x="177" y="220"/>
                  <a:pt x="175" y="220"/>
                </a:cubicBezTo>
                <a:lnTo>
                  <a:pt x="167" y="220"/>
                </a:lnTo>
                <a:close/>
                <a:moveTo>
                  <a:pt x="200" y="220"/>
                </a:moveTo>
                <a:cubicBezTo>
                  <a:pt x="197" y="220"/>
                  <a:pt x="196" y="218"/>
                  <a:pt x="196" y="216"/>
                </a:cubicBezTo>
                <a:cubicBezTo>
                  <a:pt x="196" y="213"/>
                  <a:pt x="197" y="212"/>
                  <a:pt x="200" y="212"/>
                </a:cubicBezTo>
                <a:cubicBezTo>
                  <a:pt x="208" y="212"/>
                  <a:pt x="208" y="212"/>
                  <a:pt x="208" y="212"/>
                </a:cubicBezTo>
                <a:cubicBezTo>
                  <a:pt x="210" y="212"/>
                  <a:pt x="212" y="213"/>
                  <a:pt x="212" y="216"/>
                </a:cubicBezTo>
                <a:cubicBezTo>
                  <a:pt x="212" y="218"/>
                  <a:pt x="210" y="220"/>
                  <a:pt x="208" y="220"/>
                </a:cubicBezTo>
                <a:lnTo>
                  <a:pt x="200" y="220"/>
                </a:lnTo>
                <a:close/>
                <a:moveTo>
                  <a:pt x="232" y="220"/>
                </a:moveTo>
                <a:cubicBezTo>
                  <a:pt x="230" y="220"/>
                  <a:pt x="228" y="218"/>
                  <a:pt x="228" y="216"/>
                </a:cubicBezTo>
                <a:cubicBezTo>
                  <a:pt x="228" y="213"/>
                  <a:pt x="230" y="212"/>
                  <a:pt x="232" y="212"/>
                </a:cubicBezTo>
                <a:cubicBezTo>
                  <a:pt x="240" y="212"/>
                  <a:pt x="240" y="212"/>
                  <a:pt x="240" y="212"/>
                </a:cubicBezTo>
                <a:cubicBezTo>
                  <a:pt x="243" y="212"/>
                  <a:pt x="244" y="213"/>
                  <a:pt x="244" y="216"/>
                </a:cubicBezTo>
                <a:cubicBezTo>
                  <a:pt x="244" y="218"/>
                  <a:pt x="243" y="220"/>
                  <a:pt x="240" y="220"/>
                </a:cubicBezTo>
                <a:lnTo>
                  <a:pt x="232" y="220"/>
                </a:lnTo>
                <a:close/>
                <a:moveTo>
                  <a:pt x="265" y="220"/>
                </a:moveTo>
                <a:cubicBezTo>
                  <a:pt x="263" y="220"/>
                  <a:pt x="261" y="218"/>
                  <a:pt x="261" y="216"/>
                </a:cubicBezTo>
                <a:cubicBezTo>
                  <a:pt x="261" y="213"/>
                  <a:pt x="263" y="212"/>
                  <a:pt x="265" y="212"/>
                </a:cubicBezTo>
                <a:cubicBezTo>
                  <a:pt x="273" y="212"/>
                  <a:pt x="273" y="212"/>
                  <a:pt x="273" y="212"/>
                </a:cubicBezTo>
                <a:cubicBezTo>
                  <a:pt x="275" y="212"/>
                  <a:pt x="277" y="213"/>
                  <a:pt x="277" y="216"/>
                </a:cubicBezTo>
                <a:cubicBezTo>
                  <a:pt x="277" y="218"/>
                  <a:pt x="275" y="220"/>
                  <a:pt x="273" y="220"/>
                </a:cubicBezTo>
                <a:lnTo>
                  <a:pt x="265" y="220"/>
                </a:lnTo>
                <a:close/>
                <a:moveTo>
                  <a:pt x="297" y="220"/>
                </a:moveTo>
                <a:cubicBezTo>
                  <a:pt x="295" y="220"/>
                  <a:pt x="293" y="218"/>
                  <a:pt x="293" y="216"/>
                </a:cubicBezTo>
                <a:cubicBezTo>
                  <a:pt x="293" y="213"/>
                  <a:pt x="295" y="212"/>
                  <a:pt x="297" y="212"/>
                </a:cubicBezTo>
                <a:cubicBezTo>
                  <a:pt x="305" y="212"/>
                  <a:pt x="305" y="212"/>
                  <a:pt x="305" y="212"/>
                </a:cubicBezTo>
                <a:cubicBezTo>
                  <a:pt x="308" y="212"/>
                  <a:pt x="310" y="213"/>
                  <a:pt x="310" y="216"/>
                </a:cubicBezTo>
                <a:cubicBezTo>
                  <a:pt x="310" y="218"/>
                  <a:pt x="308" y="220"/>
                  <a:pt x="305" y="220"/>
                </a:cubicBezTo>
                <a:lnTo>
                  <a:pt x="297" y="220"/>
                </a:lnTo>
                <a:close/>
                <a:moveTo>
                  <a:pt x="330" y="220"/>
                </a:moveTo>
                <a:cubicBezTo>
                  <a:pt x="328" y="220"/>
                  <a:pt x="326" y="218"/>
                  <a:pt x="326" y="216"/>
                </a:cubicBezTo>
                <a:cubicBezTo>
                  <a:pt x="326" y="213"/>
                  <a:pt x="328" y="212"/>
                  <a:pt x="330" y="212"/>
                </a:cubicBezTo>
                <a:cubicBezTo>
                  <a:pt x="338" y="212"/>
                  <a:pt x="338" y="212"/>
                  <a:pt x="338" y="212"/>
                </a:cubicBezTo>
                <a:cubicBezTo>
                  <a:pt x="340" y="212"/>
                  <a:pt x="342" y="213"/>
                  <a:pt x="342" y="216"/>
                </a:cubicBezTo>
                <a:cubicBezTo>
                  <a:pt x="342" y="218"/>
                  <a:pt x="340" y="220"/>
                  <a:pt x="338" y="220"/>
                </a:cubicBezTo>
                <a:lnTo>
                  <a:pt x="330" y="220"/>
                </a:lnTo>
                <a:close/>
                <a:moveTo>
                  <a:pt x="362" y="220"/>
                </a:moveTo>
                <a:cubicBezTo>
                  <a:pt x="360" y="220"/>
                  <a:pt x="358" y="218"/>
                  <a:pt x="358" y="216"/>
                </a:cubicBezTo>
                <a:cubicBezTo>
                  <a:pt x="358" y="213"/>
                  <a:pt x="360" y="212"/>
                  <a:pt x="362" y="212"/>
                </a:cubicBezTo>
                <a:cubicBezTo>
                  <a:pt x="371" y="212"/>
                  <a:pt x="371" y="212"/>
                  <a:pt x="371" y="212"/>
                </a:cubicBezTo>
                <a:cubicBezTo>
                  <a:pt x="373" y="212"/>
                  <a:pt x="375" y="213"/>
                  <a:pt x="375" y="216"/>
                </a:cubicBezTo>
                <a:cubicBezTo>
                  <a:pt x="375" y="218"/>
                  <a:pt x="373" y="220"/>
                  <a:pt x="371" y="220"/>
                </a:cubicBezTo>
                <a:lnTo>
                  <a:pt x="362" y="220"/>
                </a:lnTo>
                <a:close/>
                <a:moveTo>
                  <a:pt x="395" y="220"/>
                </a:moveTo>
                <a:cubicBezTo>
                  <a:pt x="393" y="220"/>
                  <a:pt x="391" y="218"/>
                  <a:pt x="391" y="216"/>
                </a:cubicBezTo>
                <a:cubicBezTo>
                  <a:pt x="391" y="213"/>
                  <a:pt x="393" y="212"/>
                  <a:pt x="395" y="212"/>
                </a:cubicBezTo>
                <a:cubicBezTo>
                  <a:pt x="403" y="212"/>
                  <a:pt x="403" y="212"/>
                  <a:pt x="403" y="212"/>
                </a:cubicBezTo>
                <a:cubicBezTo>
                  <a:pt x="405" y="212"/>
                  <a:pt x="407" y="213"/>
                  <a:pt x="407" y="216"/>
                </a:cubicBezTo>
                <a:cubicBezTo>
                  <a:pt x="407" y="218"/>
                  <a:pt x="405" y="220"/>
                  <a:pt x="403" y="220"/>
                </a:cubicBezTo>
                <a:lnTo>
                  <a:pt x="395" y="220"/>
                </a:lnTo>
                <a:close/>
                <a:moveTo>
                  <a:pt x="428" y="220"/>
                </a:moveTo>
                <a:cubicBezTo>
                  <a:pt x="425" y="220"/>
                  <a:pt x="424" y="218"/>
                  <a:pt x="424" y="216"/>
                </a:cubicBezTo>
                <a:cubicBezTo>
                  <a:pt x="424" y="213"/>
                  <a:pt x="425" y="212"/>
                  <a:pt x="428" y="212"/>
                </a:cubicBezTo>
                <a:cubicBezTo>
                  <a:pt x="436" y="212"/>
                  <a:pt x="436" y="212"/>
                  <a:pt x="436" y="212"/>
                </a:cubicBezTo>
                <a:cubicBezTo>
                  <a:pt x="438" y="212"/>
                  <a:pt x="440" y="213"/>
                  <a:pt x="440" y="216"/>
                </a:cubicBezTo>
                <a:cubicBezTo>
                  <a:pt x="440" y="218"/>
                  <a:pt x="438" y="220"/>
                  <a:pt x="436" y="220"/>
                </a:cubicBezTo>
                <a:lnTo>
                  <a:pt x="428" y="220"/>
                </a:lnTo>
                <a:close/>
                <a:moveTo>
                  <a:pt x="460" y="220"/>
                </a:moveTo>
                <a:cubicBezTo>
                  <a:pt x="458" y="220"/>
                  <a:pt x="456" y="218"/>
                  <a:pt x="456" y="216"/>
                </a:cubicBezTo>
                <a:cubicBezTo>
                  <a:pt x="456" y="213"/>
                  <a:pt x="458" y="212"/>
                  <a:pt x="460" y="212"/>
                </a:cubicBezTo>
                <a:cubicBezTo>
                  <a:pt x="468" y="212"/>
                  <a:pt x="468" y="212"/>
                  <a:pt x="468" y="212"/>
                </a:cubicBezTo>
                <a:cubicBezTo>
                  <a:pt x="471" y="212"/>
                  <a:pt x="472" y="213"/>
                  <a:pt x="472" y="216"/>
                </a:cubicBezTo>
                <a:cubicBezTo>
                  <a:pt x="472" y="218"/>
                  <a:pt x="471" y="220"/>
                  <a:pt x="468" y="220"/>
                </a:cubicBezTo>
                <a:lnTo>
                  <a:pt x="460" y="220"/>
                </a:lnTo>
                <a:close/>
                <a:moveTo>
                  <a:pt x="493" y="220"/>
                </a:moveTo>
                <a:cubicBezTo>
                  <a:pt x="490" y="220"/>
                  <a:pt x="489" y="218"/>
                  <a:pt x="489" y="216"/>
                </a:cubicBezTo>
                <a:cubicBezTo>
                  <a:pt x="489" y="213"/>
                  <a:pt x="490" y="212"/>
                  <a:pt x="493" y="212"/>
                </a:cubicBezTo>
                <a:cubicBezTo>
                  <a:pt x="501" y="212"/>
                  <a:pt x="501" y="212"/>
                  <a:pt x="501" y="212"/>
                </a:cubicBezTo>
                <a:cubicBezTo>
                  <a:pt x="503" y="212"/>
                  <a:pt x="505" y="213"/>
                  <a:pt x="505" y="216"/>
                </a:cubicBezTo>
                <a:cubicBezTo>
                  <a:pt x="505" y="218"/>
                  <a:pt x="503" y="220"/>
                  <a:pt x="501" y="220"/>
                </a:cubicBezTo>
                <a:lnTo>
                  <a:pt x="493" y="220"/>
                </a:lnTo>
                <a:close/>
                <a:moveTo>
                  <a:pt x="525" y="220"/>
                </a:moveTo>
                <a:cubicBezTo>
                  <a:pt x="523" y="220"/>
                  <a:pt x="521" y="218"/>
                  <a:pt x="521" y="216"/>
                </a:cubicBezTo>
                <a:cubicBezTo>
                  <a:pt x="521" y="213"/>
                  <a:pt x="523" y="212"/>
                  <a:pt x="525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6" y="212"/>
                  <a:pt x="537" y="213"/>
                  <a:pt x="537" y="216"/>
                </a:cubicBezTo>
                <a:cubicBezTo>
                  <a:pt x="537" y="218"/>
                  <a:pt x="536" y="220"/>
                  <a:pt x="533" y="220"/>
                </a:cubicBezTo>
                <a:lnTo>
                  <a:pt x="525" y="220"/>
                </a:lnTo>
                <a:close/>
                <a:moveTo>
                  <a:pt x="558" y="220"/>
                </a:moveTo>
                <a:cubicBezTo>
                  <a:pt x="556" y="220"/>
                  <a:pt x="554" y="218"/>
                  <a:pt x="554" y="216"/>
                </a:cubicBezTo>
                <a:cubicBezTo>
                  <a:pt x="554" y="213"/>
                  <a:pt x="556" y="212"/>
                  <a:pt x="558" y="212"/>
                </a:cubicBezTo>
                <a:cubicBezTo>
                  <a:pt x="566" y="212"/>
                  <a:pt x="566" y="212"/>
                  <a:pt x="566" y="212"/>
                </a:cubicBezTo>
                <a:cubicBezTo>
                  <a:pt x="568" y="212"/>
                  <a:pt x="570" y="213"/>
                  <a:pt x="570" y="216"/>
                </a:cubicBezTo>
                <a:cubicBezTo>
                  <a:pt x="570" y="218"/>
                  <a:pt x="568" y="220"/>
                  <a:pt x="566" y="220"/>
                </a:cubicBezTo>
                <a:lnTo>
                  <a:pt x="558" y="220"/>
                </a:lnTo>
                <a:close/>
                <a:moveTo>
                  <a:pt x="590" y="220"/>
                </a:moveTo>
                <a:cubicBezTo>
                  <a:pt x="588" y="220"/>
                  <a:pt x="586" y="218"/>
                  <a:pt x="586" y="216"/>
                </a:cubicBezTo>
                <a:cubicBezTo>
                  <a:pt x="586" y="213"/>
                  <a:pt x="588" y="212"/>
                  <a:pt x="590" y="212"/>
                </a:cubicBezTo>
                <a:cubicBezTo>
                  <a:pt x="599" y="212"/>
                  <a:pt x="599" y="212"/>
                  <a:pt x="599" y="212"/>
                </a:cubicBezTo>
                <a:cubicBezTo>
                  <a:pt x="601" y="212"/>
                  <a:pt x="603" y="213"/>
                  <a:pt x="603" y="216"/>
                </a:cubicBezTo>
                <a:cubicBezTo>
                  <a:pt x="603" y="218"/>
                  <a:pt x="601" y="220"/>
                  <a:pt x="599" y="220"/>
                </a:cubicBezTo>
                <a:lnTo>
                  <a:pt x="590" y="220"/>
                </a:lnTo>
                <a:close/>
                <a:moveTo>
                  <a:pt x="448" y="0"/>
                </a:moveTo>
                <a:cubicBezTo>
                  <a:pt x="450" y="0"/>
                  <a:pt x="452" y="2"/>
                  <a:pt x="452" y="4"/>
                </a:cubicBezTo>
                <a:cubicBezTo>
                  <a:pt x="452" y="6"/>
                  <a:pt x="450" y="8"/>
                  <a:pt x="448" y="8"/>
                </a:cubicBezTo>
                <a:cubicBezTo>
                  <a:pt x="440" y="8"/>
                  <a:pt x="440" y="8"/>
                  <a:pt x="440" y="8"/>
                </a:cubicBezTo>
                <a:cubicBezTo>
                  <a:pt x="437" y="8"/>
                  <a:pt x="436" y="6"/>
                  <a:pt x="436" y="4"/>
                </a:cubicBezTo>
                <a:cubicBezTo>
                  <a:pt x="436" y="2"/>
                  <a:pt x="437" y="0"/>
                  <a:pt x="440" y="0"/>
                </a:cubicBezTo>
                <a:lnTo>
                  <a:pt x="448" y="0"/>
                </a:lnTo>
                <a:close/>
                <a:moveTo>
                  <a:pt x="415" y="0"/>
                </a:moveTo>
                <a:cubicBezTo>
                  <a:pt x="417" y="0"/>
                  <a:pt x="419" y="2"/>
                  <a:pt x="419" y="4"/>
                </a:cubicBezTo>
                <a:cubicBezTo>
                  <a:pt x="419" y="6"/>
                  <a:pt x="417" y="8"/>
                  <a:pt x="415" y="8"/>
                </a:cubicBezTo>
                <a:cubicBezTo>
                  <a:pt x="407" y="8"/>
                  <a:pt x="407" y="8"/>
                  <a:pt x="407" y="8"/>
                </a:cubicBezTo>
                <a:cubicBezTo>
                  <a:pt x="405" y="8"/>
                  <a:pt x="403" y="6"/>
                  <a:pt x="403" y="4"/>
                </a:cubicBezTo>
                <a:cubicBezTo>
                  <a:pt x="403" y="2"/>
                  <a:pt x="405" y="0"/>
                  <a:pt x="407" y="0"/>
                </a:cubicBezTo>
                <a:lnTo>
                  <a:pt x="415" y="0"/>
                </a:lnTo>
                <a:close/>
                <a:moveTo>
                  <a:pt x="383" y="0"/>
                </a:moveTo>
                <a:cubicBezTo>
                  <a:pt x="385" y="0"/>
                  <a:pt x="387" y="2"/>
                  <a:pt x="387" y="4"/>
                </a:cubicBezTo>
                <a:cubicBezTo>
                  <a:pt x="387" y="6"/>
                  <a:pt x="385" y="8"/>
                  <a:pt x="383" y="8"/>
                </a:cubicBezTo>
                <a:cubicBezTo>
                  <a:pt x="375" y="8"/>
                  <a:pt x="375" y="8"/>
                  <a:pt x="375" y="8"/>
                </a:cubicBezTo>
                <a:cubicBezTo>
                  <a:pt x="372" y="8"/>
                  <a:pt x="370" y="6"/>
                  <a:pt x="370" y="4"/>
                </a:cubicBezTo>
                <a:cubicBezTo>
                  <a:pt x="370" y="2"/>
                  <a:pt x="372" y="0"/>
                  <a:pt x="375" y="0"/>
                </a:cubicBezTo>
                <a:lnTo>
                  <a:pt x="383" y="0"/>
                </a:lnTo>
                <a:close/>
                <a:moveTo>
                  <a:pt x="350" y="0"/>
                </a:moveTo>
                <a:cubicBezTo>
                  <a:pt x="352" y="0"/>
                  <a:pt x="354" y="2"/>
                  <a:pt x="354" y="4"/>
                </a:cubicBezTo>
                <a:cubicBezTo>
                  <a:pt x="354" y="6"/>
                  <a:pt x="352" y="8"/>
                  <a:pt x="350" y="8"/>
                </a:cubicBezTo>
                <a:cubicBezTo>
                  <a:pt x="342" y="8"/>
                  <a:pt x="342" y="8"/>
                  <a:pt x="342" y="8"/>
                </a:cubicBezTo>
                <a:cubicBezTo>
                  <a:pt x="340" y="8"/>
                  <a:pt x="338" y="6"/>
                  <a:pt x="338" y="4"/>
                </a:cubicBezTo>
                <a:cubicBezTo>
                  <a:pt x="338" y="2"/>
                  <a:pt x="340" y="0"/>
                  <a:pt x="342" y="0"/>
                </a:cubicBezTo>
                <a:lnTo>
                  <a:pt x="350" y="0"/>
                </a:lnTo>
                <a:close/>
                <a:moveTo>
                  <a:pt x="318" y="0"/>
                </a:moveTo>
                <a:cubicBezTo>
                  <a:pt x="320" y="0"/>
                  <a:pt x="322" y="2"/>
                  <a:pt x="322" y="4"/>
                </a:cubicBezTo>
                <a:cubicBezTo>
                  <a:pt x="322" y="6"/>
                  <a:pt x="320" y="8"/>
                  <a:pt x="318" y="8"/>
                </a:cubicBezTo>
                <a:cubicBezTo>
                  <a:pt x="309" y="8"/>
                  <a:pt x="309" y="8"/>
                  <a:pt x="309" y="8"/>
                </a:cubicBezTo>
                <a:cubicBezTo>
                  <a:pt x="307" y="8"/>
                  <a:pt x="305" y="6"/>
                  <a:pt x="305" y="4"/>
                </a:cubicBezTo>
                <a:cubicBezTo>
                  <a:pt x="305" y="2"/>
                  <a:pt x="307" y="0"/>
                  <a:pt x="309" y="0"/>
                </a:cubicBezTo>
                <a:lnTo>
                  <a:pt x="318" y="0"/>
                </a:lnTo>
                <a:close/>
                <a:moveTo>
                  <a:pt x="285" y="0"/>
                </a:moveTo>
                <a:cubicBezTo>
                  <a:pt x="287" y="0"/>
                  <a:pt x="289" y="2"/>
                  <a:pt x="289" y="4"/>
                </a:cubicBezTo>
                <a:cubicBezTo>
                  <a:pt x="289" y="6"/>
                  <a:pt x="287" y="8"/>
                  <a:pt x="285" y="8"/>
                </a:cubicBezTo>
                <a:cubicBezTo>
                  <a:pt x="277" y="8"/>
                  <a:pt x="277" y="8"/>
                  <a:pt x="277" y="8"/>
                </a:cubicBezTo>
                <a:cubicBezTo>
                  <a:pt x="275" y="8"/>
                  <a:pt x="273" y="6"/>
                  <a:pt x="273" y="4"/>
                </a:cubicBezTo>
                <a:cubicBezTo>
                  <a:pt x="273" y="2"/>
                  <a:pt x="275" y="0"/>
                  <a:pt x="277" y="0"/>
                </a:cubicBezTo>
                <a:lnTo>
                  <a:pt x="285" y="0"/>
                </a:lnTo>
                <a:close/>
                <a:moveTo>
                  <a:pt x="252" y="0"/>
                </a:moveTo>
                <a:cubicBezTo>
                  <a:pt x="255" y="0"/>
                  <a:pt x="256" y="2"/>
                  <a:pt x="256" y="4"/>
                </a:cubicBezTo>
                <a:cubicBezTo>
                  <a:pt x="256" y="6"/>
                  <a:pt x="255" y="8"/>
                  <a:pt x="252" y="8"/>
                </a:cubicBezTo>
                <a:cubicBezTo>
                  <a:pt x="244" y="8"/>
                  <a:pt x="244" y="8"/>
                  <a:pt x="244" y="8"/>
                </a:cubicBezTo>
                <a:cubicBezTo>
                  <a:pt x="242" y="8"/>
                  <a:pt x="240" y="6"/>
                  <a:pt x="240" y="4"/>
                </a:cubicBezTo>
                <a:cubicBezTo>
                  <a:pt x="240" y="2"/>
                  <a:pt x="242" y="0"/>
                  <a:pt x="244" y="0"/>
                </a:cubicBezTo>
                <a:lnTo>
                  <a:pt x="252" y="0"/>
                </a:lnTo>
                <a:close/>
                <a:moveTo>
                  <a:pt x="220" y="0"/>
                </a:moveTo>
                <a:cubicBezTo>
                  <a:pt x="222" y="0"/>
                  <a:pt x="224" y="2"/>
                  <a:pt x="224" y="4"/>
                </a:cubicBezTo>
                <a:cubicBezTo>
                  <a:pt x="224" y="6"/>
                  <a:pt x="222" y="8"/>
                  <a:pt x="220" y="8"/>
                </a:cubicBezTo>
                <a:cubicBezTo>
                  <a:pt x="212" y="8"/>
                  <a:pt x="212" y="8"/>
                  <a:pt x="212" y="8"/>
                </a:cubicBezTo>
                <a:cubicBezTo>
                  <a:pt x="209" y="8"/>
                  <a:pt x="208" y="6"/>
                  <a:pt x="208" y="4"/>
                </a:cubicBezTo>
                <a:cubicBezTo>
                  <a:pt x="208" y="2"/>
                  <a:pt x="209" y="0"/>
                  <a:pt x="212" y="0"/>
                </a:cubicBezTo>
                <a:lnTo>
                  <a:pt x="220" y="0"/>
                </a:lnTo>
                <a:close/>
                <a:moveTo>
                  <a:pt x="187" y="0"/>
                </a:moveTo>
                <a:cubicBezTo>
                  <a:pt x="190" y="0"/>
                  <a:pt x="191" y="2"/>
                  <a:pt x="191" y="4"/>
                </a:cubicBezTo>
                <a:cubicBezTo>
                  <a:pt x="191" y="6"/>
                  <a:pt x="190" y="8"/>
                  <a:pt x="187" y="8"/>
                </a:cubicBezTo>
                <a:cubicBezTo>
                  <a:pt x="179" y="8"/>
                  <a:pt x="179" y="8"/>
                  <a:pt x="179" y="8"/>
                </a:cubicBezTo>
                <a:cubicBezTo>
                  <a:pt x="177" y="8"/>
                  <a:pt x="175" y="6"/>
                  <a:pt x="175" y="4"/>
                </a:cubicBezTo>
                <a:cubicBezTo>
                  <a:pt x="175" y="2"/>
                  <a:pt x="177" y="0"/>
                  <a:pt x="179" y="0"/>
                </a:cubicBezTo>
                <a:lnTo>
                  <a:pt x="187" y="0"/>
                </a:lnTo>
                <a:close/>
                <a:moveTo>
                  <a:pt x="155" y="0"/>
                </a:moveTo>
                <a:cubicBezTo>
                  <a:pt x="157" y="0"/>
                  <a:pt x="159" y="2"/>
                  <a:pt x="159" y="4"/>
                </a:cubicBezTo>
                <a:cubicBezTo>
                  <a:pt x="159" y="6"/>
                  <a:pt x="157" y="8"/>
                  <a:pt x="155" y="8"/>
                </a:cubicBezTo>
                <a:cubicBezTo>
                  <a:pt x="147" y="8"/>
                  <a:pt x="147" y="8"/>
                  <a:pt x="147" y="8"/>
                </a:cubicBezTo>
                <a:cubicBezTo>
                  <a:pt x="144" y="8"/>
                  <a:pt x="143" y="6"/>
                  <a:pt x="143" y="4"/>
                </a:cubicBezTo>
                <a:cubicBezTo>
                  <a:pt x="143" y="2"/>
                  <a:pt x="144" y="0"/>
                  <a:pt x="147" y="0"/>
                </a:cubicBezTo>
                <a:lnTo>
                  <a:pt x="155" y="0"/>
                </a:lnTo>
                <a:close/>
              </a:path>
            </a:pathLst>
          </a:custGeom>
          <a:solidFill>
            <a:srgbClr val="9B9B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9" name="Freeform 18">
            <a:extLst>
              <a:ext uri="{FF2B5EF4-FFF2-40B4-BE49-F238E27FC236}">
                <a16:creationId xmlns:a16="http://schemas.microsoft.com/office/drawing/2014/main" xmlns="" id="{22FFF231-D103-4C1A-83FC-635A5935DD98}"/>
              </a:ext>
            </a:extLst>
          </p:cNvPr>
          <p:cNvSpPr>
            <a:spLocks/>
          </p:cNvSpPr>
          <p:nvPr userDrawn="1"/>
        </p:nvSpPr>
        <p:spPr bwMode="auto">
          <a:xfrm>
            <a:off x="7696200" y="2290763"/>
            <a:ext cx="1638300" cy="185738"/>
          </a:xfrm>
          <a:custGeom>
            <a:avLst/>
            <a:gdLst>
              <a:gd name="T0" fmla="*/ 13 w 1032"/>
              <a:gd name="T1" fmla="*/ 0 h 117"/>
              <a:gd name="T2" fmla="*/ 0 w 1032"/>
              <a:gd name="T3" fmla="*/ 117 h 117"/>
              <a:gd name="T4" fmla="*/ 1032 w 1032"/>
              <a:gd name="T5" fmla="*/ 117 h 117"/>
              <a:gd name="T6" fmla="*/ 1019 w 1032"/>
              <a:gd name="T7" fmla="*/ 0 h 117"/>
              <a:gd name="T8" fmla="*/ 13 w 1032"/>
              <a:gd name="T9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2" h="117">
                <a:moveTo>
                  <a:pt x="13" y="0"/>
                </a:moveTo>
                <a:cubicBezTo>
                  <a:pt x="7" y="39"/>
                  <a:pt x="3" y="78"/>
                  <a:pt x="0" y="117"/>
                </a:cubicBezTo>
                <a:cubicBezTo>
                  <a:pt x="1032" y="117"/>
                  <a:pt x="1032" y="117"/>
                  <a:pt x="1032" y="117"/>
                </a:cubicBezTo>
                <a:cubicBezTo>
                  <a:pt x="1029" y="78"/>
                  <a:pt x="1024" y="39"/>
                  <a:pt x="1019" y="0"/>
                </a:cubicBezTo>
                <a:cubicBezTo>
                  <a:pt x="13" y="0"/>
                  <a:pt x="13" y="0"/>
                  <a:pt x="13" y="0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0" name="Freeform 19">
            <a:extLst>
              <a:ext uri="{FF2B5EF4-FFF2-40B4-BE49-F238E27FC236}">
                <a16:creationId xmlns:a16="http://schemas.microsoft.com/office/drawing/2014/main" xmlns="" id="{783B5DE8-B778-4E7E-8610-82B2A1F769F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697788" y="2324101"/>
            <a:ext cx="1622425" cy="123825"/>
          </a:xfrm>
          <a:custGeom>
            <a:avLst/>
            <a:gdLst>
              <a:gd name="T0" fmla="*/ 1022 w 1022"/>
              <a:gd name="T1" fmla="*/ 9 h 78"/>
              <a:gd name="T2" fmla="*/ 38 w 1022"/>
              <a:gd name="T3" fmla="*/ 70 h 78"/>
              <a:gd name="T4" fmla="*/ 70 w 1022"/>
              <a:gd name="T5" fmla="*/ 70 h 78"/>
              <a:gd name="T6" fmla="*/ 103 w 1022"/>
              <a:gd name="T7" fmla="*/ 70 h 78"/>
              <a:gd name="T8" fmla="*/ 135 w 1022"/>
              <a:gd name="T9" fmla="*/ 70 h 78"/>
              <a:gd name="T10" fmla="*/ 168 w 1022"/>
              <a:gd name="T11" fmla="*/ 70 h 78"/>
              <a:gd name="T12" fmla="*/ 201 w 1022"/>
              <a:gd name="T13" fmla="*/ 70 h 78"/>
              <a:gd name="T14" fmla="*/ 233 w 1022"/>
              <a:gd name="T15" fmla="*/ 70 h 78"/>
              <a:gd name="T16" fmla="*/ 266 w 1022"/>
              <a:gd name="T17" fmla="*/ 70 h 78"/>
              <a:gd name="T18" fmla="*/ 298 w 1022"/>
              <a:gd name="T19" fmla="*/ 70 h 78"/>
              <a:gd name="T20" fmla="*/ 331 w 1022"/>
              <a:gd name="T21" fmla="*/ 70 h 78"/>
              <a:gd name="T22" fmla="*/ 363 w 1022"/>
              <a:gd name="T23" fmla="*/ 70 h 78"/>
              <a:gd name="T24" fmla="*/ 396 w 1022"/>
              <a:gd name="T25" fmla="*/ 70 h 78"/>
              <a:gd name="T26" fmla="*/ 429 w 1022"/>
              <a:gd name="T27" fmla="*/ 70 h 78"/>
              <a:gd name="T28" fmla="*/ 461 w 1022"/>
              <a:gd name="T29" fmla="*/ 70 h 78"/>
              <a:gd name="T30" fmla="*/ 494 w 1022"/>
              <a:gd name="T31" fmla="*/ 70 h 78"/>
              <a:gd name="T32" fmla="*/ 526 w 1022"/>
              <a:gd name="T33" fmla="*/ 70 h 78"/>
              <a:gd name="T34" fmla="*/ 559 w 1022"/>
              <a:gd name="T35" fmla="*/ 70 h 78"/>
              <a:gd name="T36" fmla="*/ 591 w 1022"/>
              <a:gd name="T37" fmla="*/ 70 h 78"/>
              <a:gd name="T38" fmla="*/ 624 w 1022"/>
              <a:gd name="T39" fmla="*/ 70 h 78"/>
              <a:gd name="T40" fmla="*/ 656 w 1022"/>
              <a:gd name="T41" fmla="*/ 70 h 78"/>
              <a:gd name="T42" fmla="*/ 689 w 1022"/>
              <a:gd name="T43" fmla="*/ 70 h 78"/>
              <a:gd name="T44" fmla="*/ 722 w 1022"/>
              <a:gd name="T45" fmla="*/ 70 h 78"/>
              <a:gd name="T46" fmla="*/ 754 w 1022"/>
              <a:gd name="T47" fmla="*/ 70 h 78"/>
              <a:gd name="T48" fmla="*/ 787 w 1022"/>
              <a:gd name="T49" fmla="*/ 70 h 78"/>
              <a:gd name="T50" fmla="*/ 819 w 1022"/>
              <a:gd name="T51" fmla="*/ 70 h 78"/>
              <a:gd name="T52" fmla="*/ 852 w 1022"/>
              <a:gd name="T53" fmla="*/ 70 h 78"/>
              <a:gd name="T54" fmla="*/ 884 w 1022"/>
              <a:gd name="T55" fmla="*/ 70 h 78"/>
              <a:gd name="T56" fmla="*/ 917 w 1022"/>
              <a:gd name="T57" fmla="*/ 70 h 78"/>
              <a:gd name="T58" fmla="*/ 949 w 1022"/>
              <a:gd name="T59" fmla="*/ 70 h 78"/>
              <a:gd name="T60" fmla="*/ 982 w 1022"/>
              <a:gd name="T61" fmla="*/ 70 h 78"/>
              <a:gd name="T62" fmla="*/ 1015 w 1022"/>
              <a:gd name="T63" fmla="*/ 70 h 78"/>
              <a:gd name="T64" fmla="*/ 990 w 1022"/>
              <a:gd name="T65" fmla="*/ 9 h 78"/>
              <a:gd name="T66" fmla="*/ 957 w 1022"/>
              <a:gd name="T67" fmla="*/ 9 h 78"/>
              <a:gd name="T68" fmla="*/ 925 w 1022"/>
              <a:gd name="T69" fmla="*/ 9 h 78"/>
              <a:gd name="T70" fmla="*/ 892 w 1022"/>
              <a:gd name="T71" fmla="*/ 9 h 78"/>
              <a:gd name="T72" fmla="*/ 860 w 1022"/>
              <a:gd name="T73" fmla="*/ 9 h 78"/>
              <a:gd name="T74" fmla="*/ 827 w 1022"/>
              <a:gd name="T75" fmla="*/ 9 h 78"/>
              <a:gd name="T76" fmla="*/ 795 w 1022"/>
              <a:gd name="T77" fmla="*/ 9 h 78"/>
              <a:gd name="T78" fmla="*/ 762 w 1022"/>
              <a:gd name="T79" fmla="*/ 9 h 78"/>
              <a:gd name="T80" fmla="*/ 730 w 1022"/>
              <a:gd name="T81" fmla="*/ 9 h 78"/>
              <a:gd name="T82" fmla="*/ 697 w 1022"/>
              <a:gd name="T83" fmla="*/ 9 h 78"/>
              <a:gd name="T84" fmla="*/ 664 w 1022"/>
              <a:gd name="T85" fmla="*/ 9 h 78"/>
              <a:gd name="T86" fmla="*/ 632 w 1022"/>
              <a:gd name="T87" fmla="*/ 9 h 78"/>
              <a:gd name="T88" fmla="*/ 599 w 1022"/>
              <a:gd name="T89" fmla="*/ 9 h 78"/>
              <a:gd name="T90" fmla="*/ 567 w 1022"/>
              <a:gd name="T91" fmla="*/ 9 h 78"/>
              <a:gd name="T92" fmla="*/ 534 w 1022"/>
              <a:gd name="T93" fmla="*/ 9 h 78"/>
              <a:gd name="T94" fmla="*/ 502 w 1022"/>
              <a:gd name="T95" fmla="*/ 9 h 78"/>
              <a:gd name="T96" fmla="*/ 469 w 1022"/>
              <a:gd name="T97" fmla="*/ 9 h 78"/>
              <a:gd name="T98" fmla="*/ 436 w 1022"/>
              <a:gd name="T99" fmla="*/ 9 h 78"/>
              <a:gd name="T100" fmla="*/ 404 w 1022"/>
              <a:gd name="T101" fmla="*/ 9 h 78"/>
              <a:gd name="T102" fmla="*/ 371 w 1022"/>
              <a:gd name="T103" fmla="*/ 9 h 78"/>
              <a:gd name="T104" fmla="*/ 339 w 1022"/>
              <a:gd name="T105" fmla="*/ 9 h 78"/>
              <a:gd name="T106" fmla="*/ 306 w 1022"/>
              <a:gd name="T107" fmla="*/ 9 h 78"/>
              <a:gd name="T108" fmla="*/ 274 w 1022"/>
              <a:gd name="T109" fmla="*/ 9 h 78"/>
              <a:gd name="T110" fmla="*/ 241 w 1022"/>
              <a:gd name="T111" fmla="*/ 9 h 78"/>
              <a:gd name="T112" fmla="*/ 209 w 1022"/>
              <a:gd name="T113" fmla="*/ 9 h 78"/>
              <a:gd name="T114" fmla="*/ 176 w 1022"/>
              <a:gd name="T115" fmla="*/ 9 h 78"/>
              <a:gd name="T116" fmla="*/ 143 w 1022"/>
              <a:gd name="T117" fmla="*/ 9 h 78"/>
              <a:gd name="T118" fmla="*/ 111 w 1022"/>
              <a:gd name="T119" fmla="*/ 9 h 78"/>
              <a:gd name="T120" fmla="*/ 78 w 1022"/>
              <a:gd name="T121" fmla="*/ 9 h 78"/>
              <a:gd name="T122" fmla="*/ 46 w 1022"/>
              <a:gd name="T123" fmla="*/ 9 h 78"/>
              <a:gd name="T124" fmla="*/ 13 w 1022"/>
              <a:gd name="T125" fmla="*/ 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78">
                <a:moveTo>
                  <a:pt x="1" y="70"/>
                </a:moveTo>
                <a:cubicBezTo>
                  <a:pt x="1" y="72"/>
                  <a:pt x="1" y="75"/>
                  <a:pt x="0" y="78"/>
                </a:cubicBezTo>
                <a:cubicBezTo>
                  <a:pt x="5" y="78"/>
                  <a:pt x="5" y="78"/>
                  <a:pt x="5" y="78"/>
                </a:cubicBezTo>
                <a:cubicBezTo>
                  <a:pt x="7" y="78"/>
                  <a:pt x="9" y="76"/>
                  <a:pt x="9" y="74"/>
                </a:cubicBezTo>
                <a:cubicBezTo>
                  <a:pt x="9" y="72"/>
                  <a:pt x="7" y="70"/>
                  <a:pt x="5" y="70"/>
                </a:cubicBezTo>
                <a:cubicBezTo>
                  <a:pt x="1" y="70"/>
                  <a:pt x="1" y="70"/>
                  <a:pt x="1" y="70"/>
                </a:cubicBezTo>
                <a:moveTo>
                  <a:pt x="1022" y="9"/>
                </a:moveTo>
                <a:cubicBezTo>
                  <a:pt x="1021" y="6"/>
                  <a:pt x="1021" y="3"/>
                  <a:pt x="1021" y="1"/>
                </a:cubicBezTo>
                <a:cubicBezTo>
                  <a:pt x="1019" y="2"/>
                  <a:pt x="1019" y="3"/>
                  <a:pt x="1019" y="5"/>
                </a:cubicBezTo>
                <a:cubicBezTo>
                  <a:pt x="1019" y="7"/>
                  <a:pt x="1020" y="8"/>
                  <a:pt x="1022" y="9"/>
                </a:cubicBezTo>
                <a:moveTo>
                  <a:pt x="30" y="78"/>
                </a:moveTo>
                <a:cubicBezTo>
                  <a:pt x="27" y="78"/>
                  <a:pt x="26" y="76"/>
                  <a:pt x="26" y="74"/>
                </a:cubicBezTo>
                <a:cubicBezTo>
                  <a:pt x="26" y="72"/>
                  <a:pt x="27" y="70"/>
                  <a:pt x="30" y="70"/>
                </a:cubicBezTo>
                <a:cubicBezTo>
                  <a:pt x="38" y="70"/>
                  <a:pt x="38" y="70"/>
                  <a:pt x="38" y="70"/>
                </a:cubicBezTo>
                <a:cubicBezTo>
                  <a:pt x="40" y="70"/>
                  <a:pt x="42" y="72"/>
                  <a:pt x="42" y="74"/>
                </a:cubicBezTo>
                <a:cubicBezTo>
                  <a:pt x="42" y="76"/>
                  <a:pt x="40" y="78"/>
                  <a:pt x="38" y="78"/>
                </a:cubicBezTo>
                <a:cubicBezTo>
                  <a:pt x="30" y="78"/>
                  <a:pt x="30" y="78"/>
                  <a:pt x="30" y="78"/>
                </a:cubicBezTo>
                <a:moveTo>
                  <a:pt x="62" y="78"/>
                </a:moveTo>
                <a:cubicBezTo>
                  <a:pt x="60" y="78"/>
                  <a:pt x="58" y="76"/>
                  <a:pt x="58" y="74"/>
                </a:cubicBezTo>
                <a:cubicBezTo>
                  <a:pt x="58" y="72"/>
                  <a:pt x="60" y="70"/>
                  <a:pt x="62" y="70"/>
                </a:cubicBezTo>
                <a:cubicBezTo>
                  <a:pt x="70" y="70"/>
                  <a:pt x="70" y="70"/>
                  <a:pt x="70" y="70"/>
                </a:cubicBezTo>
                <a:cubicBezTo>
                  <a:pt x="73" y="70"/>
                  <a:pt x="74" y="72"/>
                  <a:pt x="74" y="74"/>
                </a:cubicBezTo>
                <a:cubicBezTo>
                  <a:pt x="74" y="76"/>
                  <a:pt x="73" y="78"/>
                  <a:pt x="70" y="78"/>
                </a:cubicBezTo>
                <a:cubicBezTo>
                  <a:pt x="62" y="78"/>
                  <a:pt x="62" y="78"/>
                  <a:pt x="62" y="78"/>
                </a:cubicBezTo>
                <a:moveTo>
                  <a:pt x="95" y="78"/>
                </a:moveTo>
                <a:cubicBezTo>
                  <a:pt x="93" y="78"/>
                  <a:pt x="91" y="76"/>
                  <a:pt x="91" y="74"/>
                </a:cubicBezTo>
                <a:cubicBezTo>
                  <a:pt x="91" y="72"/>
                  <a:pt x="93" y="70"/>
                  <a:pt x="95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5" y="70"/>
                  <a:pt x="107" y="72"/>
                  <a:pt x="107" y="74"/>
                </a:cubicBezTo>
                <a:cubicBezTo>
                  <a:pt x="107" y="76"/>
                  <a:pt x="105" y="78"/>
                  <a:pt x="103" y="78"/>
                </a:cubicBezTo>
                <a:cubicBezTo>
                  <a:pt x="95" y="78"/>
                  <a:pt x="95" y="78"/>
                  <a:pt x="95" y="78"/>
                </a:cubicBezTo>
                <a:moveTo>
                  <a:pt x="127" y="78"/>
                </a:moveTo>
                <a:cubicBezTo>
                  <a:pt x="125" y="78"/>
                  <a:pt x="123" y="76"/>
                  <a:pt x="123" y="74"/>
                </a:cubicBezTo>
                <a:cubicBezTo>
                  <a:pt x="123" y="72"/>
                  <a:pt x="125" y="70"/>
                  <a:pt x="127" y="70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8" y="70"/>
                  <a:pt x="140" y="72"/>
                  <a:pt x="140" y="74"/>
                </a:cubicBezTo>
                <a:cubicBezTo>
                  <a:pt x="140" y="76"/>
                  <a:pt x="138" y="78"/>
                  <a:pt x="135" y="78"/>
                </a:cubicBezTo>
                <a:cubicBezTo>
                  <a:pt x="127" y="78"/>
                  <a:pt x="127" y="78"/>
                  <a:pt x="127" y="78"/>
                </a:cubicBezTo>
                <a:moveTo>
                  <a:pt x="160" y="78"/>
                </a:moveTo>
                <a:cubicBezTo>
                  <a:pt x="158" y="78"/>
                  <a:pt x="156" y="76"/>
                  <a:pt x="156" y="74"/>
                </a:cubicBezTo>
                <a:cubicBezTo>
                  <a:pt x="156" y="72"/>
                  <a:pt x="158" y="70"/>
                  <a:pt x="160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70" y="70"/>
                  <a:pt x="172" y="72"/>
                  <a:pt x="172" y="74"/>
                </a:cubicBezTo>
                <a:cubicBezTo>
                  <a:pt x="172" y="76"/>
                  <a:pt x="170" y="78"/>
                  <a:pt x="168" y="78"/>
                </a:cubicBezTo>
                <a:cubicBezTo>
                  <a:pt x="160" y="78"/>
                  <a:pt x="160" y="78"/>
                  <a:pt x="160" y="78"/>
                </a:cubicBezTo>
                <a:moveTo>
                  <a:pt x="192" y="78"/>
                </a:moveTo>
                <a:cubicBezTo>
                  <a:pt x="190" y="78"/>
                  <a:pt x="188" y="76"/>
                  <a:pt x="188" y="74"/>
                </a:cubicBezTo>
                <a:cubicBezTo>
                  <a:pt x="188" y="72"/>
                  <a:pt x="190" y="70"/>
                  <a:pt x="192" y="70"/>
                </a:cubicBezTo>
                <a:cubicBezTo>
                  <a:pt x="201" y="70"/>
                  <a:pt x="201" y="70"/>
                  <a:pt x="201" y="70"/>
                </a:cubicBezTo>
                <a:cubicBezTo>
                  <a:pt x="203" y="70"/>
                  <a:pt x="205" y="72"/>
                  <a:pt x="205" y="74"/>
                </a:cubicBezTo>
                <a:cubicBezTo>
                  <a:pt x="205" y="76"/>
                  <a:pt x="203" y="78"/>
                  <a:pt x="201" y="78"/>
                </a:cubicBezTo>
                <a:cubicBezTo>
                  <a:pt x="192" y="78"/>
                  <a:pt x="192" y="78"/>
                  <a:pt x="192" y="78"/>
                </a:cubicBezTo>
                <a:moveTo>
                  <a:pt x="225" y="78"/>
                </a:moveTo>
                <a:cubicBezTo>
                  <a:pt x="223" y="78"/>
                  <a:pt x="221" y="76"/>
                  <a:pt x="221" y="74"/>
                </a:cubicBezTo>
                <a:cubicBezTo>
                  <a:pt x="221" y="72"/>
                  <a:pt x="223" y="70"/>
                  <a:pt x="225" y="70"/>
                </a:cubicBezTo>
                <a:cubicBezTo>
                  <a:pt x="233" y="70"/>
                  <a:pt x="233" y="70"/>
                  <a:pt x="233" y="70"/>
                </a:cubicBezTo>
                <a:cubicBezTo>
                  <a:pt x="235" y="70"/>
                  <a:pt x="237" y="72"/>
                  <a:pt x="237" y="74"/>
                </a:cubicBezTo>
                <a:cubicBezTo>
                  <a:pt x="237" y="76"/>
                  <a:pt x="235" y="78"/>
                  <a:pt x="233" y="78"/>
                </a:cubicBezTo>
                <a:cubicBezTo>
                  <a:pt x="225" y="78"/>
                  <a:pt x="225" y="78"/>
                  <a:pt x="225" y="78"/>
                </a:cubicBezTo>
                <a:moveTo>
                  <a:pt x="258" y="78"/>
                </a:moveTo>
                <a:cubicBezTo>
                  <a:pt x="255" y="78"/>
                  <a:pt x="253" y="76"/>
                  <a:pt x="253" y="74"/>
                </a:cubicBezTo>
                <a:cubicBezTo>
                  <a:pt x="253" y="72"/>
                  <a:pt x="255" y="70"/>
                  <a:pt x="258" y="70"/>
                </a:cubicBezTo>
                <a:cubicBezTo>
                  <a:pt x="266" y="70"/>
                  <a:pt x="266" y="70"/>
                  <a:pt x="266" y="70"/>
                </a:cubicBezTo>
                <a:cubicBezTo>
                  <a:pt x="268" y="70"/>
                  <a:pt x="270" y="72"/>
                  <a:pt x="270" y="74"/>
                </a:cubicBezTo>
                <a:cubicBezTo>
                  <a:pt x="270" y="76"/>
                  <a:pt x="268" y="78"/>
                  <a:pt x="266" y="78"/>
                </a:cubicBezTo>
                <a:cubicBezTo>
                  <a:pt x="258" y="78"/>
                  <a:pt x="258" y="78"/>
                  <a:pt x="258" y="78"/>
                </a:cubicBezTo>
                <a:moveTo>
                  <a:pt x="290" y="78"/>
                </a:moveTo>
                <a:cubicBezTo>
                  <a:pt x="288" y="78"/>
                  <a:pt x="286" y="76"/>
                  <a:pt x="286" y="74"/>
                </a:cubicBezTo>
                <a:cubicBezTo>
                  <a:pt x="286" y="72"/>
                  <a:pt x="288" y="70"/>
                  <a:pt x="290" y="70"/>
                </a:cubicBezTo>
                <a:cubicBezTo>
                  <a:pt x="298" y="70"/>
                  <a:pt x="298" y="70"/>
                  <a:pt x="298" y="70"/>
                </a:cubicBezTo>
                <a:cubicBezTo>
                  <a:pt x="301" y="70"/>
                  <a:pt x="302" y="72"/>
                  <a:pt x="302" y="74"/>
                </a:cubicBezTo>
                <a:cubicBezTo>
                  <a:pt x="302" y="76"/>
                  <a:pt x="301" y="78"/>
                  <a:pt x="298" y="78"/>
                </a:cubicBezTo>
                <a:cubicBezTo>
                  <a:pt x="290" y="78"/>
                  <a:pt x="290" y="78"/>
                  <a:pt x="290" y="78"/>
                </a:cubicBezTo>
                <a:moveTo>
                  <a:pt x="323" y="78"/>
                </a:moveTo>
                <a:cubicBezTo>
                  <a:pt x="320" y="78"/>
                  <a:pt x="319" y="76"/>
                  <a:pt x="319" y="74"/>
                </a:cubicBezTo>
                <a:cubicBezTo>
                  <a:pt x="319" y="72"/>
                  <a:pt x="320" y="70"/>
                  <a:pt x="323" y="70"/>
                </a:cubicBezTo>
                <a:cubicBezTo>
                  <a:pt x="331" y="70"/>
                  <a:pt x="331" y="70"/>
                  <a:pt x="331" y="70"/>
                </a:cubicBezTo>
                <a:cubicBezTo>
                  <a:pt x="333" y="70"/>
                  <a:pt x="335" y="72"/>
                  <a:pt x="335" y="74"/>
                </a:cubicBezTo>
                <a:cubicBezTo>
                  <a:pt x="335" y="76"/>
                  <a:pt x="333" y="78"/>
                  <a:pt x="331" y="78"/>
                </a:cubicBezTo>
                <a:cubicBezTo>
                  <a:pt x="323" y="78"/>
                  <a:pt x="323" y="78"/>
                  <a:pt x="323" y="78"/>
                </a:cubicBezTo>
                <a:moveTo>
                  <a:pt x="355" y="78"/>
                </a:moveTo>
                <a:cubicBezTo>
                  <a:pt x="353" y="78"/>
                  <a:pt x="351" y="76"/>
                  <a:pt x="351" y="74"/>
                </a:cubicBezTo>
                <a:cubicBezTo>
                  <a:pt x="351" y="72"/>
                  <a:pt x="353" y="70"/>
                  <a:pt x="355" y="70"/>
                </a:cubicBezTo>
                <a:cubicBezTo>
                  <a:pt x="363" y="70"/>
                  <a:pt x="363" y="70"/>
                  <a:pt x="363" y="70"/>
                </a:cubicBezTo>
                <a:cubicBezTo>
                  <a:pt x="366" y="70"/>
                  <a:pt x="367" y="72"/>
                  <a:pt x="367" y="74"/>
                </a:cubicBezTo>
                <a:cubicBezTo>
                  <a:pt x="367" y="76"/>
                  <a:pt x="366" y="78"/>
                  <a:pt x="363" y="78"/>
                </a:cubicBezTo>
                <a:cubicBezTo>
                  <a:pt x="355" y="78"/>
                  <a:pt x="355" y="78"/>
                  <a:pt x="355" y="78"/>
                </a:cubicBezTo>
                <a:moveTo>
                  <a:pt x="388" y="78"/>
                </a:moveTo>
                <a:cubicBezTo>
                  <a:pt x="386" y="78"/>
                  <a:pt x="384" y="76"/>
                  <a:pt x="384" y="74"/>
                </a:cubicBezTo>
                <a:cubicBezTo>
                  <a:pt x="384" y="72"/>
                  <a:pt x="386" y="70"/>
                  <a:pt x="388" y="70"/>
                </a:cubicBezTo>
                <a:cubicBezTo>
                  <a:pt x="396" y="70"/>
                  <a:pt x="396" y="70"/>
                  <a:pt x="396" y="70"/>
                </a:cubicBezTo>
                <a:cubicBezTo>
                  <a:pt x="398" y="70"/>
                  <a:pt x="400" y="72"/>
                  <a:pt x="400" y="74"/>
                </a:cubicBezTo>
                <a:cubicBezTo>
                  <a:pt x="400" y="76"/>
                  <a:pt x="398" y="78"/>
                  <a:pt x="396" y="78"/>
                </a:cubicBezTo>
                <a:cubicBezTo>
                  <a:pt x="388" y="78"/>
                  <a:pt x="388" y="78"/>
                  <a:pt x="388" y="78"/>
                </a:cubicBezTo>
                <a:moveTo>
                  <a:pt x="420" y="78"/>
                </a:moveTo>
                <a:cubicBezTo>
                  <a:pt x="418" y="78"/>
                  <a:pt x="416" y="76"/>
                  <a:pt x="416" y="74"/>
                </a:cubicBezTo>
                <a:cubicBezTo>
                  <a:pt x="416" y="72"/>
                  <a:pt x="418" y="70"/>
                  <a:pt x="420" y="70"/>
                </a:cubicBezTo>
                <a:cubicBezTo>
                  <a:pt x="429" y="70"/>
                  <a:pt x="429" y="70"/>
                  <a:pt x="429" y="70"/>
                </a:cubicBezTo>
                <a:cubicBezTo>
                  <a:pt x="431" y="70"/>
                  <a:pt x="433" y="72"/>
                  <a:pt x="433" y="74"/>
                </a:cubicBezTo>
                <a:cubicBezTo>
                  <a:pt x="433" y="76"/>
                  <a:pt x="431" y="78"/>
                  <a:pt x="429" y="78"/>
                </a:cubicBezTo>
                <a:cubicBezTo>
                  <a:pt x="420" y="78"/>
                  <a:pt x="420" y="78"/>
                  <a:pt x="420" y="78"/>
                </a:cubicBezTo>
                <a:moveTo>
                  <a:pt x="453" y="78"/>
                </a:moveTo>
                <a:cubicBezTo>
                  <a:pt x="451" y="78"/>
                  <a:pt x="449" y="76"/>
                  <a:pt x="449" y="74"/>
                </a:cubicBezTo>
                <a:cubicBezTo>
                  <a:pt x="449" y="72"/>
                  <a:pt x="451" y="70"/>
                  <a:pt x="453" y="70"/>
                </a:cubicBezTo>
                <a:cubicBezTo>
                  <a:pt x="461" y="70"/>
                  <a:pt x="461" y="70"/>
                  <a:pt x="461" y="70"/>
                </a:cubicBezTo>
                <a:cubicBezTo>
                  <a:pt x="463" y="70"/>
                  <a:pt x="465" y="72"/>
                  <a:pt x="465" y="74"/>
                </a:cubicBezTo>
                <a:cubicBezTo>
                  <a:pt x="465" y="76"/>
                  <a:pt x="463" y="78"/>
                  <a:pt x="461" y="78"/>
                </a:cubicBezTo>
                <a:cubicBezTo>
                  <a:pt x="453" y="78"/>
                  <a:pt x="453" y="78"/>
                  <a:pt x="453" y="78"/>
                </a:cubicBezTo>
                <a:moveTo>
                  <a:pt x="485" y="78"/>
                </a:moveTo>
                <a:cubicBezTo>
                  <a:pt x="483" y="78"/>
                  <a:pt x="481" y="76"/>
                  <a:pt x="481" y="74"/>
                </a:cubicBezTo>
                <a:cubicBezTo>
                  <a:pt x="481" y="72"/>
                  <a:pt x="483" y="70"/>
                  <a:pt x="485" y="70"/>
                </a:cubicBezTo>
                <a:cubicBezTo>
                  <a:pt x="494" y="70"/>
                  <a:pt x="494" y="70"/>
                  <a:pt x="494" y="70"/>
                </a:cubicBezTo>
                <a:cubicBezTo>
                  <a:pt x="496" y="70"/>
                  <a:pt x="498" y="72"/>
                  <a:pt x="498" y="74"/>
                </a:cubicBezTo>
                <a:cubicBezTo>
                  <a:pt x="498" y="76"/>
                  <a:pt x="496" y="78"/>
                  <a:pt x="494" y="78"/>
                </a:cubicBezTo>
                <a:cubicBezTo>
                  <a:pt x="485" y="78"/>
                  <a:pt x="485" y="78"/>
                  <a:pt x="485" y="78"/>
                </a:cubicBezTo>
                <a:moveTo>
                  <a:pt x="518" y="78"/>
                </a:moveTo>
                <a:cubicBezTo>
                  <a:pt x="516" y="78"/>
                  <a:pt x="514" y="76"/>
                  <a:pt x="514" y="74"/>
                </a:cubicBezTo>
                <a:cubicBezTo>
                  <a:pt x="514" y="72"/>
                  <a:pt x="516" y="70"/>
                  <a:pt x="518" y="70"/>
                </a:cubicBezTo>
                <a:cubicBezTo>
                  <a:pt x="526" y="70"/>
                  <a:pt x="526" y="70"/>
                  <a:pt x="526" y="70"/>
                </a:cubicBezTo>
                <a:cubicBezTo>
                  <a:pt x="528" y="70"/>
                  <a:pt x="530" y="72"/>
                  <a:pt x="530" y="74"/>
                </a:cubicBezTo>
                <a:cubicBezTo>
                  <a:pt x="530" y="76"/>
                  <a:pt x="528" y="78"/>
                  <a:pt x="526" y="78"/>
                </a:cubicBezTo>
                <a:cubicBezTo>
                  <a:pt x="518" y="78"/>
                  <a:pt x="518" y="78"/>
                  <a:pt x="518" y="78"/>
                </a:cubicBezTo>
                <a:moveTo>
                  <a:pt x="551" y="78"/>
                </a:moveTo>
                <a:cubicBezTo>
                  <a:pt x="548" y="78"/>
                  <a:pt x="547" y="76"/>
                  <a:pt x="547" y="74"/>
                </a:cubicBezTo>
                <a:cubicBezTo>
                  <a:pt x="547" y="72"/>
                  <a:pt x="548" y="70"/>
                  <a:pt x="551" y="70"/>
                </a:cubicBezTo>
                <a:cubicBezTo>
                  <a:pt x="559" y="70"/>
                  <a:pt x="559" y="70"/>
                  <a:pt x="559" y="70"/>
                </a:cubicBezTo>
                <a:cubicBezTo>
                  <a:pt x="561" y="70"/>
                  <a:pt x="563" y="72"/>
                  <a:pt x="563" y="74"/>
                </a:cubicBezTo>
                <a:cubicBezTo>
                  <a:pt x="563" y="76"/>
                  <a:pt x="561" y="78"/>
                  <a:pt x="559" y="78"/>
                </a:cubicBezTo>
                <a:cubicBezTo>
                  <a:pt x="551" y="78"/>
                  <a:pt x="551" y="78"/>
                  <a:pt x="551" y="78"/>
                </a:cubicBezTo>
                <a:moveTo>
                  <a:pt x="583" y="78"/>
                </a:moveTo>
                <a:cubicBezTo>
                  <a:pt x="581" y="78"/>
                  <a:pt x="579" y="76"/>
                  <a:pt x="579" y="74"/>
                </a:cubicBezTo>
                <a:cubicBezTo>
                  <a:pt x="579" y="72"/>
                  <a:pt x="581" y="70"/>
                  <a:pt x="583" y="70"/>
                </a:cubicBezTo>
                <a:cubicBezTo>
                  <a:pt x="591" y="70"/>
                  <a:pt x="591" y="70"/>
                  <a:pt x="591" y="70"/>
                </a:cubicBezTo>
                <a:cubicBezTo>
                  <a:pt x="594" y="70"/>
                  <a:pt x="595" y="72"/>
                  <a:pt x="595" y="74"/>
                </a:cubicBezTo>
                <a:cubicBezTo>
                  <a:pt x="595" y="76"/>
                  <a:pt x="594" y="78"/>
                  <a:pt x="591" y="78"/>
                </a:cubicBezTo>
                <a:cubicBezTo>
                  <a:pt x="583" y="78"/>
                  <a:pt x="583" y="78"/>
                  <a:pt x="583" y="78"/>
                </a:cubicBezTo>
                <a:moveTo>
                  <a:pt x="616" y="78"/>
                </a:moveTo>
                <a:cubicBezTo>
                  <a:pt x="613" y="78"/>
                  <a:pt x="612" y="76"/>
                  <a:pt x="612" y="74"/>
                </a:cubicBezTo>
                <a:cubicBezTo>
                  <a:pt x="612" y="72"/>
                  <a:pt x="613" y="70"/>
                  <a:pt x="616" y="70"/>
                </a:cubicBezTo>
                <a:cubicBezTo>
                  <a:pt x="624" y="70"/>
                  <a:pt x="624" y="70"/>
                  <a:pt x="624" y="70"/>
                </a:cubicBezTo>
                <a:cubicBezTo>
                  <a:pt x="626" y="70"/>
                  <a:pt x="628" y="72"/>
                  <a:pt x="628" y="74"/>
                </a:cubicBezTo>
                <a:cubicBezTo>
                  <a:pt x="628" y="76"/>
                  <a:pt x="626" y="78"/>
                  <a:pt x="624" y="78"/>
                </a:cubicBezTo>
                <a:cubicBezTo>
                  <a:pt x="616" y="78"/>
                  <a:pt x="616" y="78"/>
                  <a:pt x="616" y="78"/>
                </a:cubicBezTo>
                <a:moveTo>
                  <a:pt x="648" y="78"/>
                </a:moveTo>
                <a:cubicBezTo>
                  <a:pt x="646" y="78"/>
                  <a:pt x="644" y="76"/>
                  <a:pt x="644" y="74"/>
                </a:cubicBezTo>
                <a:cubicBezTo>
                  <a:pt x="644" y="72"/>
                  <a:pt x="646" y="70"/>
                  <a:pt x="648" y="70"/>
                </a:cubicBezTo>
                <a:cubicBezTo>
                  <a:pt x="656" y="70"/>
                  <a:pt x="656" y="70"/>
                  <a:pt x="656" y="70"/>
                </a:cubicBezTo>
                <a:cubicBezTo>
                  <a:pt x="659" y="70"/>
                  <a:pt x="661" y="72"/>
                  <a:pt x="661" y="74"/>
                </a:cubicBezTo>
                <a:cubicBezTo>
                  <a:pt x="661" y="76"/>
                  <a:pt x="659" y="78"/>
                  <a:pt x="656" y="78"/>
                </a:cubicBezTo>
                <a:cubicBezTo>
                  <a:pt x="648" y="78"/>
                  <a:pt x="648" y="78"/>
                  <a:pt x="648" y="78"/>
                </a:cubicBezTo>
                <a:moveTo>
                  <a:pt x="681" y="78"/>
                </a:moveTo>
                <a:cubicBezTo>
                  <a:pt x="679" y="78"/>
                  <a:pt x="677" y="76"/>
                  <a:pt x="677" y="74"/>
                </a:cubicBezTo>
                <a:cubicBezTo>
                  <a:pt x="677" y="72"/>
                  <a:pt x="679" y="70"/>
                  <a:pt x="681" y="70"/>
                </a:cubicBezTo>
                <a:cubicBezTo>
                  <a:pt x="689" y="70"/>
                  <a:pt x="689" y="70"/>
                  <a:pt x="689" y="70"/>
                </a:cubicBezTo>
                <a:cubicBezTo>
                  <a:pt x="691" y="70"/>
                  <a:pt x="693" y="72"/>
                  <a:pt x="693" y="74"/>
                </a:cubicBezTo>
                <a:cubicBezTo>
                  <a:pt x="693" y="76"/>
                  <a:pt x="691" y="78"/>
                  <a:pt x="689" y="78"/>
                </a:cubicBezTo>
                <a:cubicBezTo>
                  <a:pt x="681" y="78"/>
                  <a:pt x="681" y="78"/>
                  <a:pt x="681" y="78"/>
                </a:cubicBezTo>
                <a:moveTo>
                  <a:pt x="713" y="78"/>
                </a:moveTo>
                <a:cubicBezTo>
                  <a:pt x="711" y="78"/>
                  <a:pt x="709" y="76"/>
                  <a:pt x="709" y="74"/>
                </a:cubicBezTo>
                <a:cubicBezTo>
                  <a:pt x="709" y="72"/>
                  <a:pt x="711" y="70"/>
                  <a:pt x="713" y="70"/>
                </a:cubicBezTo>
                <a:cubicBezTo>
                  <a:pt x="722" y="70"/>
                  <a:pt x="722" y="70"/>
                  <a:pt x="722" y="70"/>
                </a:cubicBezTo>
                <a:cubicBezTo>
                  <a:pt x="724" y="70"/>
                  <a:pt x="726" y="72"/>
                  <a:pt x="726" y="74"/>
                </a:cubicBezTo>
                <a:cubicBezTo>
                  <a:pt x="726" y="76"/>
                  <a:pt x="724" y="78"/>
                  <a:pt x="722" y="78"/>
                </a:cubicBezTo>
                <a:cubicBezTo>
                  <a:pt x="713" y="78"/>
                  <a:pt x="713" y="78"/>
                  <a:pt x="713" y="78"/>
                </a:cubicBezTo>
                <a:moveTo>
                  <a:pt x="746" y="78"/>
                </a:moveTo>
                <a:cubicBezTo>
                  <a:pt x="744" y="78"/>
                  <a:pt x="742" y="76"/>
                  <a:pt x="742" y="74"/>
                </a:cubicBezTo>
                <a:cubicBezTo>
                  <a:pt x="742" y="72"/>
                  <a:pt x="744" y="70"/>
                  <a:pt x="746" y="70"/>
                </a:cubicBezTo>
                <a:cubicBezTo>
                  <a:pt x="754" y="70"/>
                  <a:pt x="754" y="70"/>
                  <a:pt x="754" y="70"/>
                </a:cubicBezTo>
                <a:cubicBezTo>
                  <a:pt x="756" y="70"/>
                  <a:pt x="758" y="72"/>
                  <a:pt x="758" y="74"/>
                </a:cubicBezTo>
                <a:cubicBezTo>
                  <a:pt x="758" y="76"/>
                  <a:pt x="756" y="78"/>
                  <a:pt x="754" y="78"/>
                </a:cubicBezTo>
                <a:cubicBezTo>
                  <a:pt x="746" y="78"/>
                  <a:pt x="746" y="78"/>
                  <a:pt x="746" y="78"/>
                </a:cubicBezTo>
                <a:moveTo>
                  <a:pt x="779" y="78"/>
                </a:moveTo>
                <a:cubicBezTo>
                  <a:pt x="776" y="78"/>
                  <a:pt x="774" y="76"/>
                  <a:pt x="774" y="74"/>
                </a:cubicBezTo>
                <a:cubicBezTo>
                  <a:pt x="774" y="72"/>
                  <a:pt x="776" y="70"/>
                  <a:pt x="779" y="70"/>
                </a:cubicBezTo>
                <a:cubicBezTo>
                  <a:pt x="787" y="70"/>
                  <a:pt x="787" y="70"/>
                  <a:pt x="787" y="70"/>
                </a:cubicBezTo>
                <a:cubicBezTo>
                  <a:pt x="789" y="70"/>
                  <a:pt x="791" y="72"/>
                  <a:pt x="791" y="74"/>
                </a:cubicBezTo>
                <a:cubicBezTo>
                  <a:pt x="791" y="76"/>
                  <a:pt x="789" y="78"/>
                  <a:pt x="787" y="78"/>
                </a:cubicBezTo>
                <a:cubicBezTo>
                  <a:pt x="779" y="78"/>
                  <a:pt x="779" y="78"/>
                  <a:pt x="779" y="78"/>
                </a:cubicBezTo>
                <a:moveTo>
                  <a:pt x="811" y="78"/>
                </a:moveTo>
                <a:cubicBezTo>
                  <a:pt x="809" y="78"/>
                  <a:pt x="807" y="76"/>
                  <a:pt x="807" y="74"/>
                </a:cubicBezTo>
                <a:cubicBezTo>
                  <a:pt x="807" y="72"/>
                  <a:pt x="809" y="70"/>
                  <a:pt x="811" y="70"/>
                </a:cubicBezTo>
                <a:cubicBezTo>
                  <a:pt x="819" y="70"/>
                  <a:pt x="819" y="70"/>
                  <a:pt x="819" y="70"/>
                </a:cubicBezTo>
                <a:cubicBezTo>
                  <a:pt x="821" y="70"/>
                  <a:pt x="823" y="72"/>
                  <a:pt x="823" y="74"/>
                </a:cubicBezTo>
                <a:cubicBezTo>
                  <a:pt x="823" y="76"/>
                  <a:pt x="821" y="78"/>
                  <a:pt x="819" y="78"/>
                </a:cubicBezTo>
                <a:cubicBezTo>
                  <a:pt x="811" y="78"/>
                  <a:pt x="811" y="78"/>
                  <a:pt x="811" y="78"/>
                </a:cubicBezTo>
                <a:moveTo>
                  <a:pt x="844" y="78"/>
                </a:moveTo>
                <a:cubicBezTo>
                  <a:pt x="841" y="78"/>
                  <a:pt x="840" y="76"/>
                  <a:pt x="840" y="74"/>
                </a:cubicBezTo>
                <a:cubicBezTo>
                  <a:pt x="840" y="72"/>
                  <a:pt x="841" y="70"/>
                  <a:pt x="844" y="70"/>
                </a:cubicBezTo>
                <a:cubicBezTo>
                  <a:pt x="852" y="70"/>
                  <a:pt x="852" y="70"/>
                  <a:pt x="852" y="70"/>
                </a:cubicBezTo>
                <a:cubicBezTo>
                  <a:pt x="854" y="70"/>
                  <a:pt x="856" y="72"/>
                  <a:pt x="856" y="74"/>
                </a:cubicBezTo>
                <a:cubicBezTo>
                  <a:pt x="856" y="76"/>
                  <a:pt x="854" y="78"/>
                  <a:pt x="852" y="78"/>
                </a:cubicBezTo>
                <a:cubicBezTo>
                  <a:pt x="844" y="78"/>
                  <a:pt x="844" y="78"/>
                  <a:pt x="844" y="78"/>
                </a:cubicBezTo>
                <a:moveTo>
                  <a:pt x="876" y="78"/>
                </a:moveTo>
                <a:cubicBezTo>
                  <a:pt x="874" y="78"/>
                  <a:pt x="872" y="76"/>
                  <a:pt x="872" y="74"/>
                </a:cubicBezTo>
                <a:cubicBezTo>
                  <a:pt x="872" y="72"/>
                  <a:pt x="874" y="70"/>
                  <a:pt x="876" y="70"/>
                </a:cubicBezTo>
                <a:cubicBezTo>
                  <a:pt x="884" y="70"/>
                  <a:pt x="884" y="70"/>
                  <a:pt x="884" y="70"/>
                </a:cubicBezTo>
                <a:cubicBezTo>
                  <a:pt x="887" y="70"/>
                  <a:pt x="888" y="72"/>
                  <a:pt x="888" y="74"/>
                </a:cubicBezTo>
                <a:cubicBezTo>
                  <a:pt x="888" y="76"/>
                  <a:pt x="887" y="78"/>
                  <a:pt x="884" y="78"/>
                </a:cubicBezTo>
                <a:cubicBezTo>
                  <a:pt x="876" y="78"/>
                  <a:pt x="876" y="78"/>
                  <a:pt x="876" y="78"/>
                </a:cubicBezTo>
                <a:moveTo>
                  <a:pt x="909" y="78"/>
                </a:moveTo>
                <a:cubicBezTo>
                  <a:pt x="907" y="78"/>
                  <a:pt x="905" y="76"/>
                  <a:pt x="905" y="74"/>
                </a:cubicBezTo>
                <a:cubicBezTo>
                  <a:pt x="905" y="72"/>
                  <a:pt x="907" y="70"/>
                  <a:pt x="909" y="70"/>
                </a:cubicBezTo>
                <a:cubicBezTo>
                  <a:pt x="917" y="70"/>
                  <a:pt x="917" y="70"/>
                  <a:pt x="917" y="70"/>
                </a:cubicBezTo>
                <a:cubicBezTo>
                  <a:pt x="919" y="70"/>
                  <a:pt x="921" y="72"/>
                  <a:pt x="921" y="74"/>
                </a:cubicBezTo>
                <a:cubicBezTo>
                  <a:pt x="921" y="76"/>
                  <a:pt x="919" y="78"/>
                  <a:pt x="917" y="78"/>
                </a:cubicBezTo>
                <a:cubicBezTo>
                  <a:pt x="909" y="78"/>
                  <a:pt x="909" y="78"/>
                  <a:pt x="909" y="78"/>
                </a:cubicBezTo>
                <a:moveTo>
                  <a:pt x="941" y="78"/>
                </a:moveTo>
                <a:cubicBezTo>
                  <a:pt x="939" y="78"/>
                  <a:pt x="937" y="76"/>
                  <a:pt x="937" y="74"/>
                </a:cubicBezTo>
                <a:cubicBezTo>
                  <a:pt x="937" y="72"/>
                  <a:pt x="939" y="70"/>
                  <a:pt x="941" y="70"/>
                </a:cubicBezTo>
                <a:cubicBezTo>
                  <a:pt x="949" y="70"/>
                  <a:pt x="949" y="70"/>
                  <a:pt x="949" y="70"/>
                </a:cubicBezTo>
                <a:cubicBezTo>
                  <a:pt x="952" y="70"/>
                  <a:pt x="954" y="72"/>
                  <a:pt x="954" y="74"/>
                </a:cubicBezTo>
                <a:cubicBezTo>
                  <a:pt x="954" y="76"/>
                  <a:pt x="952" y="78"/>
                  <a:pt x="949" y="78"/>
                </a:cubicBezTo>
                <a:cubicBezTo>
                  <a:pt x="941" y="78"/>
                  <a:pt x="941" y="78"/>
                  <a:pt x="941" y="78"/>
                </a:cubicBezTo>
                <a:moveTo>
                  <a:pt x="974" y="78"/>
                </a:moveTo>
                <a:cubicBezTo>
                  <a:pt x="972" y="78"/>
                  <a:pt x="970" y="76"/>
                  <a:pt x="970" y="74"/>
                </a:cubicBezTo>
                <a:cubicBezTo>
                  <a:pt x="970" y="72"/>
                  <a:pt x="972" y="70"/>
                  <a:pt x="974" y="70"/>
                </a:cubicBezTo>
                <a:cubicBezTo>
                  <a:pt x="982" y="70"/>
                  <a:pt x="982" y="70"/>
                  <a:pt x="982" y="70"/>
                </a:cubicBezTo>
                <a:cubicBezTo>
                  <a:pt x="984" y="70"/>
                  <a:pt x="986" y="72"/>
                  <a:pt x="986" y="74"/>
                </a:cubicBezTo>
                <a:cubicBezTo>
                  <a:pt x="986" y="76"/>
                  <a:pt x="984" y="78"/>
                  <a:pt x="982" y="78"/>
                </a:cubicBezTo>
                <a:cubicBezTo>
                  <a:pt x="974" y="78"/>
                  <a:pt x="974" y="78"/>
                  <a:pt x="974" y="78"/>
                </a:cubicBezTo>
                <a:moveTo>
                  <a:pt x="1006" y="78"/>
                </a:moveTo>
                <a:cubicBezTo>
                  <a:pt x="1004" y="78"/>
                  <a:pt x="1002" y="76"/>
                  <a:pt x="1002" y="74"/>
                </a:cubicBezTo>
                <a:cubicBezTo>
                  <a:pt x="1002" y="72"/>
                  <a:pt x="1004" y="70"/>
                  <a:pt x="1006" y="70"/>
                </a:cubicBezTo>
                <a:cubicBezTo>
                  <a:pt x="1015" y="70"/>
                  <a:pt x="1015" y="70"/>
                  <a:pt x="1015" y="70"/>
                </a:cubicBezTo>
                <a:cubicBezTo>
                  <a:pt x="1017" y="70"/>
                  <a:pt x="1019" y="72"/>
                  <a:pt x="1019" y="74"/>
                </a:cubicBezTo>
                <a:cubicBezTo>
                  <a:pt x="1019" y="76"/>
                  <a:pt x="1017" y="78"/>
                  <a:pt x="1015" y="78"/>
                </a:cubicBezTo>
                <a:cubicBezTo>
                  <a:pt x="1006" y="78"/>
                  <a:pt x="1006" y="78"/>
                  <a:pt x="1006" y="78"/>
                </a:cubicBezTo>
                <a:moveTo>
                  <a:pt x="998" y="0"/>
                </a:moveTo>
                <a:cubicBezTo>
                  <a:pt x="1000" y="0"/>
                  <a:pt x="1002" y="2"/>
                  <a:pt x="1002" y="5"/>
                </a:cubicBezTo>
                <a:cubicBezTo>
                  <a:pt x="1002" y="7"/>
                  <a:pt x="1000" y="9"/>
                  <a:pt x="998" y="9"/>
                </a:cubicBezTo>
                <a:cubicBezTo>
                  <a:pt x="990" y="9"/>
                  <a:pt x="990" y="9"/>
                  <a:pt x="990" y="9"/>
                </a:cubicBezTo>
                <a:cubicBezTo>
                  <a:pt x="988" y="9"/>
                  <a:pt x="986" y="7"/>
                  <a:pt x="986" y="5"/>
                </a:cubicBezTo>
                <a:cubicBezTo>
                  <a:pt x="986" y="2"/>
                  <a:pt x="988" y="0"/>
                  <a:pt x="990" y="0"/>
                </a:cubicBezTo>
                <a:cubicBezTo>
                  <a:pt x="998" y="0"/>
                  <a:pt x="998" y="0"/>
                  <a:pt x="998" y="0"/>
                </a:cubicBezTo>
                <a:moveTo>
                  <a:pt x="966" y="0"/>
                </a:moveTo>
                <a:cubicBezTo>
                  <a:pt x="968" y="0"/>
                  <a:pt x="970" y="2"/>
                  <a:pt x="970" y="5"/>
                </a:cubicBezTo>
                <a:cubicBezTo>
                  <a:pt x="970" y="7"/>
                  <a:pt x="968" y="9"/>
                  <a:pt x="966" y="9"/>
                </a:cubicBezTo>
                <a:cubicBezTo>
                  <a:pt x="957" y="9"/>
                  <a:pt x="957" y="9"/>
                  <a:pt x="957" y="9"/>
                </a:cubicBezTo>
                <a:cubicBezTo>
                  <a:pt x="955" y="9"/>
                  <a:pt x="953" y="7"/>
                  <a:pt x="953" y="5"/>
                </a:cubicBezTo>
                <a:cubicBezTo>
                  <a:pt x="953" y="2"/>
                  <a:pt x="955" y="0"/>
                  <a:pt x="957" y="0"/>
                </a:cubicBezTo>
                <a:cubicBezTo>
                  <a:pt x="966" y="0"/>
                  <a:pt x="966" y="0"/>
                  <a:pt x="966" y="0"/>
                </a:cubicBezTo>
                <a:moveTo>
                  <a:pt x="933" y="0"/>
                </a:moveTo>
                <a:cubicBezTo>
                  <a:pt x="935" y="0"/>
                  <a:pt x="937" y="2"/>
                  <a:pt x="937" y="5"/>
                </a:cubicBezTo>
                <a:cubicBezTo>
                  <a:pt x="937" y="7"/>
                  <a:pt x="935" y="9"/>
                  <a:pt x="933" y="9"/>
                </a:cubicBezTo>
                <a:cubicBezTo>
                  <a:pt x="925" y="9"/>
                  <a:pt x="925" y="9"/>
                  <a:pt x="925" y="9"/>
                </a:cubicBezTo>
                <a:cubicBezTo>
                  <a:pt x="923" y="9"/>
                  <a:pt x="921" y="7"/>
                  <a:pt x="921" y="5"/>
                </a:cubicBezTo>
                <a:cubicBezTo>
                  <a:pt x="921" y="2"/>
                  <a:pt x="923" y="0"/>
                  <a:pt x="925" y="0"/>
                </a:cubicBezTo>
                <a:cubicBezTo>
                  <a:pt x="933" y="0"/>
                  <a:pt x="933" y="0"/>
                  <a:pt x="933" y="0"/>
                </a:cubicBezTo>
                <a:moveTo>
                  <a:pt x="900" y="0"/>
                </a:moveTo>
                <a:cubicBezTo>
                  <a:pt x="903" y="0"/>
                  <a:pt x="905" y="2"/>
                  <a:pt x="905" y="5"/>
                </a:cubicBezTo>
                <a:cubicBezTo>
                  <a:pt x="905" y="7"/>
                  <a:pt x="903" y="9"/>
                  <a:pt x="900" y="9"/>
                </a:cubicBezTo>
                <a:cubicBezTo>
                  <a:pt x="892" y="9"/>
                  <a:pt x="892" y="9"/>
                  <a:pt x="892" y="9"/>
                </a:cubicBezTo>
                <a:cubicBezTo>
                  <a:pt x="890" y="9"/>
                  <a:pt x="888" y="7"/>
                  <a:pt x="888" y="5"/>
                </a:cubicBezTo>
                <a:cubicBezTo>
                  <a:pt x="888" y="2"/>
                  <a:pt x="890" y="0"/>
                  <a:pt x="892" y="0"/>
                </a:cubicBezTo>
                <a:cubicBezTo>
                  <a:pt x="900" y="0"/>
                  <a:pt x="900" y="0"/>
                  <a:pt x="900" y="0"/>
                </a:cubicBezTo>
                <a:moveTo>
                  <a:pt x="868" y="0"/>
                </a:moveTo>
                <a:cubicBezTo>
                  <a:pt x="870" y="0"/>
                  <a:pt x="872" y="2"/>
                  <a:pt x="872" y="5"/>
                </a:cubicBezTo>
                <a:cubicBezTo>
                  <a:pt x="872" y="7"/>
                  <a:pt x="870" y="9"/>
                  <a:pt x="868" y="9"/>
                </a:cubicBezTo>
                <a:cubicBezTo>
                  <a:pt x="860" y="9"/>
                  <a:pt x="860" y="9"/>
                  <a:pt x="860" y="9"/>
                </a:cubicBezTo>
                <a:cubicBezTo>
                  <a:pt x="858" y="9"/>
                  <a:pt x="856" y="7"/>
                  <a:pt x="856" y="5"/>
                </a:cubicBezTo>
                <a:cubicBezTo>
                  <a:pt x="856" y="2"/>
                  <a:pt x="858" y="0"/>
                  <a:pt x="860" y="0"/>
                </a:cubicBezTo>
                <a:cubicBezTo>
                  <a:pt x="868" y="0"/>
                  <a:pt x="868" y="0"/>
                  <a:pt x="868" y="0"/>
                </a:cubicBezTo>
                <a:moveTo>
                  <a:pt x="835" y="0"/>
                </a:moveTo>
                <a:cubicBezTo>
                  <a:pt x="838" y="0"/>
                  <a:pt x="839" y="2"/>
                  <a:pt x="839" y="5"/>
                </a:cubicBezTo>
                <a:cubicBezTo>
                  <a:pt x="839" y="7"/>
                  <a:pt x="838" y="9"/>
                  <a:pt x="835" y="9"/>
                </a:cubicBezTo>
                <a:cubicBezTo>
                  <a:pt x="827" y="9"/>
                  <a:pt x="827" y="9"/>
                  <a:pt x="827" y="9"/>
                </a:cubicBezTo>
                <a:cubicBezTo>
                  <a:pt x="825" y="9"/>
                  <a:pt x="823" y="7"/>
                  <a:pt x="823" y="5"/>
                </a:cubicBezTo>
                <a:cubicBezTo>
                  <a:pt x="823" y="2"/>
                  <a:pt x="825" y="0"/>
                  <a:pt x="827" y="0"/>
                </a:cubicBezTo>
                <a:cubicBezTo>
                  <a:pt x="835" y="0"/>
                  <a:pt x="835" y="0"/>
                  <a:pt x="835" y="0"/>
                </a:cubicBezTo>
                <a:moveTo>
                  <a:pt x="803" y="0"/>
                </a:moveTo>
                <a:cubicBezTo>
                  <a:pt x="805" y="0"/>
                  <a:pt x="807" y="2"/>
                  <a:pt x="807" y="5"/>
                </a:cubicBezTo>
                <a:cubicBezTo>
                  <a:pt x="807" y="7"/>
                  <a:pt x="805" y="9"/>
                  <a:pt x="803" y="9"/>
                </a:cubicBezTo>
                <a:cubicBezTo>
                  <a:pt x="795" y="9"/>
                  <a:pt x="795" y="9"/>
                  <a:pt x="795" y="9"/>
                </a:cubicBezTo>
                <a:cubicBezTo>
                  <a:pt x="792" y="9"/>
                  <a:pt x="791" y="7"/>
                  <a:pt x="791" y="5"/>
                </a:cubicBezTo>
                <a:cubicBezTo>
                  <a:pt x="791" y="2"/>
                  <a:pt x="792" y="0"/>
                  <a:pt x="795" y="0"/>
                </a:cubicBezTo>
                <a:cubicBezTo>
                  <a:pt x="803" y="0"/>
                  <a:pt x="803" y="0"/>
                  <a:pt x="803" y="0"/>
                </a:cubicBezTo>
                <a:moveTo>
                  <a:pt x="770" y="0"/>
                </a:moveTo>
                <a:cubicBezTo>
                  <a:pt x="772" y="0"/>
                  <a:pt x="774" y="2"/>
                  <a:pt x="774" y="5"/>
                </a:cubicBezTo>
                <a:cubicBezTo>
                  <a:pt x="774" y="7"/>
                  <a:pt x="772" y="9"/>
                  <a:pt x="770" y="9"/>
                </a:cubicBez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58" y="7"/>
                  <a:pt x="758" y="5"/>
                </a:cubicBezTo>
                <a:cubicBezTo>
                  <a:pt x="758" y="2"/>
                  <a:pt x="760" y="0"/>
                  <a:pt x="762" y="0"/>
                </a:cubicBezTo>
                <a:cubicBezTo>
                  <a:pt x="770" y="0"/>
                  <a:pt x="770" y="0"/>
                  <a:pt x="770" y="0"/>
                </a:cubicBezTo>
                <a:moveTo>
                  <a:pt x="738" y="0"/>
                </a:moveTo>
                <a:cubicBezTo>
                  <a:pt x="740" y="0"/>
                  <a:pt x="742" y="2"/>
                  <a:pt x="742" y="5"/>
                </a:cubicBezTo>
                <a:cubicBezTo>
                  <a:pt x="742" y="7"/>
                  <a:pt x="740" y="9"/>
                  <a:pt x="738" y="9"/>
                </a:cubicBezTo>
                <a:cubicBezTo>
                  <a:pt x="730" y="9"/>
                  <a:pt x="730" y="9"/>
                  <a:pt x="730" y="9"/>
                </a:cubicBezTo>
                <a:cubicBezTo>
                  <a:pt x="727" y="9"/>
                  <a:pt x="725" y="7"/>
                  <a:pt x="725" y="5"/>
                </a:cubicBezTo>
                <a:cubicBezTo>
                  <a:pt x="725" y="2"/>
                  <a:pt x="727" y="0"/>
                  <a:pt x="730" y="0"/>
                </a:cubicBezTo>
                <a:cubicBezTo>
                  <a:pt x="738" y="0"/>
                  <a:pt x="738" y="0"/>
                  <a:pt x="738" y="0"/>
                </a:cubicBezTo>
                <a:moveTo>
                  <a:pt x="705" y="0"/>
                </a:moveTo>
                <a:cubicBezTo>
                  <a:pt x="707" y="0"/>
                  <a:pt x="709" y="2"/>
                  <a:pt x="709" y="5"/>
                </a:cubicBezTo>
                <a:cubicBezTo>
                  <a:pt x="709" y="7"/>
                  <a:pt x="707" y="9"/>
                  <a:pt x="705" y="9"/>
                </a:cubicBezTo>
                <a:cubicBezTo>
                  <a:pt x="697" y="9"/>
                  <a:pt x="697" y="9"/>
                  <a:pt x="697" y="9"/>
                </a:cubicBezTo>
                <a:cubicBezTo>
                  <a:pt x="695" y="9"/>
                  <a:pt x="693" y="7"/>
                  <a:pt x="693" y="5"/>
                </a:cubicBezTo>
                <a:cubicBezTo>
                  <a:pt x="693" y="2"/>
                  <a:pt x="695" y="0"/>
                  <a:pt x="697" y="0"/>
                </a:cubicBezTo>
                <a:cubicBezTo>
                  <a:pt x="705" y="0"/>
                  <a:pt x="705" y="0"/>
                  <a:pt x="705" y="0"/>
                </a:cubicBezTo>
                <a:moveTo>
                  <a:pt x="673" y="0"/>
                </a:moveTo>
                <a:cubicBezTo>
                  <a:pt x="675" y="0"/>
                  <a:pt x="677" y="2"/>
                  <a:pt x="677" y="5"/>
                </a:cubicBezTo>
                <a:cubicBezTo>
                  <a:pt x="677" y="7"/>
                  <a:pt x="675" y="9"/>
                  <a:pt x="673" y="9"/>
                </a:cubicBezTo>
                <a:cubicBezTo>
                  <a:pt x="664" y="9"/>
                  <a:pt x="664" y="9"/>
                  <a:pt x="664" y="9"/>
                </a:cubicBezTo>
                <a:cubicBezTo>
                  <a:pt x="662" y="9"/>
                  <a:pt x="660" y="7"/>
                  <a:pt x="660" y="5"/>
                </a:cubicBezTo>
                <a:cubicBezTo>
                  <a:pt x="660" y="2"/>
                  <a:pt x="662" y="0"/>
                  <a:pt x="664" y="0"/>
                </a:cubicBezTo>
                <a:cubicBezTo>
                  <a:pt x="673" y="0"/>
                  <a:pt x="673" y="0"/>
                  <a:pt x="673" y="0"/>
                </a:cubicBezTo>
                <a:moveTo>
                  <a:pt x="640" y="0"/>
                </a:moveTo>
                <a:cubicBezTo>
                  <a:pt x="642" y="0"/>
                  <a:pt x="644" y="2"/>
                  <a:pt x="644" y="5"/>
                </a:cubicBezTo>
                <a:cubicBezTo>
                  <a:pt x="644" y="7"/>
                  <a:pt x="642" y="9"/>
                  <a:pt x="640" y="9"/>
                </a:cubicBezTo>
                <a:cubicBezTo>
                  <a:pt x="632" y="9"/>
                  <a:pt x="632" y="9"/>
                  <a:pt x="632" y="9"/>
                </a:cubicBezTo>
                <a:cubicBezTo>
                  <a:pt x="630" y="9"/>
                  <a:pt x="628" y="7"/>
                  <a:pt x="628" y="5"/>
                </a:cubicBezTo>
                <a:cubicBezTo>
                  <a:pt x="628" y="2"/>
                  <a:pt x="630" y="0"/>
                  <a:pt x="632" y="0"/>
                </a:cubicBezTo>
                <a:cubicBezTo>
                  <a:pt x="640" y="0"/>
                  <a:pt x="640" y="0"/>
                  <a:pt x="640" y="0"/>
                </a:cubicBezTo>
                <a:moveTo>
                  <a:pt x="607" y="0"/>
                </a:moveTo>
                <a:cubicBezTo>
                  <a:pt x="610" y="0"/>
                  <a:pt x="611" y="2"/>
                  <a:pt x="611" y="5"/>
                </a:cubicBezTo>
                <a:cubicBezTo>
                  <a:pt x="611" y="7"/>
                  <a:pt x="610" y="9"/>
                  <a:pt x="607" y="9"/>
                </a:cubicBezTo>
                <a:cubicBezTo>
                  <a:pt x="599" y="9"/>
                  <a:pt x="599" y="9"/>
                  <a:pt x="599" y="9"/>
                </a:cubicBezTo>
                <a:cubicBezTo>
                  <a:pt x="597" y="9"/>
                  <a:pt x="595" y="7"/>
                  <a:pt x="595" y="5"/>
                </a:cubicBezTo>
                <a:cubicBezTo>
                  <a:pt x="595" y="2"/>
                  <a:pt x="597" y="0"/>
                  <a:pt x="599" y="0"/>
                </a:cubicBezTo>
                <a:cubicBezTo>
                  <a:pt x="607" y="0"/>
                  <a:pt x="607" y="0"/>
                  <a:pt x="607" y="0"/>
                </a:cubicBezTo>
                <a:moveTo>
                  <a:pt x="575" y="0"/>
                </a:moveTo>
                <a:cubicBezTo>
                  <a:pt x="577" y="0"/>
                  <a:pt x="579" y="2"/>
                  <a:pt x="579" y="5"/>
                </a:cubicBezTo>
                <a:cubicBezTo>
                  <a:pt x="579" y="7"/>
                  <a:pt x="577" y="9"/>
                  <a:pt x="575" y="9"/>
                </a:cubicBezTo>
                <a:cubicBezTo>
                  <a:pt x="567" y="9"/>
                  <a:pt x="567" y="9"/>
                  <a:pt x="567" y="9"/>
                </a:cubicBezTo>
                <a:cubicBezTo>
                  <a:pt x="564" y="9"/>
                  <a:pt x="563" y="7"/>
                  <a:pt x="563" y="5"/>
                </a:cubicBezTo>
                <a:cubicBezTo>
                  <a:pt x="563" y="2"/>
                  <a:pt x="564" y="0"/>
                  <a:pt x="567" y="0"/>
                </a:cubicBezTo>
                <a:cubicBezTo>
                  <a:pt x="575" y="0"/>
                  <a:pt x="575" y="0"/>
                  <a:pt x="575" y="0"/>
                </a:cubicBezTo>
                <a:moveTo>
                  <a:pt x="542" y="0"/>
                </a:moveTo>
                <a:cubicBezTo>
                  <a:pt x="545" y="0"/>
                  <a:pt x="546" y="2"/>
                  <a:pt x="546" y="5"/>
                </a:cubicBezTo>
                <a:cubicBezTo>
                  <a:pt x="546" y="7"/>
                  <a:pt x="545" y="9"/>
                  <a:pt x="542" y="9"/>
                </a:cubicBezTo>
                <a:cubicBezTo>
                  <a:pt x="534" y="9"/>
                  <a:pt x="534" y="9"/>
                  <a:pt x="534" y="9"/>
                </a:cubicBezTo>
                <a:cubicBezTo>
                  <a:pt x="532" y="9"/>
                  <a:pt x="530" y="7"/>
                  <a:pt x="530" y="5"/>
                </a:cubicBezTo>
                <a:cubicBezTo>
                  <a:pt x="530" y="2"/>
                  <a:pt x="532" y="0"/>
                  <a:pt x="534" y="0"/>
                </a:cubicBezTo>
                <a:cubicBezTo>
                  <a:pt x="542" y="0"/>
                  <a:pt x="542" y="0"/>
                  <a:pt x="542" y="0"/>
                </a:cubicBezTo>
                <a:moveTo>
                  <a:pt x="510" y="0"/>
                </a:moveTo>
                <a:cubicBezTo>
                  <a:pt x="512" y="0"/>
                  <a:pt x="514" y="2"/>
                  <a:pt x="514" y="5"/>
                </a:cubicBezTo>
                <a:cubicBezTo>
                  <a:pt x="514" y="7"/>
                  <a:pt x="512" y="9"/>
                  <a:pt x="510" y="9"/>
                </a:cubicBezTo>
                <a:cubicBezTo>
                  <a:pt x="502" y="9"/>
                  <a:pt x="502" y="9"/>
                  <a:pt x="502" y="9"/>
                </a:cubicBezTo>
                <a:cubicBezTo>
                  <a:pt x="499" y="9"/>
                  <a:pt x="498" y="7"/>
                  <a:pt x="498" y="5"/>
                </a:cubicBezTo>
                <a:cubicBezTo>
                  <a:pt x="498" y="2"/>
                  <a:pt x="499" y="0"/>
                  <a:pt x="502" y="0"/>
                </a:cubicBezTo>
                <a:cubicBezTo>
                  <a:pt x="510" y="0"/>
                  <a:pt x="510" y="0"/>
                  <a:pt x="510" y="0"/>
                </a:cubicBezTo>
                <a:moveTo>
                  <a:pt x="477" y="0"/>
                </a:moveTo>
                <a:cubicBezTo>
                  <a:pt x="479" y="0"/>
                  <a:pt x="481" y="2"/>
                  <a:pt x="481" y="5"/>
                </a:cubicBezTo>
                <a:cubicBezTo>
                  <a:pt x="481" y="7"/>
                  <a:pt x="479" y="9"/>
                  <a:pt x="477" y="9"/>
                </a:cubicBezTo>
                <a:cubicBezTo>
                  <a:pt x="469" y="9"/>
                  <a:pt x="469" y="9"/>
                  <a:pt x="469" y="9"/>
                </a:cubicBezTo>
                <a:cubicBezTo>
                  <a:pt x="467" y="9"/>
                  <a:pt x="465" y="7"/>
                  <a:pt x="465" y="5"/>
                </a:cubicBezTo>
                <a:cubicBezTo>
                  <a:pt x="465" y="2"/>
                  <a:pt x="467" y="0"/>
                  <a:pt x="469" y="0"/>
                </a:cubicBezTo>
                <a:cubicBezTo>
                  <a:pt x="477" y="0"/>
                  <a:pt x="477" y="0"/>
                  <a:pt x="477" y="0"/>
                </a:cubicBezTo>
                <a:moveTo>
                  <a:pt x="445" y="0"/>
                </a:moveTo>
                <a:cubicBezTo>
                  <a:pt x="447" y="0"/>
                  <a:pt x="449" y="2"/>
                  <a:pt x="449" y="5"/>
                </a:cubicBezTo>
                <a:cubicBezTo>
                  <a:pt x="449" y="7"/>
                  <a:pt x="447" y="9"/>
                  <a:pt x="445" y="9"/>
                </a:cubicBezTo>
                <a:cubicBezTo>
                  <a:pt x="436" y="9"/>
                  <a:pt x="436" y="9"/>
                  <a:pt x="436" y="9"/>
                </a:cubicBezTo>
                <a:cubicBezTo>
                  <a:pt x="434" y="9"/>
                  <a:pt x="432" y="7"/>
                  <a:pt x="432" y="5"/>
                </a:cubicBezTo>
                <a:cubicBezTo>
                  <a:pt x="432" y="2"/>
                  <a:pt x="434" y="0"/>
                  <a:pt x="436" y="0"/>
                </a:cubicBezTo>
                <a:cubicBezTo>
                  <a:pt x="445" y="0"/>
                  <a:pt x="445" y="0"/>
                  <a:pt x="445" y="0"/>
                </a:cubicBezTo>
                <a:moveTo>
                  <a:pt x="412" y="0"/>
                </a:moveTo>
                <a:cubicBezTo>
                  <a:pt x="414" y="0"/>
                  <a:pt x="416" y="2"/>
                  <a:pt x="416" y="5"/>
                </a:cubicBezTo>
                <a:cubicBezTo>
                  <a:pt x="416" y="7"/>
                  <a:pt x="414" y="9"/>
                  <a:pt x="412" y="9"/>
                </a:cubicBezTo>
                <a:cubicBezTo>
                  <a:pt x="404" y="9"/>
                  <a:pt x="404" y="9"/>
                  <a:pt x="404" y="9"/>
                </a:cubicBezTo>
                <a:cubicBezTo>
                  <a:pt x="402" y="9"/>
                  <a:pt x="400" y="7"/>
                  <a:pt x="400" y="5"/>
                </a:cubicBezTo>
                <a:cubicBezTo>
                  <a:pt x="400" y="2"/>
                  <a:pt x="402" y="0"/>
                  <a:pt x="404" y="0"/>
                </a:cubicBezTo>
                <a:cubicBezTo>
                  <a:pt x="412" y="0"/>
                  <a:pt x="412" y="0"/>
                  <a:pt x="412" y="0"/>
                </a:cubicBezTo>
                <a:moveTo>
                  <a:pt x="379" y="0"/>
                </a:moveTo>
                <a:cubicBezTo>
                  <a:pt x="382" y="0"/>
                  <a:pt x="384" y="2"/>
                  <a:pt x="384" y="5"/>
                </a:cubicBezTo>
                <a:cubicBezTo>
                  <a:pt x="384" y="7"/>
                  <a:pt x="382" y="9"/>
                  <a:pt x="379" y="9"/>
                </a:cubicBezTo>
                <a:cubicBezTo>
                  <a:pt x="371" y="9"/>
                  <a:pt x="371" y="9"/>
                  <a:pt x="371" y="9"/>
                </a:cubicBezTo>
                <a:cubicBezTo>
                  <a:pt x="369" y="9"/>
                  <a:pt x="367" y="7"/>
                  <a:pt x="367" y="5"/>
                </a:cubicBezTo>
                <a:cubicBezTo>
                  <a:pt x="367" y="2"/>
                  <a:pt x="369" y="0"/>
                  <a:pt x="371" y="0"/>
                </a:cubicBezTo>
                <a:cubicBezTo>
                  <a:pt x="379" y="0"/>
                  <a:pt x="379" y="0"/>
                  <a:pt x="379" y="0"/>
                </a:cubicBezTo>
                <a:moveTo>
                  <a:pt x="347" y="0"/>
                </a:moveTo>
                <a:cubicBezTo>
                  <a:pt x="349" y="0"/>
                  <a:pt x="351" y="2"/>
                  <a:pt x="351" y="5"/>
                </a:cubicBezTo>
                <a:cubicBezTo>
                  <a:pt x="351" y="7"/>
                  <a:pt x="349" y="9"/>
                  <a:pt x="347" y="9"/>
                </a:cubicBezTo>
                <a:cubicBezTo>
                  <a:pt x="339" y="9"/>
                  <a:pt x="339" y="9"/>
                  <a:pt x="339" y="9"/>
                </a:cubicBezTo>
                <a:cubicBezTo>
                  <a:pt x="337" y="9"/>
                  <a:pt x="335" y="7"/>
                  <a:pt x="335" y="5"/>
                </a:cubicBezTo>
                <a:cubicBezTo>
                  <a:pt x="335" y="2"/>
                  <a:pt x="337" y="0"/>
                  <a:pt x="339" y="0"/>
                </a:cubicBezTo>
                <a:cubicBezTo>
                  <a:pt x="347" y="0"/>
                  <a:pt x="347" y="0"/>
                  <a:pt x="347" y="0"/>
                </a:cubicBezTo>
                <a:moveTo>
                  <a:pt x="314" y="0"/>
                </a:moveTo>
                <a:cubicBezTo>
                  <a:pt x="317" y="0"/>
                  <a:pt x="318" y="2"/>
                  <a:pt x="318" y="5"/>
                </a:cubicBezTo>
                <a:cubicBezTo>
                  <a:pt x="318" y="7"/>
                  <a:pt x="317" y="9"/>
                  <a:pt x="314" y="9"/>
                </a:cubicBezTo>
                <a:cubicBezTo>
                  <a:pt x="306" y="9"/>
                  <a:pt x="306" y="9"/>
                  <a:pt x="306" y="9"/>
                </a:cubicBezTo>
                <a:cubicBezTo>
                  <a:pt x="304" y="9"/>
                  <a:pt x="302" y="7"/>
                  <a:pt x="302" y="5"/>
                </a:cubicBezTo>
                <a:cubicBezTo>
                  <a:pt x="302" y="2"/>
                  <a:pt x="304" y="0"/>
                  <a:pt x="306" y="0"/>
                </a:cubicBezTo>
                <a:cubicBezTo>
                  <a:pt x="314" y="0"/>
                  <a:pt x="314" y="0"/>
                  <a:pt x="314" y="0"/>
                </a:cubicBezTo>
                <a:moveTo>
                  <a:pt x="282" y="0"/>
                </a:moveTo>
                <a:cubicBezTo>
                  <a:pt x="284" y="0"/>
                  <a:pt x="286" y="2"/>
                  <a:pt x="286" y="5"/>
                </a:cubicBezTo>
                <a:cubicBezTo>
                  <a:pt x="286" y="7"/>
                  <a:pt x="284" y="9"/>
                  <a:pt x="282" y="9"/>
                </a:cubicBezTo>
                <a:cubicBezTo>
                  <a:pt x="274" y="9"/>
                  <a:pt x="274" y="9"/>
                  <a:pt x="274" y="9"/>
                </a:cubicBezTo>
                <a:cubicBezTo>
                  <a:pt x="271" y="9"/>
                  <a:pt x="270" y="7"/>
                  <a:pt x="270" y="5"/>
                </a:cubicBezTo>
                <a:cubicBezTo>
                  <a:pt x="270" y="2"/>
                  <a:pt x="271" y="0"/>
                  <a:pt x="274" y="0"/>
                </a:cubicBezTo>
                <a:cubicBezTo>
                  <a:pt x="282" y="0"/>
                  <a:pt x="282" y="0"/>
                  <a:pt x="282" y="0"/>
                </a:cubicBezTo>
                <a:moveTo>
                  <a:pt x="249" y="0"/>
                </a:moveTo>
                <a:cubicBezTo>
                  <a:pt x="251" y="0"/>
                  <a:pt x="253" y="2"/>
                  <a:pt x="253" y="5"/>
                </a:cubicBezTo>
                <a:cubicBezTo>
                  <a:pt x="253" y="7"/>
                  <a:pt x="251" y="9"/>
                  <a:pt x="249" y="9"/>
                </a:cubicBezTo>
                <a:cubicBezTo>
                  <a:pt x="241" y="9"/>
                  <a:pt x="241" y="9"/>
                  <a:pt x="241" y="9"/>
                </a:cubicBezTo>
                <a:cubicBezTo>
                  <a:pt x="239" y="9"/>
                  <a:pt x="237" y="7"/>
                  <a:pt x="237" y="5"/>
                </a:cubicBezTo>
                <a:cubicBezTo>
                  <a:pt x="237" y="2"/>
                  <a:pt x="239" y="0"/>
                  <a:pt x="241" y="0"/>
                </a:cubicBezTo>
                <a:cubicBezTo>
                  <a:pt x="249" y="0"/>
                  <a:pt x="249" y="0"/>
                  <a:pt x="249" y="0"/>
                </a:cubicBezTo>
                <a:moveTo>
                  <a:pt x="217" y="0"/>
                </a:moveTo>
                <a:cubicBezTo>
                  <a:pt x="219" y="0"/>
                  <a:pt x="221" y="2"/>
                  <a:pt x="221" y="5"/>
                </a:cubicBezTo>
                <a:cubicBezTo>
                  <a:pt x="221" y="7"/>
                  <a:pt x="219" y="9"/>
                  <a:pt x="217" y="9"/>
                </a:cubicBezTo>
                <a:cubicBezTo>
                  <a:pt x="209" y="9"/>
                  <a:pt x="209" y="9"/>
                  <a:pt x="209" y="9"/>
                </a:cubicBezTo>
                <a:cubicBezTo>
                  <a:pt x="206" y="9"/>
                  <a:pt x="204" y="7"/>
                  <a:pt x="204" y="5"/>
                </a:cubicBezTo>
                <a:cubicBezTo>
                  <a:pt x="204" y="2"/>
                  <a:pt x="206" y="0"/>
                  <a:pt x="209" y="0"/>
                </a:cubicBezTo>
                <a:cubicBezTo>
                  <a:pt x="217" y="0"/>
                  <a:pt x="217" y="0"/>
                  <a:pt x="217" y="0"/>
                </a:cubicBezTo>
                <a:moveTo>
                  <a:pt x="184" y="0"/>
                </a:moveTo>
                <a:cubicBezTo>
                  <a:pt x="186" y="0"/>
                  <a:pt x="188" y="2"/>
                  <a:pt x="188" y="5"/>
                </a:cubicBezTo>
                <a:cubicBezTo>
                  <a:pt x="188" y="7"/>
                  <a:pt x="186" y="9"/>
                  <a:pt x="184" y="9"/>
                </a:cubicBezTo>
                <a:cubicBezTo>
                  <a:pt x="176" y="9"/>
                  <a:pt x="176" y="9"/>
                  <a:pt x="176" y="9"/>
                </a:cubicBezTo>
                <a:cubicBezTo>
                  <a:pt x="174" y="9"/>
                  <a:pt x="172" y="7"/>
                  <a:pt x="172" y="5"/>
                </a:cubicBezTo>
                <a:cubicBezTo>
                  <a:pt x="172" y="2"/>
                  <a:pt x="174" y="0"/>
                  <a:pt x="176" y="0"/>
                </a:cubicBezTo>
                <a:cubicBezTo>
                  <a:pt x="184" y="0"/>
                  <a:pt x="184" y="0"/>
                  <a:pt x="184" y="0"/>
                </a:cubicBezTo>
                <a:moveTo>
                  <a:pt x="152" y="0"/>
                </a:moveTo>
                <a:cubicBezTo>
                  <a:pt x="154" y="0"/>
                  <a:pt x="156" y="2"/>
                  <a:pt x="156" y="5"/>
                </a:cubicBezTo>
                <a:cubicBezTo>
                  <a:pt x="156" y="7"/>
                  <a:pt x="154" y="9"/>
                  <a:pt x="152" y="9"/>
                </a:cubicBezTo>
                <a:cubicBezTo>
                  <a:pt x="143" y="9"/>
                  <a:pt x="143" y="9"/>
                  <a:pt x="143" y="9"/>
                </a:cubicBezTo>
                <a:cubicBezTo>
                  <a:pt x="141" y="9"/>
                  <a:pt x="139" y="7"/>
                  <a:pt x="139" y="5"/>
                </a:cubicBezTo>
                <a:cubicBezTo>
                  <a:pt x="139" y="2"/>
                  <a:pt x="141" y="0"/>
                  <a:pt x="143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19" y="0"/>
                </a:moveTo>
                <a:cubicBezTo>
                  <a:pt x="121" y="0"/>
                  <a:pt x="123" y="2"/>
                  <a:pt x="123" y="5"/>
                </a:cubicBezTo>
                <a:cubicBezTo>
                  <a:pt x="123" y="7"/>
                  <a:pt x="121" y="9"/>
                  <a:pt x="119" y="9"/>
                </a:cubicBezTo>
                <a:cubicBezTo>
                  <a:pt x="111" y="9"/>
                  <a:pt x="111" y="9"/>
                  <a:pt x="111" y="9"/>
                </a:cubicBezTo>
                <a:cubicBezTo>
                  <a:pt x="109" y="9"/>
                  <a:pt x="107" y="7"/>
                  <a:pt x="107" y="5"/>
                </a:cubicBezTo>
                <a:cubicBezTo>
                  <a:pt x="107" y="2"/>
                  <a:pt x="109" y="0"/>
                  <a:pt x="111" y="0"/>
                </a:cubicBezTo>
                <a:cubicBezTo>
                  <a:pt x="119" y="0"/>
                  <a:pt x="119" y="0"/>
                  <a:pt x="119" y="0"/>
                </a:cubicBezTo>
                <a:moveTo>
                  <a:pt x="86" y="0"/>
                </a:moveTo>
                <a:cubicBezTo>
                  <a:pt x="89" y="0"/>
                  <a:pt x="91" y="2"/>
                  <a:pt x="91" y="5"/>
                </a:cubicBezTo>
                <a:cubicBezTo>
                  <a:pt x="91" y="7"/>
                  <a:pt x="89" y="9"/>
                  <a:pt x="86" y="9"/>
                </a:cubicBezTo>
                <a:cubicBezTo>
                  <a:pt x="78" y="9"/>
                  <a:pt x="78" y="9"/>
                  <a:pt x="78" y="9"/>
                </a:cubicBezTo>
                <a:cubicBezTo>
                  <a:pt x="76" y="9"/>
                  <a:pt x="74" y="7"/>
                  <a:pt x="74" y="5"/>
                </a:cubicBezTo>
                <a:cubicBezTo>
                  <a:pt x="74" y="2"/>
                  <a:pt x="76" y="0"/>
                  <a:pt x="78" y="0"/>
                </a:cubicBezTo>
                <a:cubicBezTo>
                  <a:pt x="86" y="0"/>
                  <a:pt x="86" y="0"/>
                  <a:pt x="86" y="0"/>
                </a:cubicBezTo>
                <a:moveTo>
                  <a:pt x="54" y="0"/>
                </a:moveTo>
                <a:cubicBezTo>
                  <a:pt x="56" y="0"/>
                  <a:pt x="58" y="2"/>
                  <a:pt x="58" y="5"/>
                </a:cubicBezTo>
                <a:cubicBezTo>
                  <a:pt x="58" y="7"/>
                  <a:pt x="56" y="9"/>
                  <a:pt x="54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3" y="9"/>
                  <a:pt x="42" y="7"/>
                  <a:pt x="42" y="5"/>
                </a:cubicBezTo>
                <a:cubicBezTo>
                  <a:pt x="42" y="2"/>
                  <a:pt x="43" y="0"/>
                  <a:pt x="46" y="0"/>
                </a:cubicBezTo>
                <a:cubicBezTo>
                  <a:pt x="54" y="0"/>
                  <a:pt x="54" y="0"/>
                  <a:pt x="54" y="0"/>
                </a:cubicBezTo>
                <a:moveTo>
                  <a:pt x="21" y="0"/>
                </a:moveTo>
                <a:cubicBezTo>
                  <a:pt x="24" y="0"/>
                  <a:pt x="25" y="2"/>
                  <a:pt x="25" y="5"/>
                </a:cubicBezTo>
                <a:cubicBezTo>
                  <a:pt x="25" y="7"/>
                  <a:pt x="24" y="9"/>
                  <a:pt x="21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1" y="9"/>
                  <a:pt x="9" y="7"/>
                  <a:pt x="9" y="5"/>
                </a:cubicBezTo>
                <a:cubicBezTo>
                  <a:pt x="9" y="2"/>
                  <a:pt x="11" y="0"/>
                  <a:pt x="13" y="0"/>
                </a:cubicBezTo>
                <a:cubicBezTo>
                  <a:pt x="21" y="0"/>
                  <a:pt x="21" y="0"/>
                  <a:pt x="21" y="0"/>
                </a:cubicBezTo>
              </a:path>
            </a:pathLst>
          </a:custGeom>
          <a:solidFill>
            <a:srgbClr val="9B9B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Freeform 20">
            <a:extLst>
              <a:ext uri="{FF2B5EF4-FFF2-40B4-BE49-F238E27FC236}">
                <a16:creationId xmlns:a16="http://schemas.microsoft.com/office/drawing/2014/main" xmlns="" id="{542341D8-DD60-40B7-858D-CDF9992AE5F6}"/>
              </a:ext>
            </a:extLst>
          </p:cNvPr>
          <p:cNvSpPr>
            <a:spLocks/>
          </p:cNvSpPr>
          <p:nvPr userDrawn="1"/>
        </p:nvSpPr>
        <p:spPr bwMode="auto">
          <a:xfrm>
            <a:off x="7672388" y="2579688"/>
            <a:ext cx="1685925" cy="933450"/>
          </a:xfrm>
          <a:custGeom>
            <a:avLst/>
            <a:gdLst>
              <a:gd name="T0" fmla="*/ 10 w 1062"/>
              <a:gd name="T1" fmla="*/ 0 h 589"/>
              <a:gd name="T2" fmla="*/ 76 w 1062"/>
              <a:gd name="T3" fmla="*/ 589 h 589"/>
              <a:gd name="T4" fmla="*/ 986 w 1062"/>
              <a:gd name="T5" fmla="*/ 589 h 589"/>
              <a:gd name="T6" fmla="*/ 1051 w 1062"/>
              <a:gd name="T7" fmla="*/ 0 h 589"/>
              <a:gd name="T8" fmla="*/ 10 w 1062"/>
              <a:gd name="T9" fmla="*/ 0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2" h="589">
                <a:moveTo>
                  <a:pt x="10" y="0"/>
                </a:moveTo>
                <a:cubicBezTo>
                  <a:pt x="0" y="208"/>
                  <a:pt x="20" y="414"/>
                  <a:pt x="76" y="589"/>
                </a:cubicBezTo>
                <a:cubicBezTo>
                  <a:pt x="986" y="589"/>
                  <a:pt x="986" y="589"/>
                  <a:pt x="986" y="589"/>
                </a:cubicBezTo>
                <a:cubicBezTo>
                  <a:pt x="1043" y="414"/>
                  <a:pt x="1062" y="208"/>
                  <a:pt x="1051" y="0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2" name="Freeform 21">
            <a:extLst>
              <a:ext uri="{FF2B5EF4-FFF2-40B4-BE49-F238E27FC236}">
                <a16:creationId xmlns:a16="http://schemas.microsoft.com/office/drawing/2014/main" xmlns="" id="{4D603048-B377-4DCE-9496-7CB2B1B6FB1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712075" y="2922588"/>
            <a:ext cx="1628775" cy="439738"/>
          </a:xfrm>
          <a:custGeom>
            <a:avLst/>
            <a:gdLst>
              <a:gd name="T0" fmla="*/ 26 w 1026"/>
              <a:gd name="T1" fmla="*/ 270 h 278"/>
              <a:gd name="T2" fmla="*/ 67 w 1026"/>
              <a:gd name="T3" fmla="*/ 278 h 278"/>
              <a:gd name="T4" fmla="*/ 99 w 1026"/>
              <a:gd name="T5" fmla="*/ 278 h 278"/>
              <a:gd name="T6" fmla="*/ 132 w 1026"/>
              <a:gd name="T7" fmla="*/ 278 h 278"/>
              <a:gd name="T8" fmla="*/ 164 w 1026"/>
              <a:gd name="T9" fmla="*/ 278 h 278"/>
              <a:gd name="T10" fmla="*/ 197 w 1026"/>
              <a:gd name="T11" fmla="*/ 278 h 278"/>
              <a:gd name="T12" fmla="*/ 230 w 1026"/>
              <a:gd name="T13" fmla="*/ 278 h 278"/>
              <a:gd name="T14" fmla="*/ 262 w 1026"/>
              <a:gd name="T15" fmla="*/ 278 h 278"/>
              <a:gd name="T16" fmla="*/ 295 w 1026"/>
              <a:gd name="T17" fmla="*/ 278 h 278"/>
              <a:gd name="T18" fmla="*/ 327 w 1026"/>
              <a:gd name="T19" fmla="*/ 278 h 278"/>
              <a:gd name="T20" fmla="*/ 360 w 1026"/>
              <a:gd name="T21" fmla="*/ 278 h 278"/>
              <a:gd name="T22" fmla="*/ 392 w 1026"/>
              <a:gd name="T23" fmla="*/ 278 h 278"/>
              <a:gd name="T24" fmla="*/ 425 w 1026"/>
              <a:gd name="T25" fmla="*/ 278 h 278"/>
              <a:gd name="T26" fmla="*/ 457 w 1026"/>
              <a:gd name="T27" fmla="*/ 278 h 278"/>
              <a:gd name="T28" fmla="*/ 490 w 1026"/>
              <a:gd name="T29" fmla="*/ 278 h 278"/>
              <a:gd name="T30" fmla="*/ 523 w 1026"/>
              <a:gd name="T31" fmla="*/ 278 h 278"/>
              <a:gd name="T32" fmla="*/ 555 w 1026"/>
              <a:gd name="T33" fmla="*/ 278 h 278"/>
              <a:gd name="T34" fmla="*/ 588 w 1026"/>
              <a:gd name="T35" fmla="*/ 278 h 278"/>
              <a:gd name="T36" fmla="*/ 620 w 1026"/>
              <a:gd name="T37" fmla="*/ 278 h 278"/>
              <a:gd name="T38" fmla="*/ 653 w 1026"/>
              <a:gd name="T39" fmla="*/ 278 h 278"/>
              <a:gd name="T40" fmla="*/ 685 w 1026"/>
              <a:gd name="T41" fmla="*/ 278 h 278"/>
              <a:gd name="T42" fmla="*/ 718 w 1026"/>
              <a:gd name="T43" fmla="*/ 278 h 278"/>
              <a:gd name="T44" fmla="*/ 751 w 1026"/>
              <a:gd name="T45" fmla="*/ 278 h 278"/>
              <a:gd name="T46" fmla="*/ 783 w 1026"/>
              <a:gd name="T47" fmla="*/ 278 h 278"/>
              <a:gd name="T48" fmla="*/ 816 w 1026"/>
              <a:gd name="T49" fmla="*/ 278 h 278"/>
              <a:gd name="T50" fmla="*/ 848 w 1026"/>
              <a:gd name="T51" fmla="*/ 278 h 278"/>
              <a:gd name="T52" fmla="*/ 881 w 1026"/>
              <a:gd name="T53" fmla="*/ 278 h 278"/>
              <a:gd name="T54" fmla="*/ 913 w 1026"/>
              <a:gd name="T55" fmla="*/ 278 h 278"/>
              <a:gd name="T56" fmla="*/ 946 w 1026"/>
              <a:gd name="T57" fmla="*/ 278 h 278"/>
              <a:gd name="T58" fmla="*/ 978 w 1026"/>
              <a:gd name="T59" fmla="*/ 278 h 278"/>
              <a:gd name="T60" fmla="*/ 1014 w 1026"/>
              <a:gd name="T61" fmla="*/ 0 h 278"/>
              <a:gd name="T62" fmla="*/ 981 w 1026"/>
              <a:gd name="T63" fmla="*/ 0 h 278"/>
              <a:gd name="T64" fmla="*/ 948 w 1026"/>
              <a:gd name="T65" fmla="*/ 0 h 278"/>
              <a:gd name="T66" fmla="*/ 916 w 1026"/>
              <a:gd name="T67" fmla="*/ 0 h 278"/>
              <a:gd name="T68" fmla="*/ 883 w 1026"/>
              <a:gd name="T69" fmla="*/ 0 h 278"/>
              <a:gd name="T70" fmla="*/ 851 w 1026"/>
              <a:gd name="T71" fmla="*/ 0 h 278"/>
              <a:gd name="T72" fmla="*/ 818 w 1026"/>
              <a:gd name="T73" fmla="*/ 0 h 278"/>
              <a:gd name="T74" fmla="*/ 786 w 1026"/>
              <a:gd name="T75" fmla="*/ 0 h 278"/>
              <a:gd name="T76" fmla="*/ 753 w 1026"/>
              <a:gd name="T77" fmla="*/ 0 h 278"/>
              <a:gd name="T78" fmla="*/ 721 w 1026"/>
              <a:gd name="T79" fmla="*/ 0 h 278"/>
              <a:gd name="T80" fmla="*/ 688 w 1026"/>
              <a:gd name="T81" fmla="*/ 0 h 278"/>
              <a:gd name="T82" fmla="*/ 655 w 1026"/>
              <a:gd name="T83" fmla="*/ 0 h 278"/>
              <a:gd name="T84" fmla="*/ 623 w 1026"/>
              <a:gd name="T85" fmla="*/ 0 h 278"/>
              <a:gd name="T86" fmla="*/ 590 w 1026"/>
              <a:gd name="T87" fmla="*/ 0 h 278"/>
              <a:gd name="T88" fmla="*/ 558 w 1026"/>
              <a:gd name="T89" fmla="*/ 0 h 278"/>
              <a:gd name="T90" fmla="*/ 525 w 1026"/>
              <a:gd name="T91" fmla="*/ 0 h 278"/>
              <a:gd name="T92" fmla="*/ 493 w 1026"/>
              <a:gd name="T93" fmla="*/ 0 h 278"/>
              <a:gd name="T94" fmla="*/ 460 w 1026"/>
              <a:gd name="T95" fmla="*/ 0 h 278"/>
              <a:gd name="T96" fmla="*/ 427 w 1026"/>
              <a:gd name="T97" fmla="*/ 0 h 278"/>
              <a:gd name="T98" fmla="*/ 395 w 1026"/>
              <a:gd name="T99" fmla="*/ 0 h 278"/>
              <a:gd name="T100" fmla="*/ 362 w 1026"/>
              <a:gd name="T101" fmla="*/ 0 h 278"/>
              <a:gd name="T102" fmla="*/ 330 w 1026"/>
              <a:gd name="T103" fmla="*/ 0 h 278"/>
              <a:gd name="T104" fmla="*/ 297 w 1026"/>
              <a:gd name="T105" fmla="*/ 0 h 278"/>
              <a:gd name="T106" fmla="*/ 265 w 1026"/>
              <a:gd name="T107" fmla="*/ 0 h 278"/>
              <a:gd name="T108" fmla="*/ 232 w 1026"/>
              <a:gd name="T109" fmla="*/ 0 h 278"/>
              <a:gd name="T110" fmla="*/ 200 w 1026"/>
              <a:gd name="T111" fmla="*/ 0 h 278"/>
              <a:gd name="T112" fmla="*/ 167 w 1026"/>
              <a:gd name="T113" fmla="*/ 0 h 278"/>
              <a:gd name="T114" fmla="*/ 134 w 1026"/>
              <a:gd name="T115" fmla="*/ 0 h 278"/>
              <a:gd name="T116" fmla="*/ 102 w 1026"/>
              <a:gd name="T117" fmla="*/ 0 h 278"/>
              <a:gd name="T118" fmla="*/ 69 w 1026"/>
              <a:gd name="T119" fmla="*/ 0 h 278"/>
              <a:gd name="T120" fmla="*/ 37 w 1026"/>
              <a:gd name="T121" fmla="*/ 0 h 278"/>
              <a:gd name="T122" fmla="*/ 4 w 1026"/>
              <a:gd name="T123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26" h="278">
                <a:moveTo>
                  <a:pt x="23" y="271"/>
                </a:moveTo>
                <a:cubicBezTo>
                  <a:pt x="24" y="273"/>
                  <a:pt x="24" y="275"/>
                  <a:pt x="25" y="278"/>
                </a:cubicBezTo>
                <a:cubicBezTo>
                  <a:pt x="25" y="278"/>
                  <a:pt x="26" y="278"/>
                  <a:pt x="26" y="278"/>
                </a:cubicBezTo>
                <a:cubicBezTo>
                  <a:pt x="34" y="278"/>
                  <a:pt x="34" y="278"/>
                  <a:pt x="34" y="278"/>
                </a:cubicBezTo>
                <a:cubicBezTo>
                  <a:pt x="36" y="278"/>
                  <a:pt x="38" y="276"/>
                  <a:pt x="38" y="274"/>
                </a:cubicBezTo>
                <a:cubicBezTo>
                  <a:pt x="38" y="272"/>
                  <a:pt x="36" y="270"/>
                  <a:pt x="34" y="270"/>
                </a:cubicBezTo>
                <a:cubicBezTo>
                  <a:pt x="26" y="270"/>
                  <a:pt x="26" y="270"/>
                  <a:pt x="26" y="270"/>
                </a:cubicBezTo>
                <a:cubicBezTo>
                  <a:pt x="25" y="270"/>
                  <a:pt x="24" y="270"/>
                  <a:pt x="23" y="271"/>
                </a:cubicBezTo>
                <a:close/>
                <a:moveTo>
                  <a:pt x="59" y="278"/>
                </a:moveTo>
                <a:cubicBezTo>
                  <a:pt x="56" y="278"/>
                  <a:pt x="54" y="276"/>
                  <a:pt x="54" y="274"/>
                </a:cubicBezTo>
                <a:cubicBezTo>
                  <a:pt x="54" y="272"/>
                  <a:pt x="56" y="270"/>
                  <a:pt x="59" y="270"/>
                </a:cubicBezTo>
                <a:cubicBezTo>
                  <a:pt x="67" y="270"/>
                  <a:pt x="67" y="270"/>
                  <a:pt x="67" y="270"/>
                </a:cubicBezTo>
                <a:cubicBezTo>
                  <a:pt x="69" y="270"/>
                  <a:pt x="71" y="272"/>
                  <a:pt x="71" y="274"/>
                </a:cubicBezTo>
                <a:cubicBezTo>
                  <a:pt x="71" y="276"/>
                  <a:pt x="69" y="278"/>
                  <a:pt x="67" y="278"/>
                </a:cubicBezTo>
                <a:lnTo>
                  <a:pt x="59" y="278"/>
                </a:lnTo>
                <a:close/>
                <a:moveTo>
                  <a:pt x="91" y="278"/>
                </a:moveTo>
                <a:cubicBezTo>
                  <a:pt x="89" y="278"/>
                  <a:pt x="87" y="276"/>
                  <a:pt x="87" y="274"/>
                </a:cubicBezTo>
                <a:cubicBezTo>
                  <a:pt x="87" y="272"/>
                  <a:pt x="89" y="270"/>
                  <a:pt x="91" y="270"/>
                </a:cubicBezTo>
                <a:cubicBezTo>
                  <a:pt x="99" y="270"/>
                  <a:pt x="99" y="270"/>
                  <a:pt x="99" y="270"/>
                </a:cubicBezTo>
                <a:cubicBezTo>
                  <a:pt x="102" y="270"/>
                  <a:pt x="103" y="272"/>
                  <a:pt x="103" y="274"/>
                </a:cubicBezTo>
                <a:cubicBezTo>
                  <a:pt x="103" y="276"/>
                  <a:pt x="102" y="278"/>
                  <a:pt x="99" y="278"/>
                </a:cubicBezTo>
                <a:lnTo>
                  <a:pt x="91" y="278"/>
                </a:lnTo>
                <a:close/>
                <a:moveTo>
                  <a:pt x="124" y="278"/>
                </a:moveTo>
                <a:cubicBezTo>
                  <a:pt x="121" y="278"/>
                  <a:pt x="120" y="276"/>
                  <a:pt x="120" y="274"/>
                </a:cubicBezTo>
                <a:cubicBezTo>
                  <a:pt x="120" y="272"/>
                  <a:pt x="121" y="270"/>
                  <a:pt x="124" y="270"/>
                </a:cubicBezTo>
                <a:cubicBezTo>
                  <a:pt x="132" y="270"/>
                  <a:pt x="132" y="270"/>
                  <a:pt x="132" y="270"/>
                </a:cubicBezTo>
                <a:cubicBezTo>
                  <a:pt x="134" y="270"/>
                  <a:pt x="136" y="272"/>
                  <a:pt x="136" y="274"/>
                </a:cubicBezTo>
                <a:cubicBezTo>
                  <a:pt x="136" y="276"/>
                  <a:pt x="134" y="278"/>
                  <a:pt x="132" y="278"/>
                </a:cubicBezTo>
                <a:lnTo>
                  <a:pt x="124" y="278"/>
                </a:lnTo>
                <a:close/>
                <a:moveTo>
                  <a:pt x="156" y="278"/>
                </a:moveTo>
                <a:cubicBezTo>
                  <a:pt x="154" y="278"/>
                  <a:pt x="152" y="276"/>
                  <a:pt x="152" y="274"/>
                </a:cubicBezTo>
                <a:cubicBezTo>
                  <a:pt x="152" y="272"/>
                  <a:pt x="154" y="270"/>
                  <a:pt x="156" y="270"/>
                </a:cubicBezTo>
                <a:cubicBezTo>
                  <a:pt x="164" y="270"/>
                  <a:pt x="164" y="270"/>
                  <a:pt x="164" y="270"/>
                </a:cubicBezTo>
                <a:cubicBezTo>
                  <a:pt x="167" y="270"/>
                  <a:pt x="168" y="272"/>
                  <a:pt x="168" y="274"/>
                </a:cubicBezTo>
                <a:cubicBezTo>
                  <a:pt x="168" y="276"/>
                  <a:pt x="167" y="278"/>
                  <a:pt x="164" y="278"/>
                </a:cubicBezTo>
                <a:lnTo>
                  <a:pt x="156" y="278"/>
                </a:lnTo>
                <a:close/>
                <a:moveTo>
                  <a:pt x="189" y="278"/>
                </a:moveTo>
                <a:cubicBezTo>
                  <a:pt x="187" y="278"/>
                  <a:pt x="185" y="276"/>
                  <a:pt x="185" y="274"/>
                </a:cubicBezTo>
                <a:cubicBezTo>
                  <a:pt x="185" y="272"/>
                  <a:pt x="187" y="270"/>
                  <a:pt x="189" y="270"/>
                </a:cubicBezTo>
                <a:cubicBezTo>
                  <a:pt x="197" y="270"/>
                  <a:pt x="197" y="270"/>
                  <a:pt x="197" y="270"/>
                </a:cubicBezTo>
                <a:cubicBezTo>
                  <a:pt x="199" y="270"/>
                  <a:pt x="201" y="272"/>
                  <a:pt x="201" y="274"/>
                </a:cubicBezTo>
                <a:cubicBezTo>
                  <a:pt x="201" y="276"/>
                  <a:pt x="199" y="278"/>
                  <a:pt x="197" y="278"/>
                </a:cubicBezTo>
                <a:lnTo>
                  <a:pt x="189" y="278"/>
                </a:lnTo>
                <a:close/>
                <a:moveTo>
                  <a:pt x="221" y="278"/>
                </a:moveTo>
                <a:cubicBezTo>
                  <a:pt x="219" y="278"/>
                  <a:pt x="217" y="276"/>
                  <a:pt x="217" y="274"/>
                </a:cubicBezTo>
                <a:cubicBezTo>
                  <a:pt x="217" y="272"/>
                  <a:pt x="219" y="270"/>
                  <a:pt x="221" y="270"/>
                </a:cubicBezTo>
                <a:cubicBezTo>
                  <a:pt x="230" y="270"/>
                  <a:pt x="230" y="270"/>
                  <a:pt x="230" y="270"/>
                </a:cubicBezTo>
                <a:cubicBezTo>
                  <a:pt x="232" y="270"/>
                  <a:pt x="234" y="272"/>
                  <a:pt x="234" y="274"/>
                </a:cubicBezTo>
                <a:cubicBezTo>
                  <a:pt x="234" y="276"/>
                  <a:pt x="232" y="278"/>
                  <a:pt x="230" y="278"/>
                </a:cubicBezTo>
                <a:lnTo>
                  <a:pt x="221" y="278"/>
                </a:lnTo>
                <a:close/>
                <a:moveTo>
                  <a:pt x="254" y="278"/>
                </a:moveTo>
                <a:cubicBezTo>
                  <a:pt x="252" y="278"/>
                  <a:pt x="250" y="276"/>
                  <a:pt x="250" y="274"/>
                </a:cubicBezTo>
                <a:cubicBezTo>
                  <a:pt x="250" y="272"/>
                  <a:pt x="252" y="270"/>
                  <a:pt x="254" y="270"/>
                </a:cubicBezTo>
                <a:cubicBezTo>
                  <a:pt x="262" y="270"/>
                  <a:pt x="262" y="270"/>
                  <a:pt x="262" y="270"/>
                </a:cubicBezTo>
                <a:cubicBezTo>
                  <a:pt x="264" y="270"/>
                  <a:pt x="266" y="272"/>
                  <a:pt x="266" y="274"/>
                </a:cubicBezTo>
                <a:cubicBezTo>
                  <a:pt x="266" y="276"/>
                  <a:pt x="264" y="278"/>
                  <a:pt x="262" y="278"/>
                </a:cubicBezTo>
                <a:lnTo>
                  <a:pt x="254" y="278"/>
                </a:lnTo>
                <a:close/>
                <a:moveTo>
                  <a:pt x="286" y="278"/>
                </a:moveTo>
                <a:cubicBezTo>
                  <a:pt x="284" y="278"/>
                  <a:pt x="282" y="276"/>
                  <a:pt x="282" y="274"/>
                </a:cubicBezTo>
                <a:cubicBezTo>
                  <a:pt x="282" y="272"/>
                  <a:pt x="284" y="270"/>
                  <a:pt x="286" y="270"/>
                </a:cubicBezTo>
                <a:cubicBezTo>
                  <a:pt x="295" y="270"/>
                  <a:pt x="295" y="270"/>
                  <a:pt x="295" y="270"/>
                </a:cubicBezTo>
                <a:cubicBezTo>
                  <a:pt x="297" y="270"/>
                  <a:pt x="299" y="272"/>
                  <a:pt x="299" y="274"/>
                </a:cubicBezTo>
                <a:cubicBezTo>
                  <a:pt x="299" y="276"/>
                  <a:pt x="297" y="278"/>
                  <a:pt x="295" y="278"/>
                </a:cubicBezTo>
                <a:lnTo>
                  <a:pt x="286" y="278"/>
                </a:lnTo>
                <a:close/>
                <a:moveTo>
                  <a:pt x="319" y="278"/>
                </a:moveTo>
                <a:cubicBezTo>
                  <a:pt x="317" y="278"/>
                  <a:pt x="315" y="276"/>
                  <a:pt x="315" y="274"/>
                </a:cubicBezTo>
                <a:cubicBezTo>
                  <a:pt x="315" y="272"/>
                  <a:pt x="317" y="270"/>
                  <a:pt x="319" y="270"/>
                </a:cubicBezTo>
                <a:cubicBezTo>
                  <a:pt x="327" y="270"/>
                  <a:pt x="327" y="270"/>
                  <a:pt x="327" y="270"/>
                </a:cubicBezTo>
                <a:cubicBezTo>
                  <a:pt x="329" y="270"/>
                  <a:pt x="331" y="272"/>
                  <a:pt x="331" y="274"/>
                </a:cubicBezTo>
                <a:cubicBezTo>
                  <a:pt x="331" y="276"/>
                  <a:pt x="329" y="278"/>
                  <a:pt x="327" y="278"/>
                </a:cubicBezTo>
                <a:lnTo>
                  <a:pt x="319" y="278"/>
                </a:lnTo>
                <a:close/>
                <a:moveTo>
                  <a:pt x="352" y="278"/>
                </a:moveTo>
                <a:cubicBezTo>
                  <a:pt x="349" y="278"/>
                  <a:pt x="348" y="276"/>
                  <a:pt x="348" y="274"/>
                </a:cubicBezTo>
                <a:cubicBezTo>
                  <a:pt x="348" y="272"/>
                  <a:pt x="349" y="270"/>
                  <a:pt x="352" y="270"/>
                </a:cubicBezTo>
                <a:cubicBezTo>
                  <a:pt x="360" y="270"/>
                  <a:pt x="360" y="270"/>
                  <a:pt x="360" y="270"/>
                </a:cubicBezTo>
                <a:cubicBezTo>
                  <a:pt x="362" y="270"/>
                  <a:pt x="364" y="272"/>
                  <a:pt x="364" y="274"/>
                </a:cubicBezTo>
                <a:cubicBezTo>
                  <a:pt x="364" y="276"/>
                  <a:pt x="362" y="278"/>
                  <a:pt x="360" y="278"/>
                </a:cubicBezTo>
                <a:lnTo>
                  <a:pt x="352" y="278"/>
                </a:lnTo>
                <a:close/>
                <a:moveTo>
                  <a:pt x="384" y="278"/>
                </a:moveTo>
                <a:cubicBezTo>
                  <a:pt x="382" y="278"/>
                  <a:pt x="380" y="276"/>
                  <a:pt x="380" y="274"/>
                </a:cubicBezTo>
                <a:cubicBezTo>
                  <a:pt x="380" y="272"/>
                  <a:pt x="382" y="270"/>
                  <a:pt x="384" y="270"/>
                </a:cubicBezTo>
                <a:cubicBezTo>
                  <a:pt x="392" y="270"/>
                  <a:pt x="392" y="270"/>
                  <a:pt x="392" y="270"/>
                </a:cubicBezTo>
                <a:cubicBezTo>
                  <a:pt x="395" y="270"/>
                  <a:pt x="396" y="272"/>
                  <a:pt x="396" y="274"/>
                </a:cubicBezTo>
                <a:cubicBezTo>
                  <a:pt x="396" y="276"/>
                  <a:pt x="395" y="278"/>
                  <a:pt x="392" y="278"/>
                </a:cubicBezTo>
                <a:lnTo>
                  <a:pt x="384" y="278"/>
                </a:lnTo>
                <a:close/>
                <a:moveTo>
                  <a:pt x="417" y="278"/>
                </a:moveTo>
                <a:cubicBezTo>
                  <a:pt x="414" y="278"/>
                  <a:pt x="413" y="276"/>
                  <a:pt x="413" y="274"/>
                </a:cubicBezTo>
                <a:cubicBezTo>
                  <a:pt x="413" y="272"/>
                  <a:pt x="414" y="270"/>
                  <a:pt x="417" y="270"/>
                </a:cubicBezTo>
                <a:cubicBezTo>
                  <a:pt x="425" y="270"/>
                  <a:pt x="425" y="270"/>
                  <a:pt x="425" y="270"/>
                </a:cubicBezTo>
                <a:cubicBezTo>
                  <a:pt x="427" y="270"/>
                  <a:pt x="429" y="272"/>
                  <a:pt x="429" y="274"/>
                </a:cubicBezTo>
                <a:cubicBezTo>
                  <a:pt x="429" y="276"/>
                  <a:pt x="427" y="278"/>
                  <a:pt x="425" y="278"/>
                </a:cubicBezTo>
                <a:lnTo>
                  <a:pt x="417" y="278"/>
                </a:lnTo>
                <a:close/>
                <a:moveTo>
                  <a:pt x="449" y="278"/>
                </a:moveTo>
                <a:cubicBezTo>
                  <a:pt x="447" y="278"/>
                  <a:pt x="445" y="276"/>
                  <a:pt x="445" y="274"/>
                </a:cubicBezTo>
                <a:cubicBezTo>
                  <a:pt x="445" y="272"/>
                  <a:pt x="447" y="270"/>
                  <a:pt x="449" y="270"/>
                </a:cubicBezTo>
                <a:cubicBezTo>
                  <a:pt x="457" y="270"/>
                  <a:pt x="457" y="270"/>
                  <a:pt x="457" y="270"/>
                </a:cubicBezTo>
                <a:cubicBezTo>
                  <a:pt x="460" y="270"/>
                  <a:pt x="462" y="272"/>
                  <a:pt x="462" y="274"/>
                </a:cubicBezTo>
                <a:cubicBezTo>
                  <a:pt x="462" y="276"/>
                  <a:pt x="460" y="278"/>
                  <a:pt x="457" y="278"/>
                </a:cubicBezTo>
                <a:lnTo>
                  <a:pt x="449" y="278"/>
                </a:lnTo>
                <a:close/>
                <a:moveTo>
                  <a:pt x="482" y="278"/>
                </a:moveTo>
                <a:cubicBezTo>
                  <a:pt x="480" y="278"/>
                  <a:pt x="478" y="276"/>
                  <a:pt x="478" y="274"/>
                </a:cubicBezTo>
                <a:cubicBezTo>
                  <a:pt x="478" y="272"/>
                  <a:pt x="480" y="270"/>
                  <a:pt x="482" y="270"/>
                </a:cubicBezTo>
                <a:cubicBezTo>
                  <a:pt x="490" y="270"/>
                  <a:pt x="490" y="270"/>
                  <a:pt x="490" y="270"/>
                </a:cubicBezTo>
                <a:cubicBezTo>
                  <a:pt x="492" y="270"/>
                  <a:pt x="494" y="272"/>
                  <a:pt x="494" y="274"/>
                </a:cubicBezTo>
                <a:cubicBezTo>
                  <a:pt x="494" y="276"/>
                  <a:pt x="492" y="278"/>
                  <a:pt x="490" y="278"/>
                </a:cubicBezTo>
                <a:lnTo>
                  <a:pt x="482" y="278"/>
                </a:lnTo>
                <a:close/>
                <a:moveTo>
                  <a:pt x="514" y="278"/>
                </a:moveTo>
                <a:cubicBezTo>
                  <a:pt x="512" y="278"/>
                  <a:pt x="510" y="276"/>
                  <a:pt x="510" y="274"/>
                </a:cubicBezTo>
                <a:cubicBezTo>
                  <a:pt x="510" y="272"/>
                  <a:pt x="512" y="270"/>
                  <a:pt x="514" y="270"/>
                </a:cubicBezTo>
                <a:cubicBezTo>
                  <a:pt x="523" y="270"/>
                  <a:pt x="523" y="270"/>
                  <a:pt x="523" y="270"/>
                </a:cubicBezTo>
                <a:cubicBezTo>
                  <a:pt x="525" y="270"/>
                  <a:pt x="527" y="272"/>
                  <a:pt x="527" y="274"/>
                </a:cubicBezTo>
                <a:cubicBezTo>
                  <a:pt x="527" y="276"/>
                  <a:pt x="525" y="278"/>
                  <a:pt x="523" y="278"/>
                </a:cubicBezTo>
                <a:lnTo>
                  <a:pt x="514" y="278"/>
                </a:lnTo>
                <a:close/>
                <a:moveTo>
                  <a:pt x="547" y="278"/>
                </a:moveTo>
                <a:cubicBezTo>
                  <a:pt x="545" y="278"/>
                  <a:pt x="543" y="276"/>
                  <a:pt x="543" y="274"/>
                </a:cubicBezTo>
                <a:cubicBezTo>
                  <a:pt x="543" y="272"/>
                  <a:pt x="545" y="270"/>
                  <a:pt x="547" y="270"/>
                </a:cubicBezTo>
                <a:cubicBezTo>
                  <a:pt x="555" y="270"/>
                  <a:pt x="555" y="270"/>
                  <a:pt x="555" y="270"/>
                </a:cubicBezTo>
                <a:cubicBezTo>
                  <a:pt x="557" y="270"/>
                  <a:pt x="559" y="272"/>
                  <a:pt x="559" y="274"/>
                </a:cubicBezTo>
                <a:cubicBezTo>
                  <a:pt x="559" y="276"/>
                  <a:pt x="557" y="278"/>
                  <a:pt x="555" y="278"/>
                </a:cubicBezTo>
                <a:lnTo>
                  <a:pt x="547" y="278"/>
                </a:lnTo>
                <a:close/>
                <a:moveTo>
                  <a:pt x="580" y="278"/>
                </a:moveTo>
                <a:cubicBezTo>
                  <a:pt x="577" y="278"/>
                  <a:pt x="575" y="276"/>
                  <a:pt x="575" y="274"/>
                </a:cubicBezTo>
                <a:cubicBezTo>
                  <a:pt x="575" y="272"/>
                  <a:pt x="577" y="270"/>
                  <a:pt x="580" y="270"/>
                </a:cubicBezTo>
                <a:cubicBezTo>
                  <a:pt x="588" y="270"/>
                  <a:pt x="588" y="270"/>
                  <a:pt x="588" y="270"/>
                </a:cubicBezTo>
                <a:cubicBezTo>
                  <a:pt x="590" y="270"/>
                  <a:pt x="592" y="272"/>
                  <a:pt x="592" y="274"/>
                </a:cubicBezTo>
                <a:cubicBezTo>
                  <a:pt x="592" y="276"/>
                  <a:pt x="590" y="278"/>
                  <a:pt x="588" y="278"/>
                </a:cubicBezTo>
                <a:lnTo>
                  <a:pt x="580" y="278"/>
                </a:lnTo>
                <a:close/>
                <a:moveTo>
                  <a:pt x="612" y="278"/>
                </a:moveTo>
                <a:cubicBezTo>
                  <a:pt x="610" y="278"/>
                  <a:pt x="608" y="276"/>
                  <a:pt x="608" y="274"/>
                </a:cubicBezTo>
                <a:cubicBezTo>
                  <a:pt x="608" y="272"/>
                  <a:pt x="610" y="270"/>
                  <a:pt x="612" y="270"/>
                </a:cubicBezTo>
                <a:cubicBezTo>
                  <a:pt x="620" y="270"/>
                  <a:pt x="620" y="270"/>
                  <a:pt x="620" y="270"/>
                </a:cubicBezTo>
                <a:cubicBezTo>
                  <a:pt x="623" y="270"/>
                  <a:pt x="624" y="272"/>
                  <a:pt x="624" y="274"/>
                </a:cubicBezTo>
                <a:cubicBezTo>
                  <a:pt x="624" y="276"/>
                  <a:pt x="623" y="278"/>
                  <a:pt x="620" y="278"/>
                </a:cubicBezTo>
                <a:lnTo>
                  <a:pt x="612" y="278"/>
                </a:lnTo>
                <a:close/>
                <a:moveTo>
                  <a:pt x="645" y="278"/>
                </a:moveTo>
                <a:cubicBezTo>
                  <a:pt x="642" y="278"/>
                  <a:pt x="641" y="276"/>
                  <a:pt x="641" y="274"/>
                </a:cubicBezTo>
                <a:cubicBezTo>
                  <a:pt x="641" y="272"/>
                  <a:pt x="642" y="270"/>
                  <a:pt x="645" y="270"/>
                </a:cubicBezTo>
                <a:cubicBezTo>
                  <a:pt x="653" y="270"/>
                  <a:pt x="653" y="270"/>
                  <a:pt x="653" y="270"/>
                </a:cubicBezTo>
                <a:cubicBezTo>
                  <a:pt x="655" y="270"/>
                  <a:pt x="657" y="272"/>
                  <a:pt x="657" y="274"/>
                </a:cubicBezTo>
                <a:cubicBezTo>
                  <a:pt x="657" y="276"/>
                  <a:pt x="655" y="278"/>
                  <a:pt x="653" y="278"/>
                </a:cubicBezTo>
                <a:lnTo>
                  <a:pt x="645" y="278"/>
                </a:lnTo>
                <a:close/>
                <a:moveTo>
                  <a:pt x="677" y="278"/>
                </a:moveTo>
                <a:cubicBezTo>
                  <a:pt x="675" y="278"/>
                  <a:pt x="673" y="276"/>
                  <a:pt x="673" y="274"/>
                </a:cubicBezTo>
                <a:cubicBezTo>
                  <a:pt x="673" y="272"/>
                  <a:pt x="675" y="270"/>
                  <a:pt x="677" y="270"/>
                </a:cubicBezTo>
                <a:cubicBezTo>
                  <a:pt x="685" y="270"/>
                  <a:pt x="685" y="270"/>
                  <a:pt x="685" y="270"/>
                </a:cubicBezTo>
                <a:cubicBezTo>
                  <a:pt x="688" y="270"/>
                  <a:pt x="689" y="272"/>
                  <a:pt x="689" y="274"/>
                </a:cubicBezTo>
                <a:cubicBezTo>
                  <a:pt x="689" y="276"/>
                  <a:pt x="688" y="278"/>
                  <a:pt x="685" y="278"/>
                </a:cubicBezTo>
                <a:lnTo>
                  <a:pt x="677" y="278"/>
                </a:lnTo>
                <a:close/>
                <a:moveTo>
                  <a:pt x="710" y="278"/>
                </a:moveTo>
                <a:cubicBezTo>
                  <a:pt x="708" y="278"/>
                  <a:pt x="706" y="276"/>
                  <a:pt x="706" y="274"/>
                </a:cubicBezTo>
                <a:cubicBezTo>
                  <a:pt x="706" y="272"/>
                  <a:pt x="708" y="270"/>
                  <a:pt x="710" y="270"/>
                </a:cubicBezTo>
                <a:cubicBezTo>
                  <a:pt x="718" y="270"/>
                  <a:pt x="718" y="270"/>
                  <a:pt x="718" y="270"/>
                </a:cubicBezTo>
                <a:cubicBezTo>
                  <a:pt x="720" y="270"/>
                  <a:pt x="722" y="272"/>
                  <a:pt x="722" y="274"/>
                </a:cubicBezTo>
                <a:cubicBezTo>
                  <a:pt x="722" y="276"/>
                  <a:pt x="720" y="278"/>
                  <a:pt x="718" y="278"/>
                </a:cubicBezTo>
                <a:lnTo>
                  <a:pt x="710" y="278"/>
                </a:lnTo>
                <a:close/>
                <a:moveTo>
                  <a:pt x="742" y="278"/>
                </a:moveTo>
                <a:cubicBezTo>
                  <a:pt x="740" y="278"/>
                  <a:pt x="738" y="276"/>
                  <a:pt x="738" y="274"/>
                </a:cubicBezTo>
                <a:cubicBezTo>
                  <a:pt x="738" y="272"/>
                  <a:pt x="740" y="270"/>
                  <a:pt x="742" y="270"/>
                </a:cubicBezTo>
                <a:cubicBezTo>
                  <a:pt x="751" y="270"/>
                  <a:pt x="751" y="270"/>
                  <a:pt x="751" y="270"/>
                </a:cubicBezTo>
                <a:cubicBezTo>
                  <a:pt x="753" y="270"/>
                  <a:pt x="755" y="272"/>
                  <a:pt x="755" y="274"/>
                </a:cubicBezTo>
                <a:cubicBezTo>
                  <a:pt x="755" y="276"/>
                  <a:pt x="753" y="278"/>
                  <a:pt x="751" y="278"/>
                </a:cubicBezTo>
                <a:lnTo>
                  <a:pt x="742" y="278"/>
                </a:lnTo>
                <a:close/>
                <a:moveTo>
                  <a:pt x="775" y="278"/>
                </a:moveTo>
                <a:cubicBezTo>
                  <a:pt x="773" y="278"/>
                  <a:pt x="771" y="276"/>
                  <a:pt x="771" y="274"/>
                </a:cubicBezTo>
                <a:cubicBezTo>
                  <a:pt x="771" y="272"/>
                  <a:pt x="773" y="270"/>
                  <a:pt x="775" y="270"/>
                </a:cubicBezTo>
                <a:cubicBezTo>
                  <a:pt x="783" y="270"/>
                  <a:pt x="783" y="270"/>
                  <a:pt x="783" y="270"/>
                </a:cubicBezTo>
                <a:cubicBezTo>
                  <a:pt x="785" y="270"/>
                  <a:pt x="787" y="272"/>
                  <a:pt x="787" y="274"/>
                </a:cubicBezTo>
                <a:cubicBezTo>
                  <a:pt x="787" y="276"/>
                  <a:pt x="785" y="278"/>
                  <a:pt x="783" y="278"/>
                </a:cubicBezTo>
                <a:lnTo>
                  <a:pt x="775" y="278"/>
                </a:lnTo>
                <a:close/>
                <a:moveTo>
                  <a:pt x="807" y="278"/>
                </a:moveTo>
                <a:cubicBezTo>
                  <a:pt x="805" y="278"/>
                  <a:pt x="803" y="276"/>
                  <a:pt x="803" y="274"/>
                </a:cubicBezTo>
                <a:cubicBezTo>
                  <a:pt x="803" y="272"/>
                  <a:pt x="805" y="270"/>
                  <a:pt x="807" y="270"/>
                </a:cubicBezTo>
                <a:cubicBezTo>
                  <a:pt x="816" y="270"/>
                  <a:pt x="816" y="270"/>
                  <a:pt x="816" y="270"/>
                </a:cubicBezTo>
                <a:cubicBezTo>
                  <a:pt x="818" y="270"/>
                  <a:pt x="820" y="272"/>
                  <a:pt x="820" y="274"/>
                </a:cubicBezTo>
                <a:cubicBezTo>
                  <a:pt x="820" y="276"/>
                  <a:pt x="818" y="278"/>
                  <a:pt x="816" y="278"/>
                </a:cubicBezTo>
                <a:lnTo>
                  <a:pt x="807" y="278"/>
                </a:lnTo>
                <a:close/>
                <a:moveTo>
                  <a:pt x="840" y="278"/>
                </a:moveTo>
                <a:cubicBezTo>
                  <a:pt x="838" y="278"/>
                  <a:pt x="836" y="276"/>
                  <a:pt x="836" y="274"/>
                </a:cubicBezTo>
                <a:cubicBezTo>
                  <a:pt x="836" y="272"/>
                  <a:pt x="838" y="270"/>
                  <a:pt x="840" y="270"/>
                </a:cubicBezTo>
                <a:cubicBezTo>
                  <a:pt x="848" y="270"/>
                  <a:pt x="848" y="270"/>
                  <a:pt x="848" y="270"/>
                </a:cubicBezTo>
                <a:cubicBezTo>
                  <a:pt x="850" y="270"/>
                  <a:pt x="852" y="272"/>
                  <a:pt x="852" y="274"/>
                </a:cubicBezTo>
                <a:cubicBezTo>
                  <a:pt x="852" y="276"/>
                  <a:pt x="850" y="278"/>
                  <a:pt x="848" y="278"/>
                </a:cubicBezTo>
                <a:lnTo>
                  <a:pt x="840" y="278"/>
                </a:lnTo>
                <a:close/>
                <a:moveTo>
                  <a:pt x="873" y="278"/>
                </a:moveTo>
                <a:cubicBezTo>
                  <a:pt x="870" y="278"/>
                  <a:pt x="869" y="276"/>
                  <a:pt x="869" y="274"/>
                </a:cubicBezTo>
                <a:cubicBezTo>
                  <a:pt x="869" y="272"/>
                  <a:pt x="870" y="270"/>
                  <a:pt x="873" y="270"/>
                </a:cubicBezTo>
                <a:cubicBezTo>
                  <a:pt x="881" y="270"/>
                  <a:pt x="881" y="270"/>
                  <a:pt x="881" y="270"/>
                </a:cubicBezTo>
                <a:cubicBezTo>
                  <a:pt x="883" y="270"/>
                  <a:pt x="885" y="272"/>
                  <a:pt x="885" y="274"/>
                </a:cubicBezTo>
                <a:cubicBezTo>
                  <a:pt x="885" y="276"/>
                  <a:pt x="883" y="278"/>
                  <a:pt x="881" y="278"/>
                </a:cubicBezTo>
                <a:lnTo>
                  <a:pt x="873" y="278"/>
                </a:lnTo>
                <a:close/>
                <a:moveTo>
                  <a:pt x="905" y="278"/>
                </a:moveTo>
                <a:cubicBezTo>
                  <a:pt x="903" y="278"/>
                  <a:pt x="901" y="276"/>
                  <a:pt x="901" y="274"/>
                </a:cubicBezTo>
                <a:cubicBezTo>
                  <a:pt x="901" y="272"/>
                  <a:pt x="903" y="270"/>
                  <a:pt x="905" y="270"/>
                </a:cubicBezTo>
                <a:cubicBezTo>
                  <a:pt x="913" y="270"/>
                  <a:pt x="913" y="270"/>
                  <a:pt x="913" y="270"/>
                </a:cubicBezTo>
                <a:cubicBezTo>
                  <a:pt x="916" y="270"/>
                  <a:pt x="917" y="272"/>
                  <a:pt x="917" y="274"/>
                </a:cubicBezTo>
                <a:cubicBezTo>
                  <a:pt x="917" y="276"/>
                  <a:pt x="916" y="278"/>
                  <a:pt x="913" y="278"/>
                </a:cubicBezTo>
                <a:lnTo>
                  <a:pt x="905" y="278"/>
                </a:lnTo>
                <a:close/>
                <a:moveTo>
                  <a:pt x="938" y="278"/>
                </a:moveTo>
                <a:cubicBezTo>
                  <a:pt x="935" y="278"/>
                  <a:pt x="934" y="276"/>
                  <a:pt x="934" y="274"/>
                </a:cubicBezTo>
                <a:cubicBezTo>
                  <a:pt x="934" y="272"/>
                  <a:pt x="935" y="270"/>
                  <a:pt x="938" y="270"/>
                </a:cubicBezTo>
                <a:cubicBezTo>
                  <a:pt x="946" y="270"/>
                  <a:pt x="946" y="270"/>
                  <a:pt x="946" y="270"/>
                </a:cubicBezTo>
                <a:cubicBezTo>
                  <a:pt x="948" y="270"/>
                  <a:pt x="950" y="272"/>
                  <a:pt x="950" y="274"/>
                </a:cubicBezTo>
                <a:cubicBezTo>
                  <a:pt x="950" y="276"/>
                  <a:pt x="948" y="278"/>
                  <a:pt x="946" y="278"/>
                </a:cubicBezTo>
                <a:lnTo>
                  <a:pt x="938" y="278"/>
                </a:lnTo>
                <a:close/>
                <a:moveTo>
                  <a:pt x="970" y="278"/>
                </a:moveTo>
                <a:cubicBezTo>
                  <a:pt x="968" y="278"/>
                  <a:pt x="966" y="276"/>
                  <a:pt x="966" y="274"/>
                </a:cubicBezTo>
                <a:cubicBezTo>
                  <a:pt x="966" y="272"/>
                  <a:pt x="968" y="270"/>
                  <a:pt x="970" y="270"/>
                </a:cubicBezTo>
                <a:cubicBezTo>
                  <a:pt x="978" y="270"/>
                  <a:pt x="978" y="270"/>
                  <a:pt x="978" y="270"/>
                </a:cubicBezTo>
                <a:cubicBezTo>
                  <a:pt x="981" y="270"/>
                  <a:pt x="983" y="272"/>
                  <a:pt x="983" y="274"/>
                </a:cubicBezTo>
                <a:cubicBezTo>
                  <a:pt x="983" y="276"/>
                  <a:pt x="981" y="278"/>
                  <a:pt x="978" y="278"/>
                </a:cubicBezTo>
                <a:lnTo>
                  <a:pt x="970" y="278"/>
                </a:lnTo>
                <a:close/>
                <a:moveTo>
                  <a:pt x="1022" y="0"/>
                </a:moveTo>
                <a:cubicBezTo>
                  <a:pt x="1024" y="0"/>
                  <a:pt x="1026" y="2"/>
                  <a:pt x="1026" y="4"/>
                </a:cubicBezTo>
                <a:cubicBezTo>
                  <a:pt x="1026" y="6"/>
                  <a:pt x="1024" y="8"/>
                  <a:pt x="1022" y="8"/>
                </a:cubicBezTo>
                <a:cubicBezTo>
                  <a:pt x="1014" y="8"/>
                  <a:pt x="1014" y="8"/>
                  <a:pt x="1014" y="8"/>
                </a:cubicBezTo>
                <a:cubicBezTo>
                  <a:pt x="1011" y="8"/>
                  <a:pt x="1010" y="6"/>
                  <a:pt x="1010" y="4"/>
                </a:cubicBezTo>
                <a:cubicBezTo>
                  <a:pt x="1010" y="2"/>
                  <a:pt x="1011" y="0"/>
                  <a:pt x="1014" y="0"/>
                </a:cubicBezTo>
                <a:lnTo>
                  <a:pt x="1022" y="0"/>
                </a:lnTo>
                <a:close/>
                <a:moveTo>
                  <a:pt x="989" y="0"/>
                </a:moveTo>
                <a:cubicBezTo>
                  <a:pt x="991" y="0"/>
                  <a:pt x="993" y="2"/>
                  <a:pt x="993" y="4"/>
                </a:cubicBezTo>
                <a:cubicBezTo>
                  <a:pt x="993" y="6"/>
                  <a:pt x="991" y="8"/>
                  <a:pt x="989" y="8"/>
                </a:cubicBezTo>
                <a:cubicBezTo>
                  <a:pt x="981" y="8"/>
                  <a:pt x="981" y="8"/>
                  <a:pt x="981" y="8"/>
                </a:cubicBezTo>
                <a:cubicBezTo>
                  <a:pt x="979" y="8"/>
                  <a:pt x="977" y="6"/>
                  <a:pt x="977" y="4"/>
                </a:cubicBezTo>
                <a:cubicBezTo>
                  <a:pt x="977" y="2"/>
                  <a:pt x="979" y="0"/>
                  <a:pt x="981" y="0"/>
                </a:cubicBezTo>
                <a:lnTo>
                  <a:pt x="989" y="0"/>
                </a:lnTo>
                <a:close/>
                <a:moveTo>
                  <a:pt x="957" y="0"/>
                </a:moveTo>
                <a:cubicBezTo>
                  <a:pt x="959" y="0"/>
                  <a:pt x="961" y="2"/>
                  <a:pt x="961" y="4"/>
                </a:cubicBezTo>
                <a:cubicBezTo>
                  <a:pt x="961" y="6"/>
                  <a:pt x="959" y="8"/>
                  <a:pt x="957" y="8"/>
                </a:cubicBezTo>
                <a:cubicBezTo>
                  <a:pt x="948" y="8"/>
                  <a:pt x="948" y="8"/>
                  <a:pt x="948" y="8"/>
                </a:cubicBezTo>
                <a:cubicBezTo>
                  <a:pt x="946" y="8"/>
                  <a:pt x="944" y="6"/>
                  <a:pt x="944" y="4"/>
                </a:cubicBezTo>
                <a:cubicBezTo>
                  <a:pt x="944" y="2"/>
                  <a:pt x="946" y="0"/>
                  <a:pt x="948" y="0"/>
                </a:cubicBezTo>
                <a:lnTo>
                  <a:pt x="957" y="0"/>
                </a:lnTo>
                <a:close/>
                <a:moveTo>
                  <a:pt x="924" y="0"/>
                </a:moveTo>
                <a:cubicBezTo>
                  <a:pt x="926" y="0"/>
                  <a:pt x="928" y="2"/>
                  <a:pt x="928" y="4"/>
                </a:cubicBezTo>
                <a:cubicBezTo>
                  <a:pt x="928" y="6"/>
                  <a:pt x="926" y="8"/>
                  <a:pt x="924" y="8"/>
                </a:cubicBezTo>
                <a:cubicBezTo>
                  <a:pt x="916" y="8"/>
                  <a:pt x="916" y="8"/>
                  <a:pt x="916" y="8"/>
                </a:cubicBezTo>
                <a:cubicBezTo>
                  <a:pt x="914" y="8"/>
                  <a:pt x="912" y="6"/>
                  <a:pt x="912" y="4"/>
                </a:cubicBezTo>
                <a:cubicBezTo>
                  <a:pt x="912" y="2"/>
                  <a:pt x="914" y="0"/>
                  <a:pt x="916" y="0"/>
                </a:cubicBezTo>
                <a:lnTo>
                  <a:pt x="924" y="0"/>
                </a:lnTo>
                <a:close/>
                <a:moveTo>
                  <a:pt x="891" y="0"/>
                </a:moveTo>
                <a:cubicBezTo>
                  <a:pt x="894" y="0"/>
                  <a:pt x="896" y="2"/>
                  <a:pt x="896" y="4"/>
                </a:cubicBezTo>
                <a:cubicBezTo>
                  <a:pt x="896" y="6"/>
                  <a:pt x="894" y="8"/>
                  <a:pt x="891" y="8"/>
                </a:cubicBezTo>
                <a:cubicBezTo>
                  <a:pt x="883" y="8"/>
                  <a:pt x="883" y="8"/>
                  <a:pt x="883" y="8"/>
                </a:cubicBezTo>
                <a:cubicBezTo>
                  <a:pt x="881" y="8"/>
                  <a:pt x="879" y="6"/>
                  <a:pt x="879" y="4"/>
                </a:cubicBezTo>
                <a:cubicBezTo>
                  <a:pt x="879" y="2"/>
                  <a:pt x="881" y="0"/>
                  <a:pt x="883" y="0"/>
                </a:cubicBezTo>
                <a:lnTo>
                  <a:pt x="891" y="0"/>
                </a:lnTo>
                <a:close/>
                <a:moveTo>
                  <a:pt x="859" y="0"/>
                </a:moveTo>
                <a:cubicBezTo>
                  <a:pt x="861" y="0"/>
                  <a:pt x="863" y="2"/>
                  <a:pt x="863" y="4"/>
                </a:cubicBezTo>
                <a:cubicBezTo>
                  <a:pt x="863" y="6"/>
                  <a:pt x="861" y="8"/>
                  <a:pt x="859" y="8"/>
                </a:cubicBezTo>
                <a:cubicBezTo>
                  <a:pt x="851" y="8"/>
                  <a:pt x="851" y="8"/>
                  <a:pt x="851" y="8"/>
                </a:cubicBezTo>
                <a:cubicBezTo>
                  <a:pt x="849" y="8"/>
                  <a:pt x="847" y="6"/>
                  <a:pt x="847" y="4"/>
                </a:cubicBezTo>
                <a:cubicBezTo>
                  <a:pt x="847" y="2"/>
                  <a:pt x="849" y="0"/>
                  <a:pt x="851" y="0"/>
                </a:cubicBezTo>
                <a:lnTo>
                  <a:pt x="859" y="0"/>
                </a:lnTo>
                <a:close/>
                <a:moveTo>
                  <a:pt x="826" y="0"/>
                </a:moveTo>
                <a:cubicBezTo>
                  <a:pt x="829" y="0"/>
                  <a:pt x="830" y="2"/>
                  <a:pt x="830" y="4"/>
                </a:cubicBezTo>
                <a:cubicBezTo>
                  <a:pt x="830" y="6"/>
                  <a:pt x="829" y="8"/>
                  <a:pt x="826" y="8"/>
                </a:cubicBezTo>
                <a:cubicBezTo>
                  <a:pt x="818" y="8"/>
                  <a:pt x="818" y="8"/>
                  <a:pt x="818" y="8"/>
                </a:cubicBezTo>
                <a:cubicBezTo>
                  <a:pt x="816" y="8"/>
                  <a:pt x="814" y="6"/>
                  <a:pt x="814" y="4"/>
                </a:cubicBezTo>
                <a:cubicBezTo>
                  <a:pt x="814" y="2"/>
                  <a:pt x="816" y="0"/>
                  <a:pt x="818" y="0"/>
                </a:cubicBezTo>
                <a:lnTo>
                  <a:pt x="826" y="0"/>
                </a:lnTo>
                <a:close/>
                <a:moveTo>
                  <a:pt x="794" y="0"/>
                </a:moveTo>
                <a:cubicBezTo>
                  <a:pt x="796" y="0"/>
                  <a:pt x="798" y="2"/>
                  <a:pt x="798" y="4"/>
                </a:cubicBezTo>
                <a:cubicBezTo>
                  <a:pt x="798" y="6"/>
                  <a:pt x="796" y="8"/>
                  <a:pt x="794" y="8"/>
                </a:cubicBezTo>
                <a:cubicBezTo>
                  <a:pt x="786" y="8"/>
                  <a:pt x="786" y="8"/>
                  <a:pt x="786" y="8"/>
                </a:cubicBezTo>
                <a:cubicBezTo>
                  <a:pt x="783" y="8"/>
                  <a:pt x="782" y="6"/>
                  <a:pt x="782" y="4"/>
                </a:cubicBezTo>
                <a:cubicBezTo>
                  <a:pt x="782" y="2"/>
                  <a:pt x="783" y="0"/>
                  <a:pt x="786" y="0"/>
                </a:cubicBezTo>
                <a:lnTo>
                  <a:pt x="794" y="0"/>
                </a:lnTo>
                <a:close/>
                <a:moveTo>
                  <a:pt x="761" y="0"/>
                </a:moveTo>
                <a:cubicBezTo>
                  <a:pt x="763" y="0"/>
                  <a:pt x="765" y="2"/>
                  <a:pt x="765" y="4"/>
                </a:cubicBezTo>
                <a:cubicBezTo>
                  <a:pt x="765" y="6"/>
                  <a:pt x="763" y="8"/>
                  <a:pt x="761" y="8"/>
                </a:cubicBezTo>
                <a:cubicBezTo>
                  <a:pt x="753" y="8"/>
                  <a:pt x="753" y="8"/>
                  <a:pt x="753" y="8"/>
                </a:cubicBezTo>
                <a:cubicBezTo>
                  <a:pt x="751" y="8"/>
                  <a:pt x="749" y="6"/>
                  <a:pt x="749" y="4"/>
                </a:cubicBezTo>
                <a:cubicBezTo>
                  <a:pt x="749" y="2"/>
                  <a:pt x="751" y="0"/>
                  <a:pt x="753" y="0"/>
                </a:cubicBezTo>
                <a:lnTo>
                  <a:pt x="761" y="0"/>
                </a:lnTo>
                <a:close/>
                <a:moveTo>
                  <a:pt x="729" y="0"/>
                </a:moveTo>
                <a:cubicBezTo>
                  <a:pt x="731" y="0"/>
                  <a:pt x="733" y="2"/>
                  <a:pt x="733" y="4"/>
                </a:cubicBezTo>
                <a:cubicBezTo>
                  <a:pt x="733" y="6"/>
                  <a:pt x="731" y="8"/>
                  <a:pt x="729" y="8"/>
                </a:cubicBezTo>
                <a:cubicBezTo>
                  <a:pt x="721" y="8"/>
                  <a:pt x="721" y="8"/>
                  <a:pt x="721" y="8"/>
                </a:cubicBezTo>
                <a:cubicBezTo>
                  <a:pt x="718" y="8"/>
                  <a:pt x="716" y="6"/>
                  <a:pt x="716" y="4"/>
                </a:cubicBezTo>
                <a:cubicBezTo>
                  <a:pt x="716" y="2"/>
                  <a:pt x="718" y="0"/>
                  <a:pt x="721" y="0"/>
                </a:cubicBezTo>
                <a:lnTo>
                  <a:pt x="729" y="0"/>
                </a:lnTo>
                <a:close/>
                <a:moveTo>
                  <a:pt x="696" y="0"/>
                </a:moveTo>
                <a:cubicBezTo>
                  <a:pt x="698" y="0"/>
                  <a:pt x="700" y="2"/>
                  <a:pt x="700" y="4"/>
                </a:cubicBezTo>
                <a:cubicBezTo>
                  <a:pt x="700" y="6"/>
                  <a:pt x="698" y="8"/>
                  <a:pt x="696" y="8"/>
                </a:cubicBezTo>
                <a:cubicBezTo>
                  <a:pt x="688" y="8"/>
                  <a:pt x="688" y="8"/>
                  <a:pt x="688" y="8"/>
                </a:cubicBezTo>
                <a:cubicBezTo>
                  <a:pt x="686" y="8"/>
                  <a:pt x="684" y="6"/>
                  <a:pt x="684" y="4"/>
                </a:cubicBezTo>
                <a:cubicBezTo>
                  <a:pt x="684" y="2"/>
                  <a:pt x="686" y="0"/>
                  <a:pt x="688" y="0"/>
                </a:cubicBezTo>
                <a:lnTo>
                  <a:pt x="696" y="0"/>
                </a:lnTo>
                <a:close/>
                <a:moveTo>
                  <a:pt x="664" y="0"/>
                </a:moveTo>
                <a:cubicBezTo>
                  <a:pt x="666" y="0"/>
                  <a:pt x="668" y="2"/>
                  <a:pt x="668" y="4"/>
                </a:cubicBezTo>
                <a:cubicBezTo>
                  <a:pt x="668" y="6"/>
                  <a:pt x="666" y="8"/>
                  <a:pt x="664" y="8"/>
                </a:cubicBezTo>
                <a:cubicBezTo>
                  <a:pt x="655" y="8"/>
                  <a:pt x="655" y="8"/>
                  <a:pt x="655" y="8"/>
                </a:cubicBezTo>
                <a:cubicBezTo>
                  <a:pt x="653" y="8"/>
                  <a:pt x="651" y="6"/>
                  <a:pt x="651" y="4"/>
                </a:cubicBezTo>
                <a:cubicBezTo>
                  <a:pt x="651" y="2"/>
                  <a:pt x="653" y="0"/>
                  <a:pt x="655" y="0"/>
                </a:cubicBezTo>
                <a:lnTo>
                  <a:pt x="664" y="0"/>
                </a:lnTo>
                <a:close/>
                <a:moveTo>
                  <a:pt x="631" y="0"/>
                </a:moveTo>
                <a:cubicBezTo>
                  <a:pt x="633" y="0"/>
                  <a:pt x="635" y="2"/>
                  <a:pt x="635" y="4"/>
                </a:cubicBezTo>
                <a:cubicBezTo>
                  <a:pt x="635" y="6"/>
                  <a:pt x="633" y="8"/>
                  <a:pt x="631" y="8"/>
                </a:cubicBezTo>
                <a:cubicBezTo>
                  <a:pt x="623" y="8"/>
                  <a:pt x="623" y="8"/>
                  <a:pt x="623" y="8"/>
                </a:cubicBezTo>
                <a:cubicBezTo>
                  <a:pt x="621" y="8"/>
                  <a:pt x="619" y="6"/>
                  <a:pt x="619" y="4"/>
                </a:cubicBezTo>
                <a:cubicBezTo>
                  <a:pt x="619" y="2"/>
                  <a:pt x="621" y="0"/>
                  <a:pt x="623" y="0"/>
                </a:cubicBezTo>
                <a:lnTo>
                  <a:pt x="631" y="0"/>
                </a:lnTo>
                <a:close/>
                <a:moveTo>
                  <a:pt x="598" y="0"/>
                </a:moveTo>
                <a:cubicBezTo>
                  <a:pt x="601" y="0"/>
                  <a:pt x="603" y="2"/>
                  <a:pt x="603" y="4"/>
                </a:cubicBezTo>
                <a:cubicBezTo>
                  <a:pt x="603" y="6"/>
                  <a:pt x="601" y="8"/>
                  <a:pt x="598" y="8"/>
                </a:cubicBezTo>
                <a:cubicBezTo>
                  <a:pt x="590" y="8"/>
                  <a:pt x="590" y="8"/>
                  <a:pt x="590" y="8"/>
                </a:cubicBezTo>
                <a:cubicBezTo>
                  <a:pt x="588" y="8"/>
                  <a:pt x="586" y="6"/>
                  <a:pt x="586" y="4"/>
                </a:cubicBezTo>
                <a:cubicBezTo>
                  <a:pt x="586" y="2"/>
                  <a:pt x="588" y="0"/>
                  <a:pt x="590" y="0"/>
                </a:cubicBezTo>
                <a:lnTo>
                  <a:pt x="598" y="0"/>
                </a:lnTo>
                <a:close/>
                <a:moveTo>
                  <a:pt x="566" y="0"/>
                </a:moveTo>
                <a:cubicBezTo>
                  <a:pt x="568" y="0"/>
                  <a:pt x="570" y="2"/>
                  <a:pt x="570" y="4"/>
                </a:cubicBezTo>
                <a:cubicBezTo>
                  <a:pt x="570" y="6"/>
                  <a:pt x="568" y="8"/>
                  <a:pt x="566" y="8"/>
                </a:cubicBezTo>
                <a:cubicBezTo>
                  <a:pt x="558" y="8"/>
                  <a:pt x="558" y="8"/>
                  <a:pt x="558" y="8"/>
                </a:cubicBezTo>
                <a:cubicBezTo>
                  <a:pt x="555" y="8"/>
                  <a:pt x="554" y="6"/>
                  <a:pt x="554" y="4"/>
                </a:cubicBezTo>
                <a:cubicBezTo>
                  <a:pt x="554" y="2"/>
                  <a:pt x="555" y="0"/>
                  <a:pt x="558" y="0"/>
                </a:cubicBezTo>
                <a:lnTo>
                  <a:pt x="566" y="0"/>
                </a:lnTo>
                <a:close/>
                <a:moveTo>
                  <a:pt x="533" y="0"/>
                </a:moveTo>
                <a:cubicBezTo>
                  <a:pt x="536" y="0"/>
                  <a:pt x="537" y="2"/>
                  <a:pt x="537" y="4"/>
                </a:cubicBezTo>
                <a:cubicBezTo>
                  <a:pt x="537" y="6"/>
                  <a:pt x="536" y="8"/>
                  <a:pt x="533" y="8"/>
                </a:cubicBezTo>
                <a:cubicBezTo>
                  <a:pt x="525" y="8"/>
                  <a:pt x="525" y="8"/>
                  <a:pt x="525" y="8"/>
                </a:cubicBezTo>
                <a:cubicBezTo>
                  <a:pt x="523" y="8"/>
                  <a:pt x="521" y="6"/>
                  <a:pt x="521" y="4"/>
                </a:cubicBezTo>
                <a:cubicBezTo>
                  <a:pt x="521" y="2"/>
                  <a:pt x="523" y="0"/>
                  <a:pt x="525" y="0"/>
                </a:cubicBezTo>
                <a:lnTo>
                  <a:pt x="533" y="0"/>
                </a:lnTo>
                <a:close/>
                <a:moveTo>
                  <a:pt x="501" y="0"/>
                </a:moveTo>
                <a:cubicBezTo>
                  <a:pt x="503" y="0"/>
                  <a:pt x="505" y="2"/>
                  <a:pt x="505" y="4"/>
                </a:cubicBezTo>
                <a:cubicBezTo>
                  <a:pt x="505" y="6"/>
                  <a:pt x="503" y="8"/>
                  <a:pt x="501" y="8"/>
                </a:cubicBezTo>
                <a:cubicBezTo>
                  <a:pt x="493" y="8"/>
                  <a:pt x="493" y="8"/>
                  <a:pt x="493" y="8"/>
                </a:cubicBezTo>
                <a:cubicBezTo>
                  <a:pt x="490" y="8"/>
                  <a:pt x="489" y="6"/>
                  <a:pt x="489" y="4"/>
                </a:cubicBezTo>
                <a:cubicBezTo>
                  <a:pt x="489" y="2"/>
                  <a:pt x="490" y="0"/>
                  <a:pt x="493" y="0"/>
                </a:cubicBezTo>
                <a:lnTo>
                  <a:pt x="501" y="0"/>
                </a:lnTo>
                <a:close/>
                <a:moveTo>
                  <a:pt x="468" y="0"/>
                </a:moveTo>
                <a:cubicBezTo>
                  <a:pt x="470" y="0"/>
                  <a:pt x="472" y="2"/>
                  <a:pt x="472" y="4"/>
                </a:cubicBezTo>
                <a:cubicBezTo>
                  <a:pt x="472" y="6"/>
                  <a:pt x="470" y="8"/>
                  <a:pt x="468" y="8"/>
                </a:cubicBezTo>
                <a:cubicBezTo>
                  <a:pt x="460" y="8"/>
                  <a:pt x="460" y="8"/>
                  <a:pt x="460" y="8"/>
                </a:cubicBezTo>
                <a:cubicBezTo>
                  <a:pt x="458" y="8"/>
                  <a:pt x="456" y="6"/>
                  <a:pt x="456" y="4"/>
                </a:cubicBezTo>
                <a:cubicBezTo>
                  <a:pt x="456" y="2"/>
                  <a:pt x="458" y="0"/>
                  <a:pt x="460" y="0"/>
                </a:cubicBezTo>
                <a:lnTo>
                  <a:pt x="468" y="0"/>
                </a:lnTo>
                <a:close/>
                <a:moveTo>
                  <a:pt x="436" y="0"/>
                </a:moveTo>
                <a:cubicBezTo>
                  <a:pt x="438" y="0"/>
                  <a:pt x="440" y="2"/>
                  <a:pt x="440" y="4"/>
                </a:cubicBezTo>
                <a:cubicBezTo>
                  <a:pt x="440" y="6"/>
                  <a:pt x="438" y="8"/>
                  <a:pt x="436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5" y="8"/>
                  <a:pt x="423" y="6"/>
                  <a:pt x="423" y="4"/>
                </a:cubicBezTo>
                <a:cubicBezTo>
                  <a:pt x="423" y="2"/>
                  <a:pt x="425" y="0"/>
                  <a:pt x="427" y="0"/>
                </a:cubicBezTo>
                <a:lnTo>
                  <a:pt x="436" y="0"/>
                </a:lnTo>
                <a:close/>
                <a:moveTo>
                  <a:pt x="403" y="0"/>
                </a:moveTo>
                <a:cubicBezTo>
                  <a:pt x="405" y="0"/>
                  <a:pt x="407" y="2"/>
                  <a:pt x="407" y="4"/>
                </a:cubicBezTo>
                <a:cubicBezTo>
                  <a:pt x="407" y="6"/>
                  <a:pt x="405" y="8"/>
                  <a:pt x="403" y="8"/>
                </a:cubicBezTo>
                <a:cubicBezTo>
                  <a:pt x="395" y="8"/>
                  <a:pt x="395" y="8"/>
                  <a:pt x="395" y="8"/>
                </a:cubicBezTo>
                <a:cubicBezTo>
                  <a:pt x="393" y="8"/>
                  <a:pt x="391" y="6"/>
                  <a:pt x="391" y="4"/>
                </a:cubicBezTo>
                <a:cubicBezTo>
                  <a:pt x="391" y="2"/>
                  <a:pt x="393" y="0"/>
                  <a:pt x="395" y="0"/>
                </a:cubicBezTo>
                <a:lnTo>
                  <a:pt x="403" y="0"/>
                </a:lnTo>
                <a:close/>
                <a:moveTo>
                  <a:pt x="371" y="0"/>
                </a:moveTo>
                <a:cubicBezTo>
                  <a:pt x="373" y="0"/>
                  <a:pt x="375" y="2"/>
                  <a:pt x="375" y="4"/>
                </a:cubicBezTo>
                <a:cubicBezTo>
                  <a:pt x="375" y="6"/>
                  <a:pt x="373" y="8"/>
                  <a:pt x="371" y="8"/>
                </a:cubicBezTo>
                <a:cubicBezTo>
                  <a:pt x="362" y="8"/>
                  <a:pt x="362" y="8"/>
                  <a:pt x="362" y="8"/>
                </a:cubicBezTo>
                <a:cubicBezTo>
                  <a:pt x="360" y="8"/>
                  <a:pt x="358" y="6"/>
                  <a:pt x="358" y="4"/>
                </a:cubicBezTo>
                <a:cubicBezTo>
                  <a:pt x="358" y="2"/>
                  <a:pt x="360" y="0"/>
                  <a:pt x="362" y="0"/>
                </a:cubicBezTo>
                <a:lnTo>
                  <a:pt x="371" y="0"/>
                </a:lnTo>
                <a:close/>
                <a:moveTo>
                  <a:pt x="338" y="0"/>
                </a:moveTo>
                <a:cubicBezTo>
                  <a:pt x="340" y="0"/>
                  <a:pt x="342" y="2"/>
                  <a:pt x="342" y="4"/>
                </a:cubicBezTo>
                <a:cubicBezTo>
                  <a:pt x="342" y="6"/>
                  <a:pt x="340" y="8"/>
                  <a:pt x="338" y="8"/>
                </a:cubicBezTo>
                <a:cubicBezTo>
                  <a:pt x="330" y="8"/>
                  <a:pt x="330" y="8"/>
                  <a:pt x="330" y="8"/>
                </a:cubicBezTo>
                <a:cubicBezTo>
                  <a:pt x="328" y="8"/>
                  <a:pt x="326" y="6"/>
                  <a:pt x="326" y="4"/>
                </a:cubicBezTo>
                <a:cubicBezTo>
                  <a:pt x="326" y="2"/>
                  <a:pt x="328" y="0"/>
                  <a:pt x="330" y="0"/>
                </a:cubicBezTo>
                <a:lnTo>
                  <a:pt x="338" y="0"/>
                </a:lnTo>
                <a:close/>
                <a:moveTo>
                  <a:pt x="305" y="0"/>
                </a:moveTo>
                <a:cubicBezTo>
                  <a:pt x="308" y="0"/>
                  <a:pt x="309" y="2"/>
                  <a:pt x="309" y="4"/>
                </a:cubicBezTo>
                <a:cubicBezTo>
                  <a:pt x="309" y="6"/>
                  <a:pt x="308" y="8"/>
                  <a:pt x="305" y="8"/>
                </a:cubicBezTo>
                <a:cubicBezTo>
                  <a:pt x="297" y="8"/>
                  <a:pt x="297" y="8"/>
                  <a:pt x="297" y="8"/>
                </a:cubicBezTo>
                <a:cubicBezTo>
                  <a:pt x="295" y="8"/>
                  <a:pt x="293" y="6"/>
                  <a:pt x="293" y="4"/>
                </a:cubicBezTo>
                <a:cubicBezTo>
                  <a:pt x="293" y="2"/>
                  <a:pt x="295" y="0"/>
                  <a:pt x="297" y="0"/>
                </a:cubicBezTo>
                <a:lnTo>
                  <a:pt x="305" y="0"/>
                </a:lnTo>
                <a:close/>
                <a:moveTo>
                  <a:pt x="273" y="0"/>
                </a:moveTo>
                <a:cubicBezTo>
                  <a:pt x="275" y="0"/>
                  <a:pt x="277" y="2"/>
                  <a:pt x="277" y="4"/>
                </a:cubicBezTo>
                <a:cubicBezTo>
                  <a:pt x="277" y="6"/>
                  <a:pt x="275" y="8"/>
                  <a:pt x="273" y="8"/>
                </a:cubicBezTo>
                <a:cubicBezTo>
                  <a:pt x="265" y="8"/>
                  <a:pt x="265" y="8"/>
                  <a:pt x="265" y="8"/>
                </a:cubicBezTo>
                <a:cubicBezTo>
                  <a:pt x="262" y="8"/>
                  <a:pt x="261" y="6"/>
                  <a:pt x="261" y="4"/>
                </a:cubicBezTo>
                <a:cubicBezTo>
                  <a:pt x="261" y="2"/>
                  <a:pt x="262" y="0"/>
                  <a:pt x="265" y="0"/>
                </a:cubicBezTo>
                <a:lnTo>
                  <a:pt x="273" y="0"/>
                </a:lnTo>
                <a:close/>
                <a:moveTo>
                  <a:pt x="240" y="0"/>
                </a:moveTo>
                <a:cubicBezTo>
                  <a:pt x="242" y="0"/>
                  <a:pt x="244" y="2"/>
                  <a:pt x="244" y="4"/>
                </a:cubicBezTo>
                <a:cubicBezTo>
                  <a:pt x="244" y="6"/>
                  <a:pt x="242" y="8"/>
                  <a:pt x="240" y="8"/>
                </a:cubicBezTo>
                <a:cubicBezTo>
                  <a:pt x="232" y="8"/>
                  <a:pt x="232" y="8"/>
                  <a:pt x="232" y="8"/>
                </a:cubicBezTo>
                <a:cubicBezTo>
                  <a:pt x="230" y="8"/>
                  <a:pt x="228" y="6"/>
                  <a:pt x="228" y="4"/>
                </a:cubicBezTo>
                <a:cubicBezTo>
                  <a:pt x="228" y="2"/>
                  <a:pt x="230" y="0"/>
                  <a:pt x="232" y="0"/>
                </a:cubicBezTo>
                <a:lnTo>
                  <a:pt x="240" y="0"/>
                </a:lnTo>
                <a:close/>
                <a:moveTo>
                  <a:pt x="208" y="0"/>
                </a:moveTo>
                <a:cubicBezTo>
                  <a:pt x="210" y="0"/>
                  <a:pt x="212" y="2"/>
                  <a:pt x="212" y="4"/>
                </a:cubicBezTo>
                <a:cubicBezTo>
                  <a:pt x="212" y="6"/>
                  <a:pt x="210" y="8"/>
                  <a:pt x="208" y="8"/>
                </a:cubicBezTo>
                <a:cubicBezTo>
                  <a:pt x="200" y="8"/>
                  <a:pt x="200" y="8"/>
                  <a:pt x="200" y="8"/>
                </a:cubicBezTo>
                <a:cubicBezTo>
                  <a:pt x="197" y="8"/>
                  <a:pt x="195" y="6"/>
                  <a:pt x="195" y="4"/>
                </a:cubicBezTo>
                <a:cubicBezTo>
                  <a:pt x="195" y="2"/>
                  <a:pt x="197" y="0"/>
                  <a:pt x="200" y="0"/>
                </a:cubicBezTo>
                <a:lnTo>
                  <a:pt x="208" y="0"/>
                </a:lnTo>
                <a:close/>
                <a:moveTo>
                  <a:pt x="175" y="0"/>
                </a:moveTo>
                <a:cubicBezTo>
                  <a:pt x="177" y="0"/>
                  <a:pt x="179" y="2"/>
                  <a:pt x="179" y="4"/>
                </a:cubicBezTo>
                <a:cubicBezTo>
                  <a:pt x="179" y="6"/>
                  <a:pt x="177" y="8"/>
                  <a:pt x="175" y="8"/>
                </a:cubicBezTo>
                <a:cubicBezTo>
                  <a:pt x="167" y="8"/>
                  <a:pt x="167" y="8"/>
                  <a:pt x="167" y="8"/>
                </a:cubicBezTo>
                <a:cubicBezTo>
                  <a:pt x="165" y="8"/>
                  <a:pt x="163" y="6"/>
                  <a:pt x="163" y="4"/>
                </a:cubicBezTo>
                <a:cubicBezTo>
                  <a:pt x="163" y="2"/>
                  <a:pt x="165" y="0"/>
                  <a:pt x="167" y="0"/>
                </a:cubicBezTo>
                <a:lnTo>
                  <a:pt x="175" y="0"/>
                </a:lnTo>
                <a:close/>
                <a:moveTo>
                  <a:pt x="143" y="0"/>
                </a:moveTo>
                <a:cubicBezTo>
                  <a:pt x="145" y="0"/>
                  <a:pt x="147" y="2"/>
                  <a:pt x="147" y="4"/>
                </a:cubicBezTo>
                <a:cubicBezTo>
                  <a:pt x="147" y="6"/>
                  <a:pt x="145" y="8"/>
                  <a:pt x="143" y="8"/>
                </a:cubicBezTo>
                <a:cubicBezTo>
                  <a:pt x="134" y="8"/>
                  <a:pt x="134" y="8"/>
                  <a:pt x="134" y="8"/>
                </a:cubicBezTo>
                <a:cubicBezTo>
                  <a:pt x="132" y="8"/>
                  <a:pt x="130" y="6"/>
                  <a:pt x="130" y="4"/>
                </a:cubicBezTo>
                <a:cubicBezTo>
                  <a:pt x="130" y="2"/>
                  <a:pt x="132" y="0"/>
                  <a:pt x="134" y="0"/>
                </a:cubicBezTo>
                <a:lnTo>
                  <a:pt x="143" y="0"/>
                </a:lnTo>
                <a:close/>
                <a:moveTo>
                  <a:pt x="110" y="0"/>
                </a:moveTo>
                <a:cubicBezTo>
                  <a:pt x="112" y="0"/>
                  <a:pt x="114" y="2"/>
                  <a:pt x="114" y="4"/>
                </a:cubicBezTo>
                <a:cubicBezTo>
                  <a:pt x="114" y="6"/>
                  <a:pt x="112" y="8"/>
                  <a:pt x="110" y="8"/>
                </a:cubicBezTo>
                <a:cubicBezTo>
                  <a:pt x="102" y="8"/>
                  <a:pt x="102" y="8"/>
                  <a:pt x="102" y="8"/>
                </a:cubicBezTo>
                <a:cubicBezTo>
                  <a:pt x="100" y="8"/>
                  <a:pt x="98" y="6"/>
                  <a:pt x="98" y="4"/>
                </a:cubicBezTo>
                <a:cubicBezTo>
                  <a:pt x="98" y="2"/>
                  <a:pt x="100" y="0"/>
                  <a:pt x="102" y="0"/>
                </a:cubicBezTo>
                <a:lnTo>
                  <a:pt x="110" y="0"/>
                </a:lnTo>
                <a:close/>
                <a:moveTo>
                  <a:pt x="77" y="0"/>
                </a:moveTo>
                <a:cubicBezTo>
                  <a:pt x="80" y="0"/>
                  <a:pt x="82" y="2"/>
                  <a:pt x="82" y="4"/>
                </a:cubicBezTo>
                <a:cubicBezTo>
                  <a:pt x="82" y="6"/>
                  <a:pt x="80" y="8"/>
                  <a:pt x="77" y="8"/>
                </a:cubicBezTo>
                <a:cubicBezTo>
                  <a:pt x="69" y="8"/>
                  <a:pt x="69" y="8"/>
                  <a:pt x="69" y="8"/>
                </a:cubicBezTo>
                <a:cubicBezTo>
                  <a:pt x="67" y="8"/>
                  <a:pt x="65" y="6"/>
                  <a:pt x="65" y="4"/>
                </a:cubicBezTo>
                <a:cubicBezTo>
                  <a:pt x="65" y="2"/>
                  <a:pt x="67" y="0"/>
                  <a:pt x="69" y="0"/>
                </a:cubicBezTo>
                <a:lnTo>
                  <a:pt x="77" y="0"/>
                </a:lnTo>
                <a:close/>
                <a:moveTo>
                  <a:pt x="45" y="0"/>
                </a:moveTo>
                <a:cubicBezTo>
                  <a:pt x="47" y="0"/>
                  <a:pt x="49" y="2"/>
                  <a:pt x="49" y="4"/>
                </a:cubicBezTo>
                <a:cubicBezTo>
                  <a:pt x="49" y="6"/>
                  <a:pt x="47" y="8"/>
                  <a:pt x="45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4" y="8"/>
                  <a:pt x="33" y="6"/>
                  <a:pt x="33" y="4"/>
                </a:cubicBezTo>
                <a:cubicBezTo>
                  <a:pt x="33" y="2"/>
                  <a:pt x="34" y="0"/>
                  <a:pt x="37" y="0"/>
                </a:cubicBezTo>
                <a:lnTo>
                  <a:pt x="45" y="0"/>
                </a:lnTo>
                <a:close/>
                <a:moveTo>
                  <a:pt x="12" y="0"/>
                </a:moveTo>
                <a:cubicBezTo>
                  <a:pt x="15" y="0"/>
                  <a:pt x="16" y="2"/>
                  <a:pt x="16" y="4"/>
                </a:cubicBezTo>
                <a:cubicBezTo>
                  <a:pt x="16" y="6"/>
                  <a:pt x="15" y="8"/>
                  <a:pt x="12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lnTo>
                  <a:pt x="12" y="0"/>
                </a:lnTo>
                <a:close/>
              </a:path>
            </a:pathLst>
          </a:custGeom>
          <a:solidFill>
            <a:srgbClr val="9B9B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4" name="Freeform 22">
            <a:extLst>
              <a:ext uri="{FF2B5EF4-FFF2-40B4-BE49-F238E27FC236}">
                <a16:creationId xmlns:a16="http://schemas.microsoft.com/office/drawing/2014/main" xmlns="" id="{8D952642-935C-4B3E-8E9E-F1044D4CD7C1}"/>
              </a:ext>
            </a:extLst>
          </p:cNvPr>
          <p:cNvSpPr>
            <a:spLocks/>
          </p:cNvSpPr>
          <p:nvPr userDrawn="1"/>
        </p:nvSpPr>
        <p:spPr bwMode="auto">
          <a:xfrm>
            <a:off x="8029575" y="1676401"/>
            <a:ext cx="950913" cy="1203325"/>
          </a:xfrm>
          <a:custGeom>
            <a:avLst/>
            <a:gdLst>
              <a:gd name="T0" fmla="*/ 0 w 599"/>
              <a:gd name="T1" fmla="*/ 379 h 759"/>
              <a:gd name="T2" fmla="*/ 65 w 599"/>
              <a:gd name="T3" fmla="*/ 143 h 759"/>
              <a:gd name="T4" fmla="*/ 237 w 599"/>
              <a:gd name="T5" fmla="*/ 8 h 759"/>
              <a:gd name="T6" fmla="*/ 300 w 599"/>
              <a:gd name="T7" fmla="*/ 0 h 759"/>
              <a:gd name="T8" fmla="*/ 363 w 599"/>
              <a:gd name="T9" fmla="*/ 8 h 759"/>
              <a:gd name="T10" fmla="*/ 535 w 599"/>
              <a:gd name="T11" fmla="*/ 143 h 759"/>
              <a:gd name="T12" fmla="*/ 599 w 599"/>
              <a:gd name="T13" fmla="*/ 379 h 759"/>
              <a:gd name="T14" fmla="*/ 535 w 599"/>
              <a:gd name="T15" fmla="*/ 615 h 759"/>
              <a:gd name="T16" fmla="*/ 363 w 599"/>
              <a:gd name="T17" fmla="*/ 750 h 759"/>
              <a:gd name="T18" fmla="*/ 300 w 599"/>
              <a:gd name="T19" fmla="*/ 759 h 759"/>
              <a:gd name="T20" fmla="*/ 237 w 599"/>
              <a:gd name="T21" fmla="*/ 750 h 759"/>
              <a:gd name="T22" fmla="*/ 65 w 599"/>
              <a:gd name="T23" fmla="*/ 615 h 759"/>
              <a:gd name="T24" fmla="*/ 0 w 599"/>
              <a:gd name="T25" fmla="*/ 379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99" h="759">
                <a:moveTo>
                  <a:pt x="0" y="379"/>
                </a:moveTo>
                <a:cubicBezTo>
                  <a:pt x="0" y="297"/>
                  <a:pt x="21" y="213"/>
                  <a:pt x="65" y="143"/>
                </a:cubicBezTo>
                <a:cubicBezTo>
                  <a:pt x="105" y="80"/>
                  <a:pt x="163" y="28"/>
                  <a:pt x="237" y="8"/>
                </a:cubicBezTo>
                <a:cubicBezTo>
                  <a:pt x="257" y="3"/>
                  <a:pt x="278" y="0"/>
                  <a:pt x="300" y="0"/>
                </a:cubicBezTo>
                <a:cubicBezTo>
                  <a:pt x="321" y="0"/>
                  <a:pt x="342" y="3"/>
                  <a:pt x="363" y="8"/>
                </a:cubicBezTo>
                <a:cubicBezTo>
                  <a:pt x="436" y="28"/>
                  <a:pt x="495" y="80"/>
                  <a:pt x="535" y="143"/>
                </a:cubicBezTo>
                <a:cubicBezTo>
                  <a:pt x="579" y="213"/>
                  <a:pt x="599" y="297"/>
                  <a:pt x="599" y="379"/>
                </a:cubicBezTo>
                <a:cubicBezTo>
                  <a:pt x="599" y="462"/>
                  <a:pt x="579" y="545"/>
                  <a:pt x="535" y="615"/>
                </a:cubicBezTo>
                <a:cubicBezTo>
                  <a:pt x="495" y="679"/>
                  <a:pt x="436" y="731"/>
                  <a:pt x="363" y="750"/>
                </a:cubicBezTo>
                <a:cubicBezTo>
                  <a:pt x="342" y="756"/>
                  <a:pt x="321" y="759"/>
                  <a:pt x="300" y="759"/>
                </a:cubicBezTo>
                <a:cubicBezTo>
                  <a:pt x="278" y="759"/>
                  <a:pt x="257" y="756"/>
                  <a:pt x="237" y="750"/>
                </a:cubicBezTo>
                <a:cubicBezTo>
                  <a:pt x="163" y="731"/>
                  <a:pt x="105" y="679"/>
                  <a:pt x="65" y="615"/>
                </a:cubicBezTo>
                <a:cubicBezTo>
                  <a:pt x="21" y="545"/>
                  <a:pt x="0" y="462"/>
                  <a:pt x="0" y="379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5" name="Oval 23">
            <a:extLst>
              <a:ext uri="{FF2B5EF4-FFF2-40B4-BE49-F238E27FC236}">
                <a16:creationId xmlns:a16="http://schemas.microsoft.com/office/drawing/2014/main" xmlns="" id="{C3BCF153-9573-4DDB-8742-168A7C5D939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108950" y="1755776"/>
            <a:ext cx="793750" cy="1044575"/>
          </a:xfrm>
          <a:prstGeom prst="ellipse">
            <a:avLst/>
          </a:prstGeom>
          <a:solidFill>
            <a:srgbClr val="1860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7" name="Freeform 25">
            <a:extLst>
              <a:ext uri="{FF2B5EF4-FFF2-40B4-BE49-F238E27FC236}">
                <a16:creationId xmlns:a16="http://schemas.microsoft.com/office/drawing/2014/main" xmlns="" id="{06B99827-D001-4A6B-87C5-2581330C84B5}"/>
              </a:ext>
            </a:extLst>
          </p:cNvPr>
          <p:cNvSpPr>
            <a:spLocks/>
          </p:cNvSpPr>
          <p:nvPr userDrawn="1"/>
        </p:nvSpPr>
        <p:spPr bwMode="auto">
          <a:xfrm>
            <a:off x="8108950" y="1755776"/>
            <a:ext cx="700088" cy="909638"/>
          </a:xfrm>
          <a:custGeom>
            <a:avLst/>
            <a:gdLst>
              <a:gd name="T0" fmla="*/ 0 w 441"/>
              <a:gd name="T1" fmla="*/ 329 h 574"/>
              <a:gd name="T2" fmla="*/ 0 w 441"/>
              <a:gd name="T3" fmla="*/ 330 h 574"/>
              <a:gd name="T4" fmla="*/ 0 w 441"/>
              <a:gd name="T5" fmla="*/ 331 h 574"/>
              <a:gd name="T6" fmla="*/ 0 w 441"/>
              <a:gd name="T7" fmla="*/ 332 h 574"/>
              <a:gd name="T8" fmla="*/ 0 w 441"/>
              <a:gd name="T9" fmla="*/ 333 h 574"/>
              <a:gd name="T10" fmla="*/ 0 w 441"/>
              <a:gd name="T11" fmla="*/ 335 h 574"/>
              <a:gd name="T12" fmla="*/ 0 w 441"/>
              <a:gd name="T13" fmla="*/ 336 h 574"/>
              <a:gd name="T14" fmla="*/ 0 w 441"/>
              <a:gd name="T15" fmla="*/ 337 h 574"/>
              <a:gd name="T16" fmla="*/ 0 w 441"/>
              <a:gd name="T17" fmla="*/ 338 h 574"/>
              <a:gd name="T18" fmla="*/ 0 w 441"/>
              <a:gd name="T19" fmla="*/ 339 h 574"/>
              <a:gd name="T20" fmla="*/ 0 w 441"/>
              <a:gd name="T21" fmla="*/ 340 h 574"/>
              <a:gd name="T22" fmla="*/ 0 w 441"/>
              <a:gd name="T23" fmla="*/ 341 h 574"/>
              <a:gd name="T24" fmla="*/ 0 w 441"/>
              <a:gd name="T25" fmla="*/ 342 h 574"/>
              <a:gd name="T26" fmla="*/ 0 w 441"/>
              <a:gd name="T27" fmla="*/ 343 h 574"/>
              <a:gd name="T28" fmla="*/ 0 w 441"/>
              <a:gd name="T29" fmla="*/ 344 h 574"/>
              <a:gd name="T30" fmla="*/ 0 w 441"/>
              <a:gd name="T31" fmla="*/ 345 h 574"/>
              <a:gd name="T32" fmla="*/ 0 w 441"/>
              <a:gd name="T33" fmla="*/ 346 h 574"/>
              <a:gd name="T34" fmla="*/ 0 w 441"/>
              <a:gd name="T35" fmla="*/ 347 h 574"/>
              <a:gd name="T36" fmla="*/ 0 w 441"/>
              <a:gd name="T37" fmla="*/ 349 h 574"/>
              <a:gd name="T38" fmla="*/ 0 w 441"/>
              <a:gd name="T39" fmla="*/ 350 h 574"/>
              <a:gd name="T40" fmla="*/ 1 w 441"/>
              <a:gd name="T41" fmla="*/ 352 h 574"/>
              <a:gd name="T42" fmla="*/ 191 w 441"/>
              <a:gd name="T43" fmla="*/ 574 h 574"/>
              <a:gd name="T44" fmla="*/ 402 w 441"/>
              <a:gd name="T45" fmla="*/ 68 h 574"/>
              <a:gd name="T46" fmla="*/ 264 w 441"/>
              <a:gd name="T47" fmla="*/ 0 h 574"/>
              <a:gd name="T48" fmla="*/ 263 w 441"/>
              <a:gd name="T49" fmla="*/ 0 h 574"/>
              <a:gd name="T50" fmla="*/ 262 w 441"/>
              <a:gd name="T51" fmla="*/ 0 h 574"/>
              <a:gd name="T52" fmla="*/ 260 w 441"/>
              <a:gd name="T53" fmla="*/ 0 h 574"/>
              <a:gd name="T54" fmla="*/ 260 w 441"/>
              <a:gd name="T55" fmla="*/ 0 h 574"/>
              <a:gd name="T56" fmla="*/ 259 w 441"/>
              <a:gd name="T57" fmla="*/ 0 h 574"/>
              <a:gd name="T58" fmla="*/ 258 w 441"/>
              <a:gd name="T59" fmla="*/ 0 h 574"/>
              <a:gd name="T60" fmla="*/ 257 w 441"/>
              <a:gd name="T61" fmla="*/ 0 h 574"/>
              <a:gd name="T62" fmla="*/ 256 w 441"/>
              <a:gd name="T63" fmla="*/ 0 h 574"/>
              <a:gd name="T64" fmla="*/ 256 w 441"/>
              <a:gd name="T65" fmla="*/ 0 h 574"/>
              <a:gd name="T66" fmla="*/ 255 w 441"/>
              <a:gd name="T67" fmla="*/ 0 h 574"/>
              <a:gd name="T68" fmla="*/ 254 w 441"/>
              <a:gd name="T69" fmla="*/ 0 h 574"/>
              <a:gd name="T70" fmla="*/ 253 w 441"/>
              <a:gd name="T71" fmla="*/ 0 h 574"/>
              <a:gd name="T72" fmla="*/ 252 w 441"/>
              <a:gd name="T73" fmla="*/ 0 h 574"/>
              <a:gd name="T74" fmla="*/ 252 w 441"/>
              <a:gd name="T75" fmla="*/ 0 h 574"/>
              <a:gd name="T76" fmla="*/ 251 w 441"/>
              <a:gd name="T77" fmla="*/ 0 h 574"/>
              <a:gd name="T78" fmla="*/ 250 w 441"/>
              <a:gd name="T7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41" h="574">
                <a:moveTo>
                  <a:pt x="250" y="0"/>
                </a:moveTo>
                <a:cubicBezTo>
                  <a:pt x="112" y="0"/>
                  <a:pt x="0" y="148"/>
                  <a:pt x="0" y="329"/>
                </a:cubicBezTo>
                <a:cubicBezTo>
                  <a:pt x="0" y="329"/>
                  <a:pt x="0" y="329"/>
                  <a:pt x="0" y="329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331"/>
                  <a:pt x="0" y="331"/>
                  <a:pt x="0" y="331"/>
                </a:cubicBezTo>
                <a:cubicBezTo>
                  <a:pt x="0" y="331"/>
                  <a:pt x="0" y="331"/>
                  <a:pt x="0" y="331"/>
                </a:cubicBezTo>
                <a:cubicBezTo>
                  <a:pt x="0" y="332"/>
                  <a:pt x="0" y="332"/>
                  <a:pt x="0" y="332"/>
                </a:cubicBezTo>
                <a:cubicBezTo>
                  <a:pt x="0" y="332"/>
                  <a:pt x="0" y="333"/>
                  <a:pt x="0" y="333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33"/>
                  <a:pt x="0" y="334"/>
                  <a:pt x="0" y="334"/>
                </a:cubicBezTo>
                <a:cubicBezTo>
                  <a:pt x="0" y="334"/>
                  <a:pt x="0" y="334"/>
                  <a:pt x="0" y="335"/>
                </a:cubicBezTo>
                <a:cubicBezTo>
                  <a:pt x="0" y="335"/>
                  <a:pt x="0" y="335"/>
                  <a:pt x="0" y="335"/>
                </a:cubicBezTo>
                <a:cubicBezTo>
                  <a:pt x="0" y="335"/>
                  <a:pt x="0" y="335"/>
                  <a:pt x="0" y="336"/>
                </a:cubicBezTo>
                <a:cubicBezTo>
                  <a:pt x="0" y="336"/>
                  <a:pt x="0" y="336"/>
                  <a:pt x="0" y="336"/>
                </a:cubicBezTo>
                <a:cubicBezTo>
                  <a:pt x="0" y="336"/>
                  <a:pt x="0" y="336"/>
                  <a:pt x="0" y="337"/>
                </a:cubicBezTo>
                <a:cubicBezTo>
                  <a:pt x="0" y="337"/>
                  <a:pt x="0" y="337"/>
                  <a:pt x="0" y="337"/>
                </a:cubicBezTo>
                <a:cubicBezTo>
                  <a:pt x="0" y="337"/>
                  <a:pt x="0" y="337"/>
                  <a:pt x="0" y="338"/>
                </a:cubicBezTo>
                <a:cubicBezTo>
                  <a:pt x="0" y="338"/>
                  <a:pt x="0" y="338"/>
                  <a:pt x="0" y="338"/>
                </a:cubicBezTo>
                <a:cubicBezTo>
                  <a:pt x="0" y="338"/>
                  <a:pt x="0" y="338"/>
                  <a:pt x="0" y="339"/>
                </a:cubicBezTo>
                <a:cubicBezTo>
                  <a:pt x="0" y="339"/>
                  <a:pt x="0" y="339"/>
                  <a:pt x="0" y="339"/>
                </a:cubicBezTo>
                <a:cubicBezTo>
                  <a:pt x="0" y="339"/>
                  <a:pt x="0" y="339"/>
                  <a:pt x="0" y="340"/>
                </a:cubicBezTo>
                <a:cubicBezTo>
                  <a:pt x="0" y="340"/>
                  <a:pt x="0" y="340"/>
                  <a:pt x="0" y="340"/>
                </a:cubicBezTo>
                <a:cubicBezTo>
                  <a:pt x="0" y="340"/>
                  <a:pt x="0" y="341"/>
                  <a:pt x="0" y="341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41"/>
                  <a:pt x="0" y="342"/>
                  <a:pt x="0" y="342"/>
                </a:cubicBezTo>
                <a:cubicBezTo>
                  <a:pt x="0" y="342"/>
                  <a:pt x="0" y="342"/>
                  <a:pt x="0" y="342"/>
                </a:cubicBezTo>
                <a:cubicBezTo>
                  <a:pt x="0" y="342"/>
                  <a:pt x="0" y="343"/>
                  <a:pt x="0" y="343"/>
                </a:cubicBezTo>
                <a:cubicBezTo>
                  <a:pt x="0" y="343"/>
                  <a:pt x="0" y="343"/>
                  <a:pt x="0" y="343"/>
                </a:cubicBezTo>
                <a:cubicBezTo>
                  <a:pt x="0" y="344"/>
                  <a:pt x="0" y="344"/>
                  <a:pt x="0" y="344"/>
                </a:cubicBezTo>
                <a:cubicBezTo>
                  <a:pt x="0" y="344"/>
                  <a:pt x="0" y="344"/>
                  <a:pt x="0" y="344"/>
                </a:cubicBezTo>
                <a:cubicBezTo>
                  <a:pt x="0" y="344"/>
                  <a:pt x="0" y="345"/>
                  <a:pt x="0" y="345"/>
                </a:cubicBezTo>
                <a:cubicBezTo>
                  <a:pt x="0" y="345"/>
                  <a:pt x="0" y="345"/>
                  <a:pt x="0" y="346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46"/>
                  <a:pt x="0" y="346"/>
                  <a:pt x="0" y="347"/>
                </a:cubicBezTo>
                <a:cubicBezTo>
                  <a:pt x="0" y="347"/>
                  <a:pt x="0" y="347"/>
                  <a:pt x="0" y="347"/>
                </a:cubicBezTo>
                <a:cubicBezTo>
                  <a:pt x="0" y="347"/>
                  <a:pt x="0" y="348"/>
                  <a:pt x="0" y="349"/>
                </a:cubicBezTo>
                <a:cubicBezTo>
                  <a:pt x="0" y="349"/>
                  <a:pt x="0" y="349"/>
                  <a:pt x="0" y="349"/>
                </a:cubicBezTo>
                <a:cubicBezTo>
                  <a:pt x="0" y="349"/>
                  <a:pt x="0" y="349"/>
                  <a:pt x="0" y="350"/>
                </a:cubicBezTo>
                <a:cubicBezTo>
                  <a:pt x="0" y="350"/>
                  <a:pt x="0" y="350"/>
                  <a:pt x="0" y="350"/>
                </a:cubicBezTo>
                <a:cubicBezTo>
                  <a:pt x="1" y="350"/>
                  <a:pt x="1" y="351"/>
                  <a:pt x="1" y="352"/>
                </a:cubicBezTo>
                <a:cubicBezTo>
                  <a:pt x="1" y="352"/>
                  <a:pt x="1" y="352"/>
                  <a:pt x="1" y="352"/>
                </a:cubicBezTo>
                <a:cubicBezTo>
                  <a:pt x="4" y="408"/>
                  <a:pt x="17" y="461"/>
                  <a:pt x="39" y="506"/>
                </a:cubicBezTo>
                <a:cubicBezTo>
                  <a:pt x="81" y="548"/>
                  <a:pt x="134" y="574"/>
                  <a:pt x="191" y="574"/>
                </a:cubicBezTo>
                <a:cubicBezTo>
                  <a:pt x="328" y="574"/>
                  <a:pt x="441" y="426"/>
                  <a:pt x="441" y="244"/>
                </a:cubicBezTo>
                <a:cubicBezTo>
                  <a:pt x="441" y="179"/>
                  <a:pt x="426" y="119"/>
                  <a:pt x="402" y="68"/>
                </a:cubicBezTo>
                <a:cubicBezTo>
                  <a:pt x="363" y="29"/>
                  <a:pt x="315" y="4"/>
                  <a:pt x="264" y="0"/>
                </a:cubicBezTo>
                <a:cubicBezTo>
                  <a:pt x="264" y="0"/>
                  <a:pt x="264" y="0"/>
                  <a:pt x="264" y="0"/>
                </a:cubicBezTo>
                <a:cubicBezTo>
                  <a:pt x="264" y="0"/>
                  <a:pt x="263" y="0"/>
                  <a:pt x="263" y="0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0"/>
                  <a:pt x="263" y="0"/>
                  <a:pt x="262" y="0"/>
                </a:cubicBezTo>
                <a:cubicBezTo>
                  <a:pt x="262" y="0"/>
                  <a:pt x="262" y="0"/>
                  <a:pt x="262" y="0"/>
                </a:cubicBezTo>
                <a:cubicBezTo>
                  <a:pt x="262" y="0"/>
                  <a:pt x="261" y="0"/>
                  <a:pt x="261" y="0"/>
                </a:cubicBezTo>
                <a:cubicBezTo>
                  <a:pt x="261" y="0"/>
                  <a:pt x="260" y="0"/>
                  <a:pt x="260" y="0"/>
                </a:cubicBezTo>
                <a:cubicBezTo>
                  <a:pt x="260" y="0"/>
                  <a:pt x="260" y="0"/>
                  <a:pt x="260" y="0"/>
                </a:cubicBezTo>
                <a:cubicBezTo>
                  <a:pt x="260" y="0"/>
                  <a:pt x="260" y="0"/>
                  <a:pt x="260" y="0"/>
                </a:cubicBezTo>
                <a:cubicBezTo>
                  <a:pt x="260" y="0"/>
                  <a:pt x="259" y="0"/>
                  <a:pt x="259" y="0"/>
                </a:cubicBezTo>
                <a:cubicBezTo>
                  <a:pt x="259" y="0"/>
                  <a:pt x="259" y="0"/>
                  <a:pt x="259" y="0"/>
                </a:cubicBezTo>
                <a:cubicBezTo>
                  <a:pt x="259" y="0"/>
                  <a:pt x="259" y="0"/>
                  <a:pt x="259" y="0"/>
                </a:cubicBezTo>
                <a:cubicBezTo>
                  <a:pt x="258" y="0"/>
                  <a:pt x="258" y="0"/>
                  <a:pt x="258" y="0"/>
                </a:cubicBezTo>
                <a:cubicBezTo>
                  <a:pt x="258" y="0"/>
                  <a:pt x="258" y="0"/>
                  <a:pt x="258" y="0"/>
                </a:cubicBezTo>
                <a:cubicBezTo>
                  <a:pt x="258" y="0"/>
                  <a:pt x="257" y="0"/>
                  <a:pt x="257" y="0"/>
                </a:cubicBezTo>
                <a:cubicBezTo>
                  <a:pt x="257" y="0"/>
                  <a:pt x="257" y="0"/>
                  <a:pt x="257" y="0"/>
                </a:cubicBezTo>
                <a:cubicBezTo>
                  <a:pt x="257" y="0"/>
                  <a:pt x="257" y="0"/>
                  <a:pt x="256" y="0"/>
                </a:cubicBezTo>
                <a:cubicBezTo>
                  <a:pt x="256" y="0"/>
                  <a:pt x="256" y="0"/>
                  <a:pt x="256" y="0"/>
                </a:cubicBezTo>
                <a:cubicBezTo>
                  <a:pt x="256" y="0"/>
                  <a:pt x="256" y="0"/>
                  <a:pt x="256" y="0"/>
                </a:cubicBezTo>
                <a:cubicBezTo>
                  <a:pt x="256" y="0"/>
                  <a:pt x="255" y="0"/>
                  <a:pt x="255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54" y="0"/>
                  <a:pt x="254" y="0"/>
                  <a:pt x="254" y="0"/>
                </a:cubicBezTo>
                <a:cubicBezTo>
                  <a:pt x="254" y="0"/>
                  <a:pt x="254" y="0"/>
                  <a:pt x="254" y="0"/>
                </a:cubicBezTo>
                <a:cubicBezTo>
                  <a:pt x="254" y="0"/>
                  <a:pt x="253" y="0"/>
                  <a:pt x="253" y="0"/>
                </a:cubicBezTo>
                <a:cubicBezTo>
                  <a:pt x="253" y="0"/>
                  <a:pt x="253" y="0"/>
                  <a:pt x="253" y="0"/>
                </a:cubicBezTo>
                <a:cubicBezTo>
                  <a:pt x="253" y="0"/>
                  <a:pt x="253" y="0"/>
                  <a:pt x="252" y="0"/>
                </a:cubicBezTo>
                <a:cubicBezTo>
                  <a:pt x="252" y="0"/>
                  <a:pt x="252" y="0"/>
                  <a:pt x="252" y="0"/>
                </a:cubicBezTo>
                <a:cubicBezTo>
                  <a:pt x="252" y="0"/>
                  <a:pt x="252" y="0"/>
                  <a:pt x="252" y="0"/>
                </a:cubicBezTo>
                <a:cubicBezTo>
                  <a:pt x="251" y="0"/>
                  <a:pt x="251" y="0"/>
                  <a:pt x="251" y="0"/>
                </a:cubicBezTo>
                <a:cubicBezTo>
                  <a:pt x="251" y="0"/>
                  <a:pt x="251" y="0"/>
                  <a:pt x="251" y="0"/>
                </a:cubicBezTo>
                <a:cubicBezTo>
                  <a:pt x="251" y="0"/>
                  <a:pt x="251" y="0"/>
                  <a:pt x="251" y="0"/>
                </a:cubicBezTo>
                <a:cubicBezTo>
                  <a:pt x="250" y="0"/>
                  <a:pt x="250" y="0"/>
                  <a:pt x="250" y="0"/>
                </a:cubicBezTo>
              </a:path>
            </a:pathLst>
          </a:custGeom>
          <a:solidFill>
            <a:srgbClr val="357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8" name="Freeform 26">
            <a:extLst>
              <a:ext uri="{FF2B5EF4-FFF2-40B4-BE49-F238E27FC236}">
                <a16:creationId xmlns:a16="http://schemas.microsoft.com/office/drawing/2014/main" xmlns="" id="{51003EDB-F256-40BB-A8BE-A40B6F0FD675}"/>
              </a:ext>
            </a:extLst>
          </p:cNvPr>
          <p:cNvSpPr>
            <a:spLocks/>
          </p:cNvSpPr>
          <p:nvPr userDrawn="1"/>
        </p:nvSpPr>
        <p:spPr bwMode="auto">
          <a:xfrm>
            <a:off x="8183563" y="1881188"/>
            <a:ext cx="331788" cy="403225"/>
          </a:xfrm>
          <a:custGeom>
            <a:avLst/>
            <a:gdLst>
              <a:gd name="T0" fmla="*/ 70 w 209"/>
              <a:gd name="T1" fmla="*/ 240 h 254"/>
              <a:gd name="T2" fmla="*/ 190 w 209"/>
              <a:gd name="T3" fmla="*/ 153 h 254"/>
              <a:gd name="T4" fmla="*/ 139 w 209"/>
              <a:gd name="T5" fmla="*/ 15 h 254"/>
              <a:gd name="T6" fmla="*/ 19 w 209"/>
              <a:gd name="T7" fmla="*/ 101 h 254"/>
              <a:gd name="T8" fmla="*/ 70 w 209"/>
              <a:gd name="T9" fmla="*/ 24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54">
                <a:moveTo>
                  <a:pt x="70" y="240"/>
                </a:moveTo>
                <a:cubicBezTo>
                  <a:pt x="117" y="254"/>
                  <a:pt x="171" y="215"/>
                  <a:pt x="190" y="153"/>
                </a:cubicBezTo>
                <a:cubicBezTo>
                  <a:pt x="209" y="91"/>
                  <a:pt x="186" y="29"/>
                  <a:pt x="139" y="15"/>
                </a:cubicBezTo>
                <a:cubicBezTo>
                  <a:pt x="92" y="0"/>
                  <a:pt x="38" y="39"/>
                  <a:pt x="19" y="101"/>
                </a:cubicBezTo>
                <a:cubicBezTo>
                  <a:pt x="0" y="163"/>
                  <a:pt x="23" y="225"/>
                  <a:pt x="70" y="240"/>
                </a:cubicBezTo>
                <a:close/>
              </a:path>
            </a:pathLst>
          </a:custGeom>
          <a:solidFill>
            <a:srgbClr val="4890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9" name="Oval 27">
            <a:extLst>
              <a:ext uri="{FF2B5EF4-FFF2-40B4-BE49-F238E27FC236}">
                <a16:creationId xmlns:a16="http://schemas.microsoft.com/office/drawing/2014/main" xmlns="" id="{BBA4AE79-F9FC-478D-A6B9-1F883573ED9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72488" y="1695451"/>
            <a:ext cx="52388" cy="50800"/>
          </a:xfrm>
          <a:prstGeom prst="ellipse">
            <a:avLst/>
          </a:prstGeom>
          <a:solidFill>
            <a:srgbClr val="BBF3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0" name="Oval 28">
            <a:extLst>
              <a:ext uri="{FF2B5EF4-FFF2-40B4-BE49-F238E27FC236}">
                <a16:creationId xmlns:a16="http://schemas.microsoft.com/office/drawing/2014/main" xmlns="" id="{33DB84F6-88D4-40A7-9AA5-5E7F68A2D24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094663" y="1985963"/>
            <a:ext cx="50800" cy="50800"/>
          </a:xfrm>
          <a:prstGeom prst="ellipse">
            <a:avLst/>
          </a:prstGeom>
          <a:solidFill>
            <a:srgbClr val="BBF3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1" name="Oval 29">
            <a:extLst>
              <a:ext uri="{FF2B5EF4-FFF2-40B4-BE49-F238E27FC236}">
                <a16:creationId xmlns:a16="http://schemas.microsoft.com/office/drawing/2014/main" xmlns="" id="{426D2A3F-737A-4BED-9255-F312BB3D529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867775" y="1985963"/>
            <a:ext cx="52388" cy="50800"/>
          </a:xfrm>
          <a:prstGeom prst="ellipse">
            <a:avLst/>
          </a:prstGeom>
          <a:solidFill>
            <a:srgbClr val="BBF3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2" name="Oval 30">
            <a:extLst>
              <a:ext uri="{FF2B5EF4-FFF2-40B4-BE49-F238E27FC236}">
                <a16:creationId xmlns:a16="http://schemas.microsoft.com/office/drawing/2014/main" xmlns="" id="{E61C6206-DC2B-4165-90D2-3B9293982F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0425" y="2817813"/>
            <a:ext cx="50800" cy="50800"/>
          </a:xfrm>
          <a:prstGeom prst="ellipse">
            <a:avLst/>
          </a:prstGeom>
          <a:solidFill>
            <a:srgbClr val="BBF3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3" name="Oval 31">
            <a:extLst>
              <a:ext uri="{FF2B5EF4-FFF2-40B4-BE49-F238E27FC236}">
                <a16:creationId xmlns:a16="http://schemas.microsoft.com/office/drawing/2014/main" xmlns="" id="{04C92AC5-A313-42B8-8F0A-642ADD1C21E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099425" y="2525713"/>
            <a:ext cx="52388" cy="52388"/>
          </a:xfrm>
          <a:prstGeom prst="ellipse">
            <a:avLst/>
          </a:prstGeom>
          <a:solidFill>
            <a:srgbClr val="BBF3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4" name="Oval 32">
            <a:extLst>
              <a:ext uri="{FF2B5EF4-FFF2-40B4-BE49-F238E27FC236}">
                <a16:creationId xmlns:a16="http://schemas.microsoft.com/office/drawing/2014/main" xmlns="" id="{174D164D-4567-462D-A6B8-24570B19DD5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859838" y="2525713"/>
            <a:ext cx="50800" cy="52388"/>
          </a:xfrm>
          <a:prstGeom prst="ellipse">
            <a:avLst/>
          </a:prstGeom>
          <a:solidFill>
            <a:srgbClr val="BBF3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5" name="Rectangle 33">
            <a:extLst>
              <a:ext uri="{FF2B5EF4-FFF2-40B4-BE49-F238E27FC236}">
                <a16:creationId xmlns:a16="http://schemas.microsoft.com/office/drawing/2014/main" xmlns="" id="{57D893F7-4636-4ED8-9551-5FE2A47F98A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094663" y="4205288"/>
            <a:ext cx="846138" cy="2444750"/>
          </a:xfrm>
          <a:prstGeom prst="rect">
            <a:avLst/>
          </a:prstGeom>
          <a:gradFill>
            <a:gsLst>
              <a:gs pos="0">
                <a:srgbClr val="FDEBA3"/>
              </a:gs>
              <a:gs pos="40000">
                <a:srgbClr val="FEF3C8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6" name="Freeform 83">
            <a:extLst>
              <a:ext uri="{FF2B5EF4-FFF2-40B4-BE49-F238E27FC236}">
                <a16:creationId xmlns:a16="http://schemas.microsoft.com/office/drawing/2014/main" xmlns="" id="{62DFDBEC-930F-489B-945F-DBFD923CE2D6}"/>
              </a:ext>
            </a:extLst>
          </p:cNvPr>
          <p:cNvSpPr>
            <a:spLocks/>
          </p:cNvSpPr>
          <p:nvPr userDrawn="1"/>
        </p:nvSpPr>
        <p:spPr bwMode="auto">
          <a:xfrm>
            <a:off x="0" y="3921126"/>
            <a:ext cx="12192000" cy="2941637"/>
          </a:xfrm>
          <a:custGeom>
            <a:avLst/>
            <a:gdLst>
              <a:gd name="T0" fmla="*/ 7680 w 7680"/>
              <a:gd name="T1" fmla="*/ 259 h 1853"/>
              <a:gd name="T2" fmla="*/ 7648 w 7680"/>
              <a:gd name="T3" fmla="*/ 258 h 1853"/>
              <a:gd name="T4" fmla="*/ 7073 w 7680"/>
              <a:gd name="T5" fmla="*/ 645 h 1853"/>
              <a:gd name="T6" fmla="*/ 6996 w 7680"/>
              <a:gd name="T7" fmla="*/ 637 h 1853"/>
              <a:gd name="T8" fmla="*/ 6713 w 7680"/>
              <a:gd name="T9" fmla="*/ 782 h 1853"/>
              <a:gd name="T10" fmla="*/ 6539 w 7680"/>
              <a:gd name="T11" fmla="*/ 758 h 1853"/>
              <a:gd name="T12" fmla="*/ 5928 w 7680"/>
              <a:gd name="T13" fmla="*/ 1276 h 1853"/>
              <a:gd name="T14" fmla="*/ 5832 w 7680"/>
              <a:gd name="T15" fmla="*/ 1269 h 1853"/>
              <a:gd name="T16" fmla="*/ 5351 w 7680"/>
              <a:gd name="T17" fmla="*/ 1498 h 1853"/>
              <a:gd name="T18" fmla="*/ 4789 w 7680"/>
              <a:gd name="T19" fmla="*/ 1138 h 1853"/>
              <a:gd name="T20" fmla="*/ 4419 w 7680"/>
              <a:gd name="T21" fmla="*/ 1261 h 1853"/>
              <a:gd name="T22" fmla="*/ 3919 w 7680"/>
              <a:gd name="T23" fmla="*/ 1008 h 1853"/>
              <a:gd name="T24" fmla="*/ 3832 w 7680"/>
              <a:gd name="T25" fmla="*/ 1014 h 1853"/>
              <a:gd name="T26" fmla="*/ 3365 w 7680"/>
              <a:gd name="T27" fmla="*/ 801 h 1853"/>
              <a:gd name="T28" fmla="*/ 2880 w 7680"/>
              <a:gd name="T29" fmla="*/ 1035 h 1853"/>
              <a:gd name="T30" fmla="*/ 2768 w 7680"/>
              <a:gd name="T31" fmla="*/ 1017 h 1853"/>
              <a:gd name="T32" fmla="*/ 2489 w 7680"/>
              <a:gd name="T33" fmla="*/ 1156 h 1853"/>
              <a:gd name="T34" fmla="*/ 2203 w 7680"/>
              <a:gd name="T35" fmla="*/ 1006 h 1853"/>
              <a:gd name="T36" fmla="*/ 1952 w 7680"/>
              <a:gd name="T37" fmla="*/ 1113 h 1853"/>
              <a:gd name="T38" fmla="*/ 1656 w 7680"/>
              <a:gd name="T39" fmla="*/ 949 h 1853"/>
              <a:gd name="T40" fmla="*/ 1587 w 7680"/>
              <a:gd name="T41" fmla="*/ 956 h 1853"/>
              <a:gd name="T42" fmla="*/ 1131 w 7680"/>
              <a:gd name="T43" fmla="*/ 625 h 1853"/>
              <a:gd name="T44" fmla="*/ 968 w 7680"/>
              <a:gd name="T45" fmla="*/ 654 h 1853"/>
              <a:gd name="T46" fmla="*/ 533 w 7680"/>
              <a:gd name="T47" fmla="*/ 475 h 1853"/>
              <a:gd name="T48" fmla="*/ 391 w 7680"/>
              <a:gd name="T49" fmla="*/ 491 h 1853"/>
              <a:gd name="T50" fmla="*/ 0 w 7680"/>
              <a:gd name="T51" fmla="*/ 0 h 1853"/>
              <a:gd name="T52" fmla="*/ 0 w 7680"/>
              <a:gd name="T53" fmla="*/ 1411 h 1853"/>
              <a:gd name="T54" fmla="*/ 533 w 7680"/>
              <a:gd name="T55" fmla="*/ 1714 h 1853"/>
              <a:gd name="T56" fmla="*/ 953 w 7680"/>
              <a:gd name="T57" fmla="*/ 1549 h 1853"/>
              <a:gd name="T58" fmla="*/ 1131 w 7680"/>
              <a:gd name="T59" fmla="*/ 1583 h 1853"/>
              <a:gd name="T60" fmla="*/ 1382 w 7680"/>
              <a:gd name="T61" fmla="*/ 1513 h 1853"/>
              <a:gd name="T62" fmla="*/ 1656 w 7680"/>
              <a:gd name="T63" fmla="*/ 1646 h 1853"/>
              <a:gd name="T64" fmla="*/ 1907 w 7680"/>
              <a:gd name="T65" fmla="*/ 1540 h 1853"/>
              <a:gd name="T66" fmla="*/ 2203 w 7680"/>
              <a:gd name="T67" fmla="*/ 1703 h 1853"/>
              <a:gd name="T68" fmla="*/ 2482 w 7680"/>
              <a:gd name="T69" fmla="*/ 1564 h 1853"/>
              <a:gd name="T70" fmla="*/ 2768 w 7680"/>
              <a:gd name="T71" fmla="*/ 1714 h 1853"/>
              <a:gd name="T72" fmla="*/ 2817 w 7680"/>
              <a:gd name="T73" fmla="*/ 1711 h 1853"/>
              <a:gd name="T74" fmla="*/ 2921 w 7680"/>
              <a:gd name="T75" fmla="*/ 1853 h 1853"/>
              <a:gd name="T76" fmla="*/ 6936 w 7680"/>
              <a:gd name="T77" fmla="*/ 1853 h 1853"/>
              <a:gd name="T78" fmla="*/ 7159 w 7680"/>
              <a:gd name="T79" fmla="*/ 1377 h 1853"/>
              <a:gd name="T80" fmla="*/ 7153 w 7680"/>
              <a:gd name="T81" fmla="*/ 1297 h 1853"/>
              <a:gd name="T82" fmla="*/ 7179 w 7680"/>
              <a:gd name="T83" fmla="*/ 1282 h 1853"/>
              <a:gd name="T84" fmla="*/ 7648 w 7680"/>
              <a:gd name="T85" fmla="*/ 1497 h 1853"/>
              <a:gd name="T86" fmla="*/ 7680 w 7680"/>
              <a:gd name="T87" fmla="*/ 1496 h 1853"/>
              <a:gd name="T88" fmla="*/ 7680 w 7680"/>
              <a:gd name="T89" fmla="*/ 259 h 1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680" h="1853">
                <a:moveTo>
                  <a:pt x="7680" y="259"/>
                </a:moveTo>
                <a:cubicBezTo>
                  <a:pt x="7669" y="258"/>
                  <a:pt x="7659" y="258"/>
                  <a:pt x="7648" y="258"/>
                </a:cubicBezTo>
                <a:cubicBezTo>
                  <a:pt x="7388" y="258"/>
                  <a:pt x="7165" y="418"/>
                  <a:pt x="7073" y="645"/>
                </a:cubicBezTo>
                <a:cubicBezTo>
                  <a:pt x="7048" y="639"/>
                  <a:pt x="7023" y="637"/>
                  <a:pt x="6996" y="637"/>
                </a:cubicBezTo>
                <a:cubicBezTo>
                  <a:pt x="6879" y="637"/>
                  <a:pt x="6776" y="694"/>
                  <a:pt x="6713" y="782"/>
                </a:cubicBezTo>
                <a:cubicBezTo>
                  <a:pt x="6658" y="766"/>
                  <a:pt x="6599" y="758"/>
                  <a:pt x="6539" y="758"/>
                </a:cubicBezTo>
                <a:cubicBezTo>
                  <a:pt x="6231" y="758"/>
                  <a:pt x="5976" y="982"/>
                  <a:pt x="5928" y="1276"/>
                </a:cubicBezTo>
                <a:cubicBezTo>
                  <a:pt x="5897" y="1271"/>
                  <a:pt x="5865" y="1269"/>
                  <a:pt x="5832" y="1269"/>
                </a:cubicBezTo>
                <a:cubicBezTo>
                  <a:pt x="5638" y="1269"/>
                  <a:pt x="5465" y="1358"/>
                  <a:pt x="5351" y="1498"/>
                </a:cubicBezTo>
                <a:cubicBezTo>
                  <a:pt x="5253" y="1285"/>
                  <a:pt x="5038" y="1138"/>
                  <a:pt x="4789" y="1138"/>
                </a:cubicBezTo>
                <a:cubicBezTo>
                  <a:pt x="4650" y="1138"/>
                  <a:pt x="4522" y="1184"/>
                  <a:pt x="4419" y="1261"/>
                </a:cubicBezTo>
                <a:cubicBezTo>
                  <a:pt x="4306" y="1107"/>
                  <a:pt x="4124" y="1008"/>
                  <a:pt x="3919" y="1008"/>
                </a:cubicBezTo>
                <a:cubicBezTo>
                  <a:pt x="3890" y="1008"/>
                  <a:pt x="3861" y="1010"/>
                  <a:pt x="3832" y="1014"/>
                </a:cubicBezTo>
                <a:cubicBezTo>
                  <a:pt x="3719" y="884"/>
                  <a:pt x="3552" y="801"/>
                  <a:pt x="3365" y="801"/>
                </a:cubicBezTo>
                <a:cubicBezTo>
                  <a:pt x="3169" y="801"/>
                  <a:pt x="2994" y="893"/>
                  <a:pt x="2880" y="1035"/>
                </a:cubicBezTo>
                <a:cubicBezTo>
                  <a:pt x="2845" y="1023"/>
                  <a:pt x="2807" y="1017"/>
                  <a:pt x="2768" y="1017"/>
                </a:cubicBezTo>
                <a:cubicBezTo>
                  <a:pt x="2654" y="1017"/>
                  <a:pt x="2553" y="1072"/>
                  <a:pt x="2489" y="1156"/>
                </a:cubicBezTo>
                <a:cubicBezTo>
                  <a:pt x="2426" y="1065"/>
                  <a:pt x="2322" y="1006"/>
                  <a:pt x="2203" y="1006"/>
                </a:cubicBezTo>
                <a:cubicBezTo>
                  <a:pt x="2104" y="1006"/>
                  <a:pt x="2015" y="1047"/>
                  <a:pt x="1952" y="1113"/>
                </a:cubicBezTo>
                <a:cubicBezTo>
                  <a:pt x="1890" y="1015"/>
                  <a:pt x="1781" y="949"/>
                  <a:pt x="1656" y="949"/>
                </a:cubicBezTo>
                <a:cubicBezTo>
                  <a:pt x="1632" y="949"/>
                  <a:pt x="1609" y="952"/>
                  <a:pt x="1587" y="956"/>
                </a:cubicBezTo>
                <a:cubicBezTo>
                  <a:pt x="1524" y="764"/>
                  <a:pt x="1344" y="625"/>
                  <a:pt x="1131" y="625"/>
                </a:cubicBezTo>
                <a:cubicBezTo>
                  <a:pt x="1074" y="625"/>
                  <a:pt x="1019" y="635"/>
                  <a:pt x="968" y="654"/>
                </a:cubicBezTo>
                <a:cubicBezTo>
                  <a:pt x="856" y="543"/>
                  <a:pt x="702" y="475"/>
                  <a:pt x="533" y="475"/>
                </a:cubicBezTo>
                <a:cubicBezTo>
                  <a:pt x="484" y="475"/>
                  <a:pt x="437" y="480"/>
                  <a:pt x="391" y="491"/>
                </a:cubicBezTo>
                <a:cubicBezTo>
                  <a:pt x="350" y="270"/>
                  <a:pt x="201" y="87"/>
                  <a:pt x="0" y="0"/>
                </a:cubicBezTo>
                <a:cubicBezTo>
                  <a:pt x="0" y="1411"/>
                  <a:pt x="0" y="1411"/>
                  <a:pt x="0" y="1411"/>
                </a:cubicBezTo>
                <a:cubicBezTo>
                  <a:pt x="108" y="1592"/>
                  <a:pt x="306" y="1714"/>
                  <a:pt x="533" y="1714"/>
                </a:cubicBezTo>
                <a:cubicBezTo>
                  <a:pt x="695" y="1714"/>
                  <a:pt x="843" y="1651"/>
                  <a:pt x="953" y="1549"/>
                </a:cubicBezTo>
                <a:cubicBezTo>
                  <a:pt x="1008" y="1571"/>
                  <a:pt x="1068" y="1583"/>
                  <a:pt x="1131" y="1583"/>
                </a:cubicBezTo>
                <a:cubicBezTo>
                  <a:pt x="1223" y="1583"/>
                  <a:pt x="1309" y="1557"/>
                  <a:pt x="1382" y="1513"/>
                </a:cubicBezTo>
                <a:cubicBezTo>
                  <a:pt x="1445" y="1594"/>
                  <a:pt x="1545" y="1646"/>
                  <a:pt x="1656" y="1646"/>
                </a:cubicBezTo>
                <a:cubicBezTo>
                  <a:pt x="1755" y="1646"/>
                  <a:pt x="1844" y="1605"/>
                  <a:pt x="1907" y="1540"/>
                </a:cubicBezTo>
                <a:cubicBezTo>
                  <a:pt x="1969" y="1638"/>
                  <a:pt x="2078" y="1703"/>
                  <a:pt x="2203" y="1703"/>
                </a:cubicBezTo>
                <a:cubicBezTo>
                  <a:pt x="2317" y="1703"/>
                  <a:pt x="2418" y="1649"/>
                  <a:pt x="2482" y="1564"/>
                </a:cubicBezTo>
                <a:cubicBezTo>
                  <a:pt x="2545" y="1655"/>
                  <a:pt x="2649" y="1714"/>
                  <a:pt x="2768" y="1714"/>
                </a:cubicBezTo>
                <a:cubicBezTo>
                  <a:pt x="2785" y="1714"/>
                  <a:pt x="2801" y="1713"/>
                  <a:pt x="2817" y="1711"/>
                </a:cubicBezTo>
                <a:cubicBezTo>
                  <a:pt x="2845" y="1763"/>
                  <a:pt x="2880" y="1811"/>
                  <a:pt x="2921" y="1853"/>
                </a:cubicBezTo>
                <a:cubicBezTo>
                  <a:pt x="6936" y="1853"/>
                  <a:pt x="6936" y="1853"/>
                  <a:pt x="6936" y="1853"/>
                </a:cubicBezTo>
                <a:cubicBezTo>
                  <a:pt x="7072" y="1739"/>
                  <a:pt x="7159" y="1568"/>
                  <a:pt x="7159" y="1377"/>
                </a:cubicBezTo>
                <a:cubicBezTo>
                  <a:pt x="7159" y="1350"/>
                  <a:pt x="7157" y="1323"/>
                  <a:pt x="7153" y="1297"/>
                </a:cubicBezTo>
                <a:cubicBezTo>
                  <a:pt x="7162" y="1292"/>
                  <a:pt x="7171" y="1287"/>
                  <a:pt x="7179" y="1282"/>
                </a:cubicBezTo>
                <a:cubicBezTo>
                  <a:pt x="7292" y="1414"/>
                  <a:pt x="7460" y="1497"/>
                  <a:pt x="7648" y="1497"/>
                </a:cubicBezTo>
                <a:cubicBezTo>
                  <a:pt x="7659" y="1497"/>
                  <a:pt x="7669" y="1497"/>
                  <a:pt x="7680" y="1496"/>
                </a:cubicBezTo>
                <a:lnTo>
                  <a:pt x="7680" y="25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7" name="Freeform 84">
            <a:extLst>
              <a:ext uri="{FF2B5EF4-FFF2-40B4-BE49-F238E27FC236}">
                <a16:creationId xmlns:a16="http://schemas.microsoft.com/office/drawing/2014/main" xmlns="" id="{320BD1CF-DD36-4F0B-8CEC-72DADAE96D08}"/>
              </a:ext>
            </a:extLst>
          </p:cNvPr>
          <p:cNvSpPr>
            <a:spLocks/>
          </p:cNvSpPr>
          <p:nvPr userDrawn="1"/>
        </p:nvSpPr>
        <p:spPr bwMode="auto">
          <a:xfrm>
            <a:off x="-1588" y="5018089"/>
            <a:ext cx="12192000" cy="1830387"/>
          </a:xfrm>
          <a:custGeom>
            <a:avLst/>
            <a:gdLst>
              <a:gd name="T0" fmla="*/ 7680 w 7680"/>
              <a:gd name="T1" fmla="*/ 59 h 1153"/>
              <a:gd name="T2" fmla="*/ 7391 w 7680"/>
              <a:gd name="T3" fmla="*/ 0 h 1153"/>
              <a:gd name="T4" fmla="*/ 6870 w 7680"/>
              <a:gd name="T5" fmla="*/ 219 h 1153"/>
              <a:gd name="T6" fmla="*/ 6623 w 7680"/>
              <a:gd name="T7" fmla="*/ 125 h 1153"/>
              <a:gd name="T8" fmla="*/ 6254 w 7680"/>
              <a:gd name="T9" fmla="*/ 477 h 1153"/>
              <a:gd name="T10" fmla="*/ 6013 w 7680"/>
              <a:gd name="T11" fmla="*/ 582 h 1153"/>
              <a:gd name="T12" fmla="*/ 5851 w 7680"/>
              <a:gd name="T13" fmla="*/ 559 h 1153"/>
              <a:gd name="T14" fmla="*/ 5317 w 7680"/>
              <a:gd name="T15" fmla="*/ 913 h 1153"/>
              <a:gd name="T16" fmla="*/ 5076 w 7680"/>
              <a:gd name="T17" fmla="*/ 862 h 1153"/>
              <a:gd name="T18" fmla="*/ 5013 w 7680"/>
              <a:gd name="T19" fmla="*/ 865 h 1153"/>
              <a:gd name="T20" fmla="*/ 5049 w 7680"/>
              <a:gd name="T21" fmla="*/ 724 h 1153"/>
              <a:gd name="T22" fmla="*/ 4751 w 7680"/>
              <a:gd name="T23" fmla="*/ 426 h 1153"/>
              <a:gd name="T24" fmla="*/ 4556 w 7680"/>
              <a:gd name="T25" fmla="*/ 499 h 1153"/>
              <a:gd name="T26" fmla="*/ 4170 w 7680"/>
              <a:gd name="T27" fmla="*/ 351 h 1153"/>
              <a:gd name="T28" fmla="*/ 4115 w 7680"/>
              <a:gd name="T29" fmla="*/ 354 h 1153"/>
              <a:gd name="T30" fmla="*/ 3935 w 7680"/>
              <a:gd name="T31" fmla="*/ 293 h 1153"/>
              <a:gd name="T32" fmla="*/ 3794 w 7680"/>
              <a:gd name="T33" fmla="*/ 329 h 1153"/>
              <a:gd name="T34" fmla="*/ 3354 w 7680"/>
              <a:gd name="T35" fmla="*/ 126 h 1153"/>
              <a:gd name="T36" fmla="*/ 3162 w 7680"/>
              <a:gd name="T37" fmla="*/ 159 h 1153"/>
              <a:gd name="T38" fmla="*/ 2838 w 7680"/>
              <a:gd name="T39" fmla="*/ 60 h 1153"/>
              <a:gd name="T40" fmla="*/ 2329 w 7680"/>
              <a:gd name="T41" fmla="*/ 362 h 1153"/>
              <a:gd name="T42" fmla="*/ 1866 w 7680"/>
              <a:gd name="T43" fmla="*/ 18 h 1153"/>
              <a:gd name="T44" fmla="*/ 1492 w 7680"/>
              <a:gd name="T45" fmla="*/ 197 h 1153"/>
              <a:gd name="T46" fmla="*/ 1175 w 7680"/>
              <a:gd name="T47" fmla="*/ 128 h 1153"/>
              <a:gd name="T48" fmla="*/ 749 w 7680"/>
              <a:gd name="T49" fmla="*/ 258 h 1153"/>
              <a:gd name="T50" fmla="*/ 255 w 7680"/>
              <a:gd name="T51" fmla="*/ 103 h 1153"/>
              <a:gd name="T52" fmla="*/ 0 w 7680"/>
              <a:gd name="T53" fmla="*/ 141 h 1153"/>
              <a:gd name="T54" fmla="*/ 0 w 7680"/>
              <a:gd name="T55" fmla="*/ 1153 h 1153"/>
              <a:gd name="T56" fmla="*/ 1894 w 7680"/>
              <a:gd name="T57" fmla="*/ 1153 h 1153"/>
              <a:gd name="T58" fmla="*/ 1934 w 7680"/>
              <a:gd name="T59" fmla="*/ 978 h 1153"/>
              <a:gd name="T60" fmla="*/ 2271 w 7680"/>
              <a:gd name="T61" fmla="*/ 763 h 1153"/>
              <a:gd name="T62" fmla="*/ 2569 w 7680"/>
              <a:gd name="T63" fmla="*/ 1153 h 1153"/>
              <a:gd name="T64" fmla="*/ 7680 w 7680"/>
              <a:gd name="T65" fmla="*/ 1153 h 1153"/>
              <a:gd name="T66" fmla="*/ 7680 w 7680"/>
              <a:gd name="T67" fmla="*/ 59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80" h="1153">
                <a:moveTo>
                  <a:pt x="7680" y="59"/>
                </a:moveTo>
                <a:cubicBezTo>
                  <a:pt x="7591" y="21"/>
                  <a:pt x="7494" y="0"/>
                  <a:pt x="7391" y="0"/>
                </a:cubicBezTo>
                <a:cubicBezTo>
                  <a:pt x="7187" y="0"/>
                  <a:pt x="7002" y="84"/>
                  <a:pt x="6870" y="219"/>
                </a:cubicBezTo>
                <a:cubicBezTo>
                  <a:pt x="6804" y="161"/>
                  <a:pt x="6718" y="125"/>
                  <a:pt x="6623" y="125"/>
                </a:cubicBezTo>
                <a:cubicBezTo>
                  <a:pt x="6425" y="125"/>
                  <a:pt x="6263" y="281"/>
                  <a:pt x="6254" y="477"/>
                </a:cubicBezTo>
                <a:cubicBezTo>
                  <a:pt x="6165" y="493"/>
                  <a:pt x="6083" y="530"/>
                  <a:pt x="6013" y="582"/>
                </a:cubicBezTo>
                <a:cubicBezTo>
                  <a:pt x="5962" y="567"/>
                  <a:pt x="5907" y="559"/>
                  <a:pt x="5851" y="559"/>
                </a:cubicBezTo>
                <a:cubicBezTo>
                  <a:pt x="5611" y="559"/>
                  <a:pt x="5405" y="705"/>
                  <a:pt x="5317" y="913"/>
                </a:cubicBezTo>
                <a:cubicBezTo>
                  <a:pt x="5251" y="881"/>
                  <a:pt x="5167" y="862"/>
                  <a:pt x="5076" y="862"/>
                </a:cubicBezTo>
                <a:cubicBezTo>
                  <a:pt x="5055" y="862"/>
                  <a:pt x="5034" y="863"/>
                  <a:pt x="5013" y="865"/>
                </a:cubicBezTo>
                <a:cubicBezTo>
                  <a:pt x="5036" y="823"/>
                  <a:pt x="5049" y="775"/>
                  <a:pt x="5049" y="724"/>
                </a:cubicBezTo>
                <a:cubicBezTo>
                  <a:pt x="5049" y="559"/>
                  <a:pt x="4915" y="426"/>
                  <a:pt x="4751" y="426"/>
                </a:cubicBezTo>
                <a:cubicBezTo>
                  <a:pt x="4676" y="426"/>
                  <a:pt x="4608" y="454"/>
                  <a:pt x="4556" y="499"/>
                </a:cubicBezTo>
                <a:cubicBezTo>
                  <a:pt x="4453" y="407"/>
                  <a:pt x="4318" y="351"/>
                  <a:pt x="4170" y="351"/>
                </a:cubicBezTo>
                <a:cubicBezTo>
                  <a:pt x="4151" y="351"/>
                  <a:pt x="4133" y="352"/>
                  <a:pt x="4115" y="354"/>
                </a:cubicBezTo>
                <a:cubicBezTo>
                  <a:pt x="4065" y="316"/>
                  <a:pt x="4003" y="293"/>
                  <a:pt x="3935" y="293"/>
                </a:cubicBezTo>
                <a:cubicBezTo>
                  <a:pt x="3884" y="293"/>
                  <a:pt x="3836" y="306"/>
                  <a:pt x="3794" y="329"/>
                </a:cubicBezTo>
                <a:cubicBezTo>
                  <a:pt x="3687" y="205"/>
                  <a:pt x="3530" y="126"/>
                  <a:pt x="3354" y="126"/>
                </a:cubicBezTo>
                <a:cubicBezTo>
                  <a:pt x="3286" y="126"/>
                  <a:pt x="3222" y="138"/>
                  <a:pt x="3162" y="159"/>
                </a:cubicBezTo>
                <a:cubicBezTo>
                  <a:pt x="3069" y="96"/>
                  <a:pt x="2958" y="60"/>
                  <a:pt x="2838" y="60"/>
                </a:cubicBezTo>
                <a:cubicBezTo>
                  <a:pt x="2618" y="60"/>
                  <a:pt x="2427" y="182"/>
                  <a:pt x="2329" y="362"/>
                </a:cubicBezTo>
                <a:cubicBezTo>
                  <a:pt x="2269" y="163"/>
                  <a:pt x="2085" y="18"/>
                  <a:pt x="1866" y="18"/>
                </a:cubicBezTo>
                <a:cubicBezTo>
                  <a:pt x="1715" y="18"/>
                  <a:pt x="1580" y="88"/>
                  <a:pt x="1492" y="197"/>
                </a:cubicBezTo>
                <a:cubicBezTo>
                  <a:pt x="1395" y="153"/>
                  <a:pt x="1288" y="128"/>
                  <a:pt x="1175" y="128"/>
                </a:cubicBezTo>
                <a:cubicBezTo>
                  <a:pt x="1017" y="128"/>
                  <a:pt x="871" y="176"/>
                  <a:pt x="749" y="258"/>
                </a:cubicBezTo>
                <a:cubicBezTo>
                  <a:pt x="609" y="160"/>
                  <a:pt x="438" y="103"/>
                  <a:pt x="255" y="103"/>
                </a:cubicBezTo>
                <a:cubicBezTo>
                  <a:pt x="166" y="103"/>
                  <a:pt x="81" y="117"/>
                  <a:pt x="0" y="141"/>
                </a:cubicBezTo>
                <a:cubicBezTo>
                  <a:pt x="0" y="1153"/>
                  <a:pt x="0" y="1153"/>
                  <a:pt x="0" y="1153"/>
                </a:cubicBezTo>
                <a:cubicBezTo>
                  <a:pt x="1894" y="1153"/>
                  <a:pt x="1894" y="1153"/>
                  <a:pt x="1894" y="1153"/>
                </a:cubicBezTo>
                <a:cubicBezTo>
                  <a:pt x="1914" y="1098"/>
                  <a:pt x="1928" y="1039"/>
                  <a:pt x="1934" y="978"/>
                </a:cubicBezTo>
                <a:cubicBezTo>
                  <a:pt x="2075" y="958"/>
                  <a:pt x="2197" y="877"/>
                  <a:pt x="2271" y="763"/>
                </a:cubicBezTo>
                <a:cubicBezTo>
                  <a:pt x="2308" y="933"/>
                  <a:pt x="2420" y="1075"/>
                  <a:pt x="2569" y="1153"/>
                </a:cubicBezTo>
                <a:cubicBezTo>
                  <a:pt x="7680" y="1153"/>
                  <a:pt x="7680" y="1153"/>
                  <a:pt x="7680" y="1153"/>
                </a:cubicBezTo>
                <a:lnTo>
                  <a:pt x="7680" y="59"/>
                </a:lnTo>
                <a:close/>
              </a:path>
            </a:pathLst>
          </a:custGeom>
          <a:solidFill>
            <a:srgbClr val="E7F7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108" name="Freeform 85">
            <a:extLst>
              <a:ext uri="{FF2B5EF4-FFF2-40B4-BE49-F238E27FC236}">
                <a16:creationId xmlns:a16="http://schemas.microsoft.com/office/drawing/2014/main" xmlns="" id="{A9C7BF60-DA9E-4EFA-AF70-4703FAC0CF4A}"/>
              </a:ext>
            </a:extLst>
          </p:cNvPr>
          <p:cNvSpPr>
            <a:spLocks/>
          </p:cNvSpPr>
          <p:nvPr userDrawn="1"/>
        </p:nvSpPr>
        <p:spPr bwMode="auto">
          <a:xfrm>
            <a:off x="0" y="5329238"/>
            <a:ext cx="12192000" cy="1533525"/>
          </a:xfrm>
          <a:custGeom>
            <a:avLst/>
            <a:gdLst>
              <a:gd name="T0" fmla="*/ 7680 w 7680"/>
              <a:gd name="T1" fmla="*/ 160 h 966"/>
              <a:gd name="T2" fmla="*/ 7361 w 7680"/>
              <a:gd name="T3" fmla="*/ 351 h 966"/>
              <a:gd name="T4" fmla="*/ 6875 w 7680"/>
              <a:gd name="T5" fmla="*/ 117 h 966"/>
              <a:gd name="T6" fmla="*/ 6256 w 7680"/>
              <a:gd name="T7" fmla="*/ 687 h 966"/>
              <a:gd name="T8" fmla="*/ 6168 w 7680"/>
              <a:gd name="T9" fmla="*/ 673 h 966"/>
              <a:gd name="T10" fmla="*/ 5923 w 7680"/>
              <a:gd name="T11" fmla="*/ 813 h 966"/>
              <a:gd name="T12" fmla="*/ 5671 w 7680"/>
              <a:gd name="T13" fmla="*/ 720 h 966"/>
              <a:gd name="T14" fmla="*/ 5333 w 7680"/>
              <a:gd name="T15" fmla="*/ 923 h 966"/>
              <a:gd name="T16" fmla="*/ 5324 w 7680"/>
              <a:gd name="T17" fmla="*/ 918 h 966"/>
              <a:gd name="T18" fmla="*/ 5342 w 7680"/>
              <a:gd name="T19" fmla="*/ 801 h 966"/>
              <a:gd name="T20" fmla="*/ 4959 w 7680"/>
              <a:gd name="T21" fmla="*/ 417 h 966"/>
              <a:gd name="T22" fmla="*/ 4575 w 7680"/>
              <a:gd name="T23" fmla="*/ 801 h 966"/>
              <a:gd name="T24" fmla="*/ 4581 w 7680"/>
              <a:gd name="T25" fmla="*/ 867 h 966"/>
              <a:gd name="T26" fmla="*/ 4345 w 7680"/>
              <a:gd name="T27" fmla="*/ 756 h 966"/>
              <a:gd name="T28" fmla="*/ 4297 w 7680"/>
              <a:gd name="T29" fmla="*/ 760 h 966"/>
              <a:gd name="T30" fmla="*/ 3613 w 7680"/>
              <a:gd name="T31" fmla="*/ 142 h 966"/>
              <a:gd name="T32" fmla="*/ 3029 w 7680"/>
              <a:gd name="T33" fmla="*/ 467 h 966"/>
              <a:gd name="T34" fmla="*/ 2150 w 7680"/>
              <a:gd name="T35" fmla="*/ 0 h 966"/>
              <a:gd name="T36" fmla="*/ 1188 w 7680"/>
              <a:gd name="T37" fmla="*/ 615 h 966"/>
              <a:gd name="T38" fmla="*/ 540 w 7680"/>
              <a:gd name="T39" fmla="*/ 361 h 966"/>
              <a:gd name="T40" fmla="*/ 0 w 7680"/>
              <a:gd name="T41" fmla="*/ 529 h 966"/>
              <a:gd name="T42" fmla="*/ 0 w 7680"/>
              <a:gd name="T43" fmla="*/ 966 h 966"/>
              <a:gd name="T44" fmla="*/ 7680 w 7680"/>
              <a:gd name="T45" fmla="*/ 966 h 966"/>
              <a:gd name="T46" fmla="*/ 7680 w 7680"/>
              <a:gd name="T47" fmla="*/ 160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680" h="966">
                <a:moveTo>
                  <a:pt x="7680" y="160"/>
                </a:moveTo>
                <a:cubicBezTo>
                  <a:pt x="7555" y="190"/>
                  <a:pt x="7444" y="258"/>
                  <a:pt x="7361" y="351"/>
                </a:cubicBezTo>
                <a:cubicBezTo>
                  <a:pt x="7247" y="208"/>
                  <a:pt x="7072" y="117"/>
                  <a:pt x="6875" y="117"/>
                </a:cubicBezTo>
                <a:cubicBezTo>
                  <a:pt x="6549" y="117"/>
                  <a:pt x="6282" y="368"/>
                  <a:pt x="6256" y="687"/>
                </a:cubicBezTo>
                <a:cubicBezTo>
                  <a:pt x="6228" y="678"/>
                  <a:pt x="6199" y="673"/>
                  <a:pt x="6168" y="673"/>
                </a:cubicBezTo>
                <a:cubicBezTo>
                  <a:pt x="6063" y="673"/>
                  <a:pt x="5972" y="729"/>
                  <a:pt x="5923" y="813"/>
                </a:cubicBezTo>
                <a:cubicBezTo>
                  <a:pt x="5855" y="755"/>
                  <a:pt x="5767" y="720"/>
                  <a:pt x="5671" y="720"/>
                </a:cubicBezTo>
                <a:cubicBezTo>
                  <a:pt x="5525" y="720"/>
                  <a:pt x="5397" y="802"/>
                  <a:pt x="5333" y="923"/>
                </a:cubicBezTo>
                <a:cubicBezTo>
                  <a:pt x="5330" y="921"/>
                  <a:pt x="5327" y="919"/>
                  <a:pt x="5324" y="918"/>
                </a:cubicBezTo>
                <a:cubicBezTo>
                  <a:pt x="5336" y="881"/>
                  <a:pt x="5342" y="841"/>
                  <a:pt x="5342" y="801"/>
                </a:cubicBezTo>
                <a:cubicBezTo>
                  <a:pt x="5342" y="589"/>
                  <a:pt x="5171" y="417"/>
                  <a:pt x="4959" y="417"/>
                </a:cubicBezTo>
                <a:cubicBezTo>
                  <a:pt x="4747" y="417"/>
                  <a:pt x="4575" y="589"/>
                  <a:pt x="4575" y="801"/>
                </a:cubicBezTo>
                <a:cubicBezTo>
                  <a:pt x="4575" y="823"/>
                  <a:pt x="4577" y="846"/>
                  <a:pt x="4581" y="867"/>
                </a:cubicBezTo>
                <a:cubicBezTo>
                  <a:pt x="4525" y="800"/>
                  <a:pt x="4440" y="756"/>
                  <a:pt x="4345" y="756"/>
                </a:cubicBezTo>
                <a:cubicBezTo>
                  <a:pt x="4329" y="756"/>
                  <a:pt x="4313" y="758"/>
                  <a:pt x="4297" y="760"/>
                </a:cubicBezTo>
                <a:cubicBezTo>
                  <a:pt x="4262" y="413"/>
                  <a:pt x="3969" y="142"/>
                  <a:pt x="3613" y="142"/>
                </a:cubicBezTo>
                <a:cubicBezTo>
                  <a:pt x="3366" y="142"/>
                  <a:pt x="3150" y="271"/>
                  <a:pt x="3029" y="467"/>
                </a:cubicBezTo>
                <a:cubicBezTo>
                  <a:pt x="2838" y="185"/>
                  <a:pt x="2516" y="0"/>
                  <a:pt x="2150" y="0"/>
                </a:cubicBezTo>
                <a:cubicBezTo>
                  <a:pt x="1724" y="0"/>
                  <a:pt x="1356" y="252"/>
                  <a:pt x="1188" y="615"/>
                </a:cubicBezTo>
                <a:cubicBezTo>
                  <a:pt x="1018" y="458"/>
                  <a:pt x="790" y="361"/>
                  <a:pt x="540" y="361"/>
                </a:cubicBezTo>
                <a:cubicBezTo>
                  <a:pt x="340" y="361"/>
                  <a:pt x="154" y="423"/>
                  <a:pt x="0" y="529"/>
                </a:cubicBezTo>
                <a:cubicBezTo>
                  <a:pt x="0" y="966"/>
                  <a:pt x="0" y="966"/>
                  <a:pt x="0" y="966"/>
                </a:cubicBezTo>
                <a:cubicBezTo>
                  <a:pt x="7680" y="966"/>
                  <a:pt x="7680" y="966"/>
                  <a:pt x="7680" y="966"/>
                </a:cubicBezTo>
                <a:lnTo>
                  <a:pt x="768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1153418" y="2676119"/>
            <a:ext cx="553313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1153419" y="1607984"/>
            <a:ext cx="5533131" cy="1042559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153420" y="3774702"/>
            <a:ext cx="2486718" cy="29627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153418" y="4205288"/>
            <a:ext cx="1480937" cy="296271"/>
          </a:xfrm>
          <a:prstGeom prst="roundRect">
            <a:avLst>
              <a:gd name="adj" fmla="val 50000"/>
            </a:avLst>
          </a:prstGeom>
          <a:ln w="12700">
            <a:solidFill>
              <a:schemeClr val="bg1"/>
            </a:solidFill>
          </a:ln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4788487" y="2010153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788486" y="2905503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Freeform 83">
            <a:extLst>
              <a:ext uri="{FF2B5EF4-FFF2-40B4-BE49-F238E27FC236}">
                <a16:creationId xmlns:a16="http://schemas.microsoft.com/office/drawing/2014/main" xmlns="" id="{29AE89C3-D033-40B7-A315-0B40E3023CE3}"/>
              </a:ext>
            </a:extLst>
          </p:cNvPr>
          <p:cNvSpPr>
            <a:spLocks/>
          </p:cNvSpPr>
          <p:nvPr userDrawn="1"/>
        </p:nvSpPr>
        <p:spPr bwMode="auto">
          <a:xfrm>
            <a:off x="0" y="3921126"/>
            <a:ext cx="12192000" cy="2941637"/>
          </a:xfrm>
          <a:custGeom>
            <a:avLst/>
            <a:gdLst>
              <a:gd name="T0" fmla="*/ 7680 w 7680"/>
              <a:gd name="T1" fmla="*/ 259 h 1853"/>
              <a:gd name="T2" fmla="*/ 7648 w 7680"/>
              <a:gd name="T3" fmla="*/ 258 h 1853"/>
              <a:gd name="T4" fmla="*/ 7073 w 7680"/>
              <a:gd name="T5" fmla="*/ 645 h 1853"/>
              <a:gd name="T6" fmla="*/ 6996 w 7680"/>
              <a:gd name="T7" fmla="*/ 637 h 1853"/>
              <a:gd name="T8" fmla="*/ 6713 w 7680"/>
              <a:gd name="T9" fmla="*/ 782 h 1853"/>
              <a:gd name="T10" fmla="*/ 6539 w 7680"/>
              <a:gd name="T11" fmla="*/ 758 h 1853"/>
              <a:gd name="T12" fmla="*/ 5928 w 7680"/>
              <a:gd name="T13" fmla="*/ 1276 h 1853"/>
              <a:gd name="T14" fmla="*/ 5832 w 7680"/>
              <a:gd name="T15" fmla="*/ 1269 h 1853"/>
              <a:gd name="T16" fmla="*/ 5351 w 7680"/>
              <a:gd name="T17" fmla="*/ 1498 h 1853"/>
              <a:gd name="T18" fmla="*/ 4789 w 7680"/>
              <a:gd name="T19" fmla="*/ 1138 h 1853"/>
              <a:gd name="T20" fmla="*/ 4419 w 7680"/>
              <a:gd name="T21" fmla="*/ 1261 h 1853"/>
              <a:gd name="T22" fmla="*/ 3919 w 7680"/>
              <a:gd name="T23" fmla="*/ 1008 h 1853"/>
              <a:gd name="T24" fmla="*/ 3832 w 7680"/>
              <a:gd name="T25" fmla="*/ 1014 h 1853"/>
              <a:gd name="T26" fmla="*/ 3365 w 7680"/>
              <a:gd name="T27" fmla="*/ 801 h 1853"/>
              <a:gd name="T28" fmla="*/ 2880 w 7680"/>
              <a:gd name="T29" fmla="*/ 1035 h 1853"/>
              <a:gd name="T30" fmla="*/ 2768 w 7680"/>
              <a:gd name="T31" fmla="*/ 1017 h 1853"/>
              <a:gd name="T32" fmla="*/ 2489 w 7680"/>
              <a:gd name="T33" fmla="*/ 1156 h 1853"/>
              <a:gd name="T34" fmla="*/ 2203 w 7680"/>
              <a:gd name="T35" fmla="*/ 1006 h 1853"/>
              <a:gd name="T36" fmla="*/ 1952 w 7680"/>
              <a:gd name="T37" fmla="*/ 1113 h 1853"/>
              <a:gd name="T38" fmla="*/ 1656 w 7680"/>
              <a:gd name="T39" fmla="*/ 949 h 1853"/>
              <a:gd name="T40" fmla="*/ 1587 w 7680"/>
              <a:gd name="T41" fmla="*/ 956 h 1853"/>
              <a:gd name="T42" fmla="*/ 1131 w 7680"/>
              <a:gd name="T43" fmla="*/ 625 h 1853"/>
              <a:gd name="T44" fmla="*/ 968 w 7680"/>
              <a:gd name="T45" fmla="*/ 654 h 1853"/>
              <a:gd name="T46" fmla="*/ 533 w 7680"/>
              <a:gd name="T47" fmla="*/ 475 h 1853"/>
              <a:gd name="T48" fmla="*/ 391 w 7680"/>
              <a:gd name="T49" fmla="*/ 491 h 1853"/>
              <a:gd name="T50" fmla="*/ 0 w 7680"/>
              <a:gd name="T51" fmla="*/ 0 h 1853"/>
              <a:gd name="T52" fmla="*/ 0 w 7680"/>
              <a:gd name="T53" fmla="*/ 1411 h 1853"/>
              <a:gd name="T54" fmla="*/ 533 w 7680"/>
              <a:gd name="T55" fmla="*/ 1714 h 1853"/>
              <a:gd name="T56" fmla="*/ 953 w 7680"/>
              <a:gd name="T57" fmla="*/ 1549 h 1853"/>
              <a:gd name="T58" fmla="*/ 1131 w 7680"/>
              <a:gd name="T59" fmla="*/ 1583 h 1853"/>
              <a:gd name="T60" fmla="*/ 1382 w 7680"/>
              <a:gd name="T61" fmla="*/ 1513 h 1853"/>
              <a:gd name="T62" fmla="*/ 1656 w 7680"/>
              <a:gd name="T63" fmla="*/ 1646 h 1853"/>
              <a:gd name="T64" fmla="*/ 1907 w 7680"/>
              <a:gd name="T65" fmla="*/ 1540 h 1853"/>
              <a:gd name="T66" fmla="*/ 2203 w 7680"/>
              <a:gd name="T67" fmla="*/ 1703 h 1853"/>
              <a:gd name="T68" fmla="*/ 2482 w 7680"/>
              <a:gd name="T69" fmla="*/ 1564 h 1853"/>
              <a:gd name="T70" fmla="*/ 2768 w 7680"/>
              <a:gd name="T71" fmla="*/ 1714 h 1853"/>
              <a:gd name="T72" fmla="*/ 2817 w 7680"/>
              <a:gd name="T73" fmla="*/ 1711 h 1853"/>
              <a:gd name="T74" fmla="*/ 2921 w 7680"/>
              <a:gd name="T75" fmla="*/ 1853 h 1853"/>
              <a:gd name="T76" fmla="*/ 6936 w 7680"/>
              <a:gd name="T77" fmla="*/ 1853 h 1853"/>
              <a:gd name="T78" fmla="*/ 7159 w 7680"/>
              <a:gd name="T79" fmla="*/ 1377 h 1853"/>
              <a:gd name="T80" fmla="*/ 7153 w 7680"/>
              <a:gd name="T81" fmla="*/ 1297 h 1853"/>
              <a:gd name="T82" fmla="*/ 7179 w 7680"/>
              <a:gd name="T83" fmla="*/ 1282 h 1853"/>
              <a:gd name="T84" fmla="*/ 7648 w 7680"/>
              <a:gd name="T85" fmla="*/ 1497 h 1853"/>
              <a:gd name="T86" fmla="*/ 7680 w 7680"/>
              <a:gd name="T87" fmla="*/ 1496 h 1853"/>
              <a:gd name="T88" fmla="*/ 7680 w 7680"/>
              <a:gd name="T89" fmla="*/ 259 h 1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680" h="1853">
                <a:moveTo>
                  <a:pt x="7680" y="259"/>
                </a:moveTo>
                <a:cubicBezTo>
                  <a:pt x="7669" y="258"/>
                  <a:pt x="7659" y="258"/>
                  <a:pt x="7648" y="258"/>
                </a:cubicBezTo>
                <a:cubicBezTo>
                  <a:pt x="7388" y="258"/>
                  <a:pt x="7165" y="418"/>
                  <a:pt x="7073" y="645"/>
                </a:cubicBezTo>
                <a:cubicBezTo>
                  <a:pt x="7048" y="639"/>
                  <a:pt x="7023" y="637"/>
                  <a:pt x="6996" y="637"/>
                </a:cubicBezTo>
                <a:cubicBezTo>
                  <a:pt x="6879" y="637"/>
                  <a:pt x="6776" y="694"/>
                  <a:pt x="6713" y="782"/>
                </a:cubicBezTo>
                <a:cubicBezTo>
                  <a:pt x="6658" y="766"/>
                  <a:pt x="6599" y="758"/>
                  <a:pt x="6539" y="758"/>
                </a:cubicBezTo>
                <a:cubicBezTo>
                  <a:pt x="6231" y="758"/>
                  <a:pt x="5976" y="982"/>
                  <a:pt x="5928" y="1276"/>
                </a:cubicBezTo>
                <a:cubicBezTo>
                  <a:pt x="5897" y="1271"/>
                  <a:pt x="5865" y="1269"/>
                  <a:pt x="5832" y="1269"/>
                </a:cubicBezTo>
                <a:cubicBezTo>
                  <a:pt x="5638" y="1269"/>
                  <a:pt x="5465" y="1358"/>
                  <a:pt x="5351" y="1498"/>
                </a:cubicBezTo>
                <a:cubicBezTo>
                  <a:pt x="5253" y="1285"/>
                  <a:pt x="5038" y="1138"/>
                  <a:pt x="4789" y="1138"/>
                </a:cubicBezTo>
                <a:cubicBezTo>
                  <a:pt x="4650" y="1138"/>
                  <a:pt x="4522" y="1184"/>
                  <a:pt x="4419" y="1261"/>
                </a:cubicBezTo>
                <a:cubicBezTo>
                  <a:pt x="4306" y="1107"/>
                  <a:pt x="4124" y="1008"/>
                  <a:pt x="3919" y="1008"/>
                </a:cubicBezTo>
                <a:cubicBezTo>
                  <a:pt x="3890" y="1008"/>
                  <a:pt x="3861" y="1010"/>
                  <a:pt x="3832" y="1014"/>
                </a:cubicBezTo>
                <a:cubicBezTo>
                  <a:pt x="3719" y="884"/>
                  <a:pt x="3552" y="801"/>
                  <a:pt x="3365" y="801"/>
                </a:cubicBezTo>
                <a:cubicBezTo>
                  <a:pt x="3169" y="801"/>
                  <a:pt x="2994" y="893"/>
                  <a:pt x="2880" y="1035"/>
                </a:cubicBezTo>
                <a:cubicBezTo>
                  <a:pt x="2845" y="1023"/>
                  <a:pt x="2807" y="1017"/>
                  <a:pt x="2768" y="1017"/>
                </a:cubicBezTo>
                <a:cubicBezTo>
                  <a:pt x="2654" y="1017"/>
                  <a:pt x="2553" y="1072"/>
                  <a:pt x="2489" y="1156"/>
                </a:cubicBezTo>
                <a:cubicBezTo>
                  <a:pt x="2426" y="1065"/>
                  <a:pt x="2322" y="1006"/>
                  <a:pt x="2203" y="1006"/>
                </a:cubicBezTo>
                <a:cubicBezTo>
                  <a:pt x="2104" y="1006"/>
                  <a:pt x="2015" y="1047"/>
                  <a:pt x="1952" y="1113"/>
                </a:cubicBezTo>
                <a:cubicBezTo>
                  <a:pt x="1890" y="1015"/>
                  <a:pt x="1781" y="949"/>
                  <a:pt x="1656" y="949"/>
                </a:cubicBezTo>
                <a:cubicBezTo>
                  <a:pt x="1632" y="949"/>
                  <a:pt x="1609" y="952"/>
                  <a:pt x="1587" y="956"/>
                </a:cubicBezTo>
                <a:cubicBezTo>
                  <a:pt x="1524" y="764"/>
                  <a:pt x="1344" y="625"/>
                  <a:pt x="1131" y="625"/>
                </a:cubicBezTo>
                <a:cubicBezTo>
                  <a:pt x="1074" y="625"/>
                  <a:pt x="1019" y="635"/>
                  <a:pt x="968" y="654"/>
                </a:cubicBezTo>
                <a:cubicBezTo>
                  <a:pt x="856" y="543"/>
                  <a:pt x="702" y="475"/>
                  <a:pt x="533" y="475"/>
                </a:cubicBezTo>
                <a:cubicBezTo>
                  <a:pt x="484" y="475"/>
                  <a:pt x="437" y="480"/>
                  <a:pt x="391" y="491"/>
                </a:cubicBezTo>
                <a:cubicBezTo>
                  <a:pt x="350" y="270"/>
                  <a:pt x="201" y="87"/>
                  <a:pt x="0" y="0"/>
                </a:cubicBezTo>
                <a:cubicBezTo>
                  <a:pt x="0" y="1411"/>
                  <a:pt x="0" y="1411"/>
                  <a:pt x="0" y="1411"/>
                </a:cubicBezTo>
                <a:cubicBezTo>
                  <a:pt x="108" y="1592"/>
                  <a:pt x="306" y="1714"/>
                  <a:pt x="533" y="1714"/>
                </a:cubicBezTo>
                <a:cubicBezTo>
                  <a:pt x="695" y="1714"/>
                  <a:pt x="843" y="1651"/>
                  <a:pt x="953" y="1549"/>
                </a:cubicBezTo>
                <a:cubicBezTo>
                  <a:pt x="1008" y="1571"/>
                  <a:pt x="1068" y="1583"/>
                  <a:pt x="1131" y="1583"/>
                </a:cubicBezTo>
                <a:cubicBezTo>
                  <a:pt x="1223" y="1583"/>
                  <a:pt x="1309" y="1557"/>
                  <a:pt x="1382" y="1513"/>
                </a:cubicBezTo>
                <a:cubicBezTo>
                  <a:pt x="1445" y="1594"/>
                  <a:pt x="1545" y="1646"/>
                  <a:pt x="1656" y="1646"/>
                </a:cubicBezTo>
                <a:cubicBezTo>
                  <a:pt x="1755" y="1646"/>
                  <a:pt x="1844" y="1605"/>
                  <a:pt x="1907" y="1540"/>
                </a:cubicBezTo>
                <a:cubicBezTo>
                  <a:pt x="1969" y="1638"/>
                  <a:pt x="2078" y="1703"/>
                  <a:pt x="2203" y="1703"/>
                </a:cubicBezTo>
                <a:cubicBezTo>
                  <a:pt x="2317" y="1703"/>
                  <a:pt x="2418" y="1649"/>
                  <a:pt x="2482" y="1564"/>
                </a:cubicBezTo>
                <a:cubicBezTo>
                  <a:pt x="2545" y="1655"/>
                  <a:pt x="2649" y="1714"/>
                  <a:pt x="2768" y="1714"/>
                </a:cubicBezTo>
                <a:cubicBezTo>
                  <a:pt x="2785" y="1714"/>
                  <a:pt x="2801" y="1713"/>
                  <a:pt x="2817" y="1711"/>
                </a:cubicBezTo>
                <a:cubicBezTo>
                  <a:pt x="2845" y="1763"/>
                  <a:pt x="2880" y="1811"/>
                  <a:pt x="2921" y="1853"/>
                </a:cubicBezTo>
                <a:cubicBezTo>
                  <a:pt x="6936" y="1853"/>
                  <a:pt x="6936" y="1853"/>
                  <a:pt x="6936" y="1853"/>
                </a:cubicBezTo>
                <a:cubicBezTo>
                  <a:pt x="7072" y="1739"/>
                  <a:pt x="7159" y="1568"/>
                  <a:pt x="7159" y="1377"/>
                </a:cubicBezTo>
                <a:cubicBezTo>
                  <a:pt x="7159" y="1350"/>
                  <a:pt x="7157" y="1323"/>
                  <a:pt x="7153" y="1297"/>
                </a:cubicBezTo>
                <a:cubicBezTo>
                  <a:pt x="7162" y="1292"/>
                  <a:pt x="7171" y="1287"/>
                  <a:pt x="7179" y="1282"/>
                </a:cubicBezTo>
                <a:cubicBezTo>
                  <a:pt x="7292" y="1414"/>
                  <a:pt x="7460" y="1497"/>
                  <a:pt x="7648" y="1497"/>
                </a:cubicBezTo>
                <a:cubicBezTo>
                  <a:pt x="7659" y="1497"/>
                  <a:pt x="7669" y="1497"/>
                  <a:pt x="7680" y="1496"/>
                </a:cubicBezTo>
                <a:lnTo>
                  <a:pt x="7680" y="25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4">
            <a:extLst>
              <a:ext uri="{FF2B5EF4-FFF2-40B4-BE49-F238E27FC236}">
                <a16:creationId xmlns:a16="http://schemas.microsoft.com/office/drawing/2014/main" xmlns="" id="{503D1726-D4D2-4AA9-84CF-E599FDFEACEF}"/>
              </a:ext>
            </a:extLst>
          </p:cNvPr>
          <p:cNvSpPr>
            <a:spLocks/>
          </p:cNvSpPr>
          <p:nvPr userDrawn="1"/>
        </p:nvSpPr>
        <p:spPr bwMode="auto">
          <a:xfrm>
            <a:off x="-1588" y="5018089"/>
            <a:ext cx="12192000" cy="1830387"/>
          </a:xfrm>
          <a:custGeom>
            <a:avLst/>
            <a:gdLst>
              <a:gd name="T0" fmla="*/ 7680 w 7680"/>
              <a:gd name="T1" fmla="*/ 59 h 1153"/>
              <a:gd name="T2" fmla="*/ 7391 w 7680"/>
              <a:gd name="T3" fmla="*/ 0 h 1153"/>
              <a:gd name="T4" fmla="*/ 6870 w 7680"/>
              <a:gd name="T5" fmla="*/ 219 h 1153"/>
              <a:gd name="T6" fmla="*/ 6623 w 7680"/>
              <a:gd name="T7" fmla="*/ 125 h 1153"/>
              <a:gd name="T8" fmla="*/ 6254 w 7680"/>
              <a:gd name="T9" fmla="*/ 477 h 1153"/>
              <a:gd name="T10" fmla="*/ 6013 w 7680"/>
              <a:gd name="T11" fmla="*/ 582 h 1153"/>
              <a:gd name="T12" fmla="*/ 5851 w 7680"/>
              <a:gd name="T13" fmla="*/ 559 h 1153"/>
              <a:gd name="T14" fmla="*/ 5317 w 7680"/>
              <a:gd name="T15" fmla="*/ 913 h 1153"/>
              <a:gd name="T16" fmla="*/ 5076 w 7680"/>
              <a:gd name="T17" fmla="*/ 862 h 1153"/>
              <a:gd name="T18" fmla="*/ 5013 w 7680"/>
              <a:gd name="T19" fmla="*/ 865 h 1153"/>
              <a:gd name="T20" fmla="*/ 5049 w 7680"/>
              <a:gd name="T21" fmla="*/ 724 h 1153"/>
              <a:gd name="T22" fmla="*/ 4751 w 7680"/>
              <a:gd name="T23" fmla="*/ 426 h 1153"/>
              <a:gd name="T24" fmla="*/ 4556 w 7680"/>
              <a:gd name="T25" fmla="*/ 499 h 1153"/>
              <a:gd name="T26" fmla="*/ 4170 w 7680"/>
              <a:gd name="T27" fmla="*/ 351 h 1153"/>
              <a:gd name="T28" fmla="*/ 4115 w 7680"/>
              <a:gd name="T29" fmla="*/ 354 h 1153"/>
              <a:gd name="T30" fmla="*/ 3935 w 7680"/>
              <a:gd name="T31" fmla="*/ 293 h 1153"/>
              <a:gd name="T32" fmla="*/ 3794 w 7680"/>
              <a:gd name="T33" fmla="*/ 329 h 1153"/>
              <a:gd name="T34" fmla="*/ 3354 w 7680"/>
              <a:gd name="T35" fmla="*/ 126 h 1153"/>
              <a:gd name="T36" fmla="*/ 3162 w 7680"/>
              <a:gd name="T37" fmla="*/ 159 h 1153"/>
              <a:gd name="T38" fmla="*/ 2838 w 7680"/>
              <a:gd name="T39" fmla="*/ 60 h 1153"/>
              <a:gd name="T40" fmla="*/ 2329 w 7680"/>
              <a:gd name="T41" fmla="*/ 362 h 1153"/>
              <a:gd name="T42" fmla="*/ 1866 w 7680"/>
              <a:gd name="T43" fmla="*/ 18 h 1153"/>
              <a:gd name="T44" fmla="*/ 1492 w 7680"/>
              <a:gd name="T45" fmla="*/ 197 h 1153"/>
              <a:gd name="T46" fmla="*/ 1175 w 7680"/>
              <a:gd name="T47" fmla="*/ 128 h 1153"/>
              <a:gd name="T48" fmla="*/ 749 w 7680"/>
              <a:gd name="T49" fmla="*/ 258 h 1153"/>
              <a:gd name="T50" fmla="*/ 255 w 7680"/>
              <a:gd name="T51" fmla="*/ 103 h 1153"/>
              <a:gd name="T52" fmla="*/ 0 w 7680"/>
              <a:gd name="T53" fmla="*/ 141 h 1153"/>
              <a:gd name="T54" fmla="*/ 0 w 7680"/>
              <a:gd name="T55" fmla="*/ 1153 h 1153"/>
              <a:gd name="T56" fmla="*/ 1894 w 7680"/>
              <a:gd name="T57" fmla="*/ 1153 h 1153"/>
              <a:gd name="T58" fmla="*/ 1934 w 7680"/>
              <a:gd name="T59" fmla="*/ 978 h 1153"/>
              <a:gd name="T60" fmla="*/ 2271 w 7680"/>
              <a:gd name="T61" fmla="*/ 763 h 1153"/>
              <a:gd name="T62" fmla="*/ 2569 w 7680"/>
              <a:gd name="T63" fmla="*/ 1153 h 1153"/>
              <a:gd name="T64" fmla="*/ 7680 w 7680"/>
              <a:gd name="T65" fmla="*/ 1153 h 1153"/>
              <a:gd name="T66" fmla="*/ 7680 w 7680"/>
              <a:gd name="T67" fmla="*/ 59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80" h="1153">
                <a:moveTo>
                  <a:pt x="7680" y="59"/>
                </a:moveTo>
                <a:cubicBezTo>
                  <a:pt x="7591" y="21"/>
                  <a:pt x="7494" y="0"/>
                  <a:pt x="7391" y="0"/>
                </a:cubicBezTo>
                <a:cubicBezTo>
                  <a:pt x="7187" y="0"/>
                  <a:pt x="7002" y="84"/>
                  <a:pt x="6870" y="219"/>
                </a:cubicBezTo>
                <a:cubicBezTo>
                  <a:pt x="6804" y="161"/>
                  <a:pt x="6718" y="125"/>
                  <a:pt x="6623" y="125"/>
                </a:cubicBezTo>
                <a:cubicBezTo>
                  <a:pt x="6425" y="125"/>
                  <a:pt x="6263" y="281"/>
                  <a:pt x="6254" y="477"/>
                </a:cubicBezTo>
                <a:cubicBezTo>
                  <a:pt x="6165" y="493"/>
                  <a:pt x="6083" y="530"/>
                  <a:pt x="6013" y="582"/>
                </a:cubicBezTo>
                <a:cubicBezTo>
                  <a:pt x="5962" y="567"/>
                  <a:pt x="5907" y="559"/>
                  <a:pt x="5851" y="559"/>
                </a:cubicBezTo>
                <a:cubicBezTo>
                  <a:pt x="5611" y="559"/>
                  <a:pt x="5405" y="705"/>
                  <a:pt x="5317" y="913"/>
                </a:cubicBezTo>
                <a:cubicBezTo>
                  <a:pt x="5251" y="881"/>
                  <a:pt x="5167" y="862"/>
                  <a:pt x="5076" y="862"/>
                </a:cubicBezTo>
                <a:cubicBezTo>
                  <a:pt x="5055" y="862"/>
                  <a:pt x="5034" y="863"/>
                  <a:pt x="5013" y="865"/>
                </a:cubicBezTo>
                <a:cubicBezTo>
                  <a:pt x="5036" y="823"/>
                  <a:pt x="5049" y="775"/>
                  <a:pt x="5049" y="724"/>
                </a:cubicBezTo>
                <a:cubicBezTo>
                  <a:pt x="5049" y="559"/>
                  <a:pt x="4915" y="426"/>
                  <a:pt x="4751" y="426"/>
                </a:cubicBezTo>
                <a:cubicBezTo>
                  <a:pt x="4676" y="426"/>
                  <a:pt x="4608" y="454"/>
                  <a:pt x="4556" y="499"/>
                </a:cubicBezTo>
                <a:cubicBezTo>
                  <a:pt x="4453" y="407"/>
                  <a:pt x="4318" y="351"/>
                  <a:pt x="4170" y="351"/>
                </a:cubicBezTo>
                <a:cubicBezTo>
                  <a:pt x="4151" y="351"/>
                  <a:pt x="4133" y="352"/>
                  <a:pt x="4115" y="354"/>
                </a:cubicBezTo>
                <a:cubicBezTo>
                  <a:pt x="4065" y="316"/>
                  <a:pt x="4003" y="293"/>
                  <a:pt x="3935" y="293"/>
                </a:cubicBezTo>
                <a:cubicBezTo>
                  <a:pt x="3884" y="293"/>
                  <a:pt x="3836" y="306"/>
                  <a:pt x="3794" y="329"/>
                </a:cubicBezTo>
                <a:cubicBezTo>
                  <a:pt x="3687" y="205"/>
                  <a:pt x="3530" y="126"/>
                  <a:pt x="3354" y="126"/>
                </a:cubicBezTo>
                <a:cubicBezTo>
                  <a:pt x="3286" y="126"/>
                  <a:pt x="3222" y="138"/>
                  <a:pt x="3162" y="159"/>
                </a:cubicBezTo>
                <a:cubicBezTo>
                  <a:pt x="3069" y="96"/>
                  <a:pt x="2958" y="60"/>
                  <a:pt x="2838" y="60"/>
                </a:cubicBezTo>
                <a:cubicBezTo>
                  <a:pt x="2618" y="60"/>
                  <a:pt x="2427" y="182"/>
                  <a:pt x="2329" y="362"/>
                </a:cubicBezTo>
                <a:cubicBezTo>
                  <a:pt x="2269" y="163"/>
                  <a:pt x="2085" y="18"/>
                  <a:pt x="1866" y="18"/>
                </a:cubicBezTo>
                <a:cubicBezTo>
                  <a:pt x="1715" y="18"/>
                  <a:pt x="1580" y="88"/>
                  <a:pt x="1492" y="197"/>
                </a:cubicBezTo>
                <a:cubicBezTo>
                  <a:pt x="1395" y="153"/>
                  <a:pt x="1288" y="128"/>
                  <a:pt x="1175" y="128"/>
                </a:cubicBezTo>
                <a:cubicBezTo>
                  <a:pt x="1017" y="128"/>
                  <a:pt x="871" y="176"/>
                  <a:pt x="749" y="258"/>
                </a:cubicBezTo>
                <a:cubicBezTo>
                  <a:pt x="609" y="160"/>
                  <a:pt x="438" y="103"/>
                  <a:pt x="255" y="103"/>
                </a:cubicBezTo>
                <a:cubicBezTo>
                  <a:pt x="166" y="103"/>
                  <a:pt x="81" y="117"/>
                  <a:pt x="0" y="141"/>
                </a:cubicBezTo>
                <a:cubicBezTo>
                  <a:pt x="0" y="1153"/>
                  <a:pt x="0" y="1153"/>
                  <a:pt x="0" y="1153"/>
                </a:cubicBezTo>
                <a:cubicBezTo>
                  <a:pt x="1894" y="1153"/>
                  <a:pt x="1894" y="1153"/>
                  <a:pt x="1894" y="1153"/>
                </a:cubicBezTo>
                <a:cubicBezTo>
                  <a:pt x="1914" y="1098"/>
                  <a:pt x="1928" y="1039"/>
                  <a:pt x="1934" y="978"/>
                </a:cubicBezTo>
                <a:cubicBezTo>
                  <a:pt x="2075" y="958"/>
                  <a:pt x="2197" y="877"/>
                  <a:pt x="2271" y="763"/>
                </a:cubicBezTo>
                <a:cubicBezTo>
                  <a:pt x="2308" y="933"/>
                  <a:pt x="2420" y="1075"/>
                  <a:pt x="2569" y="1153"/>
                </a:cubicBezTo>
                <a:cubicBezTo>
                  <a:pt x="7680" y="1153"/>
                  <a:pt x="7680" y="1153"/>
                  <a:pt x="7680" y="1153"/>
                </a:cubicBezTo>
                <a:lnTo>
                  <a:pt x="7680" y="59"/>
                </a:lnTo>
                <a:close/>
              </a:path>
            </a:pathLst>
          </a:custGeom>
          <a:solidFill>
            <a:srgbClr val="E7F7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8" name="Freeform 85">
            <a:extLst>
              <a:ext uri="{FF2B5EF4-FFF2-40B4-BE49-F238E27FC236}">
                <a16:creationId xmlns:a16="http://schemas.microsoft.com/office/drawing/2014/main" xmlns="" id="{5C1721E6-AAB8-40E6-BA5C-3FAA6BCAFD22}"/>
              </a:ext>
            </a:extLst>
          </p:cNvPr>
          <p:cNvSpPr>
            <a:spLocks/>
          </p:cNvSpPr>
          <p:nvPr userDrawn="1"/>
        </p:nvSpPr>
        <p:spPr bwMode="auto">
          <a:xfrm>
            <a:off x="0" y="5329238"/>
            <a:ext cx="12192000" cy="1533525"/>
          </a:xfrm>
          <a:custGeom>
            <a:avLst/>
            <a:gdLst>
              <a:gd name="T0" fmla="*/ 7680 w 7680"/>
              <a:gd name="T1" fmla="*/ 160 h 966"/>
              <a:gd name="T2" fmla="*/ 7361 w 7680"/>
              <a:gd name="T3" fmla="*/ 351 h 966"/>
              <a:gd name="T4" fmla="*/ 6875 w 7680"/>
              <a:gd name="T5" fmla="*/ 117 h 966"/>
              <a:gd name="T6" fmla="*/ 6256 w 7680"/>
              <a:gd name="T7" fmla="*/ 687 h 966"/>
              <a:gd name="T8" fmla="*/ 6168 w 7680"/>
              <a:gd name="T9" fmla="*/ 673 h 966"/>
              <a:gd name="T10" fmla="*/ 5923 w 7680"/>
              <a:gd name="T11" fmla="*/ 813 h 966"/>
              <a:gd name="T12" fmla="*/ 5671 w 7680"/>
              <a:gd name="T13" fmla="*/ 720 h 966"/>
              <a:gd name="T14" fmla="*/ 5333 w 7680"/>
              <a:gd name="T15" fmla="*/ 923 h 966"/>
              <a:gd name="T16" fmla="*/ 5324 w 7680"/>
              <a:gd name="T17" fmla="*/ 918 h 966"/>
              <a:gd name="T18" fmla="*/ 5342 w 7680"/>
              <a:gd name="T19" fmla="*/ 801 h 966"/>
              <a:gd name="T20" fmla="*/ 4959 w 7680"/>
              <a:gd name="T21" fmla="*/ 417 h 966"/>
              <a:gd name="T22" fmla="*/ 4575 w 7680"/>
              <a:gd name="T23" fmla="*/ 801 h 966"/>
              <a:gd name="T24" fmla="*/ 4581 w 7680"/>
              <a:gd name="T25" fmla="*/ 867 h 966"/>
              <a:gd name="T26" fmla="*/ 4345 w 7680"/>
              <a:gd name="T27" fmla="*/ 756 h 966"/>
              <a:gd name="T28" fmla="*/ 4297 w 7680"/>
              <a:gd name="T29" fmla="*/ 760 h 966"/>
              <a:gd name="T30" fmla="*/ 3613 w 7680"/>
              <a:gd name="T31" fmla="*/ 142 h 966"/>
              <a:gd name="T32" fmla="*/ 3029 w 7680"/>
              <a:gd name="T33" fmla="*/ 467 h 966"/>
              <a:gd name="T34" fmla="*/ 2150 w 7680"/>
              <a:gd name="T35" fmla="*/ 0 h 966"/>
              <a:gd name="T36" fmla="*/ 1188 w 7680"/>
              <a:gd name="T37" fmla="*/ 615 h 966"/>
              <a:gd name="T38" fmla="*/ 540 w 7680"/>
              <a:gd name="T39" fmla="*/ 361 h 966"/>
              <a:gd name="T40" fmla="*/ 0 w 7680"/>
              <a:gd name="T41" fmla="*/ 529 h 966"/>
              <a:gd name="T42" fmla="*/ 0 w 7680"/>
              <a:gd name="T43" fmla="*/ 966 h 966"/>
              <a:gd name="T44" fmla="*/ 7680 w 7680"/>
              <a:gd name="T45" fmla="*/ 966 h 966"/>
              <a:gd name="T46" fmla="*/ 7680 w 7680"/>
              <a:gd name="T47" fmla="*/ 160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680" h="966">
                <a:moveTo>
                  <a:pt x="7680" y="160"/>
                </a:moveTo>
                <a:cubicBezTo>
                  <a:pt x="7555" y="190"/>
                  <a:pt x="7444" y="258"/>
                  <a:pt x="7361" y="351"/>
                </a:cubicBezTo>
                <a:cubicBezTo>
                  <a:pt x="7247" y="208"/>
                  <a:pt x="7072" y="117"/>
                  <a:pt x="6875" y="117"/>
                </a:cubicBezTo>
                <a:cubicBezTo>
                  <a:pt x="6549" y="117"/>
                  <a:pt x="6282" y="368"/>
                  <a:pt x="6256" y="687"/>
                </a:cubicBezTo>
                <a:cubicBezTo>
                  <a:pt x="6228" y="678"/>
                  <a:pt x="6199" y="673"/>
                  <a:pt x="6168" y="673"/>
                </a:cubicBezTo>
                <a:cubicBezTo>
                  <a:pt x="6063" y="673"/>
                  <a:pt x="5972" y="729"/>
                  <a:pt x="5923" y="813"/>
                </a:cubicBezTo>
                <a:cubicBezTo>
                  <a:pt x="5855" y="755"/>
                  <a:pt x="5767" y="720"/>
                  <a:pt x="5671" y="720"/>
                </a:cubicBezTo>
                <a:cubicBezTo>
                  <a:pt x="5525" y="720"/>
                  <a:pt x="5397" y="802"/>
                  <a:pt x="5333" y="923"/>
                </a:cubicBezTo>
                <a:cubicBezTo>
                  <a:pt x="5330" y="921"/>
                  <a:pt x="5327" y="919"/>
                  <a:pt x="5324" y="918"/>
                </a:cubicBezTo>
                <a:cubicBezTo>
                  <a:pt x="5336" y="881"/>
                  <a:pt x="5342" y="841"/>
                  <a:pt x="5342" y="801"/>
                </a:cubicBezTo>
                <a:cubicBezTo>
                  <a:pt x="5342" y="589"/>
                  <a:pt x="5171" y="417"/>
                  <a:pt x="4959" y="417"/>
                </a:cubicBezTo>
                <a:cubicBezTo>
                  <a:pt x="4747" y="417"/>
                  <a:pt x="4575" y="589"/>
                  <a:pt x="4575" y="801"/>
                </a:cubicBezTo>
                <a:cubicBezTo>
                  <a:pt x="4575" y="823"/>
                  <a:pt x="4577" y="846"/>
                  <a:pt x="4581" y="867"/>
                </a:cubicBezTo>
                <a:cubicBezTo>
                  <a:pt x="4525" y="800"/>
                  <a:pt x="4440" y="756"/>
                  <a:pt x="4345" y="756"/>
                </a:cubicBezTo>
                <a:cubicBezTo>
                  <a:pt x="4329" y="756"/>
                  <a:pt x="4313" y="758"/>
                  <a:pt x="4297" y="760"/>
                </a:cubicBezTo>
                <a:cubicBezTo>
                  <a:pt x="4262" y="413"/>
                  <a:pt x="3969" y="142"/>
                  <a:pt x="3613" y="142"/>
                </a:cubicBezTo>
                <a:cubicBezTo>
                  <a:pt x="3366" y="142"/>
                  <a:pt x="3150" y="271"/>
                  <a:pt x="3029" y="467"/>
                </a:cubicBezTo>
                <a:cubicBezTo>
                  <a:pt x="2838" y="185"/>
                  <a:pt x="2516" y="0"/>
                  <a:pt x="2150" y="0"/>
                </a:cubicBezTo>
                <a:cubicBezTo>
                  <a:pt x="1724" y="0"/>
                  <a:pt x="1356" y="252"/>
                  <a:pt x="1188" y="615"/>
                </a:cubicBezTo>
                <a:cubicBezTo>
                  <a:pt x="1018" y="458"/>
                  <a:pt x="790" y="361"/>
                  <a:pt x="540" y="361"/>
                </a:cubicBezTo>
                <a:cubicBezTo>
                  <a:pt x="340" y="361"/>
                  <a:pt x="154" y="423"/>
                  <a:pt x="0" y="529"/>
                </a:cubicBezTo>
                <a:cubicBezTo>
                  <a:pt x="0" y="966"/>
                  <a:pt x="0" y="966"/>
                  <a:pt x="0" y="966"/>
                </a:cubicBezTo>
                <a:cubicBezTo>
                  <a:pt x="7680" y="966"/>
                  <a:pt x="7680" y="966"/>
                  <a:pt x="7680" y="966"/>
                </a:cubicBezTo>
                <a:lnTo>
                  <a:pt x="768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2018/10/24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A1AC130-1580-4E50-8698-4821568FC2A7}"/>
              </a:ext>
            </a:extLst>
          </p:cNvPr>
          <p:cNvGrpSpPr/>
          <p:nvPr userDrawn="1"/>
        </p:nvGrpSpPr>
        <p:grpSpPr>
          <a:xfrm flipH="1">
            <a:off x="-1588" y="0"/>
            <a:ext cx="12195176" cy="6862763"/>
            <a:chOff x="-1588" y="0"/>
            <a:chExt cx="12195176" cy="6862763"/>
          </a:xfrm>
        </p:grpSpPr>
        <p:sp>
          <p:nvSpPr>
            <p:cNvPr id="7" name="AutoShape 3">
              <a:extLst>
                <a:ext uri="{FF2B5EF4-FFF2-40B4-BE49-F238E27FC236}">
                  <a16:creationId xmlns:a16="http://schemas.microsoft.com/office/drawing/2014/main" xmlns="" id="{25530763-966F-4C23-B4B6-5FD46F09FBC8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0"/>
              <a:ext cx="12192000" cy="6850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5">
              <a:extLst>
                <a:ext uri="{FF2B5EF4-FFF2-40B4-BE49-F238E27FC236}">
                  <a16:creationId xmlns:a16="http://schemas.microsoft.com/office/drawing/2014/main" xmlns="" id="{CFD159B2-1D77-4D79-A546-8C24E230E8B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588" y="1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xmlns="" id="{61DBF81E-22C2-4FF5-800C-CFC842280A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24725" y="3070226"/>
              <a:ext cx="2428875" cy="3651250"/>
            </a:xfrm>
            <a:custGeom>
              <a:avLst/>
              <a:gdLst>
                <a:gd name="T0" fmla="*/ 1530 w 1530"/>
                <a:gd name="T1" fmla="*/ 2300 h 2300"/>
                <a:gd name="T2" fmla="*/ 0 w 1530"/>
                <a:gd name="T3" fmla="*/ 2300 h 2300"/>
                <a:gd name="T4" fmla="*/ 0 w 1530"/>
                <a:gd name="T5" fmla="*/ 949 h 2300"/>
                <a:gd name="T6" fmla="*/ 136 w 1530"/>
                <a:gd name="T7" fmla="*/ 404 h 2300"/>
                <a:gd name="T8" fmla="*/ 631 w 1530"/>
                <a:gd name="T9" fmla="*/ 0 h 2300"/>
                <a:gd name="T10" fmla="*/ 1353 w 1530"/>
                <a:gd name="T11" fmla="*/ 387 h 2300"/>
                <a:gd name="T12" fmla="*/ 1530 w 1530"/>
                <a:gd name="T13" fmla="*/ 949 h 2300"/>
                <a:gd name="T14" fmla="*/ 1530 w 1530"/>
                <a:gd name="T15" fmla="*/ 2300 h 2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0" h="2300">
                  <a:moveTo>
                    <a:pt x="1530" y="2300"/>
                  </a:moveTo>
                  <a:lnTo>
                    <a:pt x="0" y="2300"/>
                  </a:lnTo>
                  <a:lnTo>
                    <a:pt x="0" y="949"/>
                  </a:lnTo>
                  <a:lnTo>
                    <a:pt x="136" y="404"/>
                  </a:lnTo>
                  <a:lnTo>
                    <a:pt x="631" y="0"/>
                  </a:lnTo>
                  <a:lnTo>
                    <a:pt x="1353" y="387"/>
                  </a:lnTo>
                  <a:lnTo>
                    <a:pt x="1530" y="949"/>
                  </a:lnTo>
                  <a:lnTo>
                    <a:pt x="1530" y="230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xmlns="" id="{018FDD69-DD7D-454B-88DC-356FEF7B6E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26500" y="3049588"/>
              <a:ext cx="1252538" cy="1620838"/>
            </a:xfrm>
            <a:custGeom>
              <a:avLst/>
              <a:gdLst>
                <a:gd name="T0" fmla="*/ 0 w 789"/>
                <a:gd name="T1" fmla="*/ 0 h 1022"/>
                <a:gd name="T2" fmla="*/ 556 w 789"/>
                <a:gd name="T3" fmla="*/ 1022 h 1022"/>
                <a:gd name="T4" fmla="*/ 136 w 789"/>
                <a:gd name="T5" fmla="*/ 447 h 1022"/>
                <a:gd name="T6" fmla="*/ 0 w 789"/>
                <a:gd name="T7" fmla="*/ 0 h 1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9" h="1022">
                  <a:moveTo>
                    <a:pt x="0" y="0"/>
                  </a:moveTo>
                  <a:cubicBezTo>
                    <a:pt x="488" y="98"/>
                    <a:pt x="789" y="337"/>
                    <a:pt x="556" y="1022"/>
                  </a:cubicBezTo>
                  <a:cubicBezTo>
                    <a:pt x="469" y="659"/>
                    <a:pt x="373" y="464"/>
                    <a:pt x="136" y="44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xmlns="" id="{E1A450A0-A90A-403B-9A1F-69667E92FE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51913" y="3460751"/>
              <a:ext cx="771525" cy="1209675"/>
            </a:xfrm>
            <a:custGeom>
              <a:avLst/>
              <a:gdLst>
                <a:gd name="T0" fmla="*/ 477 w 486"/>
                <a:gd name="T1" fmla="*/ 763 h 763"/>
                <a:gd name="T2" fmla="*/ 57 w 486"/>
                <a:gd name="T3" fmla="*/ 188 h 763"/>
                <a:gd name="T4" fmla="*/ 0 w 486"/>
                <a:gd name="T5" fmla="*/ 0 h 763"/>
                <a:gd name="T6" fmla="*/ 477 w 486"/>
                <a:gd name="T7" fmla="*/ 76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6" h="763">
                  <a:moveTo>
                    <a:pt x="477" y="763"/>
                  </a:moveTo>
                  <a:cubicBezTo>
                    <a:pt x="390" y="400"/>
                    <a:pt x="294" y="205"/>
                    <a:pt x="57" y="1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2" y="37"/>
                    <a:pt x="486" y="500"/>
                    <a:pt x="477" y="763"/>
                  </a:cubicBezTo>
                  <a:close/>
                </a:path>
              </a:pathLst>
            </a:custGeom>
            <a:solidFill>
              <a:schemeClr val="accent2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xmlns="" id="{FA46163A-9864-4664-9037-6A3D868DC4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51663" y="3049588"/>
              <a:ext cx="1252538" cy="1620838"/>
            </a:xfrm>
            <a:custGeom>
              <a:avLst/>
              <a:gdLst>
                <a:gd name="T0" fmla="*/ 789 w 789"/>
                <a:gd name="T1" fmla="*/ 0 h 1022"/>
                <a:gd name="T2" fmla="*/ 233 w 789"/>
                <a:gd name="T3" fmla="*/ 1022 h 1022"/>
                <a:gd name="T4" fmla="*/ 653 w 789"/>
                <a:gd name="T5" fmla="*/ 447 h 1022"/>
                <a:gd name="T6" fmla="*/ 789 w 789"/>
                <a:gd name="T7" fmla="*/ 0 h 1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9" h="1022">
                  <a:moveTo>
                    <a:pt x="789" y="0"/>
                  </a:moveTo>
                  <a:cubicBezTo>
                    <a:pt x="300" y="98"/>
                    <a:pt x="0" y="337"/>
                    <a:pt x="233" y="1022"/>
                  </a:cubicBezTo>
                  <a:cubicBezTo>
                    <a:pt x="319" y="659"/>
                    <a:pt x="416" y="464"/>
                    <a:pt x="653" y="447"/>
                  </a:cubicBezTo>
                  <a:lnTo>
                    <a:pt x="7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xmlns="" id="{D7F36A64-8568-4AB0-A5C8-077CC722B5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07263" y="3460751"/>
              <a:ext cx="771525" cy="1209675"/>
            </a:xfrm>
            <a:custGeom>
              <a:avLst/>
              <a:gdLst>
                <a:gd name="T0" fmla="*/ 9 w 486"/>
                <a:gd name="T1" fmla="*/ 763 h 763"/>
                <a:gd name="T2" fmla="*/ 429 w 486"/>
                <a:gd name="T3" fmla="*/ 188 h 763"/>
                <a:gd name="T4" fmla="*/ 486 w 486"/>
                <a:gd name="T5" fmla="*/ 0 h 763"/>
                <a:gd name="T6" fmla="*/ 9 w 486"/>
                <a:gd name="T7" fmla="*/ 76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6" h="763">
                  <a:moveTo>
                    <a:pt x="9" y="763"/>
                  </a:moveTo>
                  <a:cubicBezTo>
                    <a:pt x="95" y="400"/>
                    <a:pt x="192" y="205"/>
                    <a:pt x="429" y="188"/>
                  </a:cubicBezTo>
                  <a:cubicBezTo>
                    <a:pt x="486" y="0"/>
                    <a:pt x="486" y="0"/>
                    <a:pt x="486" y="0"/>
                  </a:cubicBezTo>
                  <a:cubicBezTo>
                    <a:pt x="54" y="37"/>
                    <a:pt x="0" y="500"/>
                    <a:pt x="9" y="763"/>
                  </a:cubicBezTo>
                  <a:close/>
                </a:path>
              </a:pathLst>
            </a:custGeom>
            <a:solidFill>
              <a:schemeClr val="accent2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xmlns="" id="{0301F538-9D15-41A5-80EE-B069A666A3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7200" y="3905251"/>
              <a:ext cx="876300" cy="300038"/>
            </a:xfrm>
            <a:custGeom>
              <a:avLst/>
              <a:gdLst>
                <a:gd name="T0" fmla="*/ 486 w 552"/>
                <a:gd name="T1" fmla="*/ 0 h 189"/>
                <a:gd name="T2" fmla="*/ 552 w 552"/>
                <a:gd name="T3" fmla="*/ 189 h 189"/>
                <a:gd name="T4" fmla="*/ 276 w 552"/>
                <a:gd name="T5" fmla="*/ 189 h 189"/>
                <a:gd name="T6" fmla="*/ 0 w 552"/>
                <a:gd name="T7" fmla="*/ 189 h 189"/>
                <a:gd name="T8" fmla="*/ 66 w 552"/>
                <a:gd name="T9" fmla="*/ 0 h 189"/>
                <a:gd name="T10" fmla="*/ 486 w 552"/>
                <a:gd name="T1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2" h="189">
                  <a:moveTo>
                    <a:pt x="486" y="0"/>
                  </a:moveTo>
                  <a:lnTo>
                    <a:pt x="552" y="189"/>
                  </a:lnTo>
                  <a:lnTo>
                    <a:pt x="276" y="189"/>
                  </a:lnTo>
                  <a:lnTo>
                    <a:pt x="0" y="189"/>
                  </a:lnTo>
                  <a:lnTo>
                    <a:pt x="66" y="0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053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xmlns="" id="{DFA372FF-9C48-4D2D-B18A-39C769937C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99425" y="4079876"/>
              <a:ext cx="831850" cy="60325"/>
            </a:xfrm>
            <a:custGeom>
              <a:avLst/>
              <a:gdLst>
                <a:gd name="T0" fmla="*/ 510 w 524"/>
                <a:gd name="T1" fmla="*/ 0 h 38"/>
                <a:gd name="T2" fmla="*/ 524 w 524"/>
                <a:gd name="T3" fmla="*/ 38 h 38"/>
                <a:gd name="T4" fmla="*/ 0 w 524"/>
                <a:gd name="T5" fmla="*/ 38 h 38"/>
                <a:gd name="T6" fmla="*/ 13 w 524"/>
                <a:gd name="T7" fmla="*/ 0 h 38"/>
                <a:gd name="T8" fmla="*/ 510 w 524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38">
                  <a:moveTo>
                    <a:pt x="510" y="0"/>
                  </a:moveTo>
                  <a:lnTo>
                    <a:pt x="524" y="38"/>
                  </a:lnTo>
                  <a:lnTo>
                    <a:pt x="0" y="38"/>
                  </a:lnTo>
                  <a:lnTo>
                    <a:pt x="13" y="0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1844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xmlns="" id="{C9CE2A0E-3D53-4849-A3E5-7EECFF52DA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12038" y="763588"/>
              <a:ext cx="2206625" cy="3265488"/>
            </a:xfrm>
            <a:custGeom>
              <a:avLst/>
              <a:gdLst>
                <a:gd name="T0" fmla="*/ 695 w 1390"/>
                <a:gd name="T1" fmla="*/ 0 h 2059"/>
                <a:gd name="T2" fmla="*/ 421 w 1390"/>
                <a:gd name="T3" fmla="*/ 2059 h 2059"/>
                <a:gd name="T4" fmla="*/ 695 w 1390"/>
                <a:gd name="T5" fmla="*/ 2059 h 2059"/>
                <a:gd name="T6" fmla="*/ 969 w 1390"/>
                <a:gd name="T7" fmla="*/ 2059 h 2059"/>
                <a:gd name="T8" fmla="*/ 695 w 1390"/>
                <a:gd name="T9" fmla="*/ 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0" h="2059">
                  <a:moveTo>
                    <a:pt x="695" y="0"/>
                  </a:moveTo>
                  <a:cubicBezTo>
                    <a:pt x="127" y="383"/>
                    <a:pt x="0" y="1599"/>
                    <a:pt x="421" y="2059"/>
                  </a:cubicBezTo>
                  <a:cubicBezTo>
                    <a:pt x="695" y="2059"/>
                    <a:pt x="695" y="2059"/>
                    <a:pt x="695" y="2059"/>
                  </a:cubicBezTo>
                  <a:cubicBezTo>
                    <a:pt x="969" y="2059"/>
                    <a:pt x="969" y="2059"/>
                    <a:pt x="969" y="2059"/>
                  </a:cubicBezTo>
                  <a:cubicBezTo>
                    <a:pt x="1390" y="1599"/>
                    <a:pt x="1263" y="383"/>
                    <a:pt x="69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xmlns="" id="{6512A00C-7571-4C00-97DF-75F7026682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61313" y="763588"/>
              <a:ext cx="1106488" cy="687388"/>
            </a:xfrm>
            <a:custGeom>
              <a:avLst/>
              <a:gdLst>
                <a:gd name="T0" fmla="*/ 349 w 697"/>
                <a:gd name="T1" fmla="*/ 0 h 433"/>
                <a:gd name="T2" fmla="*/ 0 w 697"/>
                <a:gd name="T3" fmla="*/ 433 h 433"/>
                <a:gd name="T4" fmla="*/ 697 w 697"/>
                <a:gd name="T5" fmla="*/ 433 h 433"/>
                <a:gd name="T6" fmla="*/ 349 w 697"/>
                <a:gd name="T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433">
                  <a:moveTo>
                    <a:pt x="349" y="0"/>
                  </a:moveTo>
                  <a:cubicBezTo>
                    <a:pt x="203" y="98"/>
                    <a:pt x="86" y="251"/>
                    <a:pt x="0" y="433"/>
                  </a:cubicBezTo>
                  <a:cubicBezTo>
                    <a:pt x="697" y="433"/>
                    <a:pt x="697" y="433"/>
                    <a:pt x="697" y="433"/>
                  </a:cubicBezTo>
                  <a:cubicBezTo>
                    <a:pt x="611" y="251"/>
                    <a:pt x="495" y="98"/>
                    <a:pt x="349" y="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xmlns="" id="{E978C020-3664-4A6B-822F-AA44FE08D9C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42275" y="979488"/>
              <a:ext cx="957263" cy="349250"/>
            </a:xfrm>
            <a:custGeom>
              <a:avLst/>
              <a:gdLst>
                <a:gd name="T0" fmla="*/ 12 w 603"/>
                <a:gd name="T1" fmla="*/ 212 h 220"/>
                <a:gd name="T2" fmla="*/ 37 w 603"/>
                <a:gd name="T3" fmla="*/ 220 h 220"/>
                <a:gd name="T4" fmla="*/ 49 w 603"/>
                <a:gd name="T5" fmla="*/ 216 h 220"/>
                <a:gd name="T6" fmla="*/ 65 w 603"/>
                <a:gd name="T7" fmla="*/ 216 h 220"/>
                <a:gd name="T8" fmla="*/ 78 w 603"/>
                <a:gd name="T9" fmla="*/ 220 h 220"/>
                <a:gd name="T10" fmla="*/ 102 w 603"/>
                <a:gd name="T11" fmla="*/ 212 h 220"/>
                <a:gd name="T12" fmla="*/ 102 w 603"/>
                <a:gd name="T13" fmla="*/ 220 h 220"/>
                <a:gd name="T14" fmla="*/ 143 w 603"/>
                <a:gd name="T15" fmla="*/ 212 h 220"/>
                <a:gd name="T16" fmla="*/ 167 w 603"/>
                <a:gd name="T17" fmla="*/ 220 h 220"/>
                <a:gd name="T18" fmla="*/ 179 w 603"/>
                <a:gd name="T19" fmla="*/ 216 h 220"/>
                <a:gd name="T20" fmla="*/ 196 w 603"/>
                <a:gd name="T21" fmla="*/ 216 h 220"/>
                <a:gd name="T22" fmla="*/ 208 w 603"/>
                <a:gd name="T23" fmla="*/ 220 h 220"/>
                <a:gd name="T24" fmla="*/ 232 w 603"/>
                <a:gd name="T25" fmla="*/ 212 h 220"/>
                <a:gd name="T26" fmla="*/ 232 w 603"/>
                <a:gd name="T27" fmla="*/ 220 h 220"/>
                <a:gd name="T28" fmla="*/ 273 w 603"/>
                <a:gd name="T29" fmla="*/ 212 h 220"/>
                <a:gd name="T30" fmla="*/ 297 w 603"/>
                <a:gd name="T31" fmla="*/ 220 h 220"/>
                <a:gd name="T32" fmla="*/ 310 w 603"/>
                <a:gd name="T33" fmla="*/ 216 h 220"/>
                <a:gd name="T34" fmla="*/ 326 w 603"/>
                <a:gd name="T35" fmla="*/ 216 h 220"/>
                <a:gd name="T36" fmla="*/ 338 w 603"/>
                <a:gd name="T37" fmla="*/ 220 h 220"/>
                <a:gd name="T38" fmla="*/ 362 w 603"/>
                <a:gd name="T39" fmla="*/ 212 h 220"/>
                <a:gd name="T40" fmla="*/ 362 w 603"/>
                <a:gd name="T41" fmla="*/ 220 h 220"/>
                <a:gd name="T42" fmla="*/ 403 w 603"/>
                <a:gd name="T43" fmla="*/ 212 h 220"/>
                <a:gd name="T44" fmla="*/ 428 w 603"/>
                <a:gd name="T45" fmla="*/ 220 h 220"/>
                <a:gd name="T46" fmla="*/ 440 w 603"/>
                <a:gd name="T47" fmla="*/ 216 h 220"/>
                <a:gd name="T48" fmla="*/ 456 w 603"/>
                <a:gd name="T49" fmla="*/ 216 h 220"/>
                <a:gd name="T50" fmla="*/ 468 w 603"/>
                <a:gd name="T51" fmla="*/ 220 h 220"/>
                <a:gd name="T52" fmla="*/ 493 w 603"/>
                <a:gd name="T53" fmla="*/ 212 h 220"/>
                <a:gd name="T54" fmla="*/ 493 w 603"/>
                <a:gd name="T55" fmla="*/ 220 h 220"/>
                <a:gd name="T56" fmla="*/ 533 w 603"/>
                <a:gd name="T57" fmla="*/ 212 h 220"/>
                <a:gd name="T58" fmla="*/ 558 w 603"/>
                <a:gd name="T59" fmla="*/ 220 h 220"/>
                <a:gd name="T60" fmla="*/ 570 w 603"/>
                <a:gd name="T61" fmla="*/ 216 h 220"/>
                <a:gd name="T62" fmla="*/ 586 w 603"/>
                <a:gd name="T63" fmla="*/ 216 h 220"/>
                <a:gd name="T64" fmla="*/ 599 w 603"/>
                <a:gd name="T65" fmla="*/ 220 h 220"/>
                <a:gd name="T66" fmla="*/ 448 w 603"/>
                <a:gd name="T67" fmla="*/ 8 h 220"/>
                <a:gd name="T68" fmla="*/ 448 w 603"/>
                <a:gd name="T69" fmla="*/ 0 h 220"/>
                <a:gd name="T70" fmla="*/ 407 w 603"/>
                <a:gd name="T71" fmla="*/ 8 h 220"/>
                <a:gd name="T72" fmla="*/ 383 w 603"/>
                <a:gd name="T73" fmla="*/ 0 h 220"/>
                <a:gd name="T74" fmla="*/ 370 w 603"/>
                <a:gd name="T75" fmla="*/ 4 h 220"/>
                <a:gd name="T76" fmla="*/ 354 w 603"/>
                <a:gd name="T77" fmla="*/ 4 h 220"/>
                <a:gd name="T78" fmla="*/ 342 w 603"/>
                <a:gd name="T79" fmla="*/ 0 h 220"/>
                <a:gd name="T80" fmla="*/ 318 w 603"/>
                <a:gd name="T81" fmla="*/ 8 h 220"/>
                <a:gd name="T82" fmla="*/ 318 w 603"/>
                <a:gd name="T83" fmla="*/ 0 h 220"/>
                <a:gd name="T84" fmla="*/ 277 w 603"/>
                <a:gd name="T85" fmla="*/ 8 h 220"/>
                <a:gd name="T86" fmla="*/ 252 w 603"/>
                <a:gd name="T87" fmla="*/ 0 h 220"/>
                <a:gd name="T88" fmla="*/ 240 w 603"/>
                <a:gd name="T89" fmla="*/ 4 h 220"/>
                <a:gd name="T90" fmla="*/ 224 w 603"/>
                <a:gd name="T91" fmla="*/ 4 h 220"/>
                <a:gd name="T92" fmla="*/ 212 w 603"/>
                <a:gd name="T93" fmla="*/ 0 h 220"/>
                <a:gd name="T94" fmla="*/ 187 w 603"/>
                <a:gd name="T95" fmla="*/ 8 h 220"/>
                <a:gd name="T96" fmla="*/ 187 w 603"/>
                <a:gd name="T97" fmla="*/ 0 h 220"/>
                <a:gd name="T98" fmla="*/ 147 w 603"/>
                <a:gd name="T99" fmla="*/ 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3" h="220">
                  <a:moveTo>
                    <a:pt x="4" y="220"/>
                  </a:moveTo>
                  <a:cubicBezTo>
                    <a:pt x="2" y="220"/>
                    <a:pt x="0" y="218"/>
                    <a:pt x="0" y="216"/>
                  </a:cubicBezTo>
                  <a:cubicBezTo>
                    <a:pt x="0" y="213"/>
                    <a:pt x="2" y="212"/>
                    <a:pt x="4" y="212"/>
                  </a:cubicBezTo>
                  <a:cubicBezTo>
                    <a:pt x="12" y="212"/>
                    <a:pt x="12" y="212"/>
                    <a:pt x="12" y="212"/>
                  </a:cubicBezTo>
                  <a:cubicBezTo>
                    <a:pt x="15" y="212"/>
                    <a:pt x="16" y="213"/>
                    <a:pt x="16" y="216"/>
                  </a:cubicBezTo>
                  <a:cubicBezTo>
                    <a:pt x="16" y="218"/>
                    <a:pt x="15" y="220"/>
                    <a:pt x="12" y="220"/>
                  </a:cubicBezTo>
                  <a:lnTo>
                    <a:pt x="4" y="220"/>
                  </a:lnTo>
                  <a:close/>
                  <a:moveTo>
                    <a:pt x="37" y="220"/>
                  </a:moveTo>
                  <a:cubicBezTo>
                    <a:pt x="35" y="220"/>
                    <a:pt x="33" y="218"/>
                    <a:pt x="33" y="216"/>
                  </a:cubicBezTo>
                  <a:cubicBezTo>
                    <a:pt x="33" y="213"/>
                    <a:pt x="35" y="212"/>
                    <a:pt x="37" y="212"/>
                  </a:cubicBezTo>
                  <a:cubicBezTo>
                    <a:pt x="45" y="212"/>
                    <a:pt x="45" y="212"/>
                    <a:pt x="45" y="212"/>
                  </a:cubicBezTo>
                  <a:cubicBezTo>
                    <a:pt x="47" y="212"/>
                    <a:pt x="49" y="213"/>
                    <a:pt x="49" y="216"/>
                  </a:cubicBezTo>
                  <a:cubicBezTo>
                    <a:pt x="49" y="218"/>
                    <a:pt x="47" y="220"/>
                    <a:pt x="45" y="220"/>
                  </a:cubicBezTo>
                  <a:lnTo>
                    <a:pt x="37" y="220"/>
                  </a:lnTo>
                  <a:close/>
                  <a:moveTo>
                    <a:pt x="69" y="220"/>
                  </a:moveTo>
                  <a:cubicBezTo>
                    <a:pt x="67" y="220"/>
                    <a:pt x="65" y="218"/>
                    <a:pt x="65" y="216"/>
                  </a:cubicBezTo>
                  <a:cubicBezTo>
                    <a:pt x="65" y="213"/>
                    <a:pt x="67" y="212"/>
                    <a:pt x="69" y="212"/>
                  </a:cubicBezTo>
                  <a:cubicBezTo>
                    <a:pt x="78" y="212"/>
                    <a:pt x="78" y="212"/>
                    <a:pt x="78" y="212"/>
                  </a:cubicBezTo>
                  <a:cubicBezTo>
                    <a:pt x="80" y="212"/>
                    <a:pt x="82" y="213"/>
                    <a:pt x="82" y="216"/>
                  </a:cubicBezTo>
                  <a:cubicBezTo>
                    <a:pt x="82" y="218"/>
                    <a:pt x="80" y="220"/>
                    <a:pt x="78" y="220"/>
                  </a:cubicBezTo>
                  <a:lnTo>
                    <a:pt x="69" y="220"/>
                  </a:lnTo>
                  <a:close/>
                  <a:moveTo>
                    <a:pt x="102" y="220"/>
                  </a:moveTo>
                  <a:cubicBezTo>
                    <a:pt x="100" y="220"/>
                    <a:pt x="98" y="218"/>
                    <a:pt x="98" y="216"/>
                  </a:cubicBezTo>
                  <a:cubicBezTo>
                    <a:pt x="98" y="213"/>
                    <a:pt x="100" y="212"/>
                    <a:pt x="102" y="212"/>
                  </a:cubicBezTo>
                  <a:cubicBezTo>
                    <a:pt x="110" y="212"/>
                    <a:pt x="110" y="212"/>
                    <a:pt x="110" y="212"/>
                  </a:cubicBezTo>
                  <a:cubicBezTo>
                    <a:pt x="112" y="212"/>
                    <a:pt x="114" y="213"/>
                    <a:pt x="114" y="216"/>
                  </a:cubicBezTo>
                  <a:cubicBezTo>
                    <a:pt x="114" y="218"/>
                    <a:pt x="112" y="220"/>
                    <a:pt x="110" y="220"/>
                  </a:cubicBezTo>
                  <a:lnTo>
                    <a:pt x="102" y="220"/>
                  </a:lnTo>
                  <a:close/>
                  <a:moveTo>
                    <a:pt x="135" y="220"/>
                  </a:moveTo>
                  <a:cubicBezTo>
                    <a:pt x="132" y="220"/>
                    <a:pt x="130" y="218"/>
                    <a:pt x="130" y="216"/>
                  </a:cubicBezTo>
                  <a:cubicBezTo>
                    <a:pt x="130" y="213"/>
                    <a:pt x="132" y="212"/>
                    <a:pt x="135" y="212"/>
                  </a:cubicBezTo>
                  <a:cubicBezTo>
                    <a:pt x="143" y="212"/>
                    <a:pt x="143" y="212"/>
                    <a:pt x="143" y="212"/>
                  </a:cubicBezTo>
                  <a:cubicBezTo>
                    <a:pt x="145" y="212"/>
                    <a:pt x="147" y="213"/>
                    <a:pt x="147" y="216"/>
                  </a:cubicBezTo>
                  <a:cubicBezTo>
                    <a:pt x="147" y="218"/>
                    <a:pt x="145" y="220"/>
                    <a:pt x="143" y="220"/>
                  </a:cubicBezTo>
                  <a:lnTo>
                    <a:pt x="135" y="220"/>
                  </a:lnTo>
                  <a:close/>
                  <a:moveTo>
                    <a:pt x="167" y="220"/>
                  </a:moveTo>
                  <a:cubicBezTo>
                    <a:pt x="165" y="220"/>
                    <a:pt x="163" y="218"/>
                    <a:pt x="163" y="216"/>
                  </a:cubicBezTo>
                  <a:cubicBezTo>
                    <a:pt x="163" y="213"/>
                    <a:pt x="165" y="212"/>
                    <a:pt x="167" y="212"/>
                  </a:cubicBezTo>
                  <a:cubicBezTo>
                    <a:pt x="175" y="212"/>
                    <a:pt x="175" y="212"/>
                    <a:pt x="175" y="212"/>
                  </a:cubicBezTo>
                  <a:cubicBezTo>
                    <a:pt x="177" y="212"/>
                    <a:pt x="179" y="213"/>
                    <a:pt x="179" y="216"/>
                  </a:cubicBezTo>
                  <a:cubicBezTo>
                    <a:pt x="179" y="218"/>
                    <a:pt x="177" y="220"/>
                    <a:pt x="175" y="220"/>
                  </a:cubicBezTo>
                  <a:lnTo>
                    <a:pt x="167" y="220"/>
                  </a:lnTo>
                  <a:close/>
                  <a:moveTo>
                    <a:pt x="200" y="220"/>
                  </a:moveTo>
                  <a:cubicBezTo>
                    <a:pt x="197" y="220"/>
                    <a:pt x="196" y="218"/>
                    <a:pt x="196" y="216"/>
                  </a:cubicBezTo>
                  <a:cubicBezTo>
                    <a:pt x="196" y="213"/>
                    <a:pt x="197" y="212"/>
                    <a:pt x="200" y="212"/>
                  </a:cubicBezTo>
                  <a:cubicBezTo>
                    <a:pt x="208" y="212"/>
                    <a:pt x="208" y="212"/>
                    <a:pt x="208" y="212"/>
                  </a:cubicBezTo>
                  <a:cubicBezTo>
                    <a:pt x="210" y="212"/>
                    <a:pt x="212" y="213"/>
                    <a:pt x="212" y="216"/>
                  </a:cubicBezTo>
                  <a:cubicBezTo>
                    <a:pt x="212" y="218"/>
                    <a:pt x="210" y="220"/>
                    <a:pt x="208" y="220"/>
                  </a:cubicBezTo>
                  <a:lnTo>
                    <a:pt x="200" y="220"/>
                  </a:lnTo>
                  <a:close/>
                  <a:moveTo>
                    <a:pt x="232" y="220"/>
                  </a:moveTo>
                  <a:cubicBezTo>
                    <a:pt x="230" y="220"/>
                    <a:pt x="228" y="218"/>
                    <a:pt x="228" y="216"/>
                  </a:cubicBezTo>
                  <a:cubicBezTo>
                    <a:pt x="228" y="213"/>
                    <a:pt x="230" y="212"/>
                    <a:pt x="232" y="212"/>
                  </a:cubicBezTo>
                  <a:cubicBezTo>
                    <a:pt x="240" y="212"/>
                    <a:pt x="240" y="212"/>
                    <a:pt x="240" y="212"/>
                  </a:cubicBezTo>
                  <a:cubicBezTo>
                    <a:pt x="243" y="212"/>
                    <a:pt x="244" y="213"/>
                    <a:pt x="244" y="216"/>
                  </a:cubicBezTo>
                  <a:cubicBezTo>
                    <a:pt x="244" y="218"/>
                    <a:pt x="243" y="220"/>
                    <a:pt x="240" y="220"/>
                  </a:cubicBezTo>
                  <a:lnTo>
                    <a:pt x="232" y="220"/>
                  </a:lnTo>
                  <a:close/>
                  <a:moveTo>
                    <a:pt x="265" y="220"/>
                  </a:moveTo>
                  <a:cubicBezTo>
                    <a:pt x="263" y="220"/>
                    <a:pt x="261" y="218"/>
                    <a:pt x="261" y="216"/>
                  </a:cubicBezTo>
                  <a:cubicBezTo>
                    <a:pt x="261" y="213"/>
                    <a:pt x="263" y="212"/>
                    <a:pt x="265" y="212"/>
                  </a:cubicBezTo>
                  <a:cubicBezTo>
                    <a:pt x="273" y="212"/>
                    <a:pt x="273" y="212"/>
                    <a:pt x="273" y="212"/>
                  </a:cubicBezTo>
                  <a:cubicBezTo>
                    <a:pt x="275" y="212"/>
                    <a:pt x="277" y="213"/>
                    <a:pt x="277" y="216"/>
                  </a:cubicBezTo>
                  <a:cubicBezTo>
                    <a:pt x="277" y="218"/>
                    <a:pt x="275" y="220"/>
                    <a:pt x="273" y="220"/>
                  </a:cubicBezTo>
                  <a:lnTo>
                    <a:pt x="265" y="220"/>
                  </a:lnTo>
                  <a:close/>
                  <a:moveTo>
                    <a:pt x="297" y="220"/>
                  </a:moveTo>
                  <a:cubicBezTo>
                    <a:pt x="295" y="220"/>
                    <a:pt x="293" y="218"/>
                    <a:pt x="293" y="216"/>
                  </a:cubicBezTo>
                  <a:cubicBezTo>
                    <a:pt x="293" y="213"/>
                    <a:pt x="295" y="212"/>
                    <a:pt x="297" y="212"/>
                  </a:cubicBezTo>
                  <a:cubicBezTo>
                    <a:pt x="305" y="212"/>
                    <a:pt x="305" y="212"/>
                    <a:pt x="305" y="212"/>
                  </a:cubicBezTo>
                  <a:cubicBezTo>
                    <a:pt x="308" y="212"/>
                    <a:pt x="310" y="213"/>
                    <a:pt x="310" y="216"/>
                  </a:cubicBezTo>
                  <a:cubicBezTo>
                    <a:pt x="310" y="218"/>
                    <a:pt x="308" y="220"/>
                    <a:pt x="305" y="220"/>
                  </a:cubicBezTo>
                  <a:lnTo>
                    <a:pt x="297" y="220"/>
                  </a:lnTo>
                  <a:close/>
                  <a:moveTo>
                    <a:pt x="330" y="220"/>
                  </a:moveTo>
                  <a:cubicBezTo>
                    <a:pt x="328" y="220"/>
                    <a:pt x="326" y="218"/>
                    <a:pt x="326" y="216"/>
                  </a:cubicBezTo>
                  <a:cubicBezTo>
                    <a:pt x="326" y="213"/>
                    <a:pt x="328" y="212"/>
                    <a:pt x="330" y="212"/>
                  </a:cubicBezTo>
                  <a:cubicBezTo>
                    <a:pt x="338" y="212"/>
                    <a:pt x="338" y="212"/>
                    <a:pt x="338" y="212"/>
                  </a:cubicBezTo>
                  <a:cubicBezTo>
                    <a:pt x="340" y="212"/>
                    <a:pt x="342" y="213"/>
                    <a:pt x="342" y="216"/>
                  </a:cubicBezTo>
                  <a:cubicBezTo>
                    <a:pt x="342" y="218"/>
                    <a:pt x="340" y="220"/>
                    <a:pt x="338" y="220"/>
                  </a:cubicBezTo>
                  <a:lnTo>
                    <a:pt x="330" y="220"/>
                  </a:lnTo>
                  <a:close/>
                  <a:moveTo>
                    <a:pt x="362" y="220"/>
                  </a:moveTo>
                  <a:cubicBezTo>
                    <a:pt x="360" y="220"/>
                    <a:pt x="358" y="218"/>
                    <a:pt x="358" y="216"/>
                  </a:cubicBezTo>
                  <a:cubicBezTo>
                    <a:pt x="358" y="213"/>
                    <a:pt x="360" y="212"/>
                    <a:pt x="362" y="212"/>
                  </a:cubicBezTo>
                  <a:cubicBezTo>
                    <a:pt x="371" y="212"/>
                    <a:pt x="371" y="212"/>
                    <a:pt x="371" y="212"/>
                  </a:cubicBezTo>
                  <a:cubicBezTo>
                    <a:pt x="373" y="212"/>
                    <a:pt x="375" y="213"/>
                    <a:pt x="375" y="216"/>
                  </a:cubicBezTo>
                  <a:cubicBezTo>
                    <a:pt x="375" y="218"/>
                    <a:pt x="373" y="220"/>
                    <a:pt x="371" y="220"/>
                  </a:cubicBezTo>
                  <a:lnTo>
                    <a:pt x="362" y="220"/>
                  </a:lnTo>
                  <a:close/>
                  <a:moveTo>
                    <a:pt x="395" y="220"/>
                  </a:moveTo>
                  <a:cubicBezTo>
                    <a:pt x="393" y="220"/>
                    <a:pt x="391" y="218"/>
                    <a:pt x="391" y="216"/>
                  </a:cubicBezTo>
                  <a:cubicBezTo>
                    <a:pt x="391" y="213"/>
                    <a:pt x="393" y="212"/>
                    <a:pt x="395" y="212"/>
                  </a:cubicBezTo>
                  <a:cubicBezTo>
                    <a:pt x="403" y="212"/>
                    <a:pt x="403" y="212"/>
                    <a:pt x="403" y="212"/>
                  </a:cubicBezTo>
                  <a:cubicBezTo>
                    <a:pt x="405" y="212"/>
                    <a:pt x="407" y="213"/>
                    <a:pt x="407" y="216"/>
                  </a:cubicBezTo>
                  <a:cubicBezTo>
                    <a:pt x="407" y="218"/>
                    <a:pt x="405" y="220"/>
                    <a:pt x="403" y="220"/>
                  </a:cubicBezTo>
                  <a:lnTo>
                    <a:pt x="395" y="220"/>
                  </a:lnTo>
                  <a:close/>
                  <a:moveTo>
                    <a:pt x="428" y="220"/>
                  </a:moveTo>
                  <a:cubicBezTo>
                    <a:pt x="425" y="220"/>
                    <a:pt x="424" y="218"/>
                    <a:pt x="424" y="216"/>
                  </a:cubicBezTo>
                  <a:cubicBezTo>
                    <a:pt x="424" y="213"/>
                    <a:pt x="425" y="212"/>
                    <a:pt x="428" y="212"/>
                  </a:cubicBezTo>
                  <a:cubicBezTo>
                    <a:pt x="436" y="212"/>
                    <a:pt x="436" y="212"/>
                    <a:pt x="436" y="212"/>
                  </a:cubicBezTo>
                  <a:cubicBezTo>
                    <a:pt x="438" y="212"/>
                    <a:pt x="440" y="213"/>
                    <a:pt x="440" y="216"/>
                  </a:cubicBezTo>
                  <a:cubicBezTo>
                    <a:pt x="440" y="218"/>
                    <a:pt x="438" y="220"/>
                    <a:pt x="436" y="220"/>
                  </a:cubicBezTo>
                  <a:lnTo>
                    <a:pt x="428" y="220"/>
                  </a:lnTo>
                  <a:close/>
                  <a:moveTo>
                    <a:pt x="460" y="220"/>
                  </a:moveTo>
                  <a:cubicBezTo>
                    <a:pt x="458" y="220"/>
                    <a:pt x="456" y="218"/>
                    <a:pt x="456" y="216"/>
                  </a:cubicBezTo>
                  <a:cubicBezTo>
                    <a:pt x="456" y="213"/>
                    <a:pt x="458" y="212"/>
                    <a:pt x="460" y="212"/>
                  </a:cubicBezTo>
                  <a:cubicBezTo>
                    <a:pt x="468" y="212"/>
                    <a:pt x="468" y="212"/>
                    <a:pt x="468" y="212"/>
                  </a:cubicBezTo>
                  <a:cubicBezTo>
                    <a:pt x="471" y="212"/>
                    <a:pt x="472" y="213"/>
                    <a:pt x="472" y="216"/>
                  </a:cubicBezTo>
                  <a:cubicBezTo>
                    <a:pt x="472" y="218"/>
                    <a:pt x="471" y="220"/>
                    <a:pt x="468" y="220"/>
                  </a:cubicBezTo>
                  <a:lnTo>
                    <a:pt x="460" y="220"/>
                  </a:lnTo>
                  <a:close/>
                  <a:moveTo>
                    <a:pt x="493" y="220"/>
                  </a:moveTo>
                  <a:cubicBezTo>
                    <a:pt x="490" y="220"/>
                    <a:pt x="489" y="218"/>
                    <a:pt x="489" y="216"/>
                  </a:cubicBezTo>
                  <a:cubicBezTo>
                    <a:pt x="489" y="213"/>
                    <a:pt x="490" y="212"/>
                    <a:pt x="493" y="212"/>
                  </a:cubicBezTo>
                  <a:cubicBezTo>
                    <a:pt x="501" y="212"/>
                    <a:pt x="501" y="212"/>
                    <a:pt x="501" y="212"/>
                  </a:cubicBezTo>
                  <a:cubicBezTo>
                    <a:pt x="503" y="212"/>
                    <a:pt x="505" y="213"/>
                    <a:pt x="505" y="216"/>
                  </a:cubicBezTo>
                  <a:cubicBezTo>
                    <a:pt x="505" y="218"/>
                    <a:pt x="503" y="220"/>
                    <a:pt x="501" y="220"/>
                  </a:cubicBezTo>
                  <a:lnTo>
                    <a:pt x="493" y="220"/>
                  </a:lnTo>
                  <a:close/>
                  <a:moveTo>
                    <a:pt x="525" y="220"/>
                  </a:moveTo>
                  <a:cubicBezTo>
                    <a:pt x="523" y="220"/>
                    <a:pt x="521" y="218"/>
                    <a:pt x="521" y="216"/>
                  </a:cubicBezTo>
                  <a:cubicBezTo>
                    <a:pt x="521" y="213"/>
                    <a:pt x="523" y="212"/>
                    <a:pt x="525" y="212"/>
                  </a:cubicBezTo>
                  <a:cubicBezTo>
                    <a:pt x="533" y="212"/>
                    <a:pt x="533" y="212"/>
                    <a:pt x="533" y="212"/>
                  </a:cubicBezTo>
                  <a:cubicBezTo>
                    <a:pt x="536" y="212"/>
                    <a:pt x="537" y="213"/>
                    <a:pt x="537" y="216"/>
                  </a:cubicBezTo>
                  <a:cubicBezTo>
                    <a:pt x="537" y="218"/>
                    <a:pt x="536" y="220"/>
                    <a:pt x="533" y="220"/>
                  </a:cubicBezTo>
                  <a:lnTo>
                    <a:pt x="525" y="220"/>
                  </a:lnTo>
                  <a:close/>
                  <a:moveTo>
                    <a:pt x="558" y="220"/>
                  </a:moveTo>
                  <a:cubicBezTo>
                    <a:pt x="556" y="220"/>
                    <a:pt x="554" y="218"/>
                    <a:pt x="554" y="216"/>
                  </a:cubicBezTo>
                  <a:cubicBezTo>
                    <a:pt x="554" y="213"/>
                    <a:pt x="556" y="212"/>
                    <a:pt x="558" y="212"/>
                  </a:cubicBezTo>
                  <a:cubicBezTo>
                    <a:pt x="566" y="212"/>
                    <a:pt x="566" y="212"/>
                    <a:pt x="566" y="212"/>
                  </a:cubicBezTo>
                  <a:cubicBezTo>
                    <a:pt x="568" y="212"/>
                    <a:pt x="570" y="213"/>
                    <a:pt x="570" y="216"/>
                  </a:cubicBezTo>
                  <a:cubicBezTo>
                    <a:pt x="570" y="218"/>
                    <a:pt x="568" y="220"/>
                    <a:pt x="566" y="220"/>
                  </a:cubicBezTo>
                  <a:lnTo>
                    <a:pt x="558" y="220"/>
                  </a:lnTo>
                  <a:close/>
                  <a:moveTo>
                    <a:pt x="590" y="220"/>
                  </a:moveTo>
                  <a:cubicBezTo>
                    <a:pt x="588" y="220"/>
                    <a:pt x="586" y="218"/>
                    <a:pt x="586" y="216"/>
                  </a:cubicBezTo>
                  <a:cubicBezTo>
                    <a:pt x="586" y="213"/>
                    <a:pt x="588" y="212"/>
                    <a:pt x="590" y="212"/>
                  </a:cubicBezTo>
                  <a:cubicBezTo>
                    <a:pt x="599" y="212"/>
                    <a:pt x="599" y="212"/>
                    <a:pt x="599" y="212"/>
                  </a:cubicBezTo>
                  <a:cubicBezTo>
                    <a:pt x="601" y="212"/>
                    <a:pt x="603" y="213"/>
                    <a:pt x="603" y="216"/>
                  </a:cubicBezTo>
                  <a:cubicBezTo>
                    <a:pt x="603" y="218"/>
                    <a:pt x="601" y="220"/>
                    <a:pt x="599" y="220"/>
                  </a:cubicBezTo>
                  <a:lnTo>
                    <a:pt x="590" y="220"/>
                  </a:lnTo>
                  <a:close/>
                  <a:moveTo>
                    <a:pt x="448" y="0"/>
                  </a:moveTo>
                  <a:cubicBezTo>
                    <a:pt x="450" y="0"/>
                    <a:pt x="452" y="2"/>
                    <a:pt x="452" y="4"/>
                  </a:cubicBezTo>
                  <a:cubicBezTo>
                    <a:pt x="452" y="6"/>
                    <a:pt x="450" y="8"/>
                    <a:pt x="448" y="8"/>
                  </a:cubicBezTo>
                  <a:cubicBezTo>
                    <a:pt x="440" y="8"/>
                    <a:pt x="440" y="8"/>
                    <a:pt x="440" y="8"/>
                  </a:cubicBezTo>
                  <a:cubicBezTo>
                    <a:pt x="437" y="8"/>
                    <a:pt x="436" y="6"/>
                    <a:pt x="436" y="4"/>
                  </a:cubicBezTo>
                  <a:cubicBezTo>
                    <a:pt x="436" y="2"/>
                    <a:pt x="437" y="0"/>
                    <a:pt x="440" y="0"/>
                  </a:cubicBezTo>
                  <a:lnTo>
                    <a:pt x="448" y="0"/>
                  </a:lnTo>
                  <a:close/>
                  <a:moveTo>
                    <a:pt x="415" y="0"/>
                  </a:moveTo>
                  <a:cubicBezTo>
                    <a:pt x="417" y="0"/>
                    <a:pt x="419" y="2"/>
                    <a:pt x="419" y="4"/>
                  </a:cubicBezTo>
                  <a:cubicBezTo>
                    <a:pt x="419" y="6"/>
                    <a:pt x="417" y="8"/>
                    <a:pt x="415" y="8"/>
                  </a:cubicBezTo>
                  <a:cubicBezTo>
                    <a:pt x="407" y="8"/>
                    <a:pt x="407" y="8"/>
                    <a:pt x="407" y="8"/>
                  </a:cubicBezTo>
                  <a:cubicBezTo>
                    <a:pt x="405" y="8"/>
                    <a:pt x="403" y="6"/>
                    <a:pt x="403" y="4"/>
                  </a:cubicBezTo>
                  <a:cubicBezTo>
                    <a:pt x="403" y="2"/>
                    <a:pt x="405" y="0"/>
                    <a:pt x="407" y="0"/>
                  </a:cubicBezTo>
                  <a:lnTo>
                    <a:pt x="415" y="0"/>
                  </a:lnTo>
                  <a:close/>
                  <a:moveTo>
                    <a:pt x="383" y="0"/>
                  </a:moveTo>
                  <a:cubicBezTo>
                    <a:pt x="385" y="0"/>
                    <a:pt x="387" y="2"/>
                    <a:pt x="387" y="4"/>
                  </a:cubicBezTo>
                  <a:cubicBezTo>
                    <a:pt x="387" y="6"/>
                    <a:pt x="385" y="8"/>
                    <a:pt x="383" y="8"/>
                  </a:cubicBezTo>
                  <a:cubicBezTo>
                    <a:pt x="375" y="8"/>
                    <a:pt x="375" y="8"/>
                    <a:pt x="375" y="8"/>
                  </a:cubicBezTo>
                  <a:cubicBezTo>
                    <a:pt x="372" y="8"/>
                    <a:pt x="370" y="6"/>
                    <a:pt x="370" y="4"/>
                  </a:cubicBezTo>
                  <a:cubicBezTo>
                    <a:pt x="370" y="2"/>
                    <a:pt x="372" y="0"/>
                    <a:pt x="375" y="0"/>
                  </a:cubicBezTo>
                  <a:lnTo>
                    <a:pt x="383" y="0"/>
                  </a:lnTo>
                  <a:close/>
                  <a:moveTo>
                    <a:pt x="350" y="0"/>
                  </a:moveTo>
                  <a:cubicBezTo>
                    <a:pt x="352" y="0"/>
                    <a:pt x="354" y="2"/>
                    <a:pt x="354" y="4"/>
                  </a:cubicBezTo>
                  <a:cubicBezTo>
                    <a:pt x="354" y="6"/>
                    <a:pt x="352" y="8"/>
                    <a:pt x="350" y="8"/>
                  </a:cubicBezTo>
                  <a:cubicBezTo>
                    <a:pt x="342" y="8"/>
                    <a:pt x="342" y="8"/>
                    <a:pt x="342" y="8"/>
                  </a:cubicBezTo>
                  <a:cubicBezTo>
                    <a:pt x="340" y="8"/>
                    <a:pt x="338" y="6"/>
                    <a:pt x="338" y="4"/>
                  </a:cubicBezTo>
                  <a:cubicBezTo>
                    <a:pt x="338" y="2"/>
                    <a:pt x="340" y="0"/>
                    <a:pt x="342" y="0"/>
                  </a:cubicBezTo>
                  <a:lnTo>
                    <a:pt x="350" y="0"/>
                  </a:lnTo>
                  <a:close/>
                  <a:moveTo>
                    <a:pt x="318" y="0"/>
                  </a:moveTo>
                  <a:cubicBezTo>
                    <a:pt x="320" y="0"/>
                    <a:pt x="322" y="2"/>
                    <a:pt x="322" y="4"/>
                  </a:cubicBezTo>
                  <a:cubicBezTo>
                    <a:pt x="322" y="6"/>
                    <a:pt x="320" y="8"/>
                    <a:pt x="318" y="8"/>
                  </a:cubicBezTo>
                  <a:cubicBezTo>
                    <a:pt x="309" y="8"/>
                    <a:pt x="309" y="8"/>
                    <a:pt x="309" y="8"/>
                  </a:cubicBezTo>
                  <a:cubicBezTo>
                    <a:pt x="307" y="8"/>
                    <a:pt x="305" y="6"/>
                    <a:pt x="305" y="4"/>
                  </a:cubicBezTo>
                  <a:cubicBezTo>
                    <a:pt x="305" y="2"/>
                    <a:pt x="307" y="0"/>
                    <a:pt x="309" y="0"/>
                  </a:cubicBezTo>
                  <a:lnTo>
                    <a:pt x="318" y="0"/>
                  </a:lnTo>
                  <a:close/>
                  <a:moveTo>
                    <a:pt x="285" y="0"/>
                  </a:moveTo>
                  <a:cubicBezTo>
                    <a:pt x="287" y="0"/>
                    <a:pt x="289" y="2"/>
                    <a:pt x="289" y="4"/>
                  </a:cubicBezTo>
                  <a:cubicBezTo>
                    <a:pt x="289" y="6"/>
                    <a:pt x="287" y="8"/>
                    <a:pt x="285" y="8"/>
                  </a:cubicBezTo>
                  <a:cubicBezTo>
                    <a:pt x="277" y="8"/>
                    <a:pt x="277" y="8"/>
                    <a:pt x="277" y="8"/>
                  </a:cubicBezTo>
                  <a:cubicBezTo>
                    <a:pt x="275" y="8"/>
                    <a:pt x="273" y="6"/>
                    <a:pt x="273" y="4"/>
                  </a:cubicBezTo>
                  <a:cubicBezTo>
                    <a:pt x="273" y="2"/>
                    <a:pt x="275" y="0"/>
                    <a:pt x="277" y="0"/>
                  </a:cubicBezTo>
                  <a:lnTo>
                    <a:pt x="285" y="0"/>
                  </a:lnTo>
                  <a:close/>
                  <a:moveTo>
                    <a:pt x="252" y="0"/>
                  </a:moveTo>
                  <a:cubicBezTo>
                    <a:pt x="255" y="0"/>
                    <a:pt x="256" y="2"/>
                    <a:pt x="256" y="4"/>
                  </a:cubicBezTo>
                  <a:cubicBezTo>
                    <a:pt x="256" y="6"/>
                    <a:pt x="255" y="8"/>
                    <a:pt x="252" y="8"/>
                  </a:cubicBezTo>
                  <a:cubicBezTo>
                    <a:pt x="244" y="8"/>
                    <a:pt x="244" y="8"/>
                    <a:pt x="244" y="8"/>
                  </a:cubicBezTo>
                  <a:cubicBezTo>
                    <a:pt x="242" y="8"/>
                    <a:pt x="240" y="6"/>
                    <a:pt x="240" y="4"/>
                  </a:cubicBezTo>
                  <a:cubicBezTo>
                    <a:pt x="240" y="2"/>
                    <a:pt x="242" y="0"/>
                    <a:pt x="244" y="0"/>
                  </a:cubicBezTo>
                  <a:lnTo>
                    <a:pt x="252" y="0"/>
                  </a:lnTo>
                  <a:close/>
                  <a:moveTo>
                    <a:pt x="220" y="0"/>
                  </a:moveTo>
                  <a:cubicBezTo>
                    <a:pt x="222" y="0"/>
                    <a:pt x="224" y="2"/>
                    <a:pt x="224" y="4"/>
                  </a:cubicBezTo>
                  <a:cubicBezTo>
                    <a:pt x="224" y="6"/>
                    <a:pt x="222" y="8"/>
                    <a:pt x="220" y="8"/>
                  </a:cubicBezTo>
                  <a:cubicBezTo>
                    <a:pt x="212" y="8"/>
                    <a:pt x="212" y="8"/>
                    <a:pt x="212" y="8"/>
                  </a:cubicBezTo>
                  <a:cubicBezTo>
                    <a:pt x="209" y="8"/>
                    <a:pt x="208" y="6"/>
                    <a:pt x="208" y="4"/>
                  </a:cubicBezTo>
                  <a:cubicBezTo>
                    <a:pt x="208" y="2"/>
                    <a:pt x="209" y="0"/>
                    <a:pt x="212" y="0"/>
                  </a:cubicBezTo>
                  <a:lnTo>
                    <a:pt x="220" y="0"/>
                  </a:lnTo>
                  <a:close/>
                  <a:moveTo>
                    <a:pt x="187" y="0"/>
                  </a:moveTo>
                  <a:cubicBezTo>
                    <a:pt x="190" y="0"/>
                    <a:pt x="191" y="2"/>
                    <a:pt x="191" y="4"/>
                  </a:cubicBezTo>
                  <a:cubicBezTo>
                    <a:pt x="191" y="6"/>
                    <a:pt x="190" y="8"/>
                    <a:pt x="187" y="8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77" y="8"/>
                    <a:pt x="175" y="6"/>
                    <a:pt x="175" y="4"/>
                  </a:cubicBezTo>
                  <a:cubicBezTo>
                    <a:pt x="175" y="2"/>
                    <a:pt x="177" y="0"/>
                    <a:pt x="179" y="0"/>
                  </a:cubicBezTo>
                  <a:lnTo>
                    <a:pt x="187" y="0"/>
                  </a:lnTo>
                  <a:close/>
                  <a:moveTo>
                    <a:pt x="155" y="0"/>
                  </a:moveTo>
                  <a:cubicBezTo>
                    <a:pt x="157" y="0"/>
                    <a:pt x="159" y="2"/>
                    <a:pt x="159" y="4"/>
                  </a:cubicBezTo>
                  <a:cubicBezTo>
                    <a:pt x="159" y="6"/>
                    <a:pt x="157" y="8"/>
                    <a:pt x="155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4" y="8"/>
                    <a:pt x="143" y="6"/>
                    <a:pt x="143" y="4"/>
                  </a:cubicBezTo>
                  <a:cubicBezTo>
                    <a:pt x="143" y="2"/>
                    <a:pt x="144" y="0"/>
                    <a:pt x="147" y="0"/>
                  </a:cubicBezTo>
                  <a:lnTo>
                    <a:pt x="155" y="0"/>
                  </a:lnTo>
                  <a:close/>
                </a:path>
              </a:pathLst>
            </a:custGeom>
            <a:solidFill>
              <a:srgbClr val="9B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xmlns="" id="{5B466C64-8145-4B25-9727-A9795935B0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96200" y="2290763"/>
              <a:ext cx="1638300" cy="185738"/>
            </a:xfrm>
            <a:custGeom>
              <a:avLst/>
              <a:gdLst>
                <a:gd name="T0" fmla="*/ 13 w 1032"/>
                <a:gd name="T1" fmla="*/ 0 h 117"/>
                <a:gd name="T2" fmla="*/ 0 w 1032"/>
                <a:gd name="T3" fmla="*/ 117 h 117"/>
                <a:gd name="T4" fmla="*/ 1032 w 1032"/>
                <a:gd name="T5" fmla="*/ 117 h 117"/>
                <a:gd name="T6" fmla="*/ 1019 w 1032"/>
                <a:gd name="T7" fmla="*/ 0 h 117"/>
                <a:gd name="T8" fmla="*/ 13 w 1032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2" h="117">
                  <a:moveTo>
                    <a:pt x="13" y="0"/>
                  </a:moveTo>
                  <a:cubicBezTo>
                    <a:pt x="7" y="39"/>
                    <a:pt x="3" y="78"/>
                    <a:pt x="0" y="117"/>
                  </a:cubicBezTo>
                  <a:cubicBezTo>
                    <a:pt x="1032" y="117"/>
                    <a:pt x="1032" y="117"/>
                    <a:pt x="1032" y="117"/>
                  </a:cubicBezTo>
                  <a:cubicBezTo>
                    <a:pt x="1029" y="78"/>
                    <a:pt x="1024" y="39"/>
                    <a:pt x="1019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xmlns="" id="{9EB1A744-2FDA-4193-8BBC-1B9951B3D2A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697788" y="2324101"/>
              <a:ext cx="1622425" cy="123825"/>
            </a:xfrm>
            <a:custGeom>
              <a:avLst/>
              <a:gdLst>
                <a:gd name="T0" fmla="*/ 1022 w 1022"/>
                <a:gd name="T1" fmla="*/ 9 h 78"/>
                <a:gd name="T2" fmla="*/ 38 w 1022"/>
                <a:gd name="T3" fmla="*/ 70 h 78"/>
                <a:gd name="T4" fmla="*/ 70 w 1022"/>
                <a:gd name="T5" fmla="*/ 70 h 78"/>
                <a:gd name="T6" fmla="*/ 103 w 1022"/>
                <a:gd name="T7" fmla="*/ 70 h 78"/>
                <a:gd name="T8" fmla="*/ 135 w 1022"/>
                <a:gd name="T9" fmla="*/ 70 h 78"/>
                <a:gd name="T10" fmla="*/ 168 w 1022"/>
                <a:gd name="T11" fmla="*/ 70 h 78"/>
                <a:gd name="T12" fmla="*/ 201 w 1022"/>
                <a:gd name="T13" fmla="*/ 70 h 78"/>
                <a:gd name="T14" fmla="*/ 233 w 1022"/>
                <a:gd name="T15" fmla="*/ 70 h 78"/>
                <a:gd name="T16" fmla="*/ 266 w 1022"/>
                <a:gd name="T17" fmla="*/ 70 h 78"/>
                <a:gd name="T18" fmla="*/ 298 w 1022"/>
                <a:gd name="T19" fmla="*/ 70 h 78"/>
                <a:gd name="T20" fmla="*/ 331 w 1022"/>
                <a:gd name="T21" fmla="*/ 70 h 78"/>
                <a:gd name="T22" fmla="*/ 363 w 1022"/>
                <a:gd name="T23" fmla="*/ 70 h 78"/>
                <a:gd name="T24" fmla="*/ 396 w 1022"/>
                <a:gd name="T25" fmla="*/ 70 h 78"/>
                <a:gd name="T26" fmla="*/ 429 w 1022"/>
                <a:gd name="T27" fmla="*/ 70 h 78"/>
                <a:gd name="T28" fmla="*/ 461 w 1022"/>
                <a:gd name="T29" fmla="*/ 70 h 78"/>
                <a:gd name="T30" fmla="*/ 494 w 1022"/>
                <a:gd name="T31" fmla="*/ 70 h 78"/>
                <a:gd name="T32" fmla="*/ 526 w 1022"/>
                <a:gd name="T33" fmla="*/ 70 h 78"/>
                <a:gd name="T34" fmla="*/ 559 w 1022"/>
                <a:gd name="T35" fmla="*/ 70 h 78"/>
                <a:gd name="T36" fmla="*/ 591 w 1022"/>
                <a:gd name="T37" fmla="*/ 70 h 78"/>
                <a:gd name="T38" fmla="*/ 624 w 1022"/>
                <a:gd name="T39" fmla="*/ 70 h 78"/>
                <a:gd name="T40" fmla="*/ 656 w 1022"/>
                <a:gd name="T41" fmla="*/ 70 h 78"/>
                <a:gd name="T42" fmla="*/ 689 w 1022"/>
                <a:gd name="T43" fmla="*/ 70 h 78"/>
                <a:gd name="T44" fmla="*/ 722 w 1022"/>
                <a:gd name="T45" fmla="*/ 70 h 78"/>
                <a:gd name="T46" fmla="*/ 754 w 1022"/>
                <a:gd name="T47" fmla="*/ 70 h 78"/>
                <a:gd name="T48" fmla="*/ 787 w 1022"/>
                <a:gd name="T49" fmla="*/ 70 h 78"/>
                <a:gd name="T50" fmla="*/ 819 w 1022"/>
                <a:gd name="T51" fmla="*/ 70 h 78"/>
                <a:gd name="T52" fmla="*/ 852 w 1022"/>
                <a:gd name="T53" fmla="*/ 70 h 78"/>
                <a:gd name="T54" fmla="*/ 884 w 1022"/>
                <a:gd name="T55" fmla="*/ 70 h 78"/>
                <a:gd name="T56" fmla="*/ 917 w 1022"/>
                <a:gd name="T57" fmla="*/ 70 h 78"/>
                <a:gd name="T58" fmla="*/ 949 w 1022"/>
                <a:gd name="T59" fmla="*/ 70 h 78"/>
                <a:gd name="T60" fmla="*/ 982 w 1022"/>
                <a:gd name="T61" fmla="*/ 70 h 78"/>
                <a:gd name="T62" fmla="*/ 1015 w 1022"/>
                <a:gd name="T63" fmla="*/ 70 h 78"/>
                <a:gd name="T64" fmla="*/ 990 w 1022"/>
                <a:gd name="T65" fmla="*/ 9 h 78"/>
                <a:gd name="T66" fmla="*/ 957 w 1022"/>
                <a:gd name="T67" fmla="*/ 9 h 78"/>
                <a:gd name="T68" fmla="*/ 925 w 1022"/>
                <a:gd name="T69" fmla="*/ 9 h 78"/>
                <a:gd name="T70" fmla="*/ 892 w 1022"/>
                <a:gd name="T71" fmla="*/ 9 h 78"/>
                <a:gd name="T72" fmla="*/ 860 w 1022"/>
                <a:gd name="T73" fmla="*/ 9 h 78"/>
                <a:gd name="T74" fmla="*/ 827 w 1022"/>
                <a:gd name="T75" fmla="*/ 9 h 78"/>
                <a:gd name="T76" fmla="*/ 795 w 1022"/>
                <a:gd name="T77" fmla="*/ 9 h 78"/>
                <a:gd name="T78" fmla="*/ 762 w 1022"/>
                <a:gd name="T79" fmla="*/ 9 h 78"/>
                <a:gd name="T80" fmla="*/ 730 w 1022"/>
                <a:gd name="T81" fmla="*/ 9 h 78"/>
                <a:gd name="T82" fmla="*/ 697 w 1022"/>
                <a:gd name="T83" fmla="*/ 9 h 78"/>
                <a:gd name="T84" fmla="*/ 664 w 1022"/>
                <a:gd name="T85" fmla="*/ 9 h 78"/>
                <a:gd name="T86" fmla="*/ 632 w 1022"/>
                <a:gd name="T87" fmla="*/ 9 h 78"/>
                <a:gd name="T88" fmla="*/ 599 w 1022"/>
                <a:gd name="T89" fmla="*/ 9 h 78"/>
                <a:gd name="T90" fmla="*/ 567 w 1022"/>
                <a:gd name="T91" fmla="*/ 9 h 78"/>
                <a:gd name="T92" fmla="*/ 534 w 1022"/>
                <a:gd name="T93" fmla="*/ 9 h 78"/>
                <a:gd name="T94" fmla="*/ 502 w 1022"/>
                <a:gd name="T95" fmla="*/ 9 h 78"/>
                <a:gd name="T96" fmla="*/ 469 w 1022"/>
                <a:gd name="T97" fmla="*/ 9 h 78"/>
                <a:gd name="T98" fmla="*/ 436 w 1022"/>
                <a:gd name="T99" fmla="*/ 9 h 78"/>
                <a:gd name="T100" fmla="*/ 404 w 1022"/>
                <a:gd name="T101" fmla="*/ 9 h 78"/>
                <a:gd name="T102" fmla="*/ 371 w 1022"/>
                <a:gd name="T103" fmla="*/ 9 h 78"/>
                <a:gd name="T104" fmla="*/ 339 w 1022"/>
                <a:gd name="T105" fmla="*/ 9 h 78"/>
                <a:gd name="T106" fmla="*/ 306 w 1022"/>
                <a:gd name="T107" fmla="*/ 9 h 78"/>
                <a:gd name="T108" fmla="*/ 274 w 1022"/>
                <a:gd name="T109" fmla="*/ 9 h 78"/>
                <a:gd name="T110" fmla="*/ 241 w 1022"/>
                <a:gd name="T111" fmla="*/ 9 h 78"/>
                <a:gd name="T112" fmla="*/ 209 w 1022"/>
                <a:gd name="T113" fmla="*/ 9 h 78"/>
                <a:gd name="T114" fmla="*/ 176 w 1022"/>
                <a:gd name="T115" fmla="*/ 9 h 78"/>
                <a:gd name="T116" fmla="*/ 143 w 1022"/>
                <a:gd name="T117" fmla="*/ 9 h 78"/>
                <a:gd name="T118" fmla="*/ 111 w 1022"/>
                <a:gd name="T119" fmla="*/ 9 h 78"/>
                <a:gd name="T120" fmla="*/ 78 w 1022"/>
                <a:gd name="T121" fmla="*/ 9 h 78"/>
                <a:gd name="T122" fmla="*/ 46 w 1022"/>
                <a:gd name="T123" fmla="*/ 9 h 78"/>
                <a:gd name="T124" fmla="*/ 13 w 1022"/>
                <a:gd name="T125" fmla="*/ 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2" h="78">
                  <a:moveTo>
                    <a:pt x="1" y="70"/>
                  </a:moveTo>
                  <a:cubicBezTo>
                    <a:pt x="1" y="72"/>
                    <a:pt x="1" y="75"/>
                    <a:pt x="0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7" y="78"/>
                    <a:pt x="9" y="76"/>
                    <a:pt x="9" y="74"/>
                  </a:cubicBezTo>
                  <a:cubicBezTo>
                    <a:pt x="9" y="72"/>
                    <a:pt x="7" y="70"/>
                    <a:pt x="5" y="70"/>
                  </a:cubicBezTo>
                  <a:cubicBezTo>
                    <a:pt x="1" y="70"/>
                    <a:pt x="1" y="70"/>
                    <a:pt x="1" y="70"/>
                  </a:cubicBezTo>
                  <a:moveTo>
                    <a:pt x="1022" y="9"/>
                  </a:moveTo>
                  <a:cubicBezTo>
                    <a:pt x="1021" y="6"/>
                    <a:pt x="1021" y="3"/>
                    <a:pt x="1021" y="1"/>
                  </a:cubicBezTo>
                  <a:cubicBezTo>
                    <a:pt x="1019" y="2"/>
                    <a:pt x="1019" y="3"/>
                    <a:pt x="1019" y="5"/>
                  </a:cubicBezTo>
                  <a:cubicBezTo>
                    <a:pt x="1019" y="7"/>
                    <a:pt x="1020" y="8"/>
                    <a:pt x="1022" y="9"/>
                  </a:cubicBezTo>
                  <a:moveTo>
                    <a:pt x="30" y="78"/>
                  </a:moveTo>
                  <a:cubicBezTo>
                    <a:pt x="27" y="78"/>
                    <a:pt x="26" y="76"/>
                    <a:pt x="26" y="74"/>
                  </a:cubicBezTo>
                  <a:cubicBezTo>
                    <a:pt x="26" y="72"/>
                    <a:pt x="27" y="70"/>
                    <a:pt x="30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40" y="70"/>
                    <a:pt x="42" y="72"/>
                    <a:pt x="42" y="74"/>
                  </a:cubicBezTo>
                  <a:cubicBezTo>
                    <a:pt x="42" y="76"/>
                    <a:pt x="40" y="78"/>
                    <a:pt x="38" y="78"/>
                  </a:cubicBezTo>
                  <a:cubicBezTo>
                    <a:pt x="30" y="78"/>
                    <a:pt x="30" y="78"/>
                    <a:pt x="30" y="78"/>
                  </a:cubicBezTo>
                  <a:moveTo>
                    <a:pt x="62" y="78"/>
                  </a:moveTo>
                  <a:cubicBezTo>
                    <a:pt x="60" y="78"/>
                    <a:pt x="58" y="76"/>
                    <a:pt x="58" y="74"/>
                  </a:cubicBezTo>
                  <a:cubicBezTo>
                    <a:pt x="58" y="72"/>
                    <a:pt x="60" y="70"/>
                    <a:pt x="62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3" y="70"/>
                    <a:pt x="74" y="72"/>
                    <a:pt x="74" y="74"/>
                  </a:cubicBezTo>
                  <a:cubicBezTo>
                    <a:pt x="74" y="76"/>
                    <a:pt x="73" y="78"/>
                    <a:pt x="70" y="78"/>
                  </a:cubicBezTo>
                  <a:cubicBezTo>
                    <a:pt x="62" y="78"/>
                    <a:pt x="62" y="78"/>
                    <a:pt x="62" y="78"/>
                  </a:cubicBezTo>
                  <a:moveTo>
                    <a:pt x="95" y="78"/>
                  </a:moveTo>
                  <a:cubicBezTo>
                    <a:pt x="93" y="78"/>
                    <a:pt x="91" y="76"/>
                    <a:pt x="91" y="74"/>
                  </a:cubicBezTo>
                  <a:cubicBezTo>
                    <a:pt x="91" y="72"/>
                    <a:pt x="93" y="70"/>
                    <a:pt x="95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05" y="70"/>
                    <a:pt x="107" y="72"/>
                    <a:pt x="107" y="74"/>
                  </a:cubicBezTo>
                  <a:cubicBezTo>
                    <a:pt x="107" y="76"/>
                    <a:pt x="105" y="78"/>
                    <a:pt x="103" y="78"/>
                  </a:cubicBezTo>
                  <a:cubicBezTo>
                    <a:pt x="95" y="78"/>
                    <a:pt x="95" y="78"/>
                    <a:pt x="95" y="78"/>
                  </a:cubicBezTo>
                  <a:moveTo>
                    <a:pt x="127" y="78"/>
                  </a:moveTo>
                  <a:cubicBezTo>
                    <a:pt x="125" y="78"/>
                    <a:pt x="123" y="76"/>
                    <a:pt x="123" y="74"/>
                  </a:cubicBezTo>
                  <a:cubicBezTo>
                    <a:pt x="123" y="72"/>
                    <a:pt x="125" y="70"/>
                    <a:pt x="127" y="70"/>
                  </a:cubicBezTo>
                  <a:cubicBezTo>
                    <a:pt x="135" y="70"/>
                    <a:pt x="135" y="70"/>
                    <a:pt x="135" y="70"/>
                  </a:cubicBezTo>
                  <a:cubicBezTo>
                    <a:pt x="138" y="70"/>
                    <a:pt x="140" y="72"/>
                    <a:pt x="140" y="74"/>
                  </a:cubicBezTo>
                  <a:cubicBezTo>
                    <a:pt x="140" y="76"/>
                    <a:pt x="138" y="78"/>
                    <a:pt x="135" y="78"/>
                  </a:cubicBezTo>
                  <a:cubicBezTo>
                    <a:pt x="127" y="78"/>
                    <a:pt x="127" y="78"/>
                    <a:pt x="127" y="78"/>
                  </a:cubicBezTo>
                  <a:moveTo>
                    <a:pt x="160" y="78"/>
                  </a:moveTo>
                  <a:cubicBezTo>
                    <a:pt x="158" y="78"/>
                    <a:pt x="156" y="76"/>
                    <a:pt x="156" y="74"/>
                  </a:cubicBezTo>
                  <a:cubicBezTo>
                    <a:pt x="156" y="72"/>
                    <a:pt x="158" y="70"/>
                    <a:pt x="160" y="70"/>
                  </a:cubicBezTo>
                  <a:cubicBezTo>
                    <a:pt x="168" y="70"/>
                    <a:pt x="168" y="70"/>
                    <a:pt x="168" y="70"/>
                  </a:cubicBezTo>
                  <a:cubicBezTo>
                    <a:pt x="170" y="70"/>
                    <a:pt x="172" y="72"/>
                    <a:pt x="172" y="74"/>
                  </a:cubicBezTo>
                  <a:cubicBezTo>
                    <a:pt x="172" y="76"/>
                    <a:pt x="170" y="78"/>
                    <a:pt x="168" y="78"/>
                  </a:cubicBezTo>
                  <a:cubicBezTo>
                    <a:pt x="160" y="78"/>
                    <a:pt x="160" y="78"/>
                    <a:pt x="160" y="78"/>
                  </a:cubicBezTo>
                  <a:moveTo>
                    <a:pt x="192" y="78"/>
                  </a:moveTo>
                  <a:cubicBezTo>
                    <a:pt x="190" y="78"/>
                    <a:pt x="188" y="76"/>
                    <a:pt x="188" y="74"/>
                  </a:cubicBezTo>
                  <a:cubicBezTo>
                    <a:pt x="188" y="72"/>
                    <a:pt x="190" y="70"/>
                    <a:pt x="192" y="70"/>
                  </a:cubicBezTo>
                  <a:cubicBezTo>
                    <a:pt x="201" y="70"/>
                    <a:pt x="201" y="70"/>
                    <a:pt x="201" y="70"/>
                  </a:cubicBezTo>
                  <a:cubicBezTo>
                    <a:pt x="203" y="70"/>
                    <a:pt x="205" y="72"/>
                    <a:pt x="205" y="74"/>
                  </a:cubicBezTo>
                  <a:cubicBezTo>
                    <a:pt x="205" y="76"/>
                    <a:pt x="203" y="78"/>
                    <a:pt x="201" y="78"/>
                  </a:cubicBezTo>
                  <a:cubicBezTo>
                    <a:pt x="192" y="78"/>
                    <a:pt x="192" y="78"/>
                    <a:pt x="192" y="78"/>
                  </a:cubicBezTo>
                  <a:moveTo>
                    <a:pt x="225" y="78"/>
                  </a:moveTo>
                  <a:cubicBezTo>
                    <a:pt x="223" y="78"/>
                    <a:pt x="221" y="76"/>
                    <a:pt x="221" y="74"/>
                  </a:cubicBezTo>
                  <a:cubicBezTo>
                    <a:pt x="221" y="72"/>
                    <a:pt x="223" y="70"/>
                    <a:pt x="225" y="70"/>
                  </a:cubicBezTo>
                  <a:cubicBezTo>
                    <a:pt x="233" y="70"/>
                    <a:pt x="233" y="70"/>
                    <a:pt x="233" y="70"/>
                  </a:cubicBezTo>
                  <a:cubicBezTo>
                    <a:pt x="235" y="70"/>
                    <a:pt x="237" y="72"/>
                    <a:pt x="237" y="74"/>
                  </a:cubicBezTo>
                  <a:cubicBezTo>
                    <a:pt x="237" y="76"/>
                    <a:pt x="235" y="78"/>
                    <a:pt x="233" y="78"/>
                  </a:cubicBezTo>
                  <a:cubicBezTo>
                    <a:pt x="225" y="78"/>
                    <a:pt x="225" y="78"/>
                    <a:pt x="225" y="78"/>
                  </a:cubicBezTo>
                  <a:moveTo>
                    <a:pt x="258" y="78"/>
                  </a:moveTo>
                  <a:cubicBezTo>
                    <a:pt x="255" y="78"/>
                    <a:pt x="253" y="76"/>
                    <a:pt x="253" y="74"/>
                  </a:cubicBezTo>
                  <a:cubicBezTo>
                    <a:pt x="253" y="72"/>
                    <a:pt x="255" y="70"/>
                    <a:pt x="258" y="70"/>
                  </a:cubicBezTo>
                  <a:cubicBezTo>
                    <a:pt x="266" y="70"/>
                    <a:pt x="266" y="70"/>
                    <a:pt x="266" y="70"/>
                  </a:cubicBezTo>
                  <a:cubicBezTo>
                    <a:pt x="268" y="70"/>
                    <a:pt x="270" y="72"/>
                    <a:pt x="270" y="74"/>
                  </a:cubicBezTo>
                  <a:cubicBezTo>
                    <a:pt x="270" y="76"/>
                    <a:pt x="268" y="78"/>
                    <a:pt x="266" y="78"/>
                  </a:cubicBezTo>
                  <a:cubicBezTo>
                    <a:pt x="258" y="78"/>
                    <a:pt x="258" y="78"/>
                    <a:pt x="258" y="78"/>
                  </a:cubicBezTo>
                  <a:moveTo>
                    <a:pt x="290" y="78"/>
                  </a:moveTo>
                  <a:cubicBezTo>
                    <a:pt x="288" y="78"/>
                    <a:pt x="286" y="76"/>
                    <a:pt x="286" y="74"/>
                  </a:cubicBezTo>
                  <a:cubicBezTo>
                    <a:pt x="286" y="72"/>
                    <a:pt x="288" y="70"/>
                    <a:pt x="290" y="70"/>
                  </a:cubicBezTo>
                  <a:cubicBezTo>
                    <a:pt x="298" y="70"/>
                    <a:pt x="298" y="70"/>
                    <a:pt x="298" y="70"/>
                  </a:cubicBezTo>
                  <a:cubicBezTo>
                    <a:pt x="301" y="70"/>
                    <a:pt x="302" y="72"/>
                    <a:pt x="302" y="74"/>
                  </a:cubicBezTo>
                  <a:cubicBezTo>
                    <a:pt x="302" y="76"/>
                    <a:pt x="301" y="78"/>
                    <a:pt x="298" y="78"/>
                  </a:cubicBezTo>
                  <a:cubicBezTo>
                    <a:pt x="290" y="78"/>
                    <a:pt x="290" y="78"/>
                    <a:pt x="290" y="78"/>
                  </a:cubicBezTo>
                  <a:moveTo>
                    <a:pt x="323" y="78"/>
                  </a:moveTo>
                  <a:cubicBezTo>
                    <a:pt x="320" y="78"/>
                    <a:pt x="319" y="76"/>
                    <a:pt x="319" y="74"/>
                  </a:cubicBezTo>
                  <a:cubicBezTo>
                    <a:pt x="319" y="72"/>
                    <a:pt x="320" y="70"/>
                    <a:pt x="323" y="70"/>
                  </a:cubicBezTo>
                  <a:cubicBezTo>
                    <a:pt x="331" y="70"/>
                    <a:pt x="331" y="70"/>
                    <a:pt x="331" y="70"/>
                  </a:cubicBezTo>
                  <a:cubicBezTo>
                    <a:pt x="333" y="70"/>
                    <a:pt x="335" y="72"/>
                    <a:pt x="335" y="74"/>
                  </a:cubicBezTo>
                  <a:cubicBezTo>
                    <a:pt x="335" y="76"/>
                    <a:pt x="333" y="78"/>
                    <a:pt x="331" y="78"/>
                  </a:cubicBezTo>
                  <a:cubicBezTo>
                    <a:pt x="323" y="78"/>
                    <a:pt x="323" y="78"/>
                    <a:pt x="323" y="78"/>
                  </a:cubicBezTo>
                  <a:moveTo>
                    <a:pt x="355" y="78"/>
                  </a:moveTo>
                  <a:cubicBezTo>
                    <a:pt x="353" y="78"/>
                    <a:pt x="351" y="76"/>
                    <a:pt x="351" y="74"/>
                  </a:cubicBezTo>
                  <a:cubicBezTo>
                    <a:pt x="351" y="72"/>
                    <a:pt x="353" y="70"/>
                    <a:pt x="355" y="70"/>
                  </a:cubicBezTo>
                  <a:cubicBezTo>
                    <a:pt x="363" y="70"/>
                    <a:pt x="363" y="70"/>
                    <a:pt x="363" y="70"/>
                  </a:cubicBezTo>
                  <a:cubicBezTo>
                    <a:pt x="366" y="70"/>
                    <a:pt x="367" y="72"/>
                    <a:pt x="367" y="74"/>
                  </a:cubicBezTo>
                  <a:cubicBezTo>
                    <a:pt x="367" y="76"/>
                    <a:pt x="366" y="78"/>
                    <a:pt x="363" y="78"/>
                  </a:cubicBezTo>
                  <a:cubicBezTo>
                    <a:pt x="355" y="78"/>
                    <a:pt x="355" y="78"/>
                    <a:pt x="355" y="78"/>
                  </a:cubicBezTo>
                  <a:moveTo>
                    <a:pt x="388" y="78"/>
                  </a:moveTo>
                  <a:cubicBezTo>
                    <a:pt x="386" y="78"/>
                    <a:pt x="384" y="76"/>
                    <a:pt x="384" y="74"/>
                  </a:cubicBezTo>
                  <a:cubicBezTo>
                    <a:pt x="384" y="72"/>
                    <a:pt x="386" y="70"/>
                    <a:pt x="388" y="70"/>
                  </a:cubicBezTo>
                  <a:cubicBezTo>
                    <a:pt x="396" y="70"/>
                    <a:pt x="396" y="70"/>
                    <a:pt x="396" y="70"/>
                  </a:cubicBezTo>
                  <a:cubicBezTo>
                    <a:pt x="398" y="70"/>
                    <a:pt x="400" y="72"/>
                    <a:pt x="400" y="74"/>
                  </a:cubicBezTo>
                  <a:cubicBezTo>
                    <a:pt x="400" y="76"/>
                    <a:pt x="398" y="78"/>
                    <a:pt x="396" y="78"/>
                  </a:cubicBezTo>
                  <a:cubicBezTo>
                    <a:pt x="388" y="78"/>
                    <a:pt x="388" y="78"/>
                    <a:pt x="388" y="78"/>
                  </a:cubicBezTo>
                  <a:moveTo>
                    <a:pt x="420" y="78"/>
                  </a:moveTo>
                  <a:cubicBezTo>
                    <a:pt x="418" y="78"/>
                    <a:pt x="416" y="76"/>
                    <a:pt x="416" y="74"/>
                  </a:cubicBezTo>
                  <a:cubicBezTo>
                    <a:pt x="416" y="72"/>
                    <a:pt x="418" y="70"/>
                    <a:pt x="420" y="70"/>
                  </a:cubicBezTo>
                  <a:cubicBezTo>
                    <a:pt x="429" y="70"/>
                    <a:pt x="429" y="70"/>
                    <a:pt x="429" y="70"/>
                  </a:cubicBezTo>
                  <a:cubicBezTo>
                    <a:pt x="431" y="70"/>
                    <a:pt x="433" y="72"/>
                    <a:pt x="433" y="74"/>
                  </a:cubicBezTo>
                  <a:cubicBezTo>
                    <a:pt x="433" y="76"/>
                    <a:pt x="431" y="78"/>
                    <a:pt x="429" y="78"/>
                  </a:cubicBezTo>
                  <a:cubicBezTo>
                    <a:pt x="420" y="78"/>
                    <a:pt x="420" y="78"/>
                    <a:pt x="420" y="78"/>
                  </a:cubicBezTo>
                  <a:moveTo>
                    <a:pt x="453" y="78"/>
                  </a:moveTo>
                  <a:cubicBezTo>
                    <a:pt x="451" y="78"/>
                    <a:pt x="449" y="76"/>
                    <a:pt x="449" y="74"/>
                  </a:cubicBezTo>
                  <a:cubicBezTo>
                    <a:pt x="449" y="72"/>
                    <a:pt x="451" y="70"/>
                    <a:pt x="453" y="70"/>
                  </a:cubicBezTo>
                  <a:cubicBezTo>
                    <a:pt x="461" y="70"/>
                    <a:pt x="461" y="70"/>
                    <a:pt x="461" y="70"/>
                  </a:cubicBezTo>
                  <a:cubicBezTo>
                    <a:pt x="463" y="70"/>
                    <a:pt x="465" y="72"/>
                    <a:pt x="465" y="74"/>
                  </a:cubicBezTo>
                  <a:cubicBezTo>
                    <a:pt x="465" y="76"/>
                    <a:pt x="463" y="78"/>
                    <a:pt x="461" y="78"/>
                  </a:cubicBezTo>
                  <a:cubicBezTo>
                    <a:pt x="453" y="78"/>
                    <a:pt x="453" y="78"/>
                    <a:pt x="453" y="78"/>
                  </a:cubicBezTo>
                  <a:moveTo>
                    <a:pt x="485" y="78"/>
                  </a:moveTo>
                  <a:cubicBezTo>
                    <a:pt x="483" y="78"/>
                    <a:pt x="481" y="76"/>
                    <a:pt x="481" y="74"/>
                  </a:cubicBezTo>
                  <a:cubicBezTo>
                    <a:pt x="481" y="72"/>
                    <a:pt x="483" y="70"/>
                    <a:pt x="485" y="70"/>
                  </a:cubicBezTo>
                  <a:cubicBezTo>
                    <a:pt x="494" y="70"/>
                    <a:pt x="494" y="70"/>
                    <a:pt x="494" y="70"/>
                  </a:cubicBezTo>
                  <a:cubicBezTo>
                    <a:pt x="496" y="70"/>
                    <a:pt x="498" y="72"/>
                    <a:pt x="498" y="74"/>
                  </a:cubicBezTo>
                  <a:cubicBezTo>
                    <a:pt x="498" y="76"/>
                    <a:pt x="496" y="78"/>
                    <a:pt x="494" y="78"/>
                  </a:cubicBezTo>
                  <a:cubicBezTo>
                    <a:pt x="485" y="78"/>
                    <a:pt x="485" y="78"/>
                    <a:pt x="485" y="78"/>
                  </a:cubicBezTo>
                  <a:moveTo>
                    <a:pt x="518" y="78"/>
                  </a:moveTo>
                  <a:cubicBezTo>
                    <a:pt x="516" y="78"/>
                    <a:pt x="514" y="76"/>
                    <a:pt x="514" y="74"/>
                  </a:cubicBezTo>
                  <a:cubicBezTo>
                    <a:pt x="514" y="72"/>
                    <a:pt x="516" y="70"/>
                    <a:pt x="518" y="70"/>
                  </a:cubicBezTo>
                  <a:cubicBezTo>
                    <a:pt x="526" y="70"/>
                    <a:pt x="526" y="70"/>
                    <a:pt x="526" y="70"/>
                  </a:cubicBezTo>
                  <a:cubicBezTo>
                    <a:pt x="528" y="70"/>
                    <a:pt x="530" y="72"/>
                    <a:pt x="530" y="74"/>
                  </a:cubicBezTo>
                  <a:cubicBezTo>
                    <a:pt x="530" y="76"/>
                    <a:pt x="528" y="78"/>
                    <a:pt x="526" y="78"/>
                  </a:cubicBezTo>
                  <a:cubicBezTo>
                    <a:pt x="518" y="78"/>
                    <a:pt x="518" y="78"/>
                    <a:pt x="518" y="78"/>
                  </a:cubicBezTo>
                  <a:moveTo>
                    <a:pt x="551" y="78"/>
                  </a:moveTo>
                  <a:cubicBezTo>
                    <a:pt x="548" y="78"/>
                    <a:pt x="547" y="76"/>
                    <a:pt x="547" y="74"/>
                  </a:cubicBezTo>
                  <a:cubicBezTo>
                    <a:pt x="547" y="72"/>
                    <a:pt x="548" y="70"/>
                    <a:pt x="551" y="70"/>
                  </a:cubicBezTo>
                  <a:cubicBezTo>
                    <a:pt x="559" y="70"/>
                    <a:pt x="559" y="70"/>
                    <a:pt x="559" y="70"/>
                  </a:cubicBezTo>
                  <a:cubicBezTo>
                    <a:pt x="561" y="70"/>
                    <a:pt x="563" y="72"/>
                    <a:pt x="563" y="74"/>
                  </a:cubicBezTo>
                  <a:cubicBezTo>
                    <a:pt x="563" y="76"/>
                    <a:pt x="561" y="78"/>
                    <a:pt x="559" y="78"/>
                  </a:cubicBezTo>
                  <a:cubicBezTo>
                    <a:pt x="551" y="78"/>
                    <a:pt x="551" y="78"/>
                    <a:pt x="551" y="78"/>
                  </a:cubicBezTo>
                  <a:moveTo>
                    <a:pt x="583" y="78"/>
                  </a:moveTo>
                  <a:cubicBezTo>
                    <a:pt x="581" y="78"/>
                    <a:pt x="579" y="76"/>
                    <a:pt x="579" y="74"/>
                  </a:cubicBezTo>
                  <a:cubicBezTo>
                    <a:pt x="579" y="72"/>
                    <a:pt x="581" y="70"/>
                    <a:pt x="583" y="70"/>
                  </a:cubicBezTo>
                  <a:cubicBezTo>
                    <a:pt x="591" y="70"/>
                    <a:pt x="591" y="70"/>
                    <a:pt x="591" y="70"/>
                  </a:cubicBezTo>
                  <a:cubicBezTo>
                    <a:pt x="594" y="70"/>
                    <a:pt x="595" y="72"/>
                    <a:pt x="595" y="74"/>
                  </a:cubicBezTo>
                  <a:cubicBezTo>
                    <a:pt x="595" y="76"/>
                    <a:pt x="594" y="78"/>
                    <a:pt x="591" y="78"/>
                  </a:cubicBezTo>
                  <a:cubicBezTo>
                    <a:pt x="583" y="78"/>
                    <a:pt x="583" y="78"/>
                    <a:pt x="583" y="78"/>
                  </a:cubicBezTo>
                  <a:moveTo>
                    <a:pt x="616" y="78"/>
                  </a:moveTo>
                  <a:cubicBezTo>
                    <a:pt x="613" y="78"/>
                    <a:pt x="612" y="76"/>
                    <a:pt x="612" y="74"/>
                  </a:cubicBezTo>
                  <a:cubicBezTo>
                    <a:pt x="612" y="72"/>
                    <a:pt x="613" y="70"/>
                    <a:pt x="616" y="70"/>
                  </a:cubicBezTo>
                  <a:cubicBezTo>
                    <a:pt x="624" y="70"/>
                    <a:pt x="624" y="70"/>
                    <a:pt x="624" y="70"/>
                  </a:cubicBezTo>
                  <a:cubicBezTo>
                    <a:pt x="626" y="70"/>
                    <a:pt x="628" y="72"/>
                    <a:pt x="628" y="74"/>
                  </a:cubicBezTo>
                  <a:cubicBezTo>
                    <a:pt x="628" y="76"/>
                    <a:pt x="626" y="78"/>
                    <a:pt x="624" y="78"/>
                  </a:cubicBezTo>
                  <a:cubicBezTo>
                    <a:pt x="616" y="78"/>
                    <a:pt x="616" y="78"/>
                    <a:pt x="616" y="78"/>
                  </a:cubicBezTo>
                  <a:moveTo>
                    <a:pt x="648" y="78"/>
                  </a:moveTo>
                  <a:cubicBezTo>
                    <a:pt x="646" y="78"/>
                    <a:pt x="644" y="76"/>
                    <a:pt x="644" y="74"/>
                  </a:cubicBezTo>
                  <a:cubicBezTo>
                    <a:pt x="644" y="72"/>
                    <a:pt x="646" y="70"/>
                    <a:pt x="648" y="70"/>
                  </a:cubicBezTo>
                  <a:cubicBezTo>
                    <a:pt x="656" y="70"/>
                    <a:pt x="656" y="70"/>
                    <a:pt x="656" y="70"/>
                  </a:cubicBezTo>
                  <a:cubicBezTo>
                    <a:pt x="659" y="70"/>
                    <a:pt x="661" y="72"/>
                    <a:pt x="661" y="74"/>
                  </a:cubicBezTo>
                  <a:cubicBezTo>
                    <a:pt x="661" y="76"/>
                    <a:pt x="659" y="78"/>
                    <a:pt x="656" y="78"/>
                  </a:cubicBezTo>
                  <a:cubicBezTo>
                    <a:pt x="648" y="78"/>
                    <a:pt x="648" y="78"/>
                    <a:pt x="648" y="78"/>
                  </a:cubicBezTo>
                  <a:moveTo>
                    <a:pt x="681" y="78"/>
                  </a:moveTo>
                  <a:cubicBezTo>
                    <a:pt x="679" y="78"/>
                    <a:pt x="677" y="76"/>
                    <a:pt x="677" y="74"/>
                  </a:cubicBezTo>
                  <a:cubicBezTo>
                    <a:pt x="677" y="72"/>
                    <a:pt x="679" y="70"/>
                    <a:pt x="681" y="70"/>
                  </a:cubicBezTo>
                  <a:cubicBezTo>
                    <a:pt x="689" y="70"/>
                    <a:pt x="689" y="70"/>
                    <a:pt x="689" y="70"/>
                  </a:cubicBezTo>
                  <a:cubicBezTo>
                    <a:pt x="691" y="70"/>
                    <a:pt x="693" y="72"/>
                    <a:pt x="693" y="74"/>
                  </a:cubicBezTo>
                  <a:cubicBezTo>
                    <a:pt x="693" y="76"/>
                    <a:pt x="691" y="78"/>
                    <a:pt x="689" y="78"/>
                  </a:cubicBezTo>
                  <a:cubicBezTo>
                    <a:pt x="681" y="78"/>
                    <a:pt x="681" y="78"/>
                    <a:pt x="681" y="78"/>
                  </a:cubicBezTo>
                  <a:moveTo>
                    <a:pt x="713" y="78"/>
                  </a:moveTo>
                  <a:cubicBezTo>
                    <a:pt x="711" y="78"/>
                    <a:pt x="709" y="76"/>
                    <a:pt x="709" y="74"/>
                  </a:cubicBezTo>
                  <a:cubicBezTo>
                    <a:pt x="709" y="72"/>
                    <a:pt x="711" y="70"/>
                    <a:pt x="713" y="70"/>
                  </a:cubicBezTo>
                  <a:cubicBezTo>
                    <a:pt x="722" y="70"/>
                    <a:pt x="722" y="70"/>
                    <a:pt x="722" y="70"/>
                  </a:cubicBezTo>
                  <a:cubicBezTo>
                    <a:pt x="724" y="70"/>
                    <a:pt x="726" y="72"/>
                    <a:pt x="726" y="74"/>
                  </a:cubicBezTo>
                  <a:cubicBezTo>
                    <a:pt x="726" y="76"/>
                    <a:pt x="724" y="78"/>
                    <a:pt x="722" y="78"/>
                  </a:cubicBezTo>
                  <a:cubicBezTo>
                    <a:pt x="713" y="78"/>
                    <a:pt x="713" y="78"/>
                    <a:pt x="713" y="78"/>
                  </a:cubicBezTo>
                  <a:moveTo>
                    <a:pt x="746" y="78"/>
                  </a:moveTo>
                  <a:cubicBezTo>
                    <a:pt x="744" y="78"/>
                    <a:pt x="742" y="76"/>
                    <a:pt x="742" y="74"/>
                  </a:cubicBezTo>
                  <a:cubicBezTo>
                    <a:pt x="742" y="72"/>
                    <a:pt x="744" y="70"/>
                    <a:pt x="746" y="70"/>
                  </a:cubicBezTo>
                  <a:cubicBezTo>
                    <a:pt x="754" y="70"/>
                    <a:pt x="754" y="70"/>
                    <a:pt x="754" y="70"/>
                  </a:cubicBezTo>
                  <a:cubicBezTo>
                    <a:pt x="756" y="70"/>
                    <a:pt x="758" y="72"/>
                    <a:pt x="758" y="74"/>
                  </a:cubicBezTo>
                  <a:cubicBezTo>
                    <a:pt x="758" y="76"/>
                    <a:pt x="756" y="78"/>
                    <a:pt x="754" y="78"/>
                  </a:cubicBezTo>
                  <a:cubicBezTo>
                    <a:pt x="746" y="78"/>
                    <a:pt x="746" y="78"/>
                    <a:pt x="746" y="78"/>
                  </a:cubicBezTo>
                  <a:moveTo>
                    <a:pt x="779" y="78"/>
                  </a:moveTo>
                  <a:cubicBezTo>
                    <a:pt x="776" y="78"/>
                    <a:pt x="774" y="76"/>
                    <a:pt x="774" y="74"/>
                  </a:cubicBezTo>
                  <a:cubicBezTo>
                    <a:pt x="774" y="72"/>
                    <a:pt x="776" y="70"/>
                    <a:pt x="779" y="70"/>
                  </a:cubicBezTo>
                  <a:cubicBezTo>
                    <a:pt x="787" y="70"/>
                    <a:pt x="787" y="70"/>
                    <a:pt x="787" y="70"/>
                  </a:cubicBezTo>
                  <a:cubicBezTo>
                    <a:pt x="789" y="70"/>
                    <a:pt x="791" y="72"/>
                    <a:pt x="791" y="74"/>
                  </a:cubicBezTo>
                  <a:cubicBezTo>
                    <a:pt x="791" y="76"/>
                    <a:pt x="789" y="78"/>
                    <a:pt x="787" y="78"/>
                  </a:cubicBezTo>
                  <a:cubicBezTo>
                    <a:pt x="779" y="78"/>
                    <a:pt x="779" y="78"/>
                    <a:pt x="779" y="78"/>
                  </a:cubicBezTo>
                  <a:moveTo>
                    <a:pt x="811" y="78"/>
                  </a:moveTo>
                  <a:cubicBezTo>
                    <a:pt x="809" y="78"/>
                    <a:pt x="807" y="76"/>
                    <a:pt x="807" y="74"/>
                  </a:cubicBezTo>
                  <a:cubicBezTo>
                    <a:pt x="807" y="72"/>
                    <a:pt x="809" y="70"/>
                    <a:pt x="811" y="70"/>
                  </a:cubicBezTo>
                  <a:cubicBezTo>
                    <a:pt x="819" y="70"/>
                    <a:pt x="819" y="70"/>
                    <a:pt x="819" y="70"/>
                  </a:cubicBezTo>
                  <a:cubicBezTo>
                    <a:pt x="821" y="70"/>
                    <a:pt x="823" y="72"/>
                    <a:pt x="823" y="74"/>
                  </a:cubicBezTo>
                  <a:cubicBezTo>
                    <a:pt x="823" y="76"/>
                    <a:pt x="821" y="78"/>
                    <a:pt x="819" y="78"/>
                  </a:cubicBezTo>
                  <a:cubicBezTo>
                    <a:pt x="811" y="78"/>
                    <a:pt x="811" y="78"/>
                    <a:pt x="811" y="78"/>
                  </a:cubicBezTo>
                  <a:moveTo>
                    <a:pt x="844" y="78"/>
                  </a:moveTo>
                  <a:cubicBezTo>
                    <a:pt x="841" y="78"/>
                    <a:pt x="840" y="76"/>
                    <a:pt x="840" y="74"/>
                  </a:cubicBezTo>
                  <a:cubicBezTo>
                    <a:pt x="840" y="72"/>
                    <a:pt x="841" y="70"/>
                    <a:pt x="844" y="70"/>
                  </a:cubicBezTo>
                  <a:cubicBezTo>
                    <a:pt x="852" y="70"/>
                    <a:pt x="852" y="70"/>
                    <a:pt x="852" y="70"/>
                  </a:cubicBezTo>
                  <a:cubicBezTo>
                    <a:pt x="854" y="70"/>
                    <a:pt x="856" y="72"/>
                    <a:pt x="856" y="74"/>
                  </a:cubicBezTo>
                  <a:cubicBezTo>
                    <a:pt x="856" y="76"/>
                    <a:pt x="854" y="78"/>
                    <a:pt x="852" y="78"/>
                  </a:cubicBezTo>
                  <a:cubicBezTo>
                    <a:pt x="844" y="78"/>
                    <a:pt x="844" y="78"/>
                    <a:pt x="844" y="78"/>
                  </a:cubicBezTo>
                  <a:moveTo>
                    <a:pt x="876" y="78"/>
                  </a:moveTo>
                  <a:cubicBezTo>
                    <a:pt x="874" y="78"/>
                    <a:pt x="872" y="76"/>
                    <a:pt x="872" y="74"/>
                  </a:cubicBezTo>
                  <a:cubicBezTo>
                    <a:pt x="872" y="72"/>
                    <a:pt x="874" y="70"/>
                    <a:pt x="876" y="70"/>
                  </a:cubicBezTo>
                  <a:cubicBezTo>
                    <a:pt x="884" y="70"/>
                    <a:pt x="884" y="70"/>
                    <a:pt x="884" y="70"/>
                  </a:cubicBezTo>
                  <a:cubicBezTo>
                    <a:pt x="887" y="70"/>
                    <a:pt x="888" y="72"/>
                    <a:pt x="888" y="74"/>
                  </a:cubicBezTo>
                  <a:cubicBezTo>
                    <a:pt x="888" y="76"/>
                    <a:pt x="887" y="78"/>
                    <a:pt x="884" y="78"/>
                  </a:cubicBezTo>
                  <a:cubicBezTo>
                    <a:pt x="876" y="78"/>
                    <a:pt x="876" y="78"/>
                    <a:pt x="876" y="78"/>
                  </a:cubicBezTo>
                  <a:moveTo>
                    <a:pt x="909" y="78"/>
                  </a:moveTo>
                  <a:cubicBezTo>
                    <a:pt x="907" y="78"/>
                    <a:pt x="905" y="76"/>
                    <a:pt x="905" y="74"/>
                  </a:cubicBezTo>
                  <a:cubicBezTo>
                    <a:pt x="905" y="72"/>
                    <a:pt x="907" y="70"/>
                    <a:pt x="909" y="70"/>
                  </a:cubicBezTo>
                  <a:cubicBezTo>
                    <a:pt x="917" y="70"/>
                    <a:pt x="917" y="70"/>
                    <a:pt x="917" y="70"/>
                  </a:cubicBezTo>
                  <a:cubicBezTo>
                    <a:pt x="919" y="70"/>
                    <a:pt x="921" y="72"/>
                    <a:pt x="921" y="74"/>
                  </a:cubicBezTo>
                  <a:cubicBezTo>
                    <a:pt x="921" y="76"/>
                    <a:pt x="919" y="78"/>
                    <a:pt x="917" y="78"/>
                  </a:cubicBezTo>
                  <a:cubicBezTo>
                    <a:pt x="909" y="78"/>
                    <a:pt x="909" y="78"/>
                    <a:pt x="909" y="78"/>
                  </a:cubicBezTo>
                  <a:moveTo>
                    <a:pt x="941" y="78"/>
                  </a:moveTo>
                  <a:cubicBezTo>
                    <a:pt x="939" y="78"/>
                    <a:pt x="937" y="76"/>
                    <a:pt x="937" y="74"/>
                  </a:cubicBezTo>
                  <a:cubicBezTo>
                    <a:pt x="937" y="72"/>
                    <a:pt x="939" y="70"/>
                    <a:pt x="941" y="70"/>
                  </a:cubicBezTo>
                  <a:cubicBezTo>
                    <a:pt x="949" y="70"/>
                    <a:pt x="949" y="70"/>
                    <a:pt x="949" y="70"/>
                  </a:cubicBezTo>
                  <a:cubicBezTo>
                    <a:pt x="952" y="70"/>
                    <a:pt x="954" y="72"/>
                    <a:pt x="954" y="74"/>
                  </a:cubicBezTo>
                  <a:cubicBezTo>
                    <a:pt x="954" y="76"/>
                    <a:pt x="952" y="78"/>
                    <a:pt x="949" y="78"/>
                  </a:cubicBezTo>
                  <a:cubicBezTo>
                    <a:pt x="941" y="78"/>
                    <a:pt x="941" y="78"/>
                    <a:pt x="941" y="78"/>
                  </a:cubicBezTo>
                  <a:moveTo>
                    <a:pt x="974" y="78"/>
                  </a:moveTo>
                  <a:cubicBezTo>
                    <a:pt x="972" y="78"/>
                    <a:pt x="970" y="76"/>
                    <a:pt x="970" y="74"/>
                  </a:cubicBezTo>
                  <a:cubicBezTo>
                    <a:pt x="970" y="72"/>
                    <a:pt x="972" y="70"/>
                    <a:pt x="974" y="70"/>
                  </a:cubicBezTo>
                  <a:cubicBezTo>
                    <a:pt x="982" y="70"/>
                    <a:pt x="982" y="70"/>
                    <a:pt x="982" y="70"/>
                  </a:cubicBezTo>
                  <a:cubicBezTo>
                    <a:pt x="984" y="70"/>
                    <a:pt x="986" y="72"/>
                    <a:pt x="986" y="74"/>
                  </a:cubicBezTo>
                  <a:cubicBezTo>
                    <a:pt x="986" y="76"/>
                    <a:pt x="984" y="78"/>
                    <a:pt x="982" y="78"/>
                  </a:cubicBezTo>
                  <a:cubicBezTo>
                    <a:pt x="974" y="78"/>
                    <a:pt x="974" y="78"/>
                    <a:pt x="974" y="78"/>
                  </a:cubicBezTo>
                  <a:moveTo>
                    <a:pt x="1006" y="78"/>
                  </a:moveTo>
                  <a:cubicBezTo>
                    <a:pt x="1004" y="78"/>
                    <a:pt x="1002" y="76"/>
                    <a:pt x="1002" y="74"/>
                  </a:cubicBezTo>
                  <a:cubicBezTo>
                    <a:pt x="1002" y="72"/>
                    <a:pt x="1004" y="70"/>
                    <a:pt x="1006" y="70"/>
                  </a:cubicBezTo>
                  <a:cubicBezTo>
                    <a:pt x="1015" y="70"/>
                    <a:pt x="1015" y="70"/>
                    <a:pt x="1015" y="70"/>
                  </a:cubicBezTo>
                  <a:cubicBezTo>
                    <a:pt x="1017" y="70"/>
                    <a:pt x="1019" y="72"/>
                    <a:pt x="1019" y="74"/>
                  </a:cubicBezTo>
                  <a:cubicBezTo>
                    <a:pt x="1019" y="76"/>
                    <a:pt x="1017" y="78"/>
                    <a:pt x="1015" y="78"/>
                  </a:cubicBezTo>
                  <a:cubicBezTo>
                    <a:pt x="1006" y="78"/>
                    <a:pt x="1006" y="78"/>
                    <a:pt x="1006" y="78"/>
                  </a:cubicBezTo>
                  <a:moveTo>
                    <a:pt x="998" y="0"/>
                  </a:moveTo>
                  <a:cubicBezTo>
                    <a:pt x="1000" y="0"/>
                    <a:pt x="1002" y="2"/>
                    <a:pt x="1002" y="5"/>
                  </a:cubicBezTo>
                  <a:cubicBezTo>
                    <a:pt x="1002" y="7"/>
                    <a:pt x="1000" y="9"/>
                    <a:pt x="998" y="9"/>
                  </a:cubicBezTo>
                  <a:cubicBezTo>
                    <a:pt x="990" y="9"/>
                    <a:pt x="990" y="9"/>
                    <a:pt x="990" y="9"/>
                  </a:cubicBezTo>
                  <a:cubicBezTo>
                    <a:pt x="988" y="9"/>
                    <a:pt x="986" y="7"/>
                    <a:pt x="986" y="5"/>
                  </a:cubicBezTo>
                  <a:cubicBezTo>
                    <a:pt x="986" y="2"/>
                    <a:pt x="988" y="0"/>
                    <a:pt x="990" y="0"/>
                  </a:cubicBezTo>
                  <a:cubicBezTo>
                    <a:pt x="998" y="0"/>
                    <a:pt x="998" y="0"/>
                    <a:pt x="998" y="0"/>
                  </a:cubicBezTo>
                  <a:moveTo>
                    <a:pt x="966" y="0"/>
                  </a:moveTo>
                  <a:cubicBezTo>
                    <a:pt x="968" y="0"/>
                    <a:pt x="970" y="2"/>
                    <a:pt x="970" y="5"/>
                  </a:cubicBezTo>
                  <a:cubicBezTo>
                    <a:pt x="970" y="7"/>
                    <a:pt x="968" y="9"/>
                    <a:pt x="966" y="9"/>
                  </a:cubicBezTo>
                  <a:cubicBezTo>
                    <a:pt x="957" y="9"/>
                    <a:pt x="957" y="9"/>
                    <a:pt x="957" y="9"/>
                  </a:cubicBezTo>
                  <a:cubicBezTo>
                    <a:pt x="955" y="9"/>
                    <a:pt x="953" y="7"/>
                    <a:pt x="953" y="5"/>
                  </a:cubicBezTo>
                  <a:cubicBezTo>
                    <a:pt x="953" y="2"/>
                    <a:pt x="955" y="0"/>
                    <a:pt x="957" y="0"/>
                  </a:cubicBezTo>
                  <a:cubicBezTo>
                    <a:pt x="966" y="0"/>
                    <a:pt x="966" y="0"/>
                    <a:pt x="966" y="0"/>
                  </a:cubicBezTo>
                  <a:moveTo>
                    <a:pt x="933" y="0"/>
                  </a:moveTo>
                  <a:cubicBezTo>
                    <a:pt x="935" y="0"/>
                    <a:pt x="937" y="2"/>
                    <a:pt x="937" y="5"/>
                  </a:cubicBezTo>
                  <a:cubicBezTo>
                    <a:pt x="937" y="7"/>
                    <a:pt x="935" y="9"/>
                    <a:pt x="933" y="9"/>
                  </a:cubicBezTo>
                  <a:cubicBezTo>
                    <a:pt x="925" y="9"/>
                    <a:pt x="925" y="9"/>
                    <a:pt x="925" y="9"/>
                  </a:cubicBezTo>
                  <a:cubicBezTo>
                    <a:pt x="923" y="9"/>
                    <a:pt x="921" y="7"/>
                    <a:pt x="921" y="5"/>
                  </a:cubicBezTo>
                  <a:cubicBezTo>
                    <a:pt x="921" y="2"/>
                    <a:pt x="923" y="0"/>
                    <a:pt x="925" y="0"/>
                  </a:cubicBezTo>
                  <a:cubicBezTo>
                    <a:pt x="933" y="0"/>
                    <a:pt x="933" y="0"/>
                    <a:pt x="933" y="0"/>
                  </a:cubicBezTo>
                  <a:moveTo>
                    <a:pt x="900" y="0"/>
                  </a:moveTo>
                  <a:cubicBezTo>
                    <a:pt x="903" y="0"/>
                    <a:pt x="905" y="2"/>
                    <a:pt x="905" y="5"/>
                  </a:cubicBezTo>
                  <a:cubicBezTo>
                    <a:pt x="905" y="7"/>
                    <a:pt x="903" y="9"/>
                    <a:pt x="900" y="9"/>
                  </a:cubicBezTo>
                  <a:cubicBezTo>
                    <a:pt x="892" y="9"/>
                    <a:pt x="892" y="9"/>
                    <a:pt x="892" y="9"/>
                  </a:cubicBezTo>
                  <a:cubicBezTo>
                    <a:pt x="890" y="9"/>
                    <a:pt x="888" y="7"/>
                    <a:pt x="888" y="5"/>
                  </a:cubicBezTo>
                  <a:cubicBezTo>
                    <a:pt x="888" y="2"/>
                    <a:pt x="890" y="0"/>
                    <a:pt x="892" y="0"/>
                  </a:cubicBezTo>
                  <a:cubicBezTo>
                    <a:pt x="900" y="0"/>
                    <a:pt x="900" y="0"/>
                    <a:pt x="900" y="0"/>
                  </a:cubicBezTo>
                  <a:moveTo>
                    <a:pt x="868" y="0"/>
                  </a:moveTo>
                  <a:cubicBezTo>
                    <a:pt x="870" y="0"/>
                    <a:pt x="872" y="2"/>
                    <a:pt x="872" y="5"/>
                  </a:cubicBezTo>
                  <a:cubicBezTo>
                    <a:pt x="872" y="7"/>
                    <a:pt x="870" y="9"/>
                    <a:pt x="868" y="9"/>
                  </a:cubicBezTo>
                  <a:cubicBezTo>
                    <a:pt x="860" y="9"/>
                    <a:pt x="860" y="9"/>
                    <a:pt x="860" y="9"/>
                  </a:cubicBezTo>
                  <a:cubicBezTo>
                    <a:pt x="858" y="9"/>
                    <a:pt x="856" y="7"/>
                    <a:pt x="856" y="5"/>
                  </a:cubicBezTo>
                  <a:cubicBezTo>
                    <a:pt x="856" y="2"/>
                    <a:pt x="858" y="0"/>
                    <a:pt x="860" y="0"/>
                  </a:cubicBezTo>
                  <a:cubicBezTo>
                    <a:pt x="868" y="0"/>
                    <a:pt x="868" y="0"/>
                    <a:pt x="868" y="0"/>
                  </a:cubicBezTo>
                  <a:moveTo>
                    <a:pt x="835" y="0"/>
                  </a:moveTo>
                  <a:cubicBezTo>
                    <a:pt x="838" y="0"/>
                    <a:pt x="839" y="2"/>
                    <a:pt x="839" y="5"/>
                  </a:cubicBezTo>
                  <a:cubicBezTo>
                    <a:pt x="839" y="7"/>
                    <a:pt x="838" y="9"/>
                    <a:pt x="835" y="9"/>
                  </a:cubicBezTo>
                  <a:cubicBezTo>
                    <a:pt x="827" y="9"/>
                    <a:pt x="827" y="9"/>
                    <a:pt x="827" y="9"/>
                  </a:cubicBezTo>
                  <a:cubicBezTo>
                    <a:pt x="825" y="9"/>
                    <a:pt x="823" y="7"/>
                    <a:pt x="823" y="5"/>
                  </a:cubicBezTo>
                  <a:cubicBezTo>
                    <a:pt x="823" y="2"/>
                    <a:pt x="825" y="0"/>
                    <a:pt x="827" y="0"/>
                  </a:cubicBezTo>
                  <a:cubicBezTo>
                    <a:pt x="835" y="0"/>
                    <a:pt x="835" y="0"/>
                    <a:pt x="835" y="0"/>
                  </a:cubicBezTo>
                  <a:moveTo>
                    <a:pt x="803" y="0"/>
                  </a:moveTo>
                  <a:cubicBezTo>
                    <a:pt x="805" y="0"/>
                    <a:pt x="807" y="2"/>
                    <a:pt x="807" y="5"/>
                  </a:cubicBezTo>
                  <a:cubicBezTo>
                    <a:pt x="807" y="7"/>
                    <a:pt x="805" y="9"/>
                    <a:pt x="803" y="9"/>
                  </a:cubicBezTo>
                  <a:cubicBezTo>
                    <a:pt x="795" y="9"/>
                    <a:pt x="795" y="9"/>
                    <a:pt x="795" y="9"/>
                  </a:cubicBezTo>
                  <a:cubicBezTo>
                    <a:pt x="792" y="9"/>
                    <a:pt x="791" y="7"/>
                    <a:pt x="791" y="5"/>
                  </a:cubicBezTo>
                  <a:cubicBezTo>
                    <a:pt x="791" y="2"/>
                    <a:pt x="792" y="0"/>
                    <a:pt x="795" y="0"/>
                  </a:cubicBezTo>
                  <a:cubicBezTo>
                    <a:pt x="803" y="0"/>
                    <a:pt x="803" y="0"/>
                    <a:pt x="803" y="0"/>
                  </a:cubicBezTo>
                  <a:moveTo>
                    <a:pt x="770" y="0"/>
                  </a:moveTo>
                  <a:cubicBezTo>
                    <a:pt x="772" y="0"/>
                    <a:pt x="774" y="2"/>
                    <a:pt x="774" y="5"/>
                  </a:cubicBezTo>
                  <a:cubicBezTo>
                    <a:pt x="774" y="7"/>
                    <a:pt x="772" y="9"/>
                    <a:pt x="770" y="9"/>
                  </a:cubicBezTo>
                  <a:cubicBezTo>
                    <a:pt x="762" y="9"/>
                    <a:pt x="762" y="9"/>
                    <a:pt x="762" y="9"/>
                  </a:cubicBezTo>
                  <a:cubicBezTo>
                    <a:pt x="760" y="9"/>
                    <a:pt x="758" y="7"/>
                    <a:pt x="758" y="5"/>
                  </a:cubicBezTo>
                  <a:cubicBezTo>
                    <a:pt x="758" y="2"/>
                    <a:pt x="760" y="0"/>
                    <a:pt x="762" y="0"/>
                  </a:cubicBezTo>
                  <a:cubicBezTo>
                    <a:pt x="770" y="0"/>
                    <a:pt x="770" y="0"/>
                    <a:pt x="770" y="0"/>
                  </a:cubicBezTo>
                  <a:moveTo>
                    <a:pt x="738" y="0"/>
                  </a:moveTo>
                  <a:cubicBezTo>
                    <a:pt x="740" y="0"/>
                    <a:pt x="742" y="2"/>
                    <a:pt x="742" y="5"/>
                  </a:cubicBezTo>
                  <a:cubicBezTo>
                    <a:pt x="742" y="7"/>
                    <a:pt x="740" y="9"/>
                    <a:pt x="738" y="9"/>
                  </a:cubicBezTo>
                  <a:cubicBezTo>
                    <a:pt x="730" y="9"/>
                    <a:pt x="730" y="9"/>
                    <a:pt x="730" y="9"/>
                  </a:cubicBezTo>
                  <a:cubicBezTo>
                    <a:pt x="727" y="9"/>
                    <a:pt x="725" y="7"/>
                    <a:pt x="725" y="5"/>
                  </a:cubicBezTo>
                  <a:cubicBezTo>
                    <a:pt x="725" y="2"/>
                    <a:pt x="727" y="0"/>
                    <a:pt x="730" y="0"/>
                  </a:cubicBezTo>
                  <a:cubicBezTo>
                    <a:pt x="738" y="0"/>
                    <a:pt x="738" y="0"/>
                    <a:pt x="738" y="0"/>
                  </a:cubicBezTo>
                  <a:moveTo>
                    <a:pt x="705" y="0"/>
                  </a:moveTo>
                  <a:cubicBezTo>
                    <a:pt x="707" y="0"/>
                    <a:pt x="709" y="2"/>
                    <a:pt x="709" y="5"/>
                  </a:cubicBezTo>
                  <a:cubicBezTo>
                    <a:pt x="709" y="7"/>
                    <a:pt x="707" y="9"/>
                    <a:pt x="705" y="9"/>
                  </a:cubicBezTo>
                  <a:cubicBezTo>
                    <a:pt x="697" y="9"/>
                    <a:pt x="697" y="9"/>
                    <a:pt x="697" y="9"/>
                  </a:cubicBezTo>
                  <a:cubicBezTo>
                    <a:pt x="695" y="9"/>
                    <a:pt x="693" y="7"/>
                    <a:pt x="693" y="5"/>
                  </a:cubicBezTo>
                  <a:cubicBezTo>
                    <a:pt x="693" y="2"/>
                    <a:pt x="695" y="0"/>
                    <a:pt x="697" y="0"/>
                  </a:cubicBezTo>
                  <a:cubicBezTo>
                    <a:pt x="705" y="0"/>
                    <a:pt x="705" y="0"/>
                    <a:pt x="705" y="0"/>
                  </a:cubicBezTo>
                  <a:moveTo>
                    <a:pt x="673" y="0"/>
                  </a:moveTo>
                  <a:cubicBezTo>
                    <a:pt x="675" y="0"/>
                    <a:pt x="677" y="2"/>
                    <a:pt x="677" y="5"/>
                  </a:cubicBezTo>
                  <a:cubicBezTo>
                    <a:pt x="677" y="7"/>
                    <a:pt x="675" y="9"/>
                    <a:pt x="673" y="9"/>
                  </a:cubicBezTo>
                  <a:cubicBezTo>
                    <a:pt x="664" y="9"/>
                    <a:pt x="664" y="9"/>
                    <a:pt x="664" y="9"/>
                  </a:cubicBezTo>
                  <a:cubicBezTo>
                    <a:pt x="662" y="9"/>
                    <a:pt x="660" y="7"/>
                    <a:pt x="660" y="5"/>
                  </a:cubicBezTo>
                  <a:cubicBezTo>
                    <a:pt x="660" y="2"/>
                    <a:pt x="662" y="0"/>
                    <a:pt x="664" y="0"/>
                  </a:cubicBezTo>
                  <a:cubicBezTo>
                    <a:pt x="673" y="0"/>
                    <a:pt x="673" y="0"/>
                    <a:pt x="673" y="0"/>
                  </a:cubicBezTo>
                  <a:moveTo>
                    <a:pt x="640" y="0"/>
                  </a:moveTo>
                  <a:cubicBezTo>
                    <a:pt x="642" y="0"/>
                    <a:pt x="644" y="2"/>
                    <a:pt x="644" y="5"/>
                  </a:cubicBezTo>
                  <a:cubicBezTo>
                    <a:pt x="644" y="7"/>
                    <a:pt x="642" y="9"/>
                    <a:pt x="640" y="9"/>
                  </a:cubicBezTo>
                  <a:cubicBezTo>
                    <a:pt x="632" y="9"/>
                    <a:pt x="632" y="9"/>
                    <a:pt x="632" y="9"/>
                  </a:cubicBezTo>
                  <a:cubicBezTo>
                    <a:pt x="630" y="9"/>
                    <a:pt x="628" y="7"/>
                    <a:pt x="628" y="5"/>
                  </a:cubicBezTo>
                  <a:cubicBezTo>
                    <a:pt x="628" y="2"/>
                    <a:pt x="630" y="0"/>
                    <a:pt x="632" y="0"/>
                  </a:cubicBezTo>
                  <a:cubicBezTo>
                    <a:pt x="640" y="0"/>
                    <a:pt x="640" y="0"/>
                    <a:pt x="640" y="0"/>
                  </a:cubicBezTo>
                  <a:moveTo>
                    <a:pt x="607" y="0"/>
                  </a:moveTo>
                  <a:cubicBezTo>
                    <a:pt x="610" y="0"/>
                    <a:pt x="611" y="2"/>
                    <a:pt x="611" y="5"/>
                  </a:cubicBezTo>
                  <a:cubicBezTo>
                    <a:pt x="611" y="7"/>
                    <a:pt x="610" y="9"/>
                    <a:pt x="607" y="9"/>
                  </a:cubicBezTo>
                  <a:cubicBezTo>
                    <a:pt x="599" y="9"/>
                    <a:pt x="599" y="9"/>
                    <a:pt x="599" y="9"/>
                  </a:cubicBezTo>
                  <a:cubicBezTo>
                    <a:pt x="597" y="9"/>
                    <a:pt x="595" y="7"/>
                    <a:pt x="595" y="5"/>
                  </a:cubicBezTo>
                  <a:cubicBezTo>
                    <a:pt x="595" y="2"/>
                    <a:pt x="597" y="0"/>
                    <a:pt x="599" y="0"/>
                  </a:cubicBezTo>
                  <a:cubicBezTo>
                    <a:pt x="607" y="0"/>
                    <a:pt x="607" y="0"/>
                    <a:pt x="607" y="0"/>
                  </a:cubicBezTo>
                  <a:moveTo>
                    <a:pt x="575" y="0"/>
                  </a:moveTo>
                  <a:cubicBezTo>
                    <a:pt x="577" y="0"/>
                    <a:pt x="579" y="2"/>
                    <a:pt x="579" y="5"/>
                  </a:cubicBezTo>
                  <a:cubicBezTo>
                    <a:pt x="579" y="7"/>
                    <a:pt x="577" y="9"/>
                    <a:pt x="575" y="9"/>
                  </a:cubicBezTo>
                  <a:cubicBezTo>
                    <a:pt x="567" y="9"/>
                    <a:pt x="567" y="9"/>
                    <a:pt x="567" y="9"/>
                  </a:cubicBezTo>
                  <a:cubicBezTo>
                    <a:pt x="564" y="9"/>
                    <a:pt x="563" y="7"/>
                    <a:pt x="563" y="5"/>
                  </a:cubicBezTo>
                  <a:cubicBezTo>
                    <a:pt x="563" y="2"/>
                    <a:pt x="564" y="0"/>
                    <a:pt x="567" y="0"/>
                  </a:cubicBezTo>
                  <a:cubicBezTo>
                    <a:pt x="575" y="0"/>
                    <a:pt x="575" y="0"/>
                    <a:pt x="575" y="0"/>
                  </a:cubicBezTo>
                  <a:moveTo>
                    <a:pt x="542" y="0"/>
                  </a:moveTo>
                  <a:cubicBezTo>
                    <a:pt x="545" y="0"/>
                    <a:pt x="546" y="2"/>
                    <a:pt x="546" y="5"/>
                  </a:cubicBezTo>
                  <a:cubicBezTo>
                    <a:pt x="546" y="7"/>
                    <a:pt x="545" y="9"/>
                    <a:pt x="542" y="9"/>
                  </a:cubicBezTo>
                  <a:cubicBezTo>
                    <a:pt x="534" y="9"/>
                    <a:pt x="534" y="9"/>
                    <a:pt x="534" y="9"/>
                  </a:cubicBezTo>
                  <a:cubicBezTo>
                    <a:pt x="532" y="9"/>
                    <a:pt x="530" y="7"/>
                    <a:pt x="530" y="5"/>
                  </a:cubicBezTo>
                  <a:cubicBezTo>
                    <a:pt x="530" y="2"/>
                    <a:pt x="532" y="0"/>
                    <a:pt x="534" y="0"/>
                  </a:cubicBezTo>
                  <a:cubicBezTo>
                    <a:pt x="542" y="0"/>
                    <a:pt x="542" y="0"/>
                    <a:pt x="542" y="0"/>
                  </a:cubicBezTo>
                  <a:moveTo>
                    <a:pt x="510" y="0"/>
                  </a:moveTo>
                  <a:cubicBezTo>
                    <a:pt x="512" y="0"/>
                    <a:pt x="514" y="2"/>
                    <a:pt x="514" y="5"/>
                  </a:cubicBezTo>
                  <a:cubicBezTo>
                    <a:pt x="514" y="7"/>
                    <a:pt x="512" y="9"/>
                    <a:pt x="510" y="9"/>
                  </a:cubicBezTo>
                  <a:cubicBezTo>
                    <a:pt x="502" y="9"/>
                    <a:pt x="502" y="9"/>
                    <a:pt x="502" y="9"/>
                  </a:cubicBezTo>
                  <a:cubicBezTo>
                    <a:pt x="499" y="9"/>
                    <a:pt x="498" y="7"/>
                    <a:pt x="498" y="5"/>
                  </a:cubicBezTo>
                  <a:cubicBezTo>
                    <a:pt x="498" y="2"/>
                    <a:pt x="499" y="0"/>
                    <a:pt x="502" y="0"/>
                  </a:cubicBezTo>
                  <a:cubicBezTo>
                    <a:pt x="510" y="0"/>
                    <a:pt x="510" y="0"/>
                    <a:pt x="510" y="0"/>
                  </a:cubicBezTo>
                  <a:moveTo>
                    <a:pt x="477" y="0"/>
                  </a:moveTo>
                  <a:cubicBezTo>
                    <a:pt x="479" y="0"/>
                    <a:pt x="481" y="2"/>
                    <a:pt x="481" y="5"/>
                  </a:cubicBezTo>
                  <a:cubicBezTo>
                    <a:pt x="481" y="7"/>
                    <a:pt x="479" y="9"/>
                    <a:pt x="477" y="9"/>
                  </a:cubicBezTo>
                  <a:cubicBezTo>
                    <a:pt x="469" y="9"/>
                    <a:pt x="469" y="9"/>
                    <a:pt x="469" y="9"/>
                  </a:cubicBezTo>
                  <a:cubicBezTo>
                    <a:pt x="467" y="9"/>
                    <a:pt x="465" y="7"/>
                    <a:pt x="465" y="5"/>
                  </a:cubicBezTo>
                  <a:cubicBezTo>
                    <a:pt x="465" y="2"/>
                    <a:pt x="467" y="0"/>
                    <a:pt x="469" y="0"/>
                  </a:cubicBezTo>
                  <a:cubicBezTo>
                    <a:pt x="477" y="0"/>
                    <a:pt x="477" y="0"/>
                    <a:pt x="477" y="0"/>
                  </a:cubicBezTo>
                  <a:moveTo>
                    <a:pt x="445" y="0"/>
                  </a:moveTo>
                  <a:cubicBezTo>
                    <a:pt x="447" y="0"/>
                    <a:pt x="449" y="2"/>
                    <a:pt x="449" y="5"/>
                  </a:cubicBezTo>
                  <a:cubicBezTo>
                    <a:pt x="449" y="7"/>
                    <a:pt x="447" y="9"/>
                    <a:pt x="445" y="9"/>
                  </a:cubicBezTo>
                  <a:cubicBezTo>
                    <a:pt x="436" y="9"/>
                    <a:pt x="436" y="9"/>
                    <a:pt x="436" y="9"/>
                  </a:cubicBezTo>
                  <a:cubicBezTo>
                    <a:pt x="434" y="9"/>
                    <a:pt x="432" y="7"/>
                    <a:pt x="432" y="5"/>
                  </a:cubicBezTo>
                  <a:cubicBezTo>
                    <a:pt x="432" y="2"/>
                    <a:pt x="434" y="0"/>
                    <a:pt x="436" y="0"/>
                  </a:cubicBezTo>
                  <a:cubicBezTo>
                    <a:pt x="445" y="0"/>
                    <a:pt x="445" y="0"/>
                    <a:pt x="445" y="0"/>
                  </a:cubicBezTo>
                  <a:moveTo>
                    <a:pt x="412" y="0"/>
                  </a:moveTo>
                  <a:cubicBezTo>
                    <a:pt x="414" y="0"/>
                    <a:pt x="416" y="2"/>
                    <a:pt x="416" y="5"/>
                  </a:cubicBezTo>
                  <a:cubicBezTo>
                    <a:pt x="416" y="7"/>
                    <a:pt x="414" y="9"/>
                    <a:pt x="412" y="9"/>
                  </a:cubicBezTo>
                  <a:cubicBezTo>
                    <a:pt x="404" y="9"/>
                    <a:pt x="404" y="9"/>
                    <a:pt x="404" y="9"/>
                  </a:cubicBezTo>
                  <a:cubicBezTo>
                    <a:pt x="402" y="9"/>
                    <a:pt x="400" y="7"/>
                    <a:pt x="400" y="5"/>
                  </a:cubicBezTo>
                  <a:cubicBezTo>
                    <a:pt x="400" y="2"/>
                    <a:pt x="402" y="0"/>
                    <a:pt x="404" y="0"/>
                  </a:cubicBezTo>
                  <a:cubicBezTo>
                    <a:pt x="412" y="0"/>
                    <a:pt x="412" y="0"/>
                    <a:pt x="412" y="0"/>
                  </a:cubicBezTo>
                  <a:moveTo>
                    <a:pt x="379" y="0"/>
                  </a:moveTo>
                  <a:cubicBezTo>
                    <a:pt x="382" y="0"/>
                    <a:pt x="384" y="2"/>
                    <a:pt x="384" y="5"/>
                  </a:cubicBezTo>
                  <a:cubicBezTo>
                    <a:pt x="384" y="7"/>
                    <a:pt x="382" y="9"/>
                    <a:pt x="379" y="9"/>
                  </a:cubicBezTo>
                  <a:cubicBezTo>
                    <a:pt x="371" y="9"/>
                    <a:pt x="371" y="9"/>
                    <a:pt x="371" y="9"/>
                  </a:cubicBezTo>
                  <a:cubicBezTo>
                    <a:pt x="369" y="9"/>
                    <a:pt x="367" y="7"/>
                    <a:pt x="367" y="5"/>
                  </a:cubicBezTo>
                  <a:cubicBezTo>
                    <a:pt x="367" y="2"/>
                    <a:pt x="369" y="0"/>
                    <a:pt x="371" y="0"/>
                  </a:cubicBezTo>
                  <a:cubicBezTo>
                    <a:pt x="379" y="0"/>
                    <a:pt x="379" y="0"/>
                    <a:pt x="379" y="0"/>
                  </a:cubicBezTo>
                  <a:moveTo>
                    <a:pt x="347" y="0"/>
                  </a:moveTo>
                  <a:cubicBezTo>
                    <a:pt x="349" y="0"/>
                    <a:pt x="351" y="2"/>
                    <a:pt x="351" y="5"/>
                  </a:cubicBezTo>
                  <a:cubicBezTo>
                    <a:pt x="351" y="7"/>
                    <a:pt x="349" y="9"/>
                    <a:pt x="347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5" y="7"/>
                    <a:pt x="335" y="5"/>
                  </a:cubicBezTo>
                  <a:cubicBezTo>
                    <a:pt x="335" y="2"/>
                    <a:pt x="337" y="0"/>
                    <a:pt x="339" y="0"/>
                  </a:cubicBezTo>
                  <a:cubicBezTo>
                    <a:pt x="347" y="0"/>
                    <a:pt x="347" y="0"/>
                    <a:pt x="347" y="0"/>
                  </a:cubicBezTo>
                  <a:moveTo>
                    <a:pt x="314" y="0"/>
                  </a:moveTo>
                  <a:cubicBezTo>
                    <a:pt x="317" y="0"/>
                    <a:pt x="318" y="2"/>
                    <a:pt x="318" y="5"/>
                  </a:cubicBezTo>
                  <a:cubicBezTo>
                    <a:pt x="318" y="7"/>
                    <a:pt x="317" y="9"/>
                    <a:pt x="314" y="9"/>
                  </a:cubicBezTo>
                  <a:cubicBezTo>
                    <a:pt x="306" y="9"/>
                    <a:pt x="306" y="9"/>
                    <a:pt x="306" y="9"/>
                  </a:cubicBezTo>
                  <a:cubicBezTo>
                    <a:pt x="304" y="9"/>
                    <a:pt x="302" y="7"/>
                    <a:pt x="302" y="5"/>
                  </a:cubicBezTo>
                  <a:cubicBezTo>
                    <a:pt x="302" y="2"/>
                    <a:pt x="304" y="0"/>
                    <a:pt x="306" y="0"/>
                  </a:cubicBezTo>
                  <a:cubicBezTo>
                    <a:pt x="314" y="0"/>
                    <a:pt x="314" y="0"/>
                    <a:pt x="314" y="0"/>
                  </a:cubicBezTo>
                  <a:moveTo>
                    <a:pt x="282" y="0"/>
                  </a:moveTo>
                  <a:cubicBezTo>
                    <a:pt x="284" y="0"/>
                    <a:pt x="286" y="2"/>
                    <a:pt x="286" y="5"/>
                  </a:cubicBezTo>
                  <a:cubicBezTo>
                    <a:pt x="286" y="7"/>
                    <a:pt x="284" y="9"/>
                    <a:pt x="282" y="9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1" y="9"/>
                    <a:pt x="270" y="7"/>
                    <a:pt x="270" y="5"/>
                  </a:cubicBezTo>
                  <a:cubicBezTo>
                    <a:pt x="270" y="2"/>
                    <a:pt x="271" y="0"/>
                    <a:pt x="274" y="0"/>
                  </a:cubicBezTo>
                  <a:cubicBezTo>
                    <a:pt x="282" y="0"/>
                    <a:pt x="282" y="0"/>
                    <a:pt x="282" y="0"/>
                  </a:cubicBezTo>
                  <a:moveTo>
                    <a:pt x="249" y="0"/>
                  </a:moveTo>
                  <a:cubicBezTo>
                    <a:pt x="251" y="0"/>
                    <a:pt x="253" y="2"/>
                    <a:pt x="253" y="5"/>
                  </a:cubicBezTo>
                  <a:cubicBezTo>
                    <a:pt x="253" y="7"/>
                    <a:pt x="251" y="9"/>
                    <a:pt x="249" y="9"/>
                  </a:cubicBezTo>
                  <a:cubicBezTo>
                    <a:pt x="241" y="9"/>
                    <a:pt x="241" y="9"/>
                    <a:pt x="241" y="9"/>
                  </a:cubicBezTo>
                  <a:cubicBezTo>
                    <a:pt x="239" y="9"/>
                    <a:pt x="237" y="7"/>
                    <a:pt x="237" y="5"/>
                  </a:cubicBezTo>
                  <a:cubicBezTo>
                    <a:pt x="237" y="2"/>
                    <a:pt x="239" y="0"/>
                    <a:pt x="241" y="0"/>
                  </a:cubicBezTo>
                  <a:cubicBezTo>
                    <a:pt x="249" y="0"/>
                    <a:pt x="249" y="0"/>
                    <a:pt x="249" y="0"/>
                  </a:cubicBezTo>
                  <a:moveTo>
                    <a:pt x="217" y="0"/>
                  </a:moveTo>
                  <a:cubicBezTo>
                    <a:pt x="219" y="0"/>
                    <a:pt x="221" y="2"/>
                    <a:pt x="221" y="5"/>
                  </a:cubicBezTo>
                  <a:cubicBezTo>
                    <a:pt x="221" y="7"/>
                    <a:pt x="219" y="9"/>
                    <a:pt x="217" y="9"/>
                  </a:cubicBezTo>
                  <a:cubicBezTo>
                    <a:pt x="209" y="9"/>
                    <a:pt x="209" y="9"/>
                    <a:pt x="209" y="9"/>
                  </a:cubicBezTo>
                  <a:cubicBezTo>
                    <a:pt x="206" y="9"/>
                    <a:pt x="204" y="7"/>
                    <a:pt x="204" y="5"/>
                  </a:cubicBezTo>
                  <a:cubicBezTo>
                    <a:pt x="204" y="2"/>
                    <a:pt x="206" y="0"/>
                    <a:pt x="209" y="0"/>
                  </a:cubicBezTo>
                  <a:cubicBezTo>
                    <a:pt x="217" y="0"/>
                    <a:pt x="217" y="0"/>
                    <a:pt x="217" y="0"/>
                  </a:cubicBezTo>
                  <a:moveTo>
                    <a:pt x="184" y="0"/>
                  </a:moveTo>
                  <a:cubicBezTo>
                    <a:pt x="186" y="0"/>
                    <a:pt x="188" y="2"/>
                    <a:pt x="188" y="5"/>
                  </a:cubicBezTo>
                  <a:cubicBezTo>
                    <a:pt x="188" y="7"/>
                    <a:pt x="186" y="9"/>
                    <a:pt x="184" y="9"/>
                  </a:cubicBezTo>
                  <a:cubicBezTo>
                    <a:pt x="176" y="9"/>
                    <a:pt x="176" y="9"/>
                    <a:pt x="176" y="9"/>
                  </a:cubicBezTo>
                  <a:cubicBezTo>
                    <a:pt x="174" y="9"/>
                    <a:pt x="172" y="7"/>
                    <a:pt x="172" y="5"/>
                  </a:cubicBezTo>
                  <a:cubicBezTo>
                    <a:pt x="172" y="2"/>
                    <a:pt x="174" y="0"/>
                    <a:pt x="176" y="0"/>
                  </a:cubicBezTo>
                  <a:cubicBezTo>
                    <a:pt x="184" y="0"/>
                    <a:pt x="184" y="0"/>
                    <a:pt x="184" y="0"/>
                  </a:cubicBezTo>
                  <a:moveTo>
                    <a:pt x="152" y="0"/>
                  </a:moveTo>
                  <a:cubicBezTo>
                    <a:pt x="154" y="0"/>
                    <a:pt x="156" y="2"/>
                    <a:pt x="156" y="5"/>
                  </a:cubicBezTo>
                  <a:cubicBezTo>
                    <a:pt x="156" y="7"/>
                    <a:pt x="154" y="9"/>
                    <a:pt x="152" y="9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1" y="9"/>
                    <a:pt x="139" y="7"/>
                    <a:pt x="139" y="5"/>
                  </a:cubicBezTo>
                  <a:cubicBezTo>
                    <a:pt x="139" y="2"/>
                    <a:pt x="141" y="0"/>
                    <a:pt x="143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19" y="0"/>
                  </a:moveTo>
                  <a:cubicBezTo>
                    <a:pt x="121" y="0"/>
                    <a:pt x="123" y="2"/>
                    <a:pt x="123" y="5"/>
                  </a:cubicBezTo>
                  <a:cubicBezTo>
                    <a:pt x="123" y="7"/>
                    <a:pt x="121" y="9"/>
                    <a:pt x="119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09" y="9"/>
                    <a:pt x="107" y="7"/>
                    <a:pt x="107" y="5"/>
                  </a:cubicBezTo>
                  <a:cubicBezTo>
                    <a:pt x="107" y="2"/>
                    <a:pt x="109" y="0"/>
                    <a:pt x="111" y="0"/>
                  </a:cubicBezTo>
                  <a:cubicBezTo>
                    <a:pt x="119" y="0"/>
                    <a:pt x="119" y="0"/>
                    <a:pt x="119" y="0"/>
                  </a:cubicBezTo>
                  <a:moveTo>
                    <a:pt x="86" y="0"/>
                  </a:moveTo>
                  <a:cubicBezTo>
                    <a:pt x="89" y="0"/>
                    <a:pt x="91" y="2"/>
                    <a:pt x="91" y="5"/>
                  </a:cubicBezTo>
                  <a:cubicBezTo>
                    <a:pt x="91" y="7"/>
                    <a:pt x="89" y="9"/>
                    <a:pt x="86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9"/>
                    <a:pt x="74" y="7"/>
                    <a:pt x="74" y="5"/>
                  </a:cubicBezTo>
                  <a:cubicBezTo>
                    <a:pt x="74" y="2"/>
                    <a:pt x="76" y="0"/>
                    <a:pt x="78" y="0"/>
                  </a:cubicBezTo>
                  <a:cubicBezTo>
                    <a:pt x="86" y="0"/>
                    <a:pt x="86" y="0"/>
                    <a:pt x="86" y="0"/>
                  </a:cubicBezTo>
                  <a:moveTo>
                    <a:pt x="54" y="0"/>
                  </a:moveTo>
                  <a:cubicBezTo>
                    <a:pt x="56" y="0"/>
                    <a:pt x="58" y="2"/>
                    <a:pt x="58" y="5"/>
                  </a:cubicBezTo>
                  <a:cubicBezTo>
                    <a:pt x="58" y="7"/>
                    <a:pt x="56" y="9"/>
                    <a:pt x="54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3" y="9"/>
                    <a:pt x="42" y="7"/>
                    <a:pt x="42" y="5"/>
                  </a:cubicBezTo>
                  <a:cubicBezTo>
                    <a:pt x="42" y="2"/>
                    <a:pt x="43" y="0"/>
                    <a:pt x="46" y="0"/>
                  </a:cubicBezTo>
                  <a:cubicBezTo>
                    <a:pt x="54" y="0"/>
                    <a:pt x="54" y="0"/>
                    <a:pt x="54" y="0"/>
                  </a:cubicBezTo>
                  <a:moveTo>
                    <a:pt x="21" y="0"/>
                  </a:moveTo>
                  <a:cubicBezTo>
                    <a:pt x="24" y="0"/>
                    <a:pt x="25" y="2"/>
                    <a:pt x="25" y="5"/>
                  </a:cubicBezTo>
                  <a:cubicBezTo>
                    <a:pt x="25" y="7"/>
                    <a:pt x="24" y="9"/>
                    <a:pt x="21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9"/>
                    <a:pt x="9" y="7"/>
                    <a:pt x="9" y="5"/>
                  </a:cubicBezTo>
                  <a:cubicBezTo>
                    <a:pt x="9" y="2"/>
                    <a:pt x="11" y="0"/>
                    <a:pt x="13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9B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xmlns="" id="{4CBFE264-67D5-4394-BBB6-2862ED5A2A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72388" y="2579688"/>
              <a:ext cx="1685925" cy="933450"/>
            </a:xfrm>
            <a:custGeom>
              <a:avLst/>
              <a:gdLst>
                <a:gd name="T0" fmla="*/ 10 w 1062"/>
                <a:gd name="T1" fmla="*/ 0 h 589"/>
                <a:gd name="T2" fmla="*/ 76 w 1062"/>
                <a:gd name="T3" fmla="*/ 589 h 589"/>
                <a:gd name="T4" fmla="*/ 986 w 1062"/>
                <a:gd name="T5" fmla="*/ 589 h 589"/>
                <a:gd name="T6" fmla="*/ 1051 w 1062"/>
                <a:gd name="T7" fmla="*/ 0 h 589"/>
                <a:gd name="T8" fmla="*/ 10 w 1062"/>
                <a:gd name="T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2" h="589">
                  <a:moveTo>
                    <a:pt x="10" y="0"/>
                  </a:moveTo>
                  <a:cubicBezTo>
                    <a:pt x="0" y="208"/>
                    <a:pt x="20" y="414"/>
                    <a:pt x="76" y="589"/>
                  </a:cubicBezTo>
                  <a:cubicBezTo>
                    <a:pt x="986" y="589"/>
                    <a:pt x="986" y="589"/>
                    <a:pt x="986" y="589"/>
                  </a:cubicBezTo>
                  <a:cubicBezTo>
                    <a:pt x="1043" y="414"/>
                    <a:pt x="1062" y="208"/>
                    <a:pt x="1051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xmlns="" id="{11C53C87-4FB7-4C67-B74E-96C3BF3A0E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712075" y="2922588"/>
              <a:ext cx="1628775" cy="439738"/>
            </a:xfrm>
            <a:custGeom>
              <a:avLst/>
              <a:gdLst>
                <a:gd name="T0" fmla="*/ 26 w 1026"/>
                <a:gd name="T1" fmla="*/ 270 h 278"/>
                <a:gd name="T2" fmla="*/ 67 w 1026"/>
                <a:gd name="T3" fmla="*/ 278 h 278"/>
                <a:gd name="T4" fmla="*/ 99 w 1026"/>
                <a:gd name="T5" fmla="*/ 278 h 278"/>
                <a:gd name="T6" fmla="*/ 132 w 1026"/>
                <a:gd name="T7" fmla="*/ 278 h 278"/>
                <a:gd name="T8" fmla="*/ 164 w 1026"/>
                <a:gd name="T9" fmla="*/ 278 h 278"/>
                <a:gd name="T10" fmla="*/ 197 w 1026"/>
                <a:gd name="T11" fmla="*/ 278 h 278"/>
                <a:gd name="T12" fmla="*/ 230 w 1026"/>
                <a:gd name="T13" fmla="*/ 278 h 278"/>
                <a:gd name="T14" fmla="*/ 262 w 1026"/>
                <a:gd name="T15" fmla="*/ 278 h 278"/>
                <a:gd name="T16" fmla="*/ 295 w 1026"/>
                <a:gd name="T17" fmla="*/ 278 h 278"/>
                <a:gd name="T18" fmla="*/ 327 w 1026"/>
                <a:gd name="T19" fmla="*/ 278 h 278"/>
                <a:gd name="T20" fmla="*/ 360 w 1026"/>
                <a:gd name="T21" fmla="*/ 278 h 278"/>
                <a:gd name="T22" fmla="*/ 392 w 1026"/>
                <a:gd name="T23" fmla="*/ 278 h 278"/>
                <a:gd name="T24" fmla="*/ 425 w 1026"/>
                <a:gd name="T25" fmla="*/ 278 h 278"/>
                <a:gd name="T26" fmla="*/ 457 w 1026"/>
                <a:gd name="T27" fmla="*/ 278 h 278"/>
                <a:gd name="T28" fmla="*/ 490 w 1026"/>
                <a:gd name="T29" fmla="*/ 278 h 278"/>
                <a:gd name="T30" fmla="*/ 523 w 1026"/>
                <a:gd name="T31" fmla="*/ 278 h 278"/>
                <a:gd name="T32" fmla="*/ 555 w 1026"/>
                <a:gd name="T33" fmla="*/ 278 h 278"/>
                <a:gd name="T34" fmla="*/ 588 w 1026"/>
                <a:gd name="T35" fmla="*/ 278 h 278"/>
                <a:gd name="T36" fmla="*/ 620 w 1026"/>
                <a:gd name="T37" fmla="*/ 278 h 278"/>
                <a:gd name="T38" fmla="*/ 653 w 1026"/>
                <a:gd name="T39" fmla="*/ 278 h 278"/>
                <a:gd name="T40" fmla="*/ 685 w 1026"/>
                <a:gd name="T41" fmla="*/ 278 h 278"/>
                <a:gd name="T42" fmla="*/ 718 w 1026"/>
                <a:gd name="T43" fmla="*/ 278 h 278"/>
                <a:gd name="T44" fmla="*/ 751 w 1026"/>
                <a:gd name="T45" fmla="*/ 278 h 278"/>
                <a:gd name="T46" fmla="*/ 783 w 1026"/>
                <a:gd name="T47" fmla="*/ 278 h 278"/>
                <a:gd name="T48" fmla="*/ 816 w 1026"/>
                <a:gd name="T49" fmla="*/ 278 h 278"/>
                <a:gd name="T50" fmla="*/ 848 w 1026"/>
                <a:gd name="T51" fmla="*/ 278 h 278"/>
                <a:gd name="T52" fmla="*/ 881 w 1026"/>
                <a:gd name="T53" fmla="*/ 278 h 278"/>
                <a:gd name="T54" fmla="*/ 913 w 1026"/>
                <a:gd name="T55" fmla="*/ 278 h 278"/>
                <a:gd name="T56" fmla="*/ 946 w 1026"/>
                <a:gd name="T57" fmla="*/ 278 h 278"/>
                <a:gd name="T58" fmla="*/ 978 w 1026"/>
                <a:gd name="T59" fmla="*/ 278 h 278"/>
                <a:gd name="T60" fmla="*/ 1014 w 1026"/>
                <a:gd name="T61" fmla="*/ 0 h 278"/>
                <a:gd name="T62" fmla="*/ 981 w 1026"/>
                <a:gd name="T63" fmla="*/ 0 h 278"/>
                <a:gd name="T64" fmla="*/ 948 w 1026"/>
                <a:gd name="T65" fmla="*/ 0 h 278"/>
                <a:gd name="T66" fmla="*/ 916 w 1026"/>
                <a:gd name="T67" fmla="*/ 0 h 278"/>
                <a:gd name="T68" fmla="*/ 883 w 1026"/>
                <a:gd name="T69" fmla="*/ 0 h 278"/>
                <a:gd name="T70" fmla="*/ 851 w 1026"/>
                <a:gd name="T71" fmla="*/ 0 h 278"/>
                <a:gd name="T72" fmla="*/ 818 w 1026"/>
                <a:gd name="T73" fmla="*/ 0 h 278"/>
                <a:gd name="T74" fmla="*/ 786 w 1026"/>
                <a:gd name="T75" fmla="*/ 0 h 278"/>
                <a:gd name="T76" fmla="*/ 753 w 1026"/>
                <a:gd name="T77" fmla="*/ 0 h 278"/>
                <a:gd name="T78" fmla="*/ 721 w 1026"/>
                <a:gd name="T79" fmla="*/ 0 h 278"/>
                <a:gd name="T80" fmla="*/ 688 w 1026"/>
                <a:gd name="T81" fmla="*/ 0 h 278"/>
                <a:gd name="T82" fmla="*/ 655 w 1026"/>
                <a:gd name="T83" fmla="*/ 0 h 278"/>
                <a:gd name="T84" fmla="*/ 623 w 1026"/>
                <a:gd name="T85" fmla="*/ 0 h 278"/>
                <a:gd name="T86" fmla="*/ 590 w 1026"/>
                <a:gd name="T87" fmla="*/ 0 h 278"/>
                <a:gd name="T88" fmla="*/ 558 w 1026"/>
                <a:gd name="T89" fmla="*/ 0 h 278"/>
                <a:gd name="T90" fmla="*/ 525 w 1026"/>
                <a:gd name="T91" fmla="*/ 0 h 278"/>
                <a:gd name="T92" fmla="*/ 493 w 1026"/>
                <a:gd name="T93" fmla="*/ 0 h 278"/>
                <a:gd name="T94" fmla="*/ 460 w 1026"/>
                <a:gd name="T95" fmla="*/ 0 h 278"/>
                <a:gd name="T96" fmla="*/ 427 w 1026"/>
                <a:gd name="T97" fmla="*/ 0 h 278"/>
                <a:gd name="T98" fmla="*/ 395 w 1026"/>
                <a:gd name="T99" fmla="*/ 0 h 278"/>
                <a:gd name="T100" fmla="*/ 362 w 1026"/>
                <a:gd name="T101" fmla="*/ 0 h 278"/>
                <a:gd name="T102" fmla="*/ 330 w 1026"/>
                <a:gd name="T103" fmla="*/ 0 h 278"/>
                <a:gd name="T104" fmla="*/ 297 w 1026"/>
                <a:gd name="T105" fmla="*/ 0 h 278"/>
                <a:gd name="T106" fmla="*/ 265 w 1026"/>
                <a:gd name="T107" fmla="*/ 0 h 278"/>
                <a:gd name="T108" fmla="*/ 232 w 1026"/>
                <a:gd name="T109" fmla="*/ 0 h 278"/>
                <a:gd name="T110" fmla="*/ 200 w 1026"/>
                <a:gd name="T111" fmla="*/ 0 h 278"/>
                <a:gd name="T112" fmla="*/ 167 w 1026"/>
                <a:gd name="T113" fmla="*/ 0 h 278"/>
                <a:gd name="T114" fmla="*/ 134 w 1026"/>
                <a:gd name="T115" fmla="*/ 0 h 278"/>
                <a:gd name="T116" fmla="*/ 102 w 1026"/>
                <a:gd name="T117" fmla="*/ 0 h 278"/>
                <a:gd name="T118" fmla="*/ 69 w 1026"/>
                <a:gd name="T119" fmla="*/ 0 h 278"/>
                <a:gd name="T120" fmla="*/ 37 w 1026"/>
                <a:gd name="T121" fmla="*/ 0 h 278"/>
                <a:gd name="T122" fmla="*/ 4 w 1026"/>
                <a:gd name="T12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26" h="278">
                  <a:moveTo>
                    <a:pt x="23" y="271"/>
                  </a:moveTo>
                  <a:cubicBezTo>
                    <a:pt x="24" y="273"/>
                    <a:pt x="24" y="275"/>
                    <a:pt x="25" y="278"/>
                  </a:cubicBezTo>
                  <a:cubicBezTo>
                    <a:pt x="25" y="278"/>
                    <a:pt x="26" y="278"/>
                    <a:pt x="26" y="278"/>
                  </a:cubicBezTo>
                  <a:cubicBezTo>
                    <a:pt x="34" y="278"/>
                    <a:pt x="34" y="278"/>
                    <a:pt x="34" y="278"/>
                  </a:cubicBezTo>
                  <a:cubicBezTo>
                    <a:pt x="36" y="278"/>
                    <a:pt x="38" y="276"/>
                    <a:pt x="38" y="274"/>
                  </a:cubicBezTo>
                  <a:cubicBezTo>
                    <a:pt x="38" y="272"/>
                    <a:pt x="36" y="270"/>
                    <a:pt x="34" y="270"/>
                  </a:cubicBezTo>
                  <a:cubicBezTo>
                    <a:pt x="26" y="270"/>
                    <a:pt x="26" y="270"/>
                    <a:pt x="26" y="270"/>
                  </a:cubicBezTo>
                  <a:cubicBezTo>
                    <a:pt x="25" y="270"/>
                    <a:pt x="24" y="270"/>
                    <a:pt x="23" y="271"/>
                  </a:cubicBezTo>
                  <a:close/>
                  <a:moveTo>
                    <a:pt x="59" y="278"/>
                  </a:moveTo>
                  <a:cubicBezTo>
                    <a:pt x="56" y="278"/>
                    <a:pt x="54" y="276"/>
                    <a:pt x="54" y="274"/>
                  </a:cubicBezTo>
                  <a:cubicBezTo>
                    <a:pt x="54" y="272"/>
                    <a:pt x="56" y="270"/>
                    <a:pt x="59" y="270"/>
                  </a:cubicBezTo>
                  <a:cubicBezTo>
                    <a:pt x="67" y="270"/>
                    <a:pt x="67" y="270"/>
                    <a:pt x="67" y="270"/>
                  </a:cubicBezTo>
                  <a:cubicBezTo>
                    <a:pt x="69" y="270"/>
                    <a:pt x="71" y="272"/>
                    <a:pt x="71" y="274"/>
                  </a:cubicBezTo>
                  <a:cubicBezTo>
                    <a:pt x="71" y="276"/>
                    <a:pt x="69" y="278"/>
                    <a:pt x="67" y="278"/>
                  </a:cubicBezTo>
                  <a:lnTo>
                    <a:pt x="59" y="278"/>
                  </a:lnTo>
                  <a:close/>
                  <a:moveTo>
                    <a:pt x="91" y="278"/>
                  </a:moveTo>
                  <a:cubicBezTo>
                    <a:pt x="89" y="278"/>
                    <a:pt x="87" y="276"/>
                    <a:pt x="87" y="274"/>
                  </a:cubicBezTo>
                  <a:cubicBezTo>
                    <a:pt x="87" y="272"/>
                    <a:pt x="89" y="270"/>
                    <a:pt x="91" y="270"/>
                  </a:cubicBezTo>
                  <a:cubicBezTo>
                    <a:pt x="99" y="270"/>
                    <a:pt x="99" y="270"/>
                    <a:pt x="99" y="270"/>
                  </a:cubicBezTo>
                  <a:cubicBezTo>
                    <a:pt x="102" y="270"/>
                    <a:pt x="103" y="272"/>
                    <a:pt x="103" y="274"/>
                  </a:cubicBezTo>
                  <a:cubicBezTo>
                    <a:pt x="103" y="276"/>
                    <a:pt x="102" y="278"/>
                    <a:pt x="99" y="278"/>
                  </a:cubicBezTo>
                  <a:lnTo>
                    <a:pt x="91" y="278"/>
                  </a:lnTo>
                  <a:close/>
                  <a:moveTo>
                    <a:pt x="124" y="278"/>
                  </a:moveTo>
                  <a:cubicBezTo>
                    <a:pt x="121" y="278"/>
                    <a:pt x="120" y="276"/>
                    <a:pt x="120" y="274"/>
                  </a:cubicBezTo>
                  <a:cubicBezTo>
                    <a:pt x="120" y="272"/>
                    <a:pt x="121" y="270"/>
                    <a:pt x="124" y="270"/>
                  </a:cubicBezTo>
                  <a:cubicBezTo>
                    <a:pt x="132" y="270"/>
                    <a:pt x="132" y="270"/>
                    <a:pt x="132" y="270"/>
                  </a:cubicBezTo>
                  <a:cubicBezTo>
                    <a:pt x="134" y="270"/>
                    <a:pt x="136" y="272"/>
                    <a:pt x="136" y="274"/>
                  </a:cubicBezTo>
                  <a:cubicBezTo>
                    <a:pt x="136" y="276"/>
                    <a:pt x="134" y="278"/>
                    <a:pt x="132" y="278"/>
                  </a:cubicBezTo>
                  <a:lnTo>
                    <a:pt x="124" y="278"/>
                  </a:lnTo>
                  <a:close/>
                  <a:moveTo>
                    <a:pt x="156" y="278"/>
                  </a:moveTo>
                  <a:cubicBezTo>
                    <a:pt x="154" y="278"/>
                    <a:pt x="152" y="276"/>
                    <a:pt x="152" y="274"/>
                  </a:cubicBezTo>
                  <a:cubicBezTo>
                    <a:pt x="152" y="272"/>
                    <a:pt x="154" y="270"/>
                    <a:pt x="156" y="270"/>
                  </a:cubicBezTo>
                  <a:cubicBezTo>
                    <a:pt x="164" y="270"/>
                    <a:pt x="164" y="270"/>
                    <a:pt x="164" y="270"/>
                  </a:cubicBezTo>
                  <a:cubicBezTo>
                    <a:pt x="167" y="270"/>
                    <a:pt x="168" y="272"/>
                    <a:pt x="168" y="274"/>
                  </a:cubicBezTo>
                  <a:cubicBezTo>
                    <a:pt x="168" y="276"/>
                    <a:pt x="167" y="278"/>
                    <a:pt x="164" y="278"/>
                  </a:cubicBezTo>
                  <a:lnTo>
                    <a:pt x="156" y="278"/>
                  </a:lnTo>
                  <a:close/>
                  <a:moveTo>
                    <a:pt x="189" y="278"/>
                  </a:moveTo>
                  <a:cubicBezTo>
                    <a:pt x="187" y="278"/>
                    <a:pt x="185" y="276"/>
                    <a:pt x="185" y="274"/>
                  </a:cubicBezTo>
                  <a:cubicBezTo>
                    <a:pt x="185" y="272"/>
                    <a:pt x="187" y="270"/>
                    <a:pt x="189" y="270"/>
                  </a:cubicBezTo>
                  <a:cubicBezTo>
                    <a:pt x="197" y="270"/>
                    <a:pt x="197" y="270"/>
                    <a:pt x="197" y="270"/>
                  </a:cubicBezTo>
                  <a:cubicBezTo>
                    <a:pt x="199" y="270"/>
                    <a:pt x="201" y="272"/>
                    <a:pt x="201" y="274"/>
                  </a:cubicBezTo>
                  <a:cubicBezTo>
                    <a:pt x="201" y="276"/>
                    <a:pt x="199" y="278"/>
                    <a:pt x="197" y="278"/>
                  </a:cubicBezTo>
                  <a:lnTo>
                    <a:pt x="189" y="278"/>
                  </a:lnTo>
                  <a:close/>
                  <a:moveTo>
                    <a:pt x="221" y="278"/>
                  </a:moveTo>
                  <a:cubicBezTo>
                    <a:pt x="219" y="278"/>
                    <a:pt x="217" y="276"/>
                    <a:pt x="217" y="274"/>
                  </a:cubicBezTo>
                  <a:cubicBezTo>
                    <a:pt x="217" y="272"/>
                    <a:pt x="219" y="270"/>
                    <a:pt x="221" y="270"/>
                  </a:cubicBezTo>
                  <a:cubicBezTo>
                    <a:pt x="230" y="270"/>
                    <a:pt x="230" y="270"/>
                    <a:pt x="230" y="270"/>
                  </a:cubicBezTo>
                  <a:cubicBezTo>
                    <a:pt x="232" y="270"/>
                    <a:pt x="234" y="272"/>
                    <a:pt x="234" y="274"/>
                  </a:cubicBezTo>
                  <a:cubicBezTo>
                    <a:pt x="234" y="276"/>
                    <a:pt x="232" y="278"/>
                    <a:pt x="230" y="278"/>
                  </a:cubicBezTo>
                  <a:lnTo>
                    <a:pt x="221" y="278"/>
                  </a:lnTo>
                  <a:close/>
                  <a:moveTo>
                    <a:pt x="254" y="278"/>
                  </a:moveTo>
                  <a:cubicBezTo>
                    <a:pt x="252" y="278"/>
                    <a:pt x="250" y="276"/>
                    <a:pt x="250" y="274"/>
                  </a:cubicBezTo>
                  <a:cubicBezTo>
                    <a:pt x="250" y="272"/>
                    <a:pt x="252" y="270"/>
                    <a:pt x="254" y="270"/>
                  </a:cubicBezTo>
                  <a:cubicBezTo>
                    <a:pt x="262" y="270"/>
                    <a:pt x="262" y="270"/>
                    <a:pt x="262" y="270"/>
                  </a:cubicBezTo>
                  <a:cubicBezTo>
                    <a:pt x="264" y="270"/>
                    <a:pt x="266" y="272"/>
                    <a:pt x="266" y="274"/>
                  </a:cubicBezTo>
                  <a:cubicBezTo>
                    <a:pt x="266" y="276"/>
                    <a:pt x="264" y="278"/>
                    <a:pt x="262" y="278"/>
                  </a:cubicBezTo>
                  <a:lnTo>
                    <a:pt x="254" y="278"/>
                  </a:lnTo>
                  <a:close/>
                  <a:moveTo>
                    <a:pt x="286" y="278"/>
                  </a:moveTo>
                  <a:cubicBezTo>
                    <a:pt x="284" y="278"/>
                    <a:pt x="282" y="276"/>
                    <a:pt x="282" y="274"/>
                  </a:cubicBezTo>
                  <a:cubicBezTo>
                    <a:pt x="282" y="272"/>
                    <a:pt x="284" y="270"/>
                    <a:pt x="286" y="270"/>
                  </a:cubicBezTo>
                  <a:cubicBezTo>
                    <a:pt x="295" y="270"/>
                    <a:pt x="295" y="270"/>
                    <a:pt x="295" y="270"/>
                  </a:cubicBezTo>
                  <a:cubicBezTo>
                    <a:pt x="297" y="270"/>
                    <a:pt x="299" y="272"/>
                    <a:pt x="299" y="274"/>
                  </a:cubicBezTo>
                  <a:cubicBezTo>
                    <a:pt x="299" y="276"/>
                    <a:pt x="297" y="278"/>
                    <a:pt x="295" y="278"/>
                  </a:cubicBezTo>
                  <a:lnTo>
                    <a:pt x="286" y="278"/>
                  </a:lnTo>
                  <a:close/>
                  <a:moveTo>
                    <a:pt x="319" y="278"/>
                  </a:moveTo>
                  <a:cubicBezTo>
                    <a:pt x="317" y="278"/>
                    <a:pt x="315" y="276"/>
                    <a:pt x="315" y="274"/>
                  </a:cubicBezTo>
                  <a:cubicBezTo>
                    <a:pt x="315" y="272"/>
                    <a:pt x="317" y="270"/>
                    <a:pt x="319" y="270"/>
                  </a:cubicBezTo>
                  <a:cubicBezTo>
                    <a:pt x="327" y="270"/>
                    <a:pt x="327" y="270"/>
                    <a:pt x="327" y="270"/>
                  </a:cubicBezTo>
                  <a:cubicBezTo>
                    <a:pt x="329" y="270"/>
                    <a:pt x="331" y="272"/>
                    <a:pt x="331" y="274"/>
                  </a:cubicBezTo>
                  <a:cubicBezTo>
                    <a:pt x="331" y="276"/>
                    <a:pt x="329" y="278"/>
                    <a:pt x="327" y="278"/>
                  </a:cubicBezTo>
                  <a:lnTo>
                    <a:pt x="319" y="278"/>
                  </a:lnTo>
                  <a:close/>
                  <a:moveTo>
                    <a:pt x="352" y="278"/>
                  </a:moveTo>
                  <a:cubicBezTo>
                    <a:pt x="349" y="278"/>
                    <a:pt x="348" y="276"/>
                    <a:pt x="348" y="274"/>
                  </a:cubicBezTo>
                  <a:cubicBezTo>
                    <a:pt x="348" y="272"/>
                    <a:pt x="349" y="270"/>
                    <a:pt x="352" y="270"/>
                  </a:cubicBezTo>
                  <a:cubicBezTo>
                    <a:pt x="360" y="270"/>
                    <a:pt x="360" y="270"/>
                    <a:pt x="360" y="270"/>
                  </a:cubicBezTo>
                  <a:cubicBezTo>
                    <a:pt x="362" y="270"/>
                    <a:pt x="364" y="272"/>
                    <a:pt x="364" y="274"/>
                  </a:cubicBezTo>
                  <a:cubicBezTo>
                    <a:pt x="364" y="276"/>
                    <a:pt x="362" y="278"/>
                    <a:pt x="360" y="278"/>
                  </a:cubicBezTo>
                  <a:lnTo>
                    <a:pt x="352" y="278"/>
                  </a:lnTo>
                  <a:close/>
                  <a:moveTo>
                    <a:pt x="384" y="278"/>
                  </a:moveTo>
                  <a:cubicBezTo>
                    <a:pt x="382" y="278"/>
                    <a:pt x="380" y="276"/>
                    <a:pt x="380" y="274"/>
                  </a:cubicBezTo>
                  <a:cubicBezTo>
                    <a:pt x="380" y="272"/>
                    <a:pt x="382" y="270"/>
                    <a:pt x="384" y="270"/>
                  </a:cubicBezTo>
                  <a:cubicBezTo>
                    <a:pt x="392" y="270"/>
                    <a:pt x="392" y="270"/>
                    <a:pt x="392" y="270"/>
                  </a:cubicBezTo>
                  <a:cubicBezTo>
                    <a:pt x="395" y="270"/>
                    <a:pt x="396" y="272"/>
                    <a:pt x="396" y="274"/>
                  </a:cubicBezTo>
                  <a:cubicBezTo>
                    <a:pt x="396" y="276"/>
                    <a:pt x="395" y="278"/>
                    <a:pt x="392" y="278"/>
                  </a:cubicBezTo>
                  <a:lnTo>
                    <a:pt x="384" y="278"/>
                  </a:lnTo>
                  <a:close/>
                  <a:moveTo>
                    <a:pt x="417" y="278"/>
                  </a:moveTo>
                  <a:cubicBezTo>
                    <a:pt x="414" y="278"/>
                    <a:pt x="413" y="276"/>
                    <a:pt x="413" y="274"/>
                  </a:cubicBezTo>
                  <a:cubicBezTo>
                    <a:pt x="413" y="272"/>
                    <a:pt x="414" y="270"/>
                    <a:pt x="417" y="270"/>
                  </a:cubicBezTo>
                  <a:cubicBezTo>
                    <a:pt x="425" y="270"/>
                    <a:pt x="425" y="270"/>
                    <a:pt x="425" y="270"/>
                  </a:cubicBezTo>
                  <a:cubicBezTo>
                    <a:pt x="427" y="270"/>
                    <a:pt x="429" y="272"/>
                    <a:pt x="429" y="274"/>
                  </a:cubicBezTo>
                  <a:cubicBezTo>
                    <a:pt x="429" y="276"/>
                    <a:pt x="427" y="278"/>
                    <a:pt x="425" y="278"/>
                  </a:cubicBezTo>
                  <a:lnTo>
                    <a:pt x="417" y="278"/>
                  </a:lnTo>
                  <a:close/>
                  <a:moveTo>
                    <a:pt x="449" y="278"/>
                  </a:moveTo>
                  <a:cubicBezTo>
                    <a:pt x="447" y="278"/>
                    <a:pt x="445" y="276"/>
                    <a:pt x="445" y="274"/>
                  </a:cubicBezTo>
                  <a:cubicBezTo>
                    <a:pt x="445" y="272"/>
                    <a:pt x="447" y="270"/>
                    <a:pt x="449" y="270"/>
                  </a:cubicBezTo>
                  <a:cubicBezTo>
                    <a:pt x="457" y="270"/>
                    <a:pt x="457" y="270"/>
                    <a:pt x="457" y="270"/>
                  </a:cubicBezTo>
                  <a:cubicBezTo>
                    <a:pt x="460" y="270"/>
                    <a:pt x="462" y="272"/>
                    <a:pt x="462" y="274"/>
                  </a:cubicBezTo>
                  <a:cubicBezTo>
                    <a:pt x="462" y="276"/>
                    <a:pt x="460" y="278"/>
                    <a:pt x="457" y="278"/>
                  </a:cubicBezTo>
                  <a:lnTo>
                    <a:pt x="449" y="278"/>
                  </a:lnTo>
                  <a:close/>
                  <a:moveTo>
                    <a:pt x="482" y="278"/>
                  </a:moveTo>
                  <a:cubicBezTo>
                    <a:pt x="480" y="278"/>
                    <a:pt x="478" y="276"/>
                    <a:pt x="478" y="274"/>
                  </a:cubicBezTo>
                  <a:cubicBezTo>
                    <a:pt x="478" y="272"/>
                    <a:pt x="480" y="270"/>
                    <a:pt x="482" y="270"/>
                  </a:cubicBezTo>
                  <a:cubicBezTo>
                    <a:pt x="490" y="270"/>
                    <a:pt x="490" y="270"/>
                    <a:pt x="490" y="270"/>
                  </a:cubicBezTo>
                  <a:cubicBezTo>
                    <a:pt x="492" y="270"/>
                    <a:pt x="494" y="272"/>
                    <a:pt x="494" y="274"/>
                  </a:cubicBezTo>
                  <a:cubicBezTo>
                    <a:pt x="494" y="276"/>
                    <a:pt x="492" y="278"/>
                    <a:pt x="490" y="278"/>
                  </a:cubicBezTo>
                  <a:lnTo>
                    <a:pt x="482" y="278"/>
                  </a:lnTo>
                  <a:close/>
                  <a:moveTo>
                    <a:pt x="514" y="278"/>
                  </a:moveTo>
                  <a:cubicBezTo>
                    <a:pt x="512" y="278"/>
                    <a:pt x="510" y="276"/>
                    <a:pt x="510" y="274"/>
                  </a:cubicBezTo>
                  <a:cubicBezTo>
                    <a:pt x="510" y="272"/>
                    <a:pt x="512" y="270"/>
                    <a:pt x="514" y="270"/>
                  </a:cubicBezTo>
                  <a:cubicBezTo>
                    <a:pt x="523" y="270"/>
                    <a:pt x="523" y="270"/>
                    <a:pt x="523" y="270"/>
                  </a:cubicBezTo>
                  <a:cubicBezTo>
                    <a:pt x="525" y="270"/>
                    <a:pt x="527" y="272"/>
                    <a:pt x="527" y="274"/>
                  </a:cubicBezTo>
                  <a:cubicBezTo>
                    <a:pt x="527" y="276"/>
                    <a:pt x="525" y="278"/>
                    <a:pt x="523" y="278"/>
                  </a:cubicBezTo>
                  <a:lnTo>
                    <a:pt x="514" y="278"/>
                  </a:lnTo>
                  <a:close/>
                  <a:moveTo>
                    <a:pt x="547" y="278"/>
                  </a:moveTo>
                  <a:cubicBezTo>
                    <a:pt x="545" y="278"/>
                    <a:pt x="543" y="276"/>
                    <a:pt x="543" y="274"/>
                  </a:cubicBezTo>
                  <a:cubicBezTo>
                    <a:pt x="543" y="272"/>
                    <a:pt x="545" y="270"/>
                    <a:pt x="547" y="270"/>
                  </a:cubicBezTo>
                  <a:cubicBezTo>
                    <a:pt x="555" y="270"/>
                    <a:pt x="555" y="270"/>
                    <a:pt x="555" y="270"/>
                  </a:cubicBezTo>
                  <a:cubicBezTo>
                    <a:pt x="557" y="270"/>
                    <a:pt x="559" y="272"/>
                    <a:pt x="559" y="274"/>
                  </a:cubicBezTo>
                  <a:cubicBezTo>
                    <a:pt x="559" y="276"/>
                    <a:pt x="557" y="278"/>
                    <a:pt x="555" y="278"/>
                  </a:cubicBezTo>
                  <a:lnTo>
                    <a:pt x="547" y="278"/>
                  </a:lnTo>
                  <a:close/>
                  <a:moveTo>
                    <a:pt x="580" y="278"/>
                  </a:moveTo>
                  <a:cubicBezTo>
                    <a:pt x="577" y="278"/>
                    <a:pt x="575" y="276"/>
                    <a:pt x="575" y="274"/>
                  </a:cubicBezTo>
                  <a:cubicBezTo>
                    <a:pt x="575" y="272"/>
                    <a:pt x="577" y="270"/>
                    <a:pt x="580" y="270"/>
                  </a:cubicBezTo>
                  <a:cubicBezTo>
                    <a:pt x="588" y="270"/>
                    <a:pt x="588" y="270"/>
                    <a:pt x="588" y="270"/>
                  </a:cubicBezTo>
                  <a:cubicBezTo>
                    <a:pt x="590" y="270"/>
                    <a:pt x="592" y="272"/>
                    <a:pt x="592" y="274"/>
                  </a:cubicBezTo>
                  <a:cubicBezTo>
                    <a:pt x="592" y="276"/>
                    <a:pt x="590" y="278"/>
                    <a:pt x="588" y="278"/>
                  </a:cubicBezTo>
                  <a:lnTo>
                    <a:pt x="580" y="278"/>
                  </a:lnTo>
                  <a:close/>
                  <a:moveTo>
                    <a:pt x="612" y="278"/>
                  </a:moveTo>
                  <a:cubicBezTo>
                    <a:pt x="610" y="278"/>
                    <a:pt x="608" y="276"/>
                    <a:pt x="608" y="274"/>
                  </a:cubicBezTo>
                  <a:cubicBezTo>
                    <a:pt x="608" y="272"/>
                    <a:pt x="610" y="270"/>
                    <a:pt x="612" y="270"/>
                  </a:cubicBezTo>
                  <a:cubicBezTo>
                    <a:pt x="620" y="270"/>
                    <a:pt x="620" y="270"/>
                    <a:pt x="620" y="270"/>
                  </a:cubicBezTo>
                  <a:cubicBezTo>
                    <a:pt x="623" y="270"/>
                    <a:pt x="624" y="272"/>
                    <a:pt x="624" y="274"/>
                  </a:cubicBezTo>
                  <a:cubicBezTo>
                    <a:pt x="624" y="276"/>
                    <a:pt x="623" y="278"/>
                    <a:pt x="620" y="278"/>
                  </a:cubicBezTo>
                  <a:lnTo>
                    <a:pt x="612" y="278"/>
                  </a:lnTo>
                  <a:close/>
                  <a:moveTo>
                    <a:pt x="645" y="278"/>
                  </a:moveTo>
                  <a:cubicBezTo>
                    <a:pt x="642" y="278"/>
                    <a:pt x="641" y="276"/>
                    <a:pt x="641" y="274"/>
                  </a:cubicBezTo>
                  <a:cubicBezTo>
                    <a:pt x="641" y="272"/>
                    <a:pt x="642" y="270"/>
                    <a:pt x="645" y="270"/>
                  </a:cubicBezTo>
                  <a:cubicBezTo>
                    <a:pt x="653" y="270"/>
                    <a:pt x="653" y="270"/>
                    <a:pt x="653" y="270"/>
                  </a:cubicBezTo>
                  <a:cubicBezTo>
                    <a:pt x="655" y="270"/>
                    <a:pt x="657" y="272"/>
                    <a:pt x="657" y="274"/>
                  </a:cubicBezTo>
                  <a:cubicBezTo>
                    <a:pt x="657" y="276"/>
                    <a:pt x="655" y="278"/>
                    <a:pt x="653" y="278"/>
                  </a:cubicBezTo>
                  <a:lnTo>
                    <a:pt x="645" y="278"/>
                  </a:lnTo>
                  <a:close/>
                  <a:moveTo>
                    <a:pt x="677" y="278"/>
                  </a:moveTo>
                  <a:cubicBezTo>
                    <a:pt x="675" y="278"/>
                    <a:pt x="673" y="276"/>
                    <a:pt x="673" y="274"/>
                  </a:cubicBezTo>
                  <a:cubicBezTo>
                    <a:pt x="673" y="272"/>
                    <a:pt x="675" y="270"/>
                    <a:pt x="677" y="270"/>
                  </a:cubicBezTo>
                  <a:cubicBezTo>
                    <a:pt x="685" y="270"/>
                    <a:pt x="685" y="270"/>
                    <a:pt x="685" y="270"/>
                  </a:cubicBezTo>
                  <a:cubicBezTo>
                    <a:pt x="688" y="270"/>
                    <a:pt x="689" y="272"/>
                    <a:pt x="689" y="274"/>
                  </a:cubicBezTo>
                  <a:cubicBezTo>
                    <a:pt x="689" y="276"/>
                    <a:pt x="688" y="278"/>
                    <a:pt x="685" y="278"/>
                  </a:cubicBezTo>
                  <a:lnTo>
                    <a:pt x="677" y="278"/>
                  </a:lnTo>
                  <a:close/>
                  <a:moveTo>
                    <a:pt x="710" y="278"/>
                  </a:moveTo>
                  <a:cubicBezTo>
                    <a:pt x="708" y="278"/>
                    <a:pt x="706" y="276"/>
                    <a:pt x="706" y="274"/>
                  </a:cubicBezTo>
                  <a:cubicBezTo>
                    <a:pt x="706" y="272"/>
                    <a:pt x="708" y="270"/>
                    <a:pt x="710" y="270"/>
                  </a:cubicBezTo>
                  <a:cubicBezTo>
                    <a:pt x="718" y="270"/>
                    <a:pt x="718" y="270"/>
                    <a:pt x="718" y="270"/>
                  </a:cubicBezTo>
                  <a:cubicBezTo>
                    <a:pt x="720" y="270"/>
                    <a:pt x="722" y="272"/>
                    <a:pt x="722" y="274"/>
                  </a:cubicBezTo>
                  <a:cubicBezTo>
                    <a:pt x="722" y="276"/>
                    <a:pt x="720" y="278"/>
                    <a:pt x="718" y="278"/>
                  </a:cubicBezTo>
                  <a:lnTo>
                    <a:pt x="710" y="278"/>
                  </a:lnTo>
                  <a:close/>
                  <a:moveTo>
                    <a:pt x="742" y="278"/>
                  </a:moveTo>
                  <a:cubicBezTo>
                    <a:pt x="740" y="278"/>
                    <a:pt x="738" y="276"/>
                    <a:pt x="738" y="274"/>
                  </a:cubicBezTo>
                  <a:cubicBezTo>
                    <a:pt x="738" y="272"/>
                    <a:pt x="740" y="270"/>
                    <a:pt x="742" y="270"/>
                  </a:cubicBezTo>
                  <a:cubicBezTo>
                    <a:pt x="751" y="270"/>
                    <a:pt x="751" y="270"/>
                    <a:pt x="751" y="270"/>
                  </a:cubicBezTo>
                  <a:cubicBezTo>
                    <a:pt x="753" y="270"/>
                    <a:pt x="755" y="272"/>
                    <a:pt x="755" y="274"/>
                  </a:cubicBezTo>
                  <a:cubicBezTo>
                    <a:pt x="755" y="276"/>
                    <a:pt x="753" y="278"/>
                    <a:pt x="751" y="278"/>
                  </a:cubicBezTo>
                  <a:lnTo>
                    <a:pt x="742" y="278"/>
                  </a:lnTo>
                  <a:close/>
                  <a:moveTo>
                    <a:pt x="775" y="278"/>
                  </a:moveTo>
                  <a:cubicBezTo>
                    <a:pt x="773" y="278"/>
                    <a:pt x="771" y="276"/>
                    <a:pt x="771" y="274"/>
                  </a:cubicBezTo>
                  <a:cubicBezTo>
                    <a:pt x="771" y="272"/>
                    <a:pt x="773" y="270"/>
                    <a:pt x="775" y="270"/>
                  </a:cubicBezTo>
                  <a:cubicBezTo>
                    <a:pt x="783" y="270"/>
                    <a:pt x="783" y="270"/>
                    <a:pt x="783" y="270"/>
                  </a:cubicBezTo>
                  <a:cubicBezTo>
                    <a:pt x="785" y="270"/>
                    <a:pt x="787" y="272"/>
                    <a:pt x="787" y="274"/>
                  </a:cubicBezTo>
                  <a:cubicBezTo>
                    <a:pt x="787" y="276"/>
                    <a:pt x="785" y="278"/>
                    <a:pt x="783" y="278"/>
                  </a:cubicBezTo>
                  <a:lnTo>
                    <a:pt x="775" y="278"/>
                  </a:lnTo>
                  <a:close/>
                  <a:moveTo>
                    <a:pt x="807" y="278"/>
                  </a:moveTo>
                  <a:cubicBezTo>
                    <a:pt x="805" y="278"/>
                    <a:pt x="803" y="276"/>
                    <a:pt x="803" y="274"/>
                  </a:cubicBezTo>
                  <a:cubicBezTo>
                    <a:pt x="803" y="272"/>
                    <a:pt x="805" y="270"/>
                    <a:pt x="807" y="270"/>
                  </a:cubicBezTo>
                  <a:cubicBezTo>
                    <a:pt x="816" y="270"/>
                    <a:pt x="816" y="270"/>
                    <a:pt x="816" y="270"/>
                  </a:cubicBezTo>
                  <a:cubicBezTo>
                    <a:pt x="818" y="270"/>
                    <a:pt x="820" y="272"/>
                    <a:pt x="820" y="274"/>
                  </a:cubicBezTo>
                  <a:cubicBezTo>
                    <a:pt x="820" y="276"/>
                    <a:pt x="818" y="278"/>
                    <a:pt x="816" y="278"/>
                  </a:cubicBezTo>
                  <a:lnTo>
                    <a:pt x="807" y="278"/>
                  </a:lnTo>
                  <a:close/>
                  <a:moveTo>
                    <a:pt x="840" y="278"/>
                  </a:moveTo>
                  <a:cubicBezTo>
                    <a:pt x="838" y="278"/>
                    <a:pt x="836" y="276"/>
                    <a:pt x="836" y="274"/>
                  </a:cubicBezTo>
                  <a:cubicBezTo>
                    <a:pt x="836" y="272"/>
                    <a:pt x="838" y="270"/>
                    <a:pt x="840" y="270"/>
                  </a:cubicBezTo>
                  <a:cubicBezTo>
                    <a:pt x="848" y="270"/>
                    <a:pt x="848" y="270"/>
                    <a:pt x="848" y="270"/>
                  </a:cubicBezTo>
                  <a:cubicBezTo>
                    <a:pt x="850" y="270"/>
                    <a:pt x="852" y="272"/>
                    <a:pt x="852" y="274"/>
                  </a:cubicBezTo>
                  <a:cubicBezTo>
                    <a:pt x="852" y="276"/>
                    <a:pt x="850" y="278"/>
                    <a:pt x="848" y="278"/>
                  </a:cubicBezTo>
                  <a:lnTo>
                    <a:pt x="840" y="278"/>
                  </a:lnTo>
                  <a:close/>
                  <a:moveTo>
                    <a:pt x="873" y="278"/>
                  </a:moveTo>
                  <a:cubicBezTo>
                    <a:pt x="870" y="278"/>
                    <a:pt x="869" y="276"/>
                    <a:pt x="869" y="274"/>
                  </a:cubicBezTo>
                  <a:cubicBezTo>
                    <a:pt x="869" y="272"/>
                    <a:pt x="870" y="270"/>
                    <a:pt x="873" y="270"/>
                  </a:cubicBezTo>
                  <a:cubicBezTo>
                    <a:pt x="881" y="270"/>
                    <a:pt x="881" y="270"/>
                    <a:pt x="881" y="270"/>
                  </a:cubicBezTo>
                  <a:cubicBezTo>
                    <a:pt x="883" y="270"/>
                    <a:pt x="885" y="272"/>
                    <a:pt x="885" y="274"/>
                  </a:cubicBezTo>
                  <a:cubicBezTo>
                    <a:pt x="885" y="276"/>
                    <a:pt x="883" y="278"/>
                    <a:pt x="881" y="278"/>
                  </a:cubicBezTo>
                  <a:lnTo>
                    <a:pt x="873" y="278"/>
                  </a:lnTo>
                  <a:close/>
                  <a:moveTo>
                    <a:pt x="905" y="278"/>
                  </a:moveTo>
                  <a:cubicBezTo>
                    <a:pt x="903" y="278"/>
                    <a:pt x="901" y="276"/>
                    <a:pt x="901" y="274"/>
                  </a:cubicBezTo>
                  <a:cubicBezTo>
                    <a:pt x="901" y="272"/>
                    <a:pt x="903" y="270"/>
                    <a:pt x="905" y="270"/>
                  </a:cubicBezTo>
                  <a:cubicBezTo>
                    <a:pt x="913" y="270"/>
                    <a:pt x="913" y="270"/>
                    <a:pt x="913" y="270"/>
                  </a:cubicBezTo>
                  <a:cubicBezTo>
                    <a:pt x="916" y="270"/>
                    <a:pt x="917" y="272"/>
                    <a:pt x="917" y="274"/>
                  </a:cubicBezTo>
                  <a:cubicBezTo>
                    <a:pt x="917" y="276"/>
                    <a:pt x="916" y="278"/>
                    <a:pt x="913" y="278"/>
                  </a:cubicBezTo>
                  <a:lnTo>
                    <a:pt x="905" y="278"/>
                  </a:lnTo>
                  <a:close/>
                  <a:moveTo>
                    <a:pt x="938" y="278"/>
                  </a:moveTo>
                  <a:cubicBezTo>
                    <a:pt x="935" y="278"/>
                    <a:pt x="934" y="276"/>
                    <a:pt x="934" y="274"/>
                  </a:cubicBezTo>
                  <a:cubicBezTo>
                    <a:pt x="934" y="272"/>
                    <a:pt x="935" y="270"/>
                    <a:pt x="938" y="270"/>
                  </a:cubicBezTo>
                  <a:cubicBezTo>
                    <a:pt x="946" y="270"/>
                    <a:pt x="946" y="270"/>
                    <a:pt x="946" y="270"/>
                  </a:cubicBezTo>
                  <a:cubicBezTo>
                    <a:pt x="948" y="270"/>
                    <a:pt x="950" y="272"/>
                    <a:pt x="950" y="274"/>
                  </a:cubicBezTo>
                  <a:cubicBezTo>
                    <a:pt x="950" y="276"/>
                    <a:pt x="948" y="278"/>
                    <a:pt x="946" y="278"/>
                  </a:cubicBezTo>
                  <a:lnTo>
                    <a:pt x="938" y="278"/>
                  </a:lnTo>
                  <a:close/>
                  <a:moveTo>
                    <a:pt x="970" y="278"/>
                  </a:moveTo>
                  <a:cubicBezTo>
                    <a:pt x="968" y="278"/>
                    <a:pt x="966" y="276"/>
                    <a:pt x="966" y="274"/>
                  </a:cubicBezTo>
                  <a:cubicBezTo>
                    <a:pt x="966" y="272"/>
                    <a:pt x="968" y="270"/>
                    <a:pt x="970" y="270"/>
                  </a:cubicBezTo>
                  <a:cubicBezTo>
                    <a:pt x="978" y="270"/>
                    <a:pt x="978" y="270"/>
                    <a:pt x="978" y="270"/>
                  </a:cubicBezTo>
                  <a:cubicBezTo>
                    <a:pt x="981" y="270"/>
                    <a:pt x="983" y="272"/>
                    <a:pt x="983" y="274"/>
                  </a:cubicBezTo>
                  <a:cubicBezTo>
                    <a:pt x="983" y="276"/>
                    <a:pt x="981" y="278"/>
                    <a:pt x="978" y="278"/>
                  </a:cubicBezTo>
                  <a:lnTo>
                    <a:pt x="970" y="278"/>
                  </a:lnTo>
                  <a:close/>
                  <a:moveTo>
                    <a:pt x="1022" y="0"/>
                  </a:moveTo>
                  <a:cubicBezTo>
                    <a:pt x="1024" y="0"/>
                    <a:pt x="1026" y="2"/>
                    <a:pt x="1026" y="4"/>
                  </a:cubicBezTo>
                  <a:cubicBezTo>
                    <a:pt x="1026" y="6"/>
                    <a:pt x="1024" y="8"/>
                    <a:pt x="1022" y="8"/>
                  </a:cubicBezTo>
                  <a:cubicBezTo>
                    <a:pt x="1014" y="8"/>
                    <a:pt x="1014" y="8"/>
                    <a:pt x="1014" y="8"/>
                  </a:cubicBezTo>
                  <a:cubicBezTo>
                    <a:pt x="1011" y="8"/>
                    <a:pt x="1010" y="6"/>
                    <a:pt x="1010" y="4"/>
                  </a:cubicBezTo>
                  <a:cubicBezTo>
                    <a:pt x="1010" y="2"/>
                    <a:pt x="1011" y="0"/>
                    <a:pt x="1014" y="0"/>
                  </a:cubicBezTo>
                  <a:lnTo>
                    <a:pt x="1022" y="0"/>
                  </a:lnTo>
                  <a:close/>
                  <a:moveTo>
                    <a:pt x="989" y="0"/>
                  </a:moveTo>
                  <a:cubicBezTo>
                    <a:pt x="991" y="0"/>
                    <a:pt x="993" y="2"/>
                    <a:pt x="993" y="4"/>
                  </a:cubicBezTo>
                  <a:cubicBezTo>
                    <a:pt x="993" y="6"/>
                    <a:pt x="991" y="8"/>
                    <a:pt x="989" y="8"/>
                  </a:cubicBezTo>
                  <a:cubicBezTo>
                    <a:pt x="981" y="8"/>
                    <a:pt x="981" y="8"/>
                    <a:pt x="981" y="8"/>
                  </a:cubicBezTo>
                  <a:cubicBezTo>
                    <a:pt x="979" y="8"/>
                    <a:pt x="977" y="6"/>
                    <a:pt x="977" y="4"/>
                  </a:cubicBezTo>
                  <a:cubicBezTo>
                    <a:pt x="977" y="2"/>
                    <a:pt x="979" y="0"/>
                    <a:pt x="981" y="0"/>
                  </a:cubicBezTo>
                  <a:lnTo>
                    <a:pt x="989" y="0"/>
                  </a:lnTo>
                  <a:close/>
                  <a:moveTo>
                    <a:pt x="957" y="0"/>
                  </a:moveTo>
                  <a:cubicBezTo>
                    <a:pt x="959" y="0"/>
                    <a:pt x="961" y="2"/>
                    <a:pt x="961" y="4"/>
                  </a:cubicBezTo>
                  <a:cubicBezTo>
                    <a:pt x="961" y="6"/>
                    <a:pt x="959" y="8"/>
                    <a:pt x="957" y="8"/>
                  </a:cubicBezTo>
                  <a:cubicBezTo>
                    <a:pt x="948" y="8"/>
                    <a:pt x="948" y="8"/>
                    <a:pt x="948" y="8"/>
                  </a:cubicBezTo>
                  <a:cubicBezTo>
                    <a:pt x="946" y="8"/>
                    <a:pt x="944" y="6"/>
                    <a:pt x="944" y="4"/>
                  </a:cubicBezTo>
                  <a:cubicBezTo>
                    <a:pt x="944" y="2"/>
                    <a:pt x="946" y="0"/>
                    <a:pt x="948" y="0"/>
                  </a:cubicBezTo>
                  <a:lnTo>
                    <a:pt x="957" y="0"/>
                  </a:lnTo>
                  <a:close/>
                  <a:moveTo>
                    <a:pt x="924" y="0"/>
                  </a:moveTo>
                  <a:cubicBezTo>
                    <a:pt x="926" y="0"/>
                    <a:pt x="928" y="2"/>
                    <a:pt x="928" y="4"/>
                  </a:cubicBezTo>
                  <a:cubicBezTo>
                    <a:pt x="928" y="6"/>
                    <a:pt x="926" y="8"/>
                    <a:pt x="924" y="8"/>
                  </a:cubicBezTo>
                  <a:cubicBezTo>
                    <a:pt x="916" y="8"/>
                    <a:pt x="916" y="8"/>
                    <a:pt x="916" y="8"/>
                  </a:cubicBezTo>
                  <a:cubicBezTo>
                    <a:pt x="914" y="8"/>
                    <a:pt x="912" y="6"/>
                    <a:pt x="912" y="4"/>
                  </a:cubicBezTo>
                  <a:cubicBezTo>
                    <a:pt x="912" y="2"/>
                    <a:pt x="914" y="0"/>
                    <a:pt x="916" y="0"/>
                  </a:cubicBezTo>
                  <a:lnTo>
                    <a:pt x="924" y="0"/>
                  </a:lnTo>
                  <a:close/>
                  <a:moveTo>
                    <a:pt x="891" y="0"/>
                  </a:moveTo>
                  <a:cubicBezTo>
                    <a:pt x="894" y="0"/>
                    <a:pt x="896" y="2"/>
                    <a:pt x="896" y="4"/>
                  </a:cubicBezTo>
                  <a:cubicBezTo>
                    <a:pt x="896" y="6"/>
                    <a:pt x="894" y="8"/>
                    <a:pt x="891" y="8"/>
                  </a:cubicBezTo>
                  <a:cubicBezTo>
                    <a:pt x="883" y="8"/>
                    <a:pt x="883" y="8"/>
                    <a:pt x="883" y="8"/>
                  </a:cubicBezTo>
                  <a:cubicBezTo>
                    <a:pt x="881" y="8"/>
                    <a:pt x="879" y="6"/>
                    <a:pt x="879" y="4"/>
                  </a:cubicBezTo>
                  <a:cubicBezTo>
                    <a:pt x="879" y="2"/>
                    <a:pt x="881" y="0"/>
                    <a:pt x="883" y="0"/>
                  </a:cubicBezTo>
                  <a:lnTo>
                    <a:pt x="891" y="0"/>
                  </a:lnTo>
                  <a:close/>
                  <a:moveTo>
                    <a:pt x="859" y="0"/>
                  </a:moveTo>
                  <a:cubicBezTo>
                    <a:pt x="861" y="0"/>
                    <a:pt x="863" y="2"/>
                    <a:pt x="863" y="4"/>
                  </a:cubicBezTo>
                  <a:cubicBezTo>
                    <a:pt x="863" y="6"/>
                    <a:pt x="861" y="8"/>
                    <a:pt x="859" y="8"/>
                  </a:cubicBezTo>
                  <a:cubicBezTo>
                    <a:pt x="851" y="8"/>
                    <a:pt x="851" y="8"/>
                    <a:pt x="851" y="8"/>
                  </a:cubicBezTo>
                  <a:cubicBezTo>
                    <a:pt x="849" y="8"/>
                    <a:pt x="847" y="6"/>
                    <a:pt x="847" y="4"/>
                  </a:cubicBezTo>
                  <a:cubicBezTo>
                    <a:pt x="847" y="2"/>
                    <a:pt x="849" y="0"/>
                    <a:pt x="851" y="0"/>
                  </a:cubicBezTo>
                  <a:lnTo>
                    <a:pt x="859" y="0"/>
                  </a:lnTo>
                  <a:close/>
                  <a:moveTo>
                    <a:pt x="826" y="0"/>
                  </a:moveTo>
                  <a:cubicBezTo>
                    <a:pt x="829" y="0"/>
                    <a:pt x="830" y="2"/>
                    <a:pt x="830" y="4"/>
                  </a:cubicBezTo>
                  <a:cubicBezTo>
                    <a:pt x="830" y="6"/>
                    <a:pt x="829" y="8"/>
                    <a:pt x="826" y="8"/>
                  </a:cubicBezTo>
                  <a:cubicBezTo>
                    <a:pt x="818" y="8"/>
                    <a:pt x="818" y="8"/>
                    <a:pt x="818" y="8"/>
                  </a:cubicBezTo>
                  <a:cubicBezTo>
                    <a:pt x="816" y="8"/>
                    <a:pt x="814" y="6"/>
                    <a:pt x="814" y="4"/>
                  </a:cubicBezTo>
                  <a:cubicBezTo>
                    <a:pt x="814" y="2"/>
                    <a:pt x="816" y="0"/>
                    <a:pt x="818" y="0"/>
                  </a:cubicBezTo>
                  <a:lnTo>
                    <a:pt x="826" y="0"/>
                  </a:lnTo>
                  <a:close/>
                  <a:moveTo>
                    <a:pt x="794" y="0"/>
                  </a:moveTo>
                  <a:cubicBezTo>
                    <a:pt x="796" y="0"/>
                    <a:pt x="798" y="2"/>
                    <a:pt x="798" y="4"/>
                  </a:cubicBezTo>
                  <a:cubicBezTo>
                    <a:pt x="798" y="6"/>
                    <a:pt x="796" y="8"/>
                    <a:pt x="794" y="8"/>
                  </a:cubicBezTo>
                  <a:cubicBezTo>
                    <a:pt x="786" y="8"/>
                    <a:pt x="786" y="8"/>
                    <a:pt x="786" y="8"/>
                  </a:cubicBezTo>
                  <a:cubicBezTo>
                    <a:pt x="783" y="8"/>
                    <a:pt x="782" y="6"/>
                    <a:pt x="782" y="4"/>
                  </a:cubicBezTo>
                  <a:cubicBezTo>
                    <a:pt x="782" y="2"/>
                    <a:pt x="783" y="0"/>
                    <a:pt x="786" y="0"/>
                  </a:cubicBezTo>
                  <a:lnTo>
                    <a:pt x="794" y="0"/>
                  </a:lnTo>
                  <a:close/>
                  <a:moveTo>
                    <a:pt x="761" y="0"/>
                  </a:moveTo>
                  <a:cubicBezTo>
                    <a:pt x="763" y="0"/>
                    <a:pt x="765" y="2"/>
                    <a:pt x="765" y="4"/>
                  </a:cubicBezTo>
                  <a:cubicBezTo>
                    <a:pt x="765" y="6"/>
                    <a:pt x="763" y="8"/>
                    <a:pt x="761" y="8"/>
                  </a:cubicBezTo>
                  <a:cubicBezTo>
                    <a:pt x="753" y="8"/>
                    <a:pt x="753" y="8"/>
                    <a:pt x="753" y="8"/>
                  </a:cubicBezTo>
                  <a:cubicBezTo>
                    <a:pt x="751" y="8"/>
                    <a:pt x="749" y="6"/>
                    <a:pt x="749" y="4"/>
                  </a:cubicBezTo>
                  <a:cubicBezTo>
                    <a:pt x="749" y="2"/>
                    <a:pt x="751" y="0"/>
                    <a:pt x="753" y="0"/>
                  </a:cubicBezTo>
                  <a:lnTo>
                    <a:pt x="761" y="0"/>
                  </a:lnTo>
                  <a:close/>
                  <a:moveTo>
                    <a:pt x="729" y="0"/>
                  </a:moveTo>
                  <a:cubicBezTo>
                    <a:pt x="731" y="0"/>
                    <a:pt x="733" y="2"/>
                    <a:pt x="733" y="4"/>
                  </a:cubicBezTo>
                  <a:cubicBezTo>
                    <a:pt x="733" y="6"/>
                    <a:pt x="731" y="8"/>
                    <a:pt x="729" y="8"/>
                  </a:cubicBezTo>
                  <a:cubicBezTo>
                    <a:pt x="721" y="8"/>
                    <a:pt x="721" y="8"/>
                    <a:pt x="721" y="8"/>
                  </a:cubicBezTo>
                  <a:cubicBezTo>
                    <a:pt x="718" y="8"/>
                    <a:pt x="716" y="6"/>
                    <a:pt x="716" y="4"/>
                  </a:cubicBezTo>
                  <a:cubicBezTo>
                    <a:pt x="716" y="2"/>
                    <a:pt x="718" y="0"/>
                    <a:pt x="721" y="0"/>
                  </a:cubicBezTo>
                  <a:lnTo>
                    <a:pt x="729" y="0"/>
                  </a:lnTo>
                  <a:close/>
                  <a:moveTo>
                    <a:pt x="696" y="0"/>
                  </a:moveTo>
                  <a:cubicBezTo>
                    <a:pt x="698" y="0"/>
                    <a:pt x="700" y="2"/>
                    <a:pt x="700" y="4"/>
                  </a:cubicBezTo>
                  <a:cubicBezTo>
                    <a:pt x="700" y="6"/>
                    <a:pt x="698" y="8"/>
                    <a:pt x="696" y="8"/>
                  </a:cubicBezTo>
                  <a:cubicBezTo>
                    <a:pt x="688" y="8"/>
                    <a:pt x="688" y="8"/>
                    <a:pt x="688" y="8"/>
                  </a:cubicBezTo>
                  <a:cubicBezTo>
                    <a:pt x="686" y="8"/>
                    <a:pt x="684" y="6"/>
                    <a:pt x="684" y="4"/>
                  </a:cubicBezTo>
                  <a:cubicBezTo>
                    <a:pt x="684" y="2"/>
                    <a:pt x="686" y="0"/>
                    <a:pt x="688" y="0"/>
                  </a:cubicBezTo>
                  <a:lnTo>
                    <a:pt x="696" y="0"/>
                  </a:lnTo>
                  <a:close/>
                  <a:moveTo>
                    <a:pt x="664" y="0"/>
                  </a:moveTo>
                  <a:cubicBezTo>
                    <a:pt x="666" y="0"/>
                    <a:pt x="668" y="2"/>
                    <a:pt x="668" y="4"/>
                  </a:cubicBezTo>
                  <a:cubicBezTo>
                    <a:pt x="668" y="6"/>
                    <a:pt x="666" y="8"/>
                    <a:pt x="664" y="8"/>
                  </a:cubicBezTo>
                  <a:cubicBezTo>
                    <a:pt x="655" y="8"/>
                    <a:pt x="655" y="8"/>
                    <a:pt x="655" y="8"/>
                  </a:cubicBezTo>
                  <a:cubicBezTo>
                    <a:pt x="653" y="8"/>
                    <a:pt x="651" y="6"/>
                    <a:pt x="651" y="4"/>
                  </a:cubicBezTo>
                  <a:cubicBezTo>
                    <a:pt x="651" y="2"/>
                    <a:pt x="653" y="0"/>
                    <a:pt x="655" y="0"/>
                  </a:cubicBezTo>
                  <a:lnTo>
                    <a:pt x="664" y="0"/>
                  </a:lnTo>
                  <a:close/>
                  <a:moveTo>
                    <a:pt x="631" y="0"/>
                  </a:moveTo>
                  <a:cubicBezTo>
                    <a:pt x="633" y="0"/>
                    <a:pt x="635" y="2"/>
                    <a:pt x="635" y="4"/>
                  </a:cubicBezTo>
                  <a:cubicBezTo>
                    <a:pt x="635" y="6"/>
                    <a:pt x="633" y="8"/>
                    <a:pt x="631" y="8"/>
                  </a:cubicBezTo>
                  <a:cubicBezTo>
                    <a:pt x="623" y="8"/>
                    <a:pt x="623" y="8"/>
                    <a:pt x="623" y="8"/>
                  </a:cubicBezTo>
                  <a:cubicBezTo>
                    <a:pt x="621" y="8"/>
                    <a:pt x="619" y="6"/>
                    <a:pt x="619" y="4"/>
                  </a:cubicBezTo>
                  <a:cubicBezTo>
                    <a:pt x="619" y="2"/>
                    <a:pt x="621" y="0"/>
                    <a:pt x="623" y="0"/>
                  </a:cubicBezTo>
                  <a:lnTo>
                    <a:pt x="631" y="0"/>
                  </a:lnTo>
                  <a:close/>
                  <a:moveTo>
                    <a:pt x="598" y="0"/>
                  </a:moveTo>
                  <a:cubicBezTo>
                    <a:pt x="601" y="0"/>
                    <a:pt x="603" y="2"/>
                    <a:pt x="603" y="4"/>
                  </a:cubicBezTo>
                  <a:cubicBezTo>
                    <a:pt x="603" y="6"/>
                    <a:pt x="601" y="8"/>
                    <a:pt x="598" y="8"/>
                  </a:cubicBezTo>
                  <a:cubicBezTo>
                    <a:pt x="590" y="8"/>
                    <a:pt x="590" y="8"/>
                    <a:pt x="590" y="8"/>
                  </a:cubicBezTo>
                  <a:cubicBezTo>
                    <a:pt x="588" y="8"/>
                    <a:pt x="586" y="6"/>
                    <a:pt x="586" y="4"/>
                  </a:cubicBezTo>
                  <a:cubicBezTo>
                    <a:pt x="586" y="2"/>
                    <a:pt x="588" y="0"/>
                    <a:pt x="590" y="0"/>
                  </a:cubicBezTo>
                  <a:lnTo>
                    <a:pt x="598" y="0"/>
                  </a:lnTo>
                  <a:close/>
                  <a:moveTo>
                    <a:pt x="566" y="0"/>
                  </a:moveTo>
                  <a:cubicBezTo>
                    <a:pt x="568" y="0"/>
                    <a:pt x="570" y="2"/>
                    <a:pt x="570" y="4"/>
                  </a:cubicBezTo>
                  <a:cubicBezTo>
                    <a:pt x="570" y="6"/>
                    <a:pt x="568" y="8"/>
                    <a:pt x="566" y="8"/>
                  </a:cubicBezTo>
                  <a:cubicBezTo>
                    <a:pt x="558" y="8"/>
                    <a:pt x="558" y="8"/>
                    <a:pt x="558" y="8"/>
                  </a:cubicBezTo>
                  <a:cubicBezTo>
                    <a:pt x="555" y="8"/>
                    <a:pt x="554" y="6"/>
                    <a:pt x="554" y="4"/>
                  </a:cubicBezTo>
                  <a:cubicBezTo>
                    <a:pt x="554" y="2"/>
                    <a:pt x="555" y="0"/>
                    <a:pt x="558" y="0"/>
                  </a:cubicBezTo>
                  <a:lnTo>
                    <a:pt x="566" y="0"/>
                  </a:lnTo>
                  <a:close/>
                  <a:moveTo>
                    <a:pt x="533" y="0"/>
                  </a:moveTo>
                  <a:cubicBezTo>
                    <a:pt x="536" y="0"/>
                    <a:pt x="537" y="2"/>
                    <a:pt x="537" y="4"/>
                  </a:cubicBezTo>
                  <a:cubicBezTo>
                    <a:pt x="537" y="6"/>
                    <a:pt x="536" y="8"/>
                    <a:pt x="533" y="8"/>
                  </a:cubicBezTo>
                  <a:cubicBezTo>
                    <a:pt x="525" y="8"/>
                    <a:pt x="525" y="8"/>
                    <a:pt x="525" y="8"/>
                  </a:cubicBezTo>
                  <a:cubicBezTo>
                    <a:pt x="523" y="8"/>
                    <a:pt x="521" y="6"/>
                    <a:pt x="521" y="4"/>
                  </a:cubicBezTo>
                  <a:cubicBezTo>
                    <a:pt x="521" y="2"/>
                    <a:pt x="523" y="0"/>
                    <a:pt x="525" y="0"/>
                  </a:cubicBezTo>
                  <a:lnTo>
                    <a:pt x="533" y="0"/>
                  </a:lnTo>
                  <a:close/>
                  <a:moveTo>
                    <a:pt x="501" y="0"/>
                  </a:moveTo>
                  <a:cubicBezTo>
                    <a:pt x="503" y="0"/>
                    <a:pt x="505" y="2"/>
                    <a:pt x="505" y="4"/>
                  </a:cubicBezTo>
                  <a:cubicBezTo>
                    <a:pt x="505" y="6"/>
                    <a:pt x="503" y="8"/>
                    <a:pt x="501" y="8"/>
                  </a:cubicBezTo>
                  <a:cubicBezTo>
                    <a:pt x="493" y="8"/>
                    <a:pt x="493" y="8"/>
                    <a:pt x="493" y="8"/>
                  </a:cubicBezTo>
                  <a:cubicBezTo>
                    <a:pt x="490" y="8"/>
                    <a:pt x="489" y="6"/>
                    <a:pt x="489" y="4"/>
                  </a:cubicBezTo>
                  <a:cubicBezTo>
                    <a:pt x="489" y="2"/>
                    <a:pt x="490" y="0"/>
                    <a:pt x="493" y="0"/>
                  </a:cubicBezTo>
                  <a:lnTo>
                    <a:pt x="501" y="0"/>
                  </a:lnTo>
                  <a:close/>
                  <a:moveTo>
                    <a:pt x="468" y="0"/>
                  </a:moveTo>
                  <a:cubicBezTo>
                    <a:pt x="470" y="0"/>
                    <a:pt x="472" y="2"/>
                    <a:pt x="472" y="4"/>
                  </a:cubicBezTo>
                  <a:cubicBezTo>
                    <a:pt x="472" y="6"/>
                    <a:pt x="470" y="8"/>
                    <a:pt x="468" y="8"/>
                  </a:cubicBezTo>
                  <a:cubicBezTo>
                    <a:pt x="460" y="8"/>
                    <a:pt x="460" y="8"/>
                    <a:pt x="460" y="8"/>
                  </a:cubicBezTo>
                  <a:cubicBezTo>
                    <a:pt x="458" y="8"/>
                    <a:pt x="456" y="6"/>
                    <a:pt x="456" y="4"/>
                  </a:cubicBezTo>
                  <a:cubicBezTo>
                    <a:pt x="456" y="2"/>
                    <a:pt x="458" y="0"/>
                    <a:pt x="460" y="0"/>
                  </a:cubicBezTo>
                  <a:lnTo>
                    <a:pt x="468" y="0"/>
                  </a:lnTo>
                  <a:close/>
                  <a:moveTo>
                    <a:pt x="436" y="0"/>
                  </a:moveTo>
                  <a:cubicBezTo>
                    <a:pt x="438" y="0"/>
                    <a:pt x="440" y="2"/>
                    <a:pt x="440" y="4"/>
                  </a:cubicBezTo>
                  <a:cubicBezTo>
                    <a:pt x="440" y="6"/>
                    <a:pt x="438" y="8"/>
                    <a:pt x="436" y="8"/>
                  </a:cubicBezTo>
                  <a:cubicBezTo>
                    <a:pt x="427" y="8"/>
                    <a:pt x="427" y="8"/>
                    <a:pt x="427" y="8"/>
                  </a:cubicBezTo>
                  <a:cubicBezTo>
                    <a:pt x="425" y="8"/>
                    <a:pt x="423" y="6"/>
                    <a:pt x="423" y="4"/>
                  </a:cubicBezTo>
                  <a:cubicBezTo>
                    <a:pt x="423" y="2"/>
                    <a:pt x="425" y="0"/>
                    <a:pt x="427" y="0"/>
                  </a:cubicBezTo>
                  <a:lnTo>
                    <a:pt x="436" y="0"/>
                  </a:lnTo>
                  <a:close/>
                  <a:moveTo>
                    <a:pt x="403" y="0"/>
                  </a:moveTo>
                  <a:cubicBezTo>
                    <a:pt x="405" y="0"/>
                    <a:pt x="407" y="2"/>
                    <a:pt x="407" y="4"/>
                  </a:cubicBezTo>
                  <a:cubicBezTo>
                    <a:pt x="407" y="6"/>
                    <a:pt x="405" y="8"/>
                    <a:pt x="403" y="8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393" y="8"/>
                    <a:pt x="391" y="6"/>
                    <a:pt x="391" y="4"/>
                  </a:cubicBezTo>
                  <a:cubicBezTo>
                    <a:pt x="391" y="2"/>
                    <a:pt x="393" y="0"/>
                    <a:pt x="395" y="0"/>
                  </a:cubicBezTo>
                  <a:lnTo>
                    <a:pt x="403" y="0"/>
                  </a:lnTo>
                  <a:close/>
                  <a:moveTo>
                    <a:pt x="371" y="0"/>
                  </a:moveTo>
                  <a:cubicBezTo>
                    <a:pt x="373" y="0"/>
                    <a:pt x="375" y="2"/>
                    <a:pt x="375" y="4"/>
                  </a:cubicBezTo>
                  <a:cubicBezTo>
                    <a:pt x="375" y="6"/>
                    <a:pt x="373" y="8"/>
                    <a:pt x="371" y="8"/>
                  </a:cubicBezTo>
                  <a:cubicBezTo>
                    <a:pt x="362" y="8"/>
                    <a:pt x="362" y="8"/>
                    <a:pt x="362" y="8"/>
                  </a:cubicBezTo>
                  <a:cubicBezTo>
                    <a:pt x="360" y="8"/>
                    <a:pt x="358" y="6"/>
                    <a:pt x="358" y="4"/>
                  </a:cubicBezTo>
                  <a:cubicBezTo>
                    <a:pt x="358" y="2"/>
                    <a:pt x="360" y="0"/>
                    <a:pt x="362" y="0"/>
                  </a:cubicBezTo>
                  <a:lnTo>
                    <a:pt x="371" y="0"/>
                  </a:lnTo>
                  <a:close/>
                  <a:moveTo>
                    <a:pt x="338" y="0"/>
                  </a:moveTo>
                  <a:cubicBezTo>
                    <a:pt x="340" y="0"/>
                    <a:pt x="342" y="2"/>
                    <a:pt x="342" y="4"/>
                  </a:cubicBezTo>
                  <a:cubicBezTo>
                    <a:pt x="342" y="6"/>
                    <a:pt x="340" y="8"/>
                    <a:pt x="338" y="8"/>
                  </a:cubicBezTo>
                  <a:cubicBezTo>
                    <a:pt x="330" y="8"/>
                    <a:pt x="330" y="8"/>
                    <a:pt x="330" y="8"/>
                  </a:cubicBezTo>
                  <a:cubicBezTo>
                    <a:pt x="328" y="8"/>
                    <a:pt x="326" y="6"/>
                    <a:pt x="326" y="4"/>
                  </a:cubicBezTo>
                  <a:cubicBezTo>
                    <a:pt x="326" y="2"/>
                    <a:pt x="328" y="0"/>
                    <a:pt x="330" y="0"/>
                  </a:cubicBezTo>
                  <a:lnTo>
                    <a:pt x="338" y="0"/>
                  </a:lnTo>
                  <a:close/>
                  <a:moveTo>
                    <a:pt x="305" y="0"/>
                  </a:moveTo>
                  <a:cubicBezTo>
                    <a:pt x="308" y="0"/>
                    <a:pt x="309" y="2"/>
                    <a:pt x="309" y="4"/>
                  </a:cubicBezTo>
                  <a:cubicBezTo>
                    <a:pt x="309" y="6"/>
                    <a:pt x="308" y="8"/>
                    <a:pt x="305" y="8"/>
                  </a:cubicBezTo>
                  <a:cubicBezTo>
                    <a:pt x="297" y="8"/>
                    <a:pt x="297" y="8"/>
                    <a:pt x="297" y="8"/>
                  </a:cubicBezTo>
                  <a:cubicBezTo>
                    <a:pt x="295" y="8"/>
                    <a:pt x="293" y="6"/>
                    <a:pt x="293" y="4"/>
                  </a:cubicBezTo>
                  <a:cubicBezTo>
                    <a:pt x="293" y="2"/>
                    <a:pt x="295" y="0"/>
                    <a:pt x="297" y="0"/>
                  </a:cubicBezTo>
                  <a:lnTo>
                    <a:pt x="305" y="0"/>
                  </a:lnTo>
                  <a:close/>
                  <a:moveTo>
                    <a:pt x="273" y="0"/>
                  </a:moveTo>
                  <a:cubicBezTo>
                    <a:pt x="275" y="0"/>
                    <a:pt x="277" y="2"/>
                    <a:pt x="277" y="4"/>
                  </a:cubicBezTo>
                  <a:cubicBezTo>
                    <a:pt x="277" y="6"/>
                    <a:pt x="275" y="8"/>
                    <a:pt x="273" y="8"/>
                  </a:cubicBezTo>
                  <a:cubicBezTo>
                    <a:pt x="265" y="8"/>
                    <a:pt x="265" y="8"/>
                    <a:pt x="265" y="8"/>
                  </a:cubicBezTo>
                  <a:cubicBezTo>
                    <a:pt x="262" y="8"/>
                    <a:pt x="261" y="6"/>
                    <a:pt x="261" y="4"/>
                  </a:cubicBezTo>
                  <a:cubicBezTo>
                    <a:pt x="261" y="2"/>
                    <a:pt x="262" y="0"/>
                    <a:pt x="265" y="0"/>
                  </a:cubicBezTo>
                  <a:lnTo>
                    <a:pt x="273" y="0"/>
                  </a:lnTo>
                  <a:close/>
                  <a:moveTo>
                    <a:pt x="240" y="0"/>
                  </a:moveTo>
                  <a:cubicBezTo>
                    <a:pt x="242" y="0"/>
                    <a:pt x="244" y="2"/>
                    <a:pt x="244" y="4"/>
                  </a:cubicBezTo>
                  <a:cubicBezTo>
                    <a:pt x="244" y="6"/>
                    <a:pt x="242" y="8"/>
                    <a:pt x="240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0" y="8"/>
                    <a:pt x="228" y="6"/>
                    <a:pt x="228" y="4"/>
                  </a:cubicBezTo>
                  <a:cubicBezTo>
                    <a:pt x="228" y="2"/>
                    <a:pt x="230" y="0"/>
                    <a:pt x="232" y="0"/>
                  </a:cubicBezTo>
                  <a:lnTo>
                    <a:pt x="240" y="0"/>
                  </a:lnTo>
                  <a:close/>
                  <a:moveTo>
                    <a:pt x="208" y="0"/>
                  </a:moveTo>
                  <a:cubicBezTo>
                    <a:pt x="210" y="0"/>
                    <a:pt x="212" y="2"/>
                    <a:pt x="212" y="4"/>
                  </a:cubicBezTo>
                  <a:cubicBezTo>
                    <a:pt x="212" y="6"/>
                    <a:pt x="210" y="8"/>
                    <a:pt x="208" y="8"/>
                  </a:cubicBezTo>
                  <a:cubicBezTo>
                    <a:pt x="200" y="8"/>
                    <a:pt x="200" y="8"/>
                    <a:pt x="200" y="8"/>
                  </a:cubicBezTo>
                  <a:cubicBezTo>
                    <a:pt x="197" y="8"/>
                    <a:pt x="195" y="6"/>
                    <a:pt x="195" y="4"/>
                  </a:cubicBezTo>
                  <a:cubicBezTo>
                    <a:pt x="195" y="2"/>
                    <a:pt x="197" y="0"/>
                    <a:pt x="200" y="0"/>
                  </a:cubicBezTo>
                  <a:lnTo>
                    <a:pt x="208" y="0"/>
                  </a:lnTo>
                  <a:close/>
                  <a:moveTo>
                    <a:pt x="175" y="0"/>
                  </a:moveTo>
                  <a:cubicBezTo>
                    <a:pt x="177" y="0"/>
                    <a:pt x="179" y="2"/>
                    <a:pt x="179" y="4"/>
                  </a:cubicBezTo>
                  <a:cubicBezTo>
                    <a:pt x="179" y="6"/>
                    <a:pt x="177" y="8"/>
                    <a:pt x="175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5" y="8"/>
                    <a:pt x="163" y="6"/>
                    <a:pt x="163" y="4"/>
                  </a:cubicBezTo>
                  <a:cubicBezTo>
                    <a:pt x="163" y="2"/>
                    <a:pt x="165" y="0"/>
                    <a:pt x="167" y="0"/>
                  </a:cubicBezTo>
                  <a:lnTo>
                    <a:pt x="175" y="0"/>
                  </a:lnTo>
                  <a:close/>
                  <a:moveTo>
                    <a:pt x="143" y="0"/>
                  </a:moveTo>
                  <a:cubicBezTo>
                    <a:pt x="145" y="0"/>
                    <a:pt x="147" y="2"/>
                    <a:pt x="147" y="4"/>
                  </a:cubicBezTo>
                  <a:cubicBezTo>
                    <a:pt x="147" y="6"/>
                    <a:pt x="145" y="8"/>
                    <a:pt x="143" y="8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2" y="8"/>
                    <a:pt x="130" y="6"/>
                    <a:pt x="130" y="4"/>
                  </a:cubicBezTo>
                  <a:cubicBezTo>
                    <a:pt x="130" y="2"/>
                    <a:pt x="132" y="0"/>
                    <a:pt x="134" y="0"/>
                  </a:cubicBezTo>
                  <a:lnTo>
                    <a:pt x="143" y="0"/>
                  </a:lnTo>
                  <a:close/>
                  <a:moveTo>
                    <a:pt x="110" y="0"/>
                  </a:moveTo>
                  <a:cubicBezTo>
                    <a:pt x="112" y="0"/>
                    <a:pt x="114" y="2"/>
                    <a:pt x="114" y="4"/>
                  </a:cubicBezTo>
                  <a:cubicBezTo>
                    <a:pt x="114" y="6"/>
                    <a:pt x="112" y="8"/>
                    <a:pt x="110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0" y="8"/>
                    <a:pt x="98" y="6"/>
                    <a:pt x="98" y="4"/>
                  </a:cubicBezTo>
                  <a:cubicBezTo>
                    <a:pt x="98" y="2"/>
                    <a:pt x="100" y="0"/>
                    <a:pt x="102" y="0"/>
                  </a:cubicBezTo>
                  <a:lnTo>
                    <a:pt x="110" y="0"/>
                  </a:lnTo>
                  <a:close/>
                  <a:moveTo>
                    <a:pt x="77" y="0"/>
                  </a:moveTo>
                  <a:cubicBezTo>
                    <a:pt x="80" y="0"/>
                    <a:pt x="82" y="2"/>
                    <a:pt x="82" y="4"/>
                  </a:cubicBezTo>
                  <a:cubicBezTo>
                    <a:pt x="82" y="6"/>
                    <a:pt x="80" y="8"/>
                    <a:pt x="77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8"/>
                    <a:pt x="65" y="6"/>
                    <a:pt x="65" y="4"/>
                  </a:cubicBezTo>
                  <a:cubicBezTo>
                    <a:pt x="65" y="2"/>
                    <a:pt x="67" y="0"/>
                    <a:pt x="69" y="0"/>
                  </a:cubicBezTo>
                  <a:lnTo>
                    <a:pt x="77" y="0"/>
                  </a:lnTo>
                  <a:close/>
                  <a:moveTo>
                    <a:pt x="45" y="0"/>
                  </a:moveTo>
                  <a:cubicBezTo>
                    <a:pt x="47" y="0"/>
                    <a:pt x="49" y="2"/>
                    <a:pt x="49" y="4"/>
                  </a:cubicBezTo>
                  <a:cubicBezTo>
                    <a:pt x="49" y="6"/>
                    <a:pt x="47" y="8"/>
                    <a:pt x="45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4" y="8"/>
                    <a:pt x="33" y="6"/>
                    <a:pt x="33" y="4"/>
                  </a:cubicBezTo>
                  <a:cubicBezTo>
                    <a:pt x="33" y="2"/>
                    <a:pt x="34" y="0"/>
                    <a:pt x="37" y="0"/>
                  </a:cubicBezTo>
                  <a:lnTo>
                    <a:pt x="45" y="0"/>
                  </a:lnTo>
                  <a:close/>
                  <a:moveTo>
                    <a:pt x="12" y="0"/>
                  </a:moveTo>
                  <a:cubicBezTo>
                    <a:pt x="15" y="0"/>
                    <a:pt x="16" y="2"/>
                    <a:pt x="16" y="4"/>
                  </a:cubicBezTo>
                  <a:cubicBezTo>
                    <a:pt x="16" y="6"/>
                    <a:pt x="15" y="8"/>
                    <a:pt x="12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9B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xmlns="" id="{C1092451-54A4-45E4-ABC4-32FE8AA971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29575" y="1676401"/>
              <a:ext cx="950913" cy="1203325"/>
            </a:xfrm>
            <a:custGeom>
              <a:avLst/>
              <a:gdLst>
                <a:gd name="T0" fmla="*/ 0 w 599"/>
                <a:gd name="T1" fmla="*/ 379 h 759"/>
                <a:gd name="T2" fmla="*/ 65 w 599"/>
                <a:gd name="T3" fmla="*/ 143 h 759"/>
                <a:gd name="T4" fmla="*/ 237 w 599"/>
                <a:gd name="T5" fmla="*/ 8 h 759"/>
                <a:gd name="T6" fmla="*/ 300 w 599"/>
                <a:gd name="T7" fmla="*/ 0 h 759"/>
                <a:gd name="T8" fmla="*/ 363 w 599"/>
                <a:gd name="T9" fmla="*/ 8 h 759"/>
                <a:gd name="T10" fmla="*/ 535 w 599"/>
                <a:gd name="T11" fmla="*/ 143 h 759"/>
                <a:gd name="T12" fmla="*/ 599 w 599"/>
                <a:gd name="T13" fmla="*/ 379 h 759"/>
                <a:gd name="T14" fmla="*/ 535 w 599"/>
                <a:gd name="T15" fmla="*/ 615 h 759"/>
                <a:gd name="T16" fmla="*/ 363 w 599"/>
                <a:gd name="T17" fmla="*/ 750 h 759"/>
                <a:gd name="T18" fmla="*/ 300 w 599"/>
                <a:gd name="T19" fmla="*/ 759 h 759"/>
                <a:gd name="T20" fmla="*/ 237 w 599"/>
                <a:gd name="T21" fmla="*/ 750 h 759"/>
                <a:gd name="T22" fmla="*/ 65 w 599"/>
                <a:gd name="T23" fmla="*/ 615 h 759"/>
                <a:gd name="T24" fmla="*/ 0 w 599"/>
                <a:gd name="T25" fmla="*/ 379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9" h="759">
                  <a:moveTo>
                    <a:pt x="0" y="379"/>
                  </a:moveTo>
                  <a:cubicBezTo>
                    <a:pt x="0" y="297"/>
                    <a:pt x="21" y="213"/>
                    <a:pt x="65" y="143"/>
                  </a:cubicBezTo>
                  <a:cubicBezTo>
                    <a:pt x="105" y="80"/>
                    <a:pt x="163" y="28"/>
                    <a:pt x="237" y="8"/>
                  </a:cubicBezTo>
                  <a:cubicBezTo>
                    <a:pt x="257" y="3"/>
                    <a:pt x="278" y="0"/>
                    <a:pt x="300" y="0"/>
                  </a:cubicBezTo>
                  <a:cubicBezTo>
                    <a:pt x="321" y="0"/>
                    <a:pt x="342" y="3"/>
                    <a:pt x="363" y="8"/>
                  </a:cubicBezTo>
                  <a:cubicBezTo>
                    <a:pt x="436" y="28"/>
                    <a:pt x="495" y="80"/>
                    <a:pt x="535" y="143"/>
                  </a:cubicBezTo>
                  <a:cubicBezTo>
                    <a:pt x="579" y="213"/>
                    <a:pt x="599" y="297"/>
                    <a:pt x="599" y="379"/>
                  </a:cubicBezTo>
                  <a:cubicBezTo>
                    <a:pt x="599" y="462"/>
                    <a:pt x="579" y="545"/>
                    <a:pt x="535" y="615"/>
                  </a:cubicBezTo>
                  <a:cubicBezTo>
                    <a:pt x="495" y="679"/>
                    <a:pt x="436" y="731"/>
                    <a:pt x="363" y="750"/>
                  </a:cubicBezTo>
                  <a:cubicBezTo>
                    <a:pt x="342" y="756"/>
                    <a:pt x="321" y="759"/>
                    <a:pt x="300" y="759"/>
                  </a:cubicBezTo>
                  <a:cubicBezTo>
                    <a:pt x="278" y="759"/>
                    <a:pt x="257" y="756"/>
                    <a:pt x="237" y="750"/>
                  </a:cubicBezTo>
                  <a:cubicBezTo>
                    <a:pt x="163" y="731"/>
                    <a:pt x="105" y="679"/>
                    <a:pt x="65" y="615"/>
                  </a:cubicBezTo>
                  <a:cubicBezTo>
                    <a:pt x="21" y="545"/>
                    <a:pt x="0" y="462"/>
                    <a:pt x="0" y="379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3">
              <a:extLst>
                <a:ext uri="{FF2B5EF4-FFF2-40B4-BE49-F238E27FC236}">
                  <a16:creationId xmlns:a16="http://schemas.microsoft.com/office/drawing/2014/main" xmlns="" id="{B063C912-791E-45FC-A03C-4D924AB1FC7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108950" y="1755776"/>
              <a:ext cx="793750" cy="1044575"/>
            </a:xfrm>
            <a:prstGeom prst="ellipse">
              <a:avLst/>
            </a:prstGeom>
            <a:solidFill>
              <a:srgbClr val="1860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xmlns="" id="{7DB21E2B-6009-4C2B-9EB4-C1C691E44A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08950" y="1755776"/>
              <a:ext cx="700088" cy="909638"/>
            </a:xfrm>
            <a:custGeom>
              <a:avLst/>
              <a:gdLst>
                <a:gd name="T0" fmla="*/ 0 w 441"/>
                <a:gd name="T1" fmla="*/ 329 h 574"/>
                <a:gd name="T2" fmla="*/ 0 w 441"/>
                <a:gd name="T3" fmla="*/ 330 h 574"/>
                <a:gd name="T4" fmla="*/ 0 w 441"/>
                <a:gd name="T5" fmla="*/ 331 h 574"/>
                <a:gd name="T6" fmla="*/ 0 w 441"/>
                <a:gd name="T7" fmla="*/ 332 h 574"/>
                <a:gd name="T8" fmla="*/ 0 w 441"/>
                <a:gd name="T9" fmla="*/ 333 h 574"/>
                <a:gd name="T10" fmla="*/ 0 w 441"/>
                <a:gd name="T11" fmla="*/ 335 h 574"/>
                <a:gd name="T12" fmla="*/ 0 w 441"/>
                <a:gd name="T13" fmla="*/ 336 h 574"/>
                <a:gd name="T14" fmla="*/ 0 w 441"/>
                <a:gd name="T15" fmla="*/ 337 h 574"/>
                <a:gd name="T16" fmla="*/ 0 w 441"/>
                <a:gd name="T17" fmla="*/ 338 h 574"/>
                <a:gd name="T18" fmla="*/ 0 w 441"/>
                <a:gd name="T19" fmla="*/ 339 h 574"/>
                <a:gd name="T20" fmla="*/ 0 w 441"/>
                <a:gd name="T21" fmla="*/ 340 h 574"/>
                <a:gd name="T22" fmla="*/ 0 w 441"/>
                <a:gd name="T23" fmla="*/ 341 h 574"/>
                <a:gd name="T24" fmla="*/ 0 w 441"/>
                <a:gd name="T25" fmla="*/ 342 h 574"/>
                <a:gd name="T26" fmla="*/ 0 w 441"/>
                <a:gd name="T27" fmla="*/ 343 h 574"/>
                <a:gd name="T28" fmla="*/ 0 w 441"/>
                <a:gd name="T29" fmla="*/ 344 h 574"/>
                <a:gd name="T30" fmla="*/ 0 w 441"/>
                <a:gd name="T31" fmla="*/ 345 h 574"/>
                <a:gd name="T32" fmla="*/ 0 w 441"/>
                <a:gd name="T33" fmla="*/ 346 h 574"/>
                <a:gd name="T34" fmla="*/ 0 w 441"/>
                <a:gd name="T35" fmla="*/ 347 h 574"/>
                <a:gd name="T36" fmla="*/ 0 w 441"/>
                <a:gd name="T37" fmla="*/ 349 h 574"/>
                <a:gd name="T38" fmla="*/ 0 w 441"/>
                <a:gd name="T39" fmla="*/ 350 h 574"/>
                <a:gd name="T40" fmla="*/ 1 w 441"/>
                <a:gd name="T41" fmla="*/ 352 h 574"/>
                <a:gd name="T42" fmla="*/ 191 w 441"/>
                <a:gd name="T43" fmla="*/ 574 h 574"/>
                <a:gd name="T44" fmla="*/ 402 w 441"/>
                <a:gd name="T45" fmla="*/ 68 h 574"/>
                <a:gd name="T46" fmla="*/ 264 w 441"/>
                <a:gd name="T47" fmla="*/ 0 h 574"/>
                <a:gd name="T48" fmla="*/ 263 w 441"/>
                <a:gd name="T49" fmla="*/ 0 h 574"/>
                <a:gd name="T50" fmla="*/ 262 w 441"/>
                <a:gd name="T51" fmla="*/ 0 h 574"/>
                <a:gd name="T52" fmla="*/ 260 w 441"/>
                <a:gd name="T53" fmla="*/ 0 h 574"/>
                <a:gd name="T54" fmla="*/ 260 w 441"/>
                <a:gd name="T55" fmla="*/ 0 h 574"/>
                <a:gd name="T56" fmla="*/ 259 w 441"/>
                <a:gd name="T57" fmla="*/ 0 h 574"/>
                <a:gd name="T58" fmla="*/ 258 w 441"/>
                <a:gd name="T59" fmla="*/ 0 h 574"/>
                <a:gd name="T60" fmla="*/ 257 w 441"/>
                <a:gd name="T61" fmla="*/ 0 h 574"/>
                <a:gd name="T62" fmla="*/ 256 w 441"/>
                <a:gd name="T63" fmla="*/ 0 h 574"/>
                <a:gd name="T64" fmla="*/ 256 w 441"/>
                <a:gd name="T65" fmla="*/ 0 h 574"/>
                <a:gd name="T66" fmla="*/ 255 w 441"/>
                <a:gd name="T67" fmla="*/ 0 h 574"/>
                <a:gd name="T68" fmla="*/ 254 w 441"/>
                <a:gd name="T69" fmla="*/ 0 h 574"/>
                <a:gd name="T70" fmla="*/ 253 w 441"/>
                <a:gd name="T71" fmla="*/ 0 h 574"/>
                <a:gd name="T72" fmla="*/ 252 w 441"/>
                <a:gd name="T73" fmla="*/ 0 h 574"/>
                <a:gd name="T74" fmla="*/ 252 w 441"/>
                <a:gd name="T75" fmla="*/ 0 h 574"/>
                <a:gd name="T76" fmla="*/ 251 w 441"/>
                <a:gd name="T77" fmla="*/ 0 h 574"/>
                <a:gd name="T78" fmla="*/ 250 w 441"/>
                <a:gd name="T79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41" h="574">
                  <a:moveTo>
                    <a:pt x="250" y="0"/>
                  </a:moveTo>
                  <a:cubicBezTo>
                    <a:pt x="112" y="0"/>
                    <a:pt x="0" y="148"/>
                    <a:pt x="0" y="329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0" y="332"/>
                    <a:pt x="0" y="333"/>
                    <a:pt x="0" y="33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0" y="334"/>
                    <a:pt x="0" y="334"/>
                  </a:cubicBezTo>
                  <a:cubicBezTo>
                    <a:pt x="0" y="334"/>
                    <a:pt x="0" y="334"/>
                    <a:pt x="0" y="335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0" y="335"/>
                    <a:pt x="0" y="335"/>
                    <a:pt x="0" y="336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36"/>
                    <a:pt x="0" y="336"/>
                    <a:pt x="0" y="337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0" y="337"/>
                    <a:pt x="0" y="337"/>
                    <a:pt x="0" y="338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38"/>
                    <a:pt x="0" y="338"/>
                    <a:pt x="0" y="339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0" y="339"/>
                    <a:pt x="0" y="339"/>
                    <a:pt x="0" y="340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340"/>
                    <a:pt x="0" y="341"/>
                    <a:pt x="0" y="341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41"/>
                    <a:pt x="0" y="342"/>
                    <a:pt x="0" y="342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0" y="342"/>
                    <a:pt x="0" y="343"/>
                    <a:pt x="0" y="343"/>
                  </a:cubicBezTo>
                  <a:cubicBezTo>
                    <a:pt x="0" y="343"/>
                    <a:pt x="0" y="343"/>
                    <a:pt x="0" y="343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344"/>
                    <a:pt x="0" y="345"/>
                    <a:pt x="0" y="345"/>
                  </a:cubicBezTo>
                  <a:cubicBezTo>
                    <a:pt x="0" y="345"/>
                    <a:pt x="0" y="345"/>
                    <a:pt x="0" y="346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46"/>
                    <a:pt x="0" y="346"/>
                    <a:pt x="0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347"/>
                    <a:pt x="0" y="348"/>
                    <a:pt x="0" y="349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0" y="349"/>
                    <a:pt x="0" y="349"/>
                    <a:pt x="0" y="350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1" y="350"/>
                    <a:pt x="1" y="351"/>
                    <a:pt x="1" y="352"/>
                  </a:cubicBezTo>
                  <a:cubicBezTo>
                    <a:pt x="1" y="352"/>
                    <a:pt x="1" y="352"/>
                    <a:pt x="1" y="352"/>
                  </a:cubicBezTo>
                  <a:cubicBezTo>
                    <a:pt x="4" y="408"/>
                    <a:pt x="17" y="461"/>
                    <a:pt x="39" y="506"/>
                  </a:cubicBezTo>
                  <a:cubicBezTo>
                    <a:pt x="81" y="548"/>
                    <a:pt x="134" y="574"/>
                    <a:pt x="191" y="574"/>
                  </a:cubicBezTo>
                  <a:cubicBezTo>
                    <a:pt x="328" y="574"/>
                    <a:pt x="441" y="426"/>
                    <a:pt x="441" y="244"/>
                  </a:cubicBezTo>
                  <a:cubicBezTo>
                    <a:pt x="441" y="179"/>
                    <a:pt x="426" y="119"/>
                    <a:pt x="402" y="68"/>
                  </a:cubicBezTo>
                  <a:cubicBezTo>
                    <a:pt x="363" y="29"/>
                    <a:pt x="315" y="4"/>
                    <a:pt x="264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64" y="0"/>
                    <a:pt x="263" y="0"/>
                    <a:pt x="263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63" y="0"/>
                    <a:pt x="263" y="0"/>
                    <a:pt x="262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2" y="0"/>
                    <a:pt x="261" y="0"/>
                    <a:pt x="261" y="0"/>
                  </a:cubicBezTo>
                  <a:cubicBezTo>
                    <a:pt x="261" y="0"/>
                    <a:pt x="260" y="0"/>
                    <a:pt x="260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60" y="0"/>
                    <a:pt x="259" y="0"/>
                    <a:pt x="259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58" y="0"/>
                    <a:pt x="257" y="0"/>
                    <a:pt x="257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0"/>
                    <a:pt x="257" y="0"/>
                    <a:pt x="256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56" y="0"/>
                    <a:pt x="255" y="0"/>
                    <a:pt x="255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54" y="0"/>
                    <a:pt x="253" y="0"/>
                    <a:pt x="253" y="0"/>
                  </a:cubicBezTo>
                  <a:cubicBezTo>
                    <a:pt x="253" y="0"/>
                    <a:pt x="253" y="0"/>
                    <a:pt x="253" y="0"/>
                  </a:cubicBezTo>
                  <a:cubicBezTo>
                    <a:pt x="253" y="0"/>
                    <a:pt x="253" y="0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250" y="0"/>
                    <a:pt x="250" y="0"/>
                    <a:pt x="250" y="0"/>
                  </a:cubicBezTo>
                </a:path>
              </a:pathLst>
            </a:custGeom>
            <a:solidFill>
              <a:srgbClr val="357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xmlns="" id="{DE918353-DC19-4614-85AE-E3A26B1BF2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83563" y="1881188"/>
              <a:ext cx="331788" cy="403225"/>
            </a:xfrm>
            <a:custGeom>
              <a:avLst/>
              <a:gdLst>
                <a:gd name="T0" fmla="*/ 70 w 209"/>
                <a:gd name="T1" fmla="*/ 240 h 254"/>
                <a:gd name="T2" fmla="*/ 190 w 209"/>
                <a:gd name="T3" fmla="*/ 153 h 254"/>
                <a:gd name="T4" fmla="*/ 139 w 209"/>
                <a:gd name="T5" fmla="*/ 15 h 254"/>
                <a:gd name="T6" fmla="*/ 19 w 209"/>
                <a:gd name="T7" fmla="*/ 101 h 254"/>
                <a:gd name="T8" fmla="*/ 70 w 209"/>
                <a:gd name="T9" fmla="*/ 24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54">
                  <a:moveTo>
                    <a:pt x="70" y="240"/>
                  </a:moveTo>
                  <a:cubicBezTo>
                    <a:pt x="117" y="254"/>
                    <a:pt x="171" y="215"/>
                    <a:pt x="190" y="153"/>
                  </a:cubicBezTo>
                  <a:cubicBezTo>
                    <a:pt x="209" y="91"/>
                    <a:pt x="186" y="29"/>
                    <a:pt x="139" y="15"/>
                  </a:cubicBezTo>
                  <a:cubicBezTo>
                    <a:pt x="92" y="0"/>
                    <a:pt x="38" y="39"/>
                    <a:pt x="19" y="101"/>
                  </a:cubicBezTo>
                  <a:cubicBezTo>
                    <a:pt x="0" y="163"/>
                    <a:pt x="23" y="225"/>
                    <a:pt x="70" y="240"/>
                  </a:cubicBezTo>
                  <a:close/>
                </a:path>
              </a:pathLst>
            </a:custGeom>
            <a:solidFill>
              <a:srgbClr val="4890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9" name="Oval 27">
              <a:extLst>
                <a:ext uri="{FF2B5EF4-FFF2-40B4-BE49-F238E27FC236}">
                  <a16:creationId xmlns:a16="http://schemas.microsoft.com/office/drawing/2014/main" xmlns="" id="{3D537098-5961-48B5-A381-8471F781EE0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472488" y="1695451"/>
              <a:ext cx="52388" cy="50800"/>
            </a:xfrm>
            <a:prstGeom prst="ellipse">
              <a:avLst/>
            </a:prstGeom>
            <a:solidFill>
              <a:srgbClr val="BBF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8">
              <a:extLst>
                <a:ext uri="{FF2B5EF4-FFF2-40B4-BE49-F238E27FC236}">
                  <a16:creationId xmlns:a16="http://schemas.microsoft.com/office/drawing/2014/main" xmlns="" id="{1A9740B5-4435-4514-9B61-25C79259DD8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94663" y="1985963"/>
              <a:ext cx="50800" cy="50800"/>
            </a:xfrm>
            <a:prstGeom prst="ellipse">
              <a:avLst/>
            </a:prstGeom>
            <a:solidFill>
              <a:srgbClr val="BBF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29">
              <a:extLst>
                <a:ext uri="{FF2B5EF4-FFF2-40B4-BE49-F238E27FC236}">
                  <a16:creationId xmlns:a16="http://schemas.microsoft.com/office/drawing/2014/main" xmlns="" id="{53117AF1-E37E-4EB0-B78C-E5EABF08684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67775" y="1985963"/>
              <a:ext cx="52388" cy="50800"/>
            </a:xfrm>
            <a:prstGeom prst="ellipse">
              <a:avLst/>
            </a:prstGeom>
            <a:solidFill>
              <a:srgbClr val="BBF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30">
              <a:extLst>
                <a:ext uri="{FF2B5EF4-FFF2-40B4-BE49-F238E27FC236}">
                  <a16:creationId xmlns:a16="http://schemas.microsoft.com/office/drawing/2014/main" xmlns="" id="{B3BC3A8F-98D2-4006-96B0-AD508F89901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480425" y="2817813"/>
              <a:ext cx="50800" cy="50800"/>
            </a:xfrm>
            <a:prstGeom prst="ellipse">
              <a:avLst/>
            </a:prstGeom>
            <a:solidFill>
              <a:srgbClr val="BBF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31">
              <a:extLst>
                <a:ext uri="{FF2B5EF4-FFF2-40B4-BE49-F238E27FC236}">
                  <a16:creationId xmlns:a16="http://schemas.microsoft.com/office/drawing/2014/main" xmlns="" id="{E4A681DF-AB66-43EE-9079-1DA77905F69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99425" y="2525713"/>
              <a:ext cx="52388" cy="52388"/>
            </a:xfrm>
            <a:prstGeom prst="ellipse">
              <a:avLst/>
            </a:prstGeom>
            <a:solidFill>
              <a:srgbClr val="BBF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32">
              <a:extLst>
                <a:ext uri="{FF2B5EF4-FFF2-40B4-BE49-F238E27FC236}">
                  <a16:creationId xmlns:a16="http://schemas.microsoft.com/office/drawing/2014/main" xmlns="" id="{BB87CBE4-C9FE-4658-9341-0FA695DA67A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59838" y="2525713"/>
              <a:ext cx="50800" cy="52388"/>
            </a:xfrm>
            <a:prstGeom prst="ellipse">
              <a:avLst/>
            </a:prstGeom>
            <a:solidFill>
              <a:srgbClr val="BBF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33">
              <a:extLst>
                <a:ext uri="{FF2B5EF4-FFF2-40B4-BE49-F238E27FC236}">
                  <a16:creationId xmlns:a16="http://schemas.microsoft.com/office/drawing/2014/main" xmlns="" id="{AC77A628-FC99-4634-A501-45ED96AE812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94663" y="4205288"/>
              <a:ext cx="846138" cy="2444750"/>
            </a:xfrm>
            <a:prstGeom prst="rect">
              <a:avLst/>
            </a:prstGeom>
            <a:gradFill>
              <a:gsLst>
                <a:gs pos="0">
                  <a:srgbClr val="FDEBA3"/>
                </a:gs>
                <a:gs pos="40000">
                  <a:srgbClr val="FEF3C8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3">
              <a:extLst>
                <a:ext uri="{FF2B5EF4-FFF2-40B4-BE49-F238E27FC236}">
                  <a16:creationId xmlns:a16="http://schemas.microsoft.com/office/drawing/2014/main" xmlns="" id="{508349B3-EB42-4795-8A05-00BAB5C13B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3921126"/>
              <a:ext cx="12192000" cy="2941637"/>
            </a:xfrm>
            <a:custGeom>
              <a:avLst/>
              <a:gdLst>
                <a:gd name="T0" fmla="*/ 7680 w 7680"/>
                <a:gd name="T1" fmla="*/ 259 h 1853"/>
                <a:gd name="T2" fmla="*/ 7648 w 7680"/>
                <a:gd name="T3" fmla="*/ 258 h 1853"/>
                <a:gd name="T4" fmla="*/ 7073 w 7680"/>
                <a:gd name="T5" fmla="*/ 645 h 1853"/>
                <a:gd name="T6" fmla="*/ 6996 w 7680"/>
                <a:gd name="T7" fmla="*/ 637 h 1853"/>
                <a:gd name="T8" fmla="*/ 6713 w 7680"/>
                <a:gd name="T9" fmla="*/ 782 h 1853"/>
                <a:gd name="T10" fmla="*/ 6539 w 7680"/>
                <a:gd name="T11" fmla="*/ 758 h 1853"/>
                <a:gd name="T12" fmla="*/ 5928 w 7680"/>
                <a:gd name="T13" fmla="*/ 1276 h 1853"/>
                <a:gd name="T14" fmla="*/ 5832 w 7680"/>
                <a:gd name="T15" fmla="*/ 1269 h 1853"/>
                <a:gd name="T16" fmla="*/ 5351 w 7680"/>
                <a:gd name="T17" fmla="*/ 1498 h 1853"/>
                <a:gd name="T18" fmla="*/ 4789 w 7680"/>
                <a:gd name="T19" fmla="*/ 1138 h 1853"/>
                <a:gd name="T20" fmla="*/ 4419 w 7680"/>
                <a:gd name="T21" fmla="*/ 1261 h 1853"/>
                <a:gd name="T22" fmla="*/ 3919 w 7680"/>
                <a:gd name="T23" fmla="*/ 1008 h 1853"/>
                <a:gd name="T24" fmla="*/ 3832 w 7680"/>
                <a:gd name="T25" fmla="*/ 1014 h 1853"/>
                <a:gd name="T26" fmla="*/ 3365 w 7680"/>
                <a:gd name="T27" fmla="*/ 801 h 1853"/>
                <a:gd name="T28" fmla="*/ 2880 w 7680"/>
                <a:gd name="T29" fmla="*/ 1035 h 1853"/>
                <a:gd name="T30" fmla="*/ 2768 w 7680"/>
                <a:gd name="T31" fmla="*/ 1017 h 1853"/>
                <a:gd name="T32" fmla="*/ 2489 w 7680"/>
                <a:gd name="T33" fmla="*/ 1156 h 1853"/>
                <a:gd name="T34" fmla="*/ 2203 w 7680"/>
                <a:gd name="T35" fmla="*/ 1006 h 1853"/>
                <a:gd name="T36" fmla="*/ 1952 w 7680"/>
                <a:gd name="T37" fmla="*/ 1113 h 1853"/>
                <a:gd name="T38" fmla="*/ 1656 w 7680"/>
                <a:gd name="T39" fmla="*/ 949 h 1853"/>
                <a:gd name="T40" fmla="*/ 1587 w 7680"/>
                <a:gd name="T41" fmla="*/ 956 h 1853"/>
                <a:gd name="T42" fmla="*/ 1131 w 7680"/>
                <a:gd name="T43" fmla="*/ 625 h 1853"/>
                <a:gd name="T44" fmla="*/ 968 w 7680"/>
                <a:gd name="T45" fmla="*/ 654 h 1853"/>
                <a:gd name="T46" fmla="*/ 533 w 7680"/>
                <a:gd name="T47" fmla="*/ 475 h 1853"/>
                <a:gd name="T48" fmla="*/ 391 w 7680"/>
                <a:gd name="T49" fmla="*/ 491 h 1853"/>
                <a:gd name="T50" fmla="*/ 0 w 7680"/>
                <a:gd name="T51" fmla="*/ 0 h 1853"/>
                <a:gd name="T52" fmla="*/ 0 w 7680"/>
                <a:gd name="T53" fmla="*/ 1411 h 1853"/>
                <a:gd name="T54" fmla="*/ 533 w 7680"/>
                <a:gd name="T55" fmla="*/ 1714 h 1853"/>
                <a:gd name="T56" fmla="*/ 953 w 7680"/>
                <a:gd name="T57" fmla="*/ 1549 h 1853"/>
                <a:gd name="T58" fmla="*/ 1131 w 7680"/>
                <a:gd name="T59" fmla="*/ 1583 h 1853"/>
                <a:gd name="T60" fmla="*/ 1382 w 7680"/>
                <a:gd name="T61" fmla="*/ 1513 h 1853"/>
                <a:gd name="T62" fmla="*/ 1656 w 7680"/>
                <a:gd name="T63" fmla="*/ 1646 h 1853"/>
                <a:gd name="T64" fmla="*/ 1907 w 7680"/>
                <a:gd name="T65" fmla="*/ 1540 h 1853"/>
                <a:gd name="T66" fmla="*/ 2203 w 7680"/>
                <a:gd name="T67" fmla="*/ 1703 h 1853"/>
                <a:gd name="T68" fmla="*/ 2482 w 7680"/>
                <a:gd name="T69" fmla="*/ 1564 h 1853"/>
                <a:gd name="T70" fmla="*/ 2768 w 7680"/>
                <a:gd name="T71" fmla="*/ 1714 h 1853"/>
                <a:gd name="T72" fmla="*/ 2817 w 7680"/>
                <a:gd name="T73" fmla="*/ 1711 h 1853"/>
                <a:gd name="T74" fmla="*/ 2921 w 7680"/>
                <a:gd name="T75" fmla="*/ 1853 h 1853"/>
                <a:gd name="T76" fmla="*/ 6936 w 7680"/>
                <a:gd name="T77" fmla="*/ 1853 h 1853"/>
                <a:gd name="T78" fmla="*/ 7159 w 7680"/>
                <a:gd name="T79" fmla="*/ 1377 h 1853"/>
                <a:gd name="T80" fmla="*/ 7153 w 7680"/>
                <a:gd name="T81" fmla="*/ 1297 h 1853"/>
                <a:gd name="T82" fmla="*/ 7179 w 7680"/>
                <a:gd name="T83" fmla="*/ 1282 h 1853"/>
                <a:gd name="T84" fmla="*/ 7648 w 7680"/>
                <a:gd name="T85" fmla="*/ 1497 h 1853"/>
                <a:gd name="T86" fmla="*/ 7680 w 7680"/>
                <a:gd name="T87" fmla="*/ 1496 h 1853"/>
                <a:gd name="T88" fmla="*/ 7680 w 7680"/>
                <a:gd name="T89" fmla="*/ 259 h 1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80" h="1853">
                  <a:moveTo>
                    <a:pt x="7680" y="259"/>
                  </a:moveTo>
                  <a:cubicBezTo>
                    <a:pt x="7669" y="258"/>
                    <a:pt x="7659" y="258"/>
                    <a:pt x="7648" y="258"/>
                  </a:cubicBezTo>
                  <a:cubicBezTo>
                    <a:pt x="7388" y="258"/>
                    <a:pt x="7165" y="418"/>
                    <a:pt x="7073" y="645"/>
                  </a:cubicBezTo>
                  <a:cubicBezTo>
                    <a:pt x="7048" y="639"/>
                    <a:pt x="7023" y="637"/>
                    <a:pt x="6996" y="637"/>
                  </a:cubicBezTo>
                  <a:cubicBezTo>
                    <a:pt x="6879" y="637"/>
                    <a:pt x="6776" y="694"/>
                    <a:pt x="6713" y="782"/>
                  </a:cubicBezTo>
                  <a:cubicBezTo>
                    <a:pt x="6658" y="766"/>
                    <a:pt x="6599" y="758"/>
                    <a:pt x="6539" y="758"/>
                  </a:cubicBezTo>
                  <a:cubicBezTo>
                    <a:pt x="6231" y="758"/>
                    <a:pt x="5976" y="982"/>
                    <a:pt x="5928" y="1276"/>
                  </a:cubicBezTo>
                  <a:cubicBezTo>
                    <a:pt x="5897" y="1271"/>
                    <a:pt x="5865" y="1269"/>
                    <a:pt x="5832" y="1269"/>
                  </a:cubicBezTo>
                  <a:cubicBezTo>
                    <a:pt x="5638" y="1269"/>
                    <a:pt x="5465" y="1358"/>
                    <a:pt x="5351" y="1498"/>
                  </a:cubicBezTo>
                  <a:cubicBezTo>
                    <a:pt x="5253" y="1285"/>
                    <a:pt x="5038" y="1138"/>
                    <a:pt x="4789" y="1138"/>
                  </a:cubicBezTo>
                  <a:cubicBezTo>
                    <a:pt x="4650" y="1138"/>
                    <a:pt x="4522" y="1184"/>
                    <a:pt x="4419" y="1261"/>
                  </a:cubicBezTo>
                  <a:cubicBezTo>
                    <a:pt x="4306" y="1107"/>
                    <a:pt x="4124" y="1008"/>
                    <a:pt x="3919" y="1008"/>
                  </a:cubicBezTo>
                  <a:cubicBezTo>
                    <a:pt x="3890" y="1008"/>
                    <a:pt x="3861" y="1010"/>
                    <a:pt x="3832" y="1014"/>
                  </a:cubicBezTo>
                  <a:cubicBezTo>
                    <a:pt x="3719" y="884"/>
                    <a:pt x="3552" y="801"/>
                    <a:pt x="3365" y="801"/>
                  </a:cubicBezTo>
                  <a:cubicBezTo>
                    <a:pt x="3169" y="801"/>
                    <a:pt x="2994" y="893"/>
                    <a:pt x="2880" y="1035"/>
                  </a:cubicBezTo>
                  <a:cubicBezTo>
                    <a:pt x="2845" y="1023"/>
                    <a:pt x="2807" y="1017"/>
                    <a:pt x="2768" y="1017"/>
                  </a:cubicBezTo>
                  <a:cubicBezTo>
                    <a:pt x="2654" y="1017"/>
                    <a:pt x="2553" y="1072"/>
                    <a:pt x="2489" y="1156"/>
                  </a:cubicBezTo>
                  <a:cubicBezTo>
                    <a:pt x="2426" y="1065"/>
                    <a:pt x="2322" y="1006"/>
                    <a:pt x="2203" y="1006"/>
                  </a:cubicBezTo>
                  <a:cubicBezTo>
                    <a:pt x="2104" y="1006"/>
                    <a:pt x="2015" y="1047"/>
                    <a:pt x="1952" y="1113"/>
                  </a:cubicBezTo>
                  <a:cubicBezTo>
                    <a:pt x="1890" y="1015"/>
                    <a:pt x="1781" y="949"/>
                    <a:pt x="1656" y="949"/>
                  </a:cubicBezTo>
                  <a:cubicBezTo>
                    <a:pt x="1632" y="949"/>
                    <a:pt x="1609" y="952"/>
                    <a:pt x="1587" y="956"/>
                  </a:cubicBezTo>
                  <a:cubicBezTo>
                    <a:pt x="1524" y="764"/>
                    <a:pt x="1344" y="625"/>
                    <a:pt x="1131" y="625"/>
                  </a:cubicBezTo>
                  <a:cubicBezTo>
                    <a:pt x="1074" y="625"/>
                    <a:pt x="1019" y="635"/>
                    <a:pt x="968" y="654"/>
                  </a:cubicBezTo>
                  <a:cubicBezTo>
                    <a:pt x="856" y="543"/>
                    <a:pt x="702" y="475"/>
                    <a:pt x="533" y="475"/>
                  </a:cubicBezTo>
                  <a:cubicBezTo>
                    <a:pt x="484" y="475"/>
                    <a:pt x="437" y="480"/>
                    <a:pt x="391" y="491"/>
                  </a:cubicBezTo>
                  <a:cubicBezTo>
                    <a:pt x="350" y="270"/>
                    <a:pt x="201" y="87"/>
                    <a:pt x="0" y="0"/>
                  </a:cubicBezTo>
                  <a:cubicBezTo>
                    <a:pt x="0" y="1411"/>
                    <a:pt x="0" y="1411"/>
                    <a:pt x="0" y="1411"/>
                  </a:cubicBezTo>
                  <a:cubicBezTo>
                    <a:pt x="108" y="1592"/>
                    <a:pt x="306" y="1714"/>
                    <a:pt x="533" y="1714"/>
                  </a:cubicBezTo>
                  <a:cubicBezTo>
                    <a:pt x="695" y="1714"/>
                    <a:pt x="843" y="1651"/>
                    <a:pt x="953" y="1549"/>
                  </a:cubicBezTo>
                  <a:cubicBezTo>
                    <a:pt x="1008" y="1571"/>
                    <a:pt x="1068" y="1583"/>
                    <a:pt x="1131" y="1583"/>
                  </a:cubicBezTo>
                  <a:cubicBezTo>
                    <a:pt x="1223" y="1583"/>
                    <a:pt x="1309" y="1557"/>
                    <a:pt x="1382" y="1513"/>
                  </a:cubicBezTo>
                  <a:cubicBezTo>
                    <a:pt x="1445" y="1594"/>
                    <a:pt x="1545" y="1646"/>
                    <a:pt x="1656" y="1646"/>
                  </a:cubicBezTo>
                  <a:cubicBezTo>
                    <a:pt x="1755" y="1646"/>
                    <a:pt x="1844" y="1605"/>
                    <a:pt x="1907" y="1540"/>
                  </a:cubicBezTo>
                  <a:cubicBezTo>
                    <a:pt x="1969" y="1638"/>
                    <a:pt x="2078" y="1703"/>
                    <a:pt x="2203" y="1703"/>
                  </a:cubicBezTo>
                  <a:cubicBezTo>
                    <a:pt x="2317" y="1703"/>
                    <a:pt x="2418" y="1649"/>
                    <a:pt x="2482" y="1564"/>
                  </a:cubicBezTo>
                  <a:cubicBezTo>
                    <a:pt x="2545" y="1655"/>
                    <a:pt x="2649" y="1714"/>
                    <a:pt x="2768" y="1714"/>
                  </a:cubicBezTo>
                  <a:cubicBezTo>
                    <a:pt x="2785" y="1714"/>
                    <a:pt x="2801" y="1713"/>
                    <a:pt x="2817" y="1711"/>
                  </a:cubicBezTo>
                  <a:cubicBezTo>
                    <a:pt x="2845" y="1763"/>
                    <a:pt x="2880" y="1811"/>
                    <a:pt x="2921" y="1853"/>
                  </a:cubicBezTo>
                  <a:cubicBezTo>
                    <a:pt x="6936" y="1853"/>
                    <a:pt x="6936" y="1853"/>
                    <a:pt x="6936" y="1853"/>
                  </a:cubicBezTo>
                  <a:cubicBezTo>
                    <a:pt x="7072" y="1739"/>
                    <a:pt x="7159" y="1568"/>
                    <a:pt x="7159" y="1377"/>
                  </a:cubicBezTo>
                  <a:cubicBezTo>
                    <a:pt x="7159" y="1350"/>
                    <a:pt x="7157" y="1323"/>
                    <a:pt x="7153" y="1297"/>
                  </a:cubicBezTo>
                  <a:cubicBezTo>
                    <a:pt x="7162" y="1292"/>
                    <a:pt x="7171" y="1287"/>
                    <a:pt x="7179" y="1282"/>
                  </a:cubicBezTo>
                  <a:cubicBezTo>
                    <a:pt x="7292" y="1414"/>
                    <a:pt x="7460" y="1497"/>
                    <a:pt x="7648" y="1497"/>
                  </a:cubicBezTo>
                  <a:cubicBezTo>
                    <a:pt x="7659" y="1497"/>
                    <a:pt x="7669" y="1497"/>
                    <a:pt x="7680" y="1496"/>
                  </a:cubicBezTo>
                  <a:lnTo>
                    <a:pt x="7680" y="259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4">
              <a:extLst>
                <a:ext uri="{FF2B5EF4-FFF2-40B4-BE49-F238E27FC236}">
                  <a16:creationId xmlns:a16="http://schemas.microsoft.com/office/drawing/2014/main" xmlns="" id="{DD93916A-8E1D-4454-8E38-CD2A0B57D6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1588" y="5018089"/>
              <a:ext cx="12192000" cy="1830387"/>
            </a:xfrm>
            <a:custGeom>
              <a:avLst/>
              <a:gdLst>
                <a:gd name="T0" fmla="*/ 7680 w 7680"/>
                <a:gd name="T1" fmla="*/ 59 h 1153"/>
                <a:gd name="T2" fmla="*/ 7391 w 7680"/>
                <a:gd name="T3" fmla="*/ 0 h 1153"/>
                <a:gd name="T4" fmla="*/ 6870 w 7680"/>
                <a:gd name="T5" fmla="*/ 219 h 1153"/>
                <a:gd name="T6" fmla="*/ 6623 w 7680"/>
                <a:gd name="T7" fmla="*/ 125 h 1153"/>
                <a:gd name="T8" fmla="*/ 6254 w 7680"/>
                <a:gd name="T9" fmla="*/ 477 h 1153"/>
                <a:gd name="T10" fmla="*/ 6013 w 7680"/>
                <a:gd name="T11" fmla="*/ 582 h 1153"/>
                <a:gd name="T12" fmla="*/ 5851 w 7680"/>
                <a:gd name="T13" fmla="*/ 559 h 1153"/>
                <a:gd name="T14" fmla="*/ 5317 w 7680"/>
                <a:gd name="T15" fmla="*/ 913 h 1153"/>
                <a:gd name="T16" fmla="*/ 5076 w 7680"/>
                <a:gd name="T17" fmla="*/ 862 h 1153"/>
                <a:gd name="T18" fmla="*/ 5013 w 7680"/>
                <a:gd name="T19" fmla="*/ 865 h 1153"/>
                <a:gd name="T20" fmla="*/ 5049 w 7680"/>
                <a:gd name="T21" fmla="*/ 724 h 1153"/>
                <a:gd name="T22" fmla="*/ 4751 w 7680"/>
                <a:gd name="T23" fmla="*/ 426 h 1153"/>
                <a:gd name="T24" fmla="*/ 4556 w 7680"/>
                <a:gd name="T25" fmla="*/ 499 h 1153"/>
                <a:gd name="T26" fmla="*/ 4170 w 7680"/>
                <a:gd name="T27" fmla="*/ 351 h 1153"/>
                <a:gd name="T28" fmla="*/ 4115 w 7680"/>
                <a:gd name="T29" fmla="*/ 354 h 1153"/>
                <a:gd name="T30" fmla="*/ 3935 w 7680"/>
                <a:gd name="T31" fmla="*/ 293 h 1153"/>
                <a:gd name="T32" fmla="*/ 3794 w 7680"/>
                <a:gd name="T33" fmla="*/ 329 h 1153"/>
                <a:gd name="T34" fmla="*/ 3354 w 7680"/>
                <a:gd name="T35" fmla="*/ 126 h 1153"/>
                <a:gd name="T36" fmla="*/ 3162 w 7680"/>
                <a:gd name="T37" fmla="*/ 159 h 1153"/>
                <a:gd name="T38" fmla="*/ 2838 w 7680"/>
                <a:gd name="T39" fmla="*/ 60 h 1153"/>
                <a:gd name="T40" fmla="*/ 2329 w 7680"/>
                <a:gd name="T41" fmla="*/ 362 h 1153"/>
                <a:gd name="T42" fmla="*/ 1866 w 7680"/>
                <a:gd name="T43" fmla="*/ 18 h 1153"/>
                <a:gd name="T44" fmla="*/ 1492 w 7680"/>
                <a:gd name="T45" fmla="*/ 197 h 1153"/>
                <a:gd name="T46" fmla="*/ 1175 w 7680"/>
                <a:gd name="T47" fmla="*/ 128 h 1153"/>
                <a:gd name="T48" fmla="*/ 749 w 7680"/>
                <a:gd name="T49" fmla="*/ 258 h 1153"/>
                <a:gd name="T50" fmla="*/ 255 w 7680"/>
                <a:gd name="T51" fmla="*/ 103 h 1153"/>
                <a:gd name="T52" fmla="*/ 0 w 7680"/>
                <a:gd name="T53" fmla="*/ 141 h 1153"/>
                <a:gd name="T54" fmla="*/ 0 w 7680"/>
                <a:gd name="T55" fmla="*/ 1153 h 1153"/>
                <a:gd name="T56" fmla="*/ 1894 w 7680"/>
                <a:gd name="T57" fmla="*/ 1153 h 1153"/>
                <a:gd name="T58" fmla="*/ 1934 w 7680"/>
                <a:gd name="T59" fmla="*/ 978 h 1153"/>
                <a:gd name="T60" fmla="*/ 2271 w 7680"/>
                <a:gd name="T61" fmla="*/ 763 h 1153"/>
                <a:gd name="T62" fmla="*/ 2569 w 7680"/>
                <a:gd name="T63" fmla="*/ 1153 h 1153"/>
                <a:gd name="T64" fmla="*/ 7680 w 7680"/>
                <a:gd name="T65" fmla="*/ 1153 h 1153"/>
                <a:gd name="T66" fmla="*/ 7680 w 7680"/>
                <a:gd name="T67" fmla="*/ 59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680" h="1153">
                  <a:moveTo>
                    <a:pt x="7680" y="59"/>
                  </a:moveTo>
                  <a:cubicBezTo>
                    <a:pt x="7591" y="21"/>
                    <a:pt x="7494" y="0"/>
                    <a:pt x="7391" y="0"/>
                  </a:cubicBezTo>
                  <a:cubicBezTo>
                    <a:pt x="7187" y="0"/>
                    <a:pt x="7002" y="84"/>
                    <a:pt x="6870" y="219"/>
                  </a:cubicBezTo>
                  <a:cubicBezTo>
                    <a:pt x="6804" y="161"/>
                    <a:pt x="6718" y="125"/>
                    <a:pt x="6623" y="125"/>
                  </a:cubicBezTo>
                  <a:cubicBezTo>
                    <a:pt x="6425" y="125"/>
                    <a:pt x="6263" y="281"/>
                    <a:pt x="6254" y="477"/>
                  </a:cubicBezTo>
                  <a:cubicBezTo>
                    <a:pt x="6165" y="493"/>
                    <a:pt x="6083" y="530"/>
                    <a:pt x="6013" y="582"/>
                  </a:cubicBezTo>
                  <a:cubicBezTo>
                    <a:pt x="5962" y="567"/>
                    <a:pt x="5907" y="559"/>
                    <a:pt x="5851" y="559"/>
                  </a:cubicBezTo>
                  <a:cubicBezTo>
                    <a:pt x="5611" y="559"/>
                    <a:pt x="5405" y="705"/>
                    <a:pt x="5317" y="913"/>
                  </a:cubicBezTo>
                  <a:cubicBezTo>
                    <a:pt x="5251" y="881"/>
                    <a:pt x="5167" y="862"/>
                    <a:pt x="5076" y="862"/>
                  </a:cubicBezTo>
                  <a:cubicBezTo>
                    <a:pt x="5055" y="862"/>
                    <a:pt x="5034" y="863"/>
                    <a:pt x="5013" y="865"/>
                  </a:cubicBezTo>
                  <a:cubicBezTo>
                    <a:pt x="5036" y="823"/>
                    <a:pt x="5049" y="775"/>
                    <a:pt x="5049" y="724"/>
                  </a:cubicBezTo>
                  <a:cubicBezTo>
                    <a:pt x="5049" y="559"/>
                    <a:pt x="4915" y="426"/>
                    <a:pt x="4751" y="426"/>
                  </a:cubicBezTo>
                  <a:cubicBezTo>
                    <a:pt x="4676" y="426"/>
                    <a:pt x="4608" y="454"/>
                    <a:pt x="4556" y="499"/>
                  </a:cubicBezTo>
                  <a:cubicBezTo>
                    <a:pt x="4453" y="407"/>
                    <a:pt x="4318" y="351"/>
                    <a:pt x="4170" y="351"/>
                  </a:cubicBezTo>
                  <a:cubicBezTo>
                    <a:pt x="4151" y="351"/>
                    <a:pt x="4133" y="352"/>
                    <a:pt x="4115" y="354"/>
                  </a:cubicBezTo>
                  <a:cubicBezTo>
                    <a:pt x="4065" y="316"/>
                    <a:pt x="4003" y="293"/>
                    <a:pt x="3935" y="293"/>
                  </a:cubicBezTo>
                  <a:cubicBezTo>
                    <a:pt x="3884" y="293"/>
                    <a:pt x="3836" y="306"/>
                    <a:pt x="3794" y="329"/>
                  </a:cubicBezTo>
                  <a:cubicBezTo>
                    <a:pt x="3687" y="205"/>
                    <a:pt x="3530" y="126"/>
                    <a:pt x="3354" y="126"/>
                  </a:cubicBezTo>
                  <a:cubicBezTo>
                    <a:pt x="3286" y="126"/>
                    <a:pt x="3222" y="138"/>
                    <a:pt x="3162" y="159"/>
                  </a:cubicBezTo>
                  <a:cubicBezTo>
                    <a:pt x="3069" y="96"/>
                    <a:pt x="2958" y="60"/>
                    <a:pt x="2838" y="60"/>
                  </a:cubicBezTo>
                  <a:cubicBezTo>
                    <a:pt x="2618" y="60"/>
                    <a:pt x="2427" y="182"/>
                    <a:pt x="2329" y="362"/>
                  </a:cubicBezTo>
                  <a:cubicBezTo>
                    <a:pt x="2269" y="163"/>
                    <a:pt x="2085" y="18"/>
                    <a:pt x="1866" y="18"/>
                  </a:cubicBezTo>
                  <a:cubicBezTo>
                    <a:pt x="1715" y="18"/>
                    <a:pt x="1580" y="88"/>
                    <a:pt x="1492" y="197"/>
                  </a:cubicBezTo>
                  <a:cubicBezTo>
                    <a:pt x="1395" y="153"/>
                    <a:pt x="1288" y="128"/>
                    <a:pt x="1175" y="128"/>
                  </a:cubicBezTo>
                  <a:cubicBezTo>
                    <a:pt x="1017" y="128"/>
                    <a:pt x="871" y="176"/>
                    <a:pt x="749" y="258"/>
                  </a:cubicBezTo>
                  <a:cubicBezTo>
                    <a:pt x="609" y="160"/>
                    <a:pt x="438" y="103"/>
                    <a:pt x="255" y="103"/>
                  </a:cubicBezTo>
                  <a:cubicBezTo>
                    <a:pt x="166" y="103"/>
                    <a:pt x="81" y="117"/>
                    <a:pt x="0" y="141"/>
                  </a:cubicBezTo>
                  <a:cubicBezTo>
                    <a:pt x="0" y="1153"/>
                    <a:pt x="0" y="1153"/>
                    <a:pt x="0" y="1153"/>
                  </a:cubicBezTo>
                  <a:cubicBezTo>
                    <a:pt x="1894" y="1153"/>
                    <a:pt x="1894" y="1153"/>
                    <a:pt x="1894" y="1153"/>
                  </a:cubicBezTo>
                  <a:cubicBezTo>
                    <a:pt x="1914" y="1098"/>
                    <a:pt x="1928" y="1039"/>
                    <a:pt x="1934" y="978"/>
                  </a:cubicBezTo>
                  <a:cubicBezTo>
                    <a:pt x="2075" y="958"/>
                    <a:pt x="2197" y="877"/>
                    <a:pt x="2271" y="763"/>
                  </a:cubicBezTo>
                  <a:cubicBezTo>
                    <a:pt x="2308" y="933"/>
                    <a:pt x="2420" y="1075"/>
                    <a:pt x="2569" y="1153"/>
                  </a:cubicBezTo>
                  <a:cubicBezTo>
                    <a:pt x="7680" y="1153"/>
                    <a:pt x="7680" y="1153"/>
                    <a:pt x="7680" y="1153"/>
                  </a:cubicBezTo>
                  <a:lnTo>
                    <a:pt x="7680" y="59"/>
                  </a:lnTo>
                  <a:close/>
                </a:path>
              </a:pathLst>
            </a:custGeom>
            <a:solidFill>
              <a:srgbClr val="E7F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8" name="Freeform 85">
              <a:extLst>
                <a:ext uri="{FF2B5EF4-FFF2-40B4-BE49-F238E27FC236}">
                  <a16:creationId xmlns:a16="http://schemas.microsoft.com/office/drawing/2014/main" xmlns="" id="{7B83D7DD-BB25-468F-827B-E91D0DE152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5329238"/>
              <a:ext cx="12192000" cy="1533525"/>
            </a:xfrm>
            <a:custGeom>
              <a:avLst/>
              <a:gdLst>
                <a:gd name="T0" fmla="*/ 7680 w 7680"/>
                <a:gd name="T1" fmla="*/ 160 h 966"/>
                <a:gd name="T2" fmla="*/ 7361 w 7680"/>
                <a:gd name="T3" fmla="*/ 351 h 966"/>
                <a:gd name="T4" fmla="*/ 6875 w 7680"/>
                <a:gd name="T5" fmla="*/ 117 h 966"/>
                <a:gd name="T6" fmla="*/ 6256 w 7680"/>
                <a:gd name="T7" fmla="*/ 687 h 966"/>
                <a:gd name="T8" fmla="*/ 6168 w 7680"/>
                <a:gd name="T9" fmla="*/ 673 h 966"/>
                <a:gd name="T10" fmla="*/ 5923 w 7680"/>
                <a:gd name="T11" fmla="*/ 813 h 966"/>
                <a:gd name="T12" fmla="*/ 5671 w 7680"/>
                <a:gd name="T13" fmla="*/ 720 h 966"/>
                <a:gd name="T14" fmla="*/ 5333 w 7680"/>
                <a:gd name="T15" fmla="*/ 923 h 966"/>
                <a:gd name="T16" fmla="*/ 5324 w 7680"/>
                <a:gd name="T17" fmla="*/ 918 h 966"/>
                <a:gd name="T18" fmla="*/ 5342 w 7680"/>
                <a:gd name="T19" fmla="*/ 801 h 966"/>
                <a:gd name="T20" fmla="*/ 4959 w 7680"/>
                <a:gd name="T21" fmla="*/ 417 h 966"/>
                <a:gd name="T22" fmla="*/ 4575 w 7680"/>
                <a:gd name="T23" fmla="*/ 801 h 966"/>
                <a:gd name="T24" fmla="*/ 4581 w 7680"/>
                <a:gd name="T25" fmla="*/ 867 h 966"/>
                <a:gd name="T26" fmla="*/ 4345 w 7680"/>
                <a:gd name="T27" fmla="*/ 756 h 966"/>
                <a:gd name="T28" fmla="*/ 4297 w 7680"/>
                <a:gd name="T29" fmla="*/ 760 h 966"/>
                <a:gd name="T30" fmla="*/ 3613 w 7680"/>
                <a:gd name="T31" fmla="*/ 142 h 966"/>
                <a:gd name="T32" fmla="*/ 3029 w 7680"/>
                <a:gd name="T33" fmla="*/ 467 h 966"/>
                <a:gd name="T34" fmla="*/ 2150 w 7680"/>
                <a:gd name="T35" fmla="*/ 0 h 966"/>
                <a:gd name="T36" fmla="*/ 1188 w 7680"/>
                <a:gd name="T37" fmla="*/ 615 h 966"/>
                <a:gd name="T38" fmla="*/ 540 w 7680"/>
                <a:gd name="T39" fmla="*/ 361 h 966"/>
                <a:gd name="T40" fmla="*/ 0 w 7680"/>
                <a:gd name="T41" fmla="*/ 529 h 966"/>
                <a:gd name="T42" fmla="*/ 0 w 7680"/>
                <a:gd name="T43" fmla="*/ 966 h 966"/>
                <a:gd name="T44" fmla="*/ 7680 w 7680"/>
                <a:gd name="T45" fmla="*/ 966 h 966"/>
                <a:gd name="T46" fmla="*/ 7680 w 7680"/>
                <a:gd name="T47" fmla="*/ 16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80" h="966">
                  <a:moveTo>
                    <a:pt x="7680" y="160"/>
                  </a:moveTo>
                  <a:cubicBezTo>
                    <a:pt x="7555" y="190"/>
                    <a:pt x="7444" y="258"/>
                    <a:pt x="7361" y="351"/>
                  </a:cubicBezTo>
                  <a:cubicBezTo>
                    <a:pt x="7247" y="208"/>
                    <a:pt x="7072" y="117"/>
                    <a:pt x="6875" y="117"/>
                  </a:cubicBezTo>
                  <a:cubicBezTo>
                    <a:pt x="6549" y="117"/>
                    <a:pt x="6282" y="368"/>
                    <a:pt x="6256" y="687"/>
                  </a:cubicBezTo>
                  <a:cubicBezTo>
                    <a:pt x="6228" y="678"/>
                    <a:pt x="6199" y="673"/>
                    <a:pt x="6168" y="673"/>
                  </a:cubicBezTo>
                  <a:cubicBezTo>
                    <a:pt x="6063" y="673"/>
                    <a:pt x="5972" y="729"/>
                    <a:pt x="5923" y="813"/>
                  </a:cubicBezTo>
                  <a:cubicBezTo>
                    <a:pt x="5855" y="755"/>
                    <a:pt x="5767" y="720"/>
                    <a:pt x="5671" y="720"/>
                  </a:cubicBezTo>
                  <a:cubicBezTo>
                    <a:pt x="5525" y="720"/>
                    <a:pt x="5397" y="802"/>
                    <a:pt x="5333" y="923"/>
                  </a:cubicBezTo>
                  <a:cubicBezTo>
                    <a:pt x="5330" y="921"/>
                    <a:pt x="5327" y="919"/>
                    <a:pt x="5324" y="918"/>
                  </a:cubicBezTo>
                  <a:cubicBezTo>
                    <a:pt x="5336" y="881"/>
                    <a:pt x="5342" y="841"/>
                    <a:pt x="5342" y="801"/>
                  </a:cubicBezTo>
                  <a:cubicBezTo>
                    <a:pt x="5342" y="589"/>
                    <a:pt x="5171" y="417"/>
                    <a:pt x="4959" y="417"/>
                  </a:cubicBezTo>
                  <a:cubicBezTo>
                    <a:pt x="4747" y="417"/>
                    <a:pt x="4575" y="589"/>
                    <a:pt x="4575" y="801"/>
                  </a:cubicBezTo>
                  <a:cubicBezTo>
                    <a:pt x="4575" y="823"/>
                    <a:pt x="4577" y="846"/>
                    <a:pt x="4581" y="867"/>
                  </a:cubicBezTo>
                  <a:cubicBezTo>
                    <a:pt x="4525" y="800"/>
                    <a:pt x="4440" y="756"/>
                    <a:pt x="4345" y="756"/>
                  </a:cubicBezTo>
                  <a:cubicBezTo>
                    <a:pt x="4329" y="756"/>
                    <a:pt x="4313" y="758"/>
                    <a:pt x="4297" y="760"/>
                  </a:cubicBezTo>
                  <a:cubicBezTo>
                    <a:pt x="4262" y="413"/>
                    <a:pt x="3969" y="142"/>
                    <a:pt x="3613" y="142"/>
                  </a:cubicBezTo>
                  <a:cubicBezTo>
                    <a:pt x="3366" y="142"/>
                    <a:pt x="3150" y="271"/>
                    <a:pt x="3029" y="467"/>
                  </a:cubicBezTo>
                  <a:cubicBezTo>
                    <a:pt x="2838" y="185"/>
                    <a:pt x="2516" y="0"/>
                    <a:pt x="2150" y="0"/>
                  </a:cubicBezTo>
                  <a:cubicBezTo>
                    <a:pt x="1724" y="0"/>
                    <a:pt x="1356" y="252"/>
                    <a:pt x="1188" y="615"/>
                  </a:cubicBezTo>
                  <a:cubicBezTo>
                    <a:pt x="1018" y="458"/>
                    <a:pt x="790" y="361"/>
                    <a:pt x="540" y="361"/>
                  </a:cubicBezTo>
                  <a:cubicBezTo>
                    <a:pt x="340" y="361"/>
                    <a:pt x="154" y="423"/>
                    <a:pt x="0" y="529"/>
                  </a:cubicBezTo>
                  <a:cubicBezTo>
                    <a:pt x="0" y="966"/>
                    <a:pt x="0" y="966"/>
                    <a:pt x="0" y="966"/>
                  </a:cubicBezTo>
                  <a:cubicBezTo>
                    <a:pt x="7680" y="966"/>
                    <a:pt x="7680" y="966"/>
                    <a:pt x="7680" y="966"/>
                  </a:cubicBezTo>
                  <a:lnTo>
                    <a:pt x="7680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226571" y="1807491"/>
            <a:ext cx="4604544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226571" y="4113727"/>
            <a:ext cx="4604544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26572" y="3817456"/>
            <a:ext cx="4604544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2018/10/24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蓝色商务科技主题模板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938A14-0430-4CC0-9CF8-31BA24586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3368361-930F-43D1-8294-31D5A3C65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3D4BA47-2498-44BC-9AEF-7A8C8BAE6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2bf0682b-8cf7-486b-94e3-0897c0c683d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D39996F-CEE4-4767-B19D-9D901AD0B40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-106544"/>
            <a:ext cx="11518900" cy="6964544"/>
            <a:chOff x="673100" y="-106544"/>
            <a:chExt cx="11518900" cy="6964544"/>
          </a:xfrm>
        </p:grpSpPr>
        <p:sp>
          <p:nvSpPr>
            <p:cNvPr id="6" name="íŝḻïdè">
              <a:extLst>
                <a:ext uri="{FF2B5EF4-FFF2-40B4-BE49-F238E27FC236}">
                  <a16:creationId xmlns:a16="http://schemas.microsoft.com/office/drawing/2014/main" xmlns="" id="{B94158D1-11A5-447B-935B-B33ACC71CF8D}"/>
                </a:ext>
              </a:extLst>
            </p:cNvPr>
            <p:cNvSpPr/>
            <p:nvPr/>
          </p:nvSpPr>
          <p:spPr bwMode="auto">
            <a:xfrm flipH="1">
              <a:off x="9120336" y="-106544"/>
              <a:ext cx="1267851" cy="6962160"/>
            </a:xfrm>
            <a:prstGeom prst="rt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šľîḓé">
              <a:extLst>
                <a:ext uri="{FF2B5EF4-FFF2-40B4-BE49-F238E27FC236}">
                  <a16:creationId xmlns:a16="http://schemas.microsoft.com/office/drawing/2014/main" xmlns="" id="{9D3F0C70-9B34-4819-ABDC-2FC78CE0A7E4}"/>
                </a:ext>
              </a:extLst>
            </p:cNvPr>
            <p:cNvSpPr/>
            <p:nvPr/>
          </p:nvSpPr>
          <p:spPr bwMode="auto">
            <a:xfrm flipH="1">
              <a:off x="9280181" y="-104160"/>
              <a:ext cx="1108007" cy="6962160"/>
            </a:xfrm>
            <a:prstGeom prst="rtTriangl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şļîdé">
              <a:extLst>
                <a:ext uri="{FF2B5EF4-FFF2-40B4-BE49-F238E27FC236}">
                  <a16:creationId xmlns:a16="http://schemas.microsoft.com/office/drawing/2014/main" xmlns="" id="{EB342252-BC50-4A8A-AD63-E22042844408}"/>
                </a:ext>
              </a:extLst>
            </p:cNvPr>
            <p:cNvSpPr/>
            <p:nvPr/>
          </p:nvSpPr>
          <p:spPr bwMode="auto">
            <a:xfrm>
              <a:off x="9465678" y="0"/>
              <a:ext cx="2726322" cy="6858000"/>
            </a:xfrm>
            <a:custGeom>
              <a:avLst/>
              <a:gdLst>
                <a:gd name="connsiteX0" fmla="*/ 1038007 w 3119234"/>
                <a:gd name="connsiteY0" fmla="*/ 0 h 6858000"/>
                <a:gd name="connsiteX1" fmla="*/ 3119234 w 3119234"/>
                <a:gd name="connsiteY1" fmla="*/ 0 h 6858000"/>
                <a:gd name="connsiteX2" fmla="*/ 3119234 w 3119234"/>
                <a:gd name="connsiteY2" fmla="*/ 6823552 h 6858000"/>
                <a:gd name="connsiteX3" fmla="*/ 3114020 w 3119234"/>
                <a:gd name="connsiteY3" fmla="*/ 6858000 h 6858000"/>
                <a:gd name="connsiteX4" fmla="*/ 0 w 3119234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9234" h="6858000">
                  <a:moveTo>
                    <a:pt x="1038007" y="0"/>
                  </a:moveTo>
                  <a:lnTo>
                    <a:pt x="3119234" y="0"/>
                  </a:lnTo>
                  <a:lnTo>
                    <a:pt x="3119234" y="6823552"/>
                  </a:lnTo>
                  <a:lnTo>
                    <a:pt x="3114020" y="6858000"/>
                  </a:lnTo>
                  <a:lnTo>
                    <a:pt x="0" y="6858000"/>
                  </a:lnTo>
                  <a:close/>
                </a:path>
              </a:pathLst>
            </a:custGeom>
            <a:blipFill>
              <a:blip r:embed="rId3"/>
              <a:stretch>
                <a:fillRect l="-139380" r="-138088"/>
              </a:stretch>
            </a:blip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6EC292EC-C07B-4BE8-8ADD-3D7E5F2583BB}"/>
                </a:ext>
              </a:extLst>
            </p:cNvPr>
            <p:cNvCxnSpPr>
              <a:cxnSpLocks/>
            </p:cNvCxnSpPr>
            <p:nvPr/>
          </p:nvCxnSpPr>
          <p:spPr>
            <a:xfrm>
              <a:off x="2717129" y="4477402"/>
              <a:ext cx="0" cy="103814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FD71B040-F2A2-477A-87CF-42B8A67EFEE9}"/>
                </a:ext>
              </a:extLst>
            </p:cNvPr>
            <p:cNvCxnSpPr>
              <a:cxnSpLocks/>
            </p:cNvCxnSpPr>
            <p:nvPr/>
          </p:nvCxnSpPr>
          <p:spPr>
            <a:xfrm>
              <a:off x="4922062" y="4477402"/>
              <a:ext cx="0" cy="103814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B0310A96-128A-48F5-8B14-17D75DBC8CD5}"/>
                </a:ext>
              </a:extLst>
            </p:cNvPr>
            <p:cNvCxnSpPr>
              <a:cxnSpLocks/>
            </p:cNvCxnSpPr>
            <p:nvPr/>
          </p:nvCxnSpPr>
          <p:spPr>
            <a:xfrm>
              <a:off x="7126995" y="4477402"/>
              <a:ext cx="0" cy="103814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îṧ1ïḓê">
              <a:extLst>
                <a:ext uri="{FF2B5EF4-FFF2-40B4-BE49-F238E27FC236}">
                  <a16:creationId xmlns:a16="http://schemas.microsoft.com/office/drawing/2014/main" xmlns="" id="{4A13CE9E-E43E-41D0-90B7-1B98072F66F3}"/>
                </a:ext>
              </a:extLst>
            </p:cNvPr>
            <p:cNvGrpSpPr/>
            <p:nvPr/>
          </p:nvGrpSpPr>
          <p:grpSpPr>
            <a:xfrm>
              <a:off x="2878033" y="3699000"/>
              <a:ext cx="1883125" cy="1803908"/>
              <a:chOff x="2958050" y="3817458"/>
              <a:chExt cx="1883125" cy="1803908"/>
            </a:xfrm>
          </p:grpSpPr>
          <p:grpSp>
            <p:nvGrpSpPr>
              <p:cNvPr id="36" name="ïṡļiďé">
                <a:extLst>
                  <a:ext uri="{FF2B5EF4-FFF2-40B4-BE49-F238E27FC236}">
                    <a16:creationId xmlns:a16="http://schemas.microsoft.com/office/drawing/2014/main" xmlns="" id="{5C22C3DF-F3EF-4A7C-A9C7-968E303DCAB2}"/>
                  </a:ext>
                </a:extLst>
              </p:cNvPr>
              <p:cNvGrpSpPr/>
              <p:nvPr/>
            </p:nvGrpSpPr>
            <p:grpSpPr>
              <a:xfrm>
                <a:off x="3637919" y="3817458"/>
                <a:ext cx="511235" cy="511235"/>
                <a:chOff x="3637919" y="3817458"/>
                <a:chExt cx="511235" cy="511235"/>
              </a:xfrm>
            </p:grpSpPr>
            <p:sp>
              <p:nvSpPr>
                <p:cNvPr id="40" name="ïṧlïde">
                  <a:extLst>
                    <a:ext uri="{FF2B5EF4-FFF2-40B4-BE49-F238E27FC236}">
                      <a16:creationId xmlns:a16="http://schemas.microsoft.com/office/drawing/2014/main" xmlns="" id="{BAB8ED93-9609-4416-A86B-2801BDB22498}"/>
                    </a:ext>
                  </a:extLst>
                </p:cNvPr>
                <p:cNvSpPr/>
                <p:nvPr/>
              </p:nvSpPr>
              <p:spPr>
                <a:xfrm>
                  <a:off x="3637919" y="3817458"/>
                  <a:ext cx="511235" cy="511235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ş1ïďe">
                  <a:extLst>
                    <a:ext uri="{FF2B5EF4-FFF2-40B4-BE49-F238E27FC236}">
                      <a16:creationId xmlns:a16="http://schemas.microsoft.com/office/drawing/2014/main" xmlns="" id="{78C2FA1F-4C3B-4342-AEC4-83AF146610B1}"/>
                    </a:ext>
                  </a:extLst>
                </p:cNvPr>
                <p:cNvSpPr/>
                <p:nvPr/>
              </p:nvSpPr>
              <p:spPr>
                <a:xfrm>
                  <a:off x="3787220" y="3972164"/>
                  <a:ext cx="212636" cy="201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9800" y="63664"/>
                      </a:moveTo>
                      <a:lnTo>
                        <a:pt x="119800" y="63664"/>
                      </a:lnTo>
                      <a:cubicBezTo>
                        <a:pt x="119800" y="66596"/>
                        <a:pt x="118405" y="69528"/>
                        <a:pt x="114219" y="69528"/>
                      </a:cubicBezTo>
                      <a:cubicBezTo>
                        <a:pt x="112823" y="69528"/>
                        <a:pt x="111428" y="68062"/>
                        <a:pt x="111428" y="68062"/>
                      </a:cubicBezTo>
                      <a:lnTo>
                        <a:pt x="111428" y="68062"/>
                      </a:lnTo>
                      <a:cubicBezTo>
                        <a:pt x="60598" y="14869"/>
                        <a:pt x="60598" y="14869"/>
                        <a:pt x="60598" y="14869"/>
                      </a:cubicBezTo>
                      <a:lnTo>
                        <a:pt x="60598" y="14869"/>
                      </a:lnTo>
                      <a:lnTo>
                        <a:pt x="60598" y="14869"/>
                      </a:lnTo>
                      <a:lnTo>
                        <a:pt x="60598" y="14869"/>
                      </a:lnTo>
                      <a:cubicBezTo>
                        <a:pt x="9966" y="68062"/>
                        <a:pt x="9966" y="68062"/>
                        <a:pt x="9966" y="68062"/>
                      </a:cubicBezTo>
                      <a:lnTo>
                        <a:pt x="9966" y="68062"/>
                      </a:lnTo>
                      <a:cubicBezTo>
                        <a:pt x="8571" y="68062"/>
                        <a:pt x="7176" y="69528"/>
                        <a:pt x="5780" y="69528"/>
                      </a:cubicBezTo>
                      <a:cubicBezTo>
                        <a:pt x="2990" y="69528"/>
                        <a:pt x="0" y="66596"/>
                        <a:pt x="0" y="63664"/>
                      </a:cubicBezTo>
                      <a:cubicBezTo>
                        <a:pt x="0" y="62198"/>
                        <a:pt x="0" y="60523"/>
                        <a:pt x="1395" y="59057"/>
                      </a:cubicBezTo>
                      <a:cubicBezTo>
                        <a:pt x="56411" y="1465"/>
                        <a:pt x="56411" y="1465"/>
                        <a:pt x="56411" y="1465"/>
                      </a:cubicBezTo>
                      <a:cubicBezTo>
                        <a:pt x="57807" y="0"/>
                        <a:pt x="59202" y="0"/>
                        <a:pt x="60598" y="0"/>
                      </a:cubicBez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cubicBezTo>
                        <a:pt x="61993" y="0"/>
                        <a:pt x="63388" y="1465"/>
                        <a:pt x="64784" y="1465"/>
                      </a:cubicBezTo>
                      <a:lnTo>
                        <a:pt x="64784" y="1465"/>
                      </a:lnTo>
                      <a:cubicBezTo>
                        <a:pt x="85913" y="25130"/>
                        <a:pt x="85913" y="25130"/>
                        <a:pt x="85913" y="25130"/>
                      </a:cubicBezTo>
                      <a:cubicBezTo>
                        <a:pt x="85913" y="19267"/>
                        <a:pt x="85913" y="19267"/>
                        <a:pt x="85913" y="19267"/>
                      </a:cubicBezTo>
                      <a:cubicBezTo>
                        <a:pt x="85913" y="16335"/>
                        <a:pt x="88903" y="13193"/>
                        <a:pt x="91694" y="13193"/>
                      </a:cubicBezTo>
                      <a:cubicBezTo>
                        <a:pt x="95880" y="13193"/>
                        <a:pt x="97275" y="16335"/>
                        <a:pt x="97275" y="19267"/>
                      </a:cubicBezTo>
                      <a:cubicBezTo>
                        <a:pt x="97275" y="36858"/>
                        <a:pt x="97275" y="36858"/>
                        <a:pt x="97275" y="36858"/>
                      </a:cubicBezTo>
                      <a:cubicBezTo>
                        <a:pt x="118405" y="59057"/>
                        <a:pt x="118405" y="59057"/>
                        <a:pt x="118405" y="59057"/>
                      </a:cubicBezTo>
                      <a:lnTo>
                        <a:pt x="118405" y="59057"/>
                      </a:lnTo>
                      <a:cubicBezTo>
                        <a:pt x="119800" y="60523"/>
                        <a:pt x="119800" y="62198"/>
                        <a:pt x="119800" y="63664"/>
                      </a:cubicBezTo>
                      <a:close/>
                      <a:moveTo>
                        <a:pt x="108438" y="72460"/>
                      </a:moveTo>
                      <a:lnTo>
                        <a:pt x="108438" y="72460"/>
                      </a:lnTo>
                      <a:cubicBezTo>
                        <a:pt x="108438" y="90261"/>
                        <a:pt x="108438" y="90261"/>
                        <a:pt x="108438" y="90261"/>
                      </a:cubicBezTo>
                      <a:cubicBezTo>
                        <a:pt x="108438" y="99057"/>
                        <a:pt x="108438" y="99057"/>
                        <a:pt x="108438" y="99057"/>
                      </a:cubicBezTo>
                      <a:cubicBezTo>
                        <a:pt x="108438" y="113926"/>
                        <a:pt x="108438" y="113926"/>
                        <a:pt x="108438" y="113926"/>
                      </a:cubicBezTo>
                      <a:cubicBezTo>
                        <a:pt x="108438" y="118324"/>
                        <a:pt x="107043" y="119790"/>
                        <a:pt x="102857" y="119790"/>
                      </a:cubicBezTo>
                      <a:cubicBezTo>
                        <a:pt x="91694" y="119790"/>
                        <a:pt x="91694" y="119790"/>
                        <a:pt x="91694" y="119790"/>
                      </a:cubicBezTo>
                      <a:cubicBezTo>
                        <a:pt x="91694" y="72460"/>
                        <a:pt x="91694" y="72460"/>
                        <a:pt x="91694" y="72460"/>
                      </a:cubicBezTo>
                      <a:cubicBezTo>
                        <a:pt x="69169" y="72460"/>
                        <a:pt x="69169" y="72460"/>
                        <a:pt x="69169" y="72460"/>
                      </a:cubicBezTo>
                      <a:cubicBezTo>
                        <a:pt x="69169" y="119790"/>
                        <a:pt x="69169" y="119790"/>
                        <a:pt x="69169" y="119790"/>
                      </a:cubicBezTo>
                      <a:cubicBezTo>
                        <a:pt x="16943" y="119790"/>
                        <a:pt x="16943" y="119790"/>
                        <a:pt x="16943" y="119790"/>
                      </a:cubicBezTo>
                      <a:cubicBezTo>
                        <a:pt x="14152" y="119790"/>
                        <a:pt x="11362" y="118324"/>
                        <a:pt x="11362" y="113926"/>
                      </a:cubicBezTo>
                      <a:cubicBezTo>
                        <a:pt x="11362" y="99057"/>
                        <a:pt x="11362" y="99057"/>
                        <a:pt x="11362" y="99057"/>
                      </a:cubicBezTo>
                      <a:cubicBezTo>
                        <a:pt x="11362" y="90261"/>
                        <a:pt x="11362" y="90261"/>
                        <a:pt x="11362" y="90261"/>
                      </a:cubicBezTo>
                      <a:cubicBezTo>
                        <a:pt x="11362" y="72460"/>
                        <a:pt x="11362" y="72460"/>
                        <a:pt x="11362" y="72460"/>
                      </a:cubicBezTo>
                      <a:cubicBezTo>
                        <a:pt x="60598" y="22198"/>
                        <a:pt x="60598" y="22198"/>
                        <a:pt x="60598" y="22198"/>
                      </a:cubicBezTo>
                      <a:lnTo>
                        <a:pt x="108438" y="72460"/>
                      </a:lnTo>
                      <a:close/>
                      <a:moveTo>
                        <a:pt x="50830" y="72460"/>
                      </a:moveTo>
                      <a:lnTo>
                        <a:pt x="50830" y="72460"/>
                      </a:lnTo>
                      <a:cubicBezTo>
                        <a:pt x="28305" y="72460"/>
                        <a:pt x="28305" y="72460"/>
                        <a:pt x="28305" y="72460"/>
                      </a:cubicBezTo>
                      <a:cubicBezTo>
                        <a:pt x="28305" y="96125"/>
                        <a:pt x="28305" y="96125"/>
                        <a:pt x="28305" y="96125"/>
                      </a:cubicBezTo>
                      <a:cubicBezTo>
                        <a:pt x="50830" y="96125"/>
                        <a:pt x="50830" y="96125"/>
                        <a:pt x="50830" y="96125"/>
                      </a:cubicBezTo>
                      <a:lnTo>
                        <a:pt x="50830" y="7246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7" name="ïśļïḋê">
                <a:extLst>
                  <a:ext uri="{FF2B5EF4-FFF2-40B4-BE49-F238E27FC236}">
                    <a16:creationId xmlns:a16="http://schemas.microsoft.com/office/drawing/2014/main" xmlns="" id="{79C52D07-8F11-480D-B03F-45E737BDD273}"/>
                  </a:ext>
                </a:extLst>
              </p:cNvPr>
              <p:cNvGrpSpPr/>
              <p:nvPr/>
            </p:nvGrpSpPr>
            <p:grpSpPr>
              <a:xfrm>
                <a:off x="2958050" y="4475168"/>
                <a:ext cx="1883125" cy="1146198"/>
                <a:chOff x="2958050" y="4475168"/>
                <a:chExt cx="1883125" cy="1146198"/>
              </a:xfrm>
            </p:grpSpPr>
            <p:sp>
              <p:nvSpPr>
                <p:cNvPr id="38" name="íṡ1ïḋé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2958050" y="4869658"/>
                  <a:ext cx="1883125" cy="7517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 Choose the only option to retain text.</a:t>
                  </a:r>
                </a:p>
              </p:txBody>
            </p:sp>
            <p:sp>
              <p:nvSpPr>
                <p:cNvPr id="39" name="îṧ1ïďe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2958050" y="4475168"/>
                  <a:ext cx="1883125" cy="3804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3" name="ïśḷídé">
              <a:extLst>
                <a:ext uri="{FF2B5EF4-FFF2-40B4-BE49-F238E27FC236}">
                  <a16:creationId xmlns:a16="http://schemas.microsoft.com/office/drawing/2014/main" xmlns="" id="{93600289-3EFC-45C8-9570-4038C496D901}"/>
                </a:ext>
              </a:extLst>
            </p:cNvPr>
            <p:cNvGrpSpPr/>
            <p:nvPr/>
          </p:nvGrpSpPr>
          <p:grpSpPr>
            <a:xfrm>
              <a:off x="5082966" y="3699000"/>
              <a:ext cx="1883125" cy="1803908"/>
              <a:chOff x="4836000" y="3817458"/>
              <a:chExt cx="1883125" cy="1803908"/>
            </a:xfrm>
          </p:grpSpPr>
          <p:grpSp>
            <p:nvGrpSpPr>
              <p:cNvPr id="30" name="íṣḻíḓê">
                <a:extLst>
                  <a:ext uri="{FF2B5EF4-FFF2-40B4-BE49-F238E27FC236}">
                    <a16:creationId xmlns:a16="http://schemas.microsoft.com/office/drawing/2014/main" xmlns="" id="{372744BC-5F44-4424-81FE-850C367EE23D}"/>
                  </a:ext>
                </a:extLst>
              </p:cNvPr>
              <p:cNvGrpSpPr/>
              <p:nvPr/>
            </p:nvGrpSpPr>
            <p:grpSpPr>
              <a:xfrm>
                <a:off x="5508890" y="3817458"/>
                <a:ext cx="511235" cy="511235"/>
                <a:chOff x="5508890" y="3817458"/>
                <a:chExt cx="511235" cy="511235"/>
              </a:xfrm>
            </p:grpSpPr>
            <p:sp>
              <p:nvSpPr>
                <p:cNvPr id="34" name="ïŝļide">
                  <a:extLst>
                    <a:ext uri="{FF2B5EF4-FFF2-40B4-BE49-F238E27FC236}">
                      <a16:creationId xmlns:a16="http://schemas.microsoft.com/office/drawing/2014/main" xmlns="" id="{336C37FD-DEFA-4C7B-8222-C97AD579E0B2}"/>
                    </a:ext>
                  </a:extLst>
                </p:cNvPr>
                <p:cNvSpPr/>
                <p:nvPr/>
              </p:nvSpPr>
              <p:spPr>
                <a:xfrm>
                  <a:off x="5508890" y="3817458"/>
                  <a:ext cx="511235" cy="511235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" name="ïş1iḑè">
                  <a:extLst>
                    <a:ext uri="{FF2B5EF4-FFF2-40B4-BE49-F238E27FC236}">
                      <a16:creationId xmlns:a16="http://schemas.microsoft.com/office/drawing/2014/main" xmlns="" id="{F8AE159F-C96D-4B73-8293-8A22F301AE59}"/>
                    </a:ext>
                  </a:extLst>
                </p:cNvPr>
                <p:cNvSpPr/>
                <p:nvPr/>
              </p:nvSpPr>
              <p:spPr>
                <a:xfrm>
                  <a:off x="5658191" y="3972164"/>
                  <a:ext cx="212636" cy="201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9800" y="63664"/>
                      </a:moveTo>
                      <a:lnTo>
                        <a:pt x="119800" y="63664"/>
                      </a:lnTo>
                      <a:cubicBezTo>
                        <a:pt x="119800" y="66596"/>
                        <a:pt x="118405" y="69528"/>
                        <a:pt x="114219" y="69528"/>
                      </a:cubicBezTo>
                      <a:cubicBezTo>
                        <a:pt x="112823" y="69528"/>
                        <a:pt x="111428" y="68062"/>
                        <a:pt x="111428" y="68062"/>
                      </a:cubicBezTo>
                      <a:lnTo>
                        <a:pt x="111428" y="68062"/>
                      </a:lnTo>
                      <a:cubicBezTo>
                        <a:pt x="60598" y="14869"/>
                        <a:pt x="60598" y="14869"/>
                        <a:pt x="60598" y="14869"/>
                      </a:cubicBezTo>
                      <a:lnTo>
                        <a:pt x="60598" y="14869"/>
                      </a:lnTo>
                      <a:lnTo>
                        <a:pt x="60598" y="14869"/>
                      </a:lnTo>
                      <a:lnTo>
                        <a:pt x="60598" y="14869"/>
                      </a:lnTo>
                      <a:cubicBezTo>
                        <a:pt x="9966" y="68062"/>
                        <a:pt x="9966" y="68062"/>
                        <a:pt x="9966" y="68062"/>
                      </a:cubicBezTo>
                      <a:lnTo>
                        <a:pt x="9966" y="68062"/>
                      </a:lnTo>
                      <a:cubicBezTo>
                        <a:pt x="8571" y="68062"/>
                        <a:pt x="7176" y="69528"/>
                        <a:pt x="5780" y="69528"/>
                      </a:cubicBezTo>
                      <a:cubicBezTo>
                        <a:pt x="2990" y="69528"/>
                        <a:pt x="0" y="66596"/>
                        <a:pt x="0" y="63664"/>
                      </a:cubicBezTo>
                      <a:cubicBezTo>
                        <a:pt x="0" y="62198"/>
                        <a:pt x="0" y="60523"/>
                        <a:pt x="1395" y="59057"/>
                      </a:cubicBezTo>
                      <a:cubicBezTo>
                        <a:pt x="56411" y="1465"/>
                        <a:pt x="56411" y="1465"/>
                        <a:pt x="56411" y="1465"/>
                      </a:cubicBezTo>
                      <a:cubicBezTo>
                        <a:pt x="57807" y="0"/>
                        <a:pt x="59202" y="0"/>
                        <a:pt x="60598" y="0"/>
                      </a:cubicBez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cubicBezTo>
                        <a:pt x="61993" y="0"/>
                        <a:pt x="63388" y="1465"/>
                        <a:pt x="64784" y="1465"/>
                      </a:cubicBezTo>
                      <a:lnTo>
                        <a:pt x="64784" y="1465"/>
                      </a:lnTo>
                      <a:cubicBezTo>
                        <a:pt x="85913" y="25130"/>
                        <a:pt x="85913" y="25130"/>
                        <a:pt x="85913" y="25130"/>
                      </a:cubicBezTo>
                      <a:cubicBezTo>
                        <a:pt x="85913" y="19267"/>
                        <a:pt x="85913" y="19267"/>
                        <a:pt x="85913" y="19267"/>
                      </a:cubicBezTo>
                      <a:cubicBezTo>
                        <a:pt x="85913" y="16335"/>
                        <a:pt x="88903" y="13193"/>
                        <a:pt x="91694" y="13193"/>
                      </a:cubicBezTo>
                      <a:cubicBezTo>
                        <a:pt x="95880" y="13193"/>
                        <a:pt x="97275" y="16335"/>
                        <a:pt x="97275" y="19267"/>
                      </a:cubicBezTo>
                      <a:cubicBezTo>
                        <a:pt x="97275" y="36858"/>
                        <a:pt x="97275" y="36858"/>
                        <a:pt x="97275" y="36858"/>
                      </a:cubicBezTo>
                      <a:cubicBezTo>
                        <a:pt x="118405" y="59057"/>
                        <a:pt x="118405" y="59057"/>
                        <a:pt x="118405" y="59057"/>
                      </a:cubicBezTo>
                      <a:lnTo>
                        <a:pt x="118405" y="59057"/>
                      </a:lnTo>
                      <a:cubicBezTo>
                        <a:pt x="119800" y="60523"/>
                        <a:pt x="119800" y="62198"/>
                        <a:pt x="119800" y="63664"/>
                      </a:cubicBezTo>
                      <a:close/>
                      <a:moveTo>
                        <a:pt x="108438" y="72460"/>
                      </a:moveTo>
                      <a:lnTo>
                        <a:pt x="108438" y="72460"/>
                      </a:lnTo>
                      <a:cubicBezTo>
                        <a:pt x="108438" y="90261"/>
                        <a:pt x="108438" y="90261"/>
                        <a:pt x="108438" y="90261"/>
                      </a:cubicBezTo>
                      <a:cubicBezTo>
                        <a:pt x="108438" y="99057"/>
                        <a:pt x="108438" y="99057"/>
                        <a:pt x="108438" y="99057"/>
                      </a:cubicBezTo>
                      <a:cubicBezTo>
                        <a:pt x="108438" y="113926"/>
                        <a:pt x="108438" y="113926"/>
                        <a:pt x="108438" y="113926"/>
                      </a:cubicBezTo>
                      <a:cubicBezTo>
                        <a:pt x="108438" y="118324"/>
                        <a:pt x="107043" y="119790"/>
                        <a:pt x="102857" y="119790"/>
                      </a:cubicBezTo>
                      <a:cubicBezTo>
                        <a:pt x="91694" y="119790"/>
                        <a:pt x="91694" y="119790"/>
                        <a:pt x="91694" y="119790"/>
                      </a:cubicBezTo>
                      <a:cubicBezTo>
                        <a:pt x="91694" y="72460"/>
                        <a:pt x="91694" y="72460"/>
                        <a:pt x="91694" y="72460"/>
                      </a:cubicBezTo>
                      <a:cubicBezTo>
                        <a:pt x="69169" y="72460"/>
                        <a:pt x="69169" y="72460"/>
                        <a:pt x="69169" y="72460"/>
                      </a:cubicBezTo>
                      <a:cubicBezTo>
                        <a:pt x="69169" y="119790"/>
                        <a:pt x="69169" y="119790"/>
                        <a:pt x="69169" y="119790"/>
                      </a:cubicBezTo>
                      <a:cubicBezTo>
                        <a:pt x="16943" y="119790"/>
                        <a:pt x="16943" y="119790"/>
                        <a:pt x="16943" y="119790"/>
                      </a:cubicBezTo>
                      <a:cubicBezTo>
                        <a:pt x="14152" y="119790"/>
                        <a:pt x="11362" y="118324"/>
                        <a:pt x="11362" y="113926"/>
                      </a:cubicBezTo>
                      <a:cubicBezTo>
                        <a:pt x="11362" y="99057"/>
                        <a:pt x="11362" y="99057"/>
                        <a:pt x="11362" y="99057"/>
                      </a:cubicBezTo>
                      <a:cubicBezTo>
                        <a:pt x="11362" y="90261"/>
                        <a:pt x="11362" y="90261"/>
                        <a:pt x="11362" y="90261"/>
                      </a:cubicBezTo>
                      <a:cubicBezTo>
                        <a:pt x="11362" y="72460"/>
                        <a:pt x="11362" y="72460"/>
                        <a:pt x="11362" y="72460"/>
                      </a:cubicBezTo>
                      <a:cubicBezTo>
                        <a:pt x="60598" y="22198"/>
                        <a:pt x="60598" y="22198"/>
                        <a:pt x="60598" y="22198"/>
                      </a:cubicBezTo>
                      <a:lnTo>
                        <a:pt x="108438" y="72460"/>
                      </a:lnTo>
                      <a:close/>
                      <a:moveTo>
                        <a:pt x="50830" y="72460"/>
                      </a:moveTo>
                      <a:lnTo>
                        <a:pt x="50830" y="72460"/>
                      </a:lnTo>
                      <a:cubicBezTo>
                        <a:pt x="28305" y="72460"/>
                        <a:pt x="28305" y="72460"/>
                        <a:pt x="28305" y="72460"/>
                      </a:cubicBezTo>
                      <a:cubicBezTo>
                        <a:pt x="28305" y="96125"/>
                        <a:pt x="28305" y="96125"/>
                        <a:pt x="28305" y="96125"/>
                      </a:cubicBezTo>
                      <a:cubicBezTo>
                        <a:pt x="50830" y="96125"/>
                        <a:pt x="50830" y="96125"/>
                        <a:pt x="50830" y="96125"/>
                      </a:cubicBezTo>
                      <a:lnTo>
                        <a:pt x="50830" y="7246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1" name="iślîḑê">
                <a:extLst>
                  <a:ext uri="{FF2B5EF4-FFF2-40B4-BE49-F238E27FC236}">
                    <a16:creationId xmlns:a16="http://schemas.microsoft.com/office/drawing/2014/main" xmlns="" id="{E9967CB4-4606-4E83-917E-BD961C0BD014}"/>
                  </a:ext>
                </a:extLst>
              </p:cNvPr>
              <p:cNvGrpSpPr/>
              <p:nvPr/>
            </p:nvGrpSpPr>
            <p:grpSpPr>
              <a:xfrm>
                <a:off x="4836000" y="4475168"/>
                <a:ext cx="1883125" cy="1146198"/>
                <a:chOff x="4836000" y="4475168"/>
                <a:chExt cx="1883125" cy="1146198"/>
              </a:xfrm>
            </p:grpSpPr>
            <p:sp>
              <p:nvSpPr>
                <p:cNvPr id="32" name="îṩḷîḍe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4836000" y="4869658"/>
                  <a:ext cx="1883125" cy="7517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 Choose the only option to retain text.</a:t>
                  </a:r>
                </a:p>
              </p:txBody>
            </p:sp>
            <p:sp>
              <p:nvSpPr>
                <p:cNvPr id="33" name="íṡḻíḋè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4836000" y="4475168"/>
                  <a:ext cx="1883125" cy="3804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4" name="ïṣľïďe">
              <a:extLst>
                <a:ext uri="{FF2B5EF4-FFF2-40B4-BE49-F238E27FC236}">
                  <a16:creationId xmlns:a16="http://schemas.microsoft.com/office/drawing/2014/main" xmlns="" id="{F25906A6-4891-4DF3-83D6-E21294BAF013}"/>
                </a:ext>
              </a:extLst>
            </p:cNvPr>
            <p:cNvGrpSpPr/>
            <p:nvPr/>
          </p:nvGrpSpPr>
          <p:grpSpPr>
            <a:xfrm>
              <a:off x="7287897" y="3699000"/>
              <a:ext cx="1883125" cy="1842237"/>
              <a:chOff x="6732875" y="3817458"/>
              <a:chExt cx="1883125" cy="1842237"/>
            </a:xfrm>
          </p:grpSpPr>
          <p:grpSp>
            <p:nvGrpSpPr>
              <p:cNvPr id="24" name="ïṡļïḑê">
                <a:extLst>
                  <a:ext uri="{FF2B5EF4-FFF2-40B4-BE49-F238E27FC236}">
                    <a16:creationId xmlns:a16="http://schemas.microsoft.com/office/drawing/2014/main" xmlns="" id="{08645642-540A-4E0D-A6E3-A4F17E757FF6}"/>
                  </a:ext>
                </a:extLst>
              </p:cNvPr>
              <p:cNvGrpSpPr/>
              <p:nvPr/>
            </p:nvGrpSpPr>
            <p:grpSpPr>
              <a:xfrm>
                <a:off x="7379861" y="3817458"/>
                <a:ext cx="511235" cy="511235"/>
                <a:chOff x="7379861" y="3817458"/>
                <a:chExt cx="511235" cy="511235"/>
              </a:xfrm>
            </p:grpSpPr>
            <p:sp>
              <p:nvSpPr>
                <p:cNvPr id="28" name="íśḷïďe">
                  <a:extLst>
                    <a:ext uri="{FF2B5EF4-FFF2-40B4-BE49-F238E27FC236}">
                      <a16:creationId xmlns:a16="http://schemas.microsoft.com/office/drawing/2014/main" xmlns="" id="{8AE2E8B7-432D-4D85-9392-5E73F427049E}"/>
                    </a:ext>
                  </a:extLst>
                </p:cNvPr>
                <p:cNvSpPr/>
                <p:nvPr/>
              </p:nvSpPr>
              <p:spPr>
                <a:xfrm>
                  <a:off x="7379861" y="3817458"/>
                  <a:ext cx="511235" cy="511235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Sḷidè">
                  <a:extLst>
                    <a:ext uri="{FF2B5EF4-FFF2-40B4-BE49-F238E27FC236}">
                      <a16:creationId xmlns:a16="http://schemas.microsoft.com/office/drawing/2014/main" xmlns="" id="{416635D2-103B-48FB-8C60-7704A036A6B3}"/>
                    </a:ext>
                  </a:extLst>
                </p:cNvPr>
                <p:cNvSpPr/>
                <p:nvPr/>
              </p:nvSpPr>
              <p:spPr>
                <a:xfrm>
                  <a:off x="7529162" y="3972164"/>
                  <a:ext cx="212636" cy="201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9800" y="63664"/>
                      </a:moveTo>
                      <a:lnTo>
                        <a:pt x="119800" y="63664"/>
                      </a:lnTo>
                      <a:cubicBezTo>
                        <a:pt x="119800" y="66596"/>
                        <a:pt x="118405" y="69528"/>
                        <a:pt x="114219" y="69528"/>
                      </a:cubicBezTo>
                      <a:cubicBezTo>
                        <a:pt x="112823" y="69528"/>
                        <a:pt x="111428" y="68062"/>
                        <a:pt x="111428" y="68062"/>
                      </a:cubicBezTo>
                      <a:lnTo>
                        <a:pt x="111428" y="68062"/>
                      </a:lnTo>
                      <a:cubicBezTo>
                        <a:pt x="60598" y="14869"/>
                        <a:pt x="60598" y="14869"/>
                        <a:pt x="60598" y="14869"/>
                      </a:cubicBezTo>
                      <a:lnTo>
                        <a:pt x="60598" y="14869"/>
                      </a:lnTo>
                      <a:lnTo>
                        <a:pt x="60598" y="14869"/>
                      </a:lnTo>
                      <a:lnTo>
                        <a:pt x="60598" y="14869"/>
                      </a:lnTo>
                      <a:cubicBezTo>
                        <a:pt x="9966" y="68062"/>
                        <a:pt x="9966" y="68062"/>
                        <a:pt x="9966" y="68062"/>
                      </a:cubicBezTo>
                      <a:lnTo>
                        <a:pt x="9966" y="68062"/>
                      </a:lnTo>
                      <a:cubicBezTo>
                        <a:pt x="8571" y="68062"/>
                        <a:pt x="7176" y="69528"/>
                        <a:pt x="5780" y="69528"/>
                      </a:cubicBezTo>
                      <a:cubicBezTo>
                        <a:pt x="2990" y="69528"/>
                        <a:pt x="0" y="66596"/>
                        <a:pt x="0" y="63664"/>
                      </a:cubicBezTo>
                      <a:cubicBezTo>
                        <a:pt x="0" y="62198"/>
                        <a:pt x="0" y="60523"/>
                        <a:pt x="1395" y="59057"/>
                      </a:cubicBezTo>
                      <a:cubicBezTo>
                        <a:pt x="56411" y="1465"/>
                        <a:pt x="56411" y="1465"/>
                        <a:pt x="56411" y="1465"/>
                      </a:cubicBezTo>
                      <a:cubicBezTo>
                        <a:pt x="57807" y="0"/>
                        <a:pt x="59202" y="0"/>
                        <a:pt x="60598" y="0"/>
                      </a:cubicBez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cubicBezTo>
                        <a:pt x="61993" y="0"/>
                        <a:pt x="63388" y="1465"/>
                        <a:pt x="64784" y="1465"/>
                      </a:cubicBezTo>
                      <a:lnTo>
                        <a:pt x="64784" y="1465"/>
                      </a:lnTo>
                      <a:cubicBezTo>
                        <a:pt x="85913" y="25130"/>
                        <a:pt x="85913" y="25130"/>
                        <a:pt x="85913" y="25130"/>
                      </a:cubicBezTo>
                      <a:cubicBezTo>
                        <a:pt x="85913" y="19267"/>
                        <a:pt x="85913" y="19267"/>
                        <a:pt x="85913" y="19267"/>
                      </a:cubicBezTo>
                      <a:cubicBezTo>
                        <a:pt x="85913" y="16335"/>
                        <a:pt x="88903" y="13193"/>
                        <a:pt x="91694" y="13193"/>
                      </a:cubicBezTo>
                      <a:cubicBezTo>
                        <a:pt x="95880" y="13193"/>
                        <a:pt x="97275" y="16335"/>
                        <a:pt x="97275" y="19267"/>
                      </a:cubicBezTo>
                      <a:cubicBezTo>
                        <a:pt x="97275" y="36858"/>
                        <a:pt x="97275" y="36858"/>
                        <a:pt x="97275" y="36858"/>
                      </a:cubicBezTo>
                      <a:cubicBezTo>
                        <a:pt x="118405" y="59057"/>
                        <a:pt x="118405" y="59057"/>
                        <a:pt x="118405" y="59057"/>
                      </a:cubicBezTo>
                      <a:lnTo>
                        <a:pt x="118405" y="59057"/>
                      </a:lnTo>
                      <a:cubicBezTo>
                        <a:pt x="119800" y="60523"/>
                        <a:pt x="119800" y="62198"/>
                        <a:pt x="119800" y="63664"/>
                      </a:cubicBezTo>
                      <a:close/>
                      <a:moveTo>
                        <a:pt x="108438" y="72460"/>
                      </a:moveTo>
                      <a:lnTo>
                        <a:pt x="108438" y="72460"/>
                      </a:lnTo>
                      <a:cubicBezTo>
                        <a:pt x="108438" y="90261"/>
                        <a:pt x="108438" y="90261"/>
                        <a:pt x="108438" y="90261"/>
                      </a:cubicBezTo>
                      <a:cubicBezTo>
                        <a:pt x="108438" y="99057"/>
                        <a:pt x="108438" y="99057"/>
                        <a:pt x="108438" y="99057"/>
                      </a:cubicBezTo>
                      <a:cubicBezTo>
                        <a:pt x="108438" y="113926"/>
                        <a:pt x="108438" y="113926"/>
                        <a:pt x="108438" y="113926"/>
                      </a:cubicBezTo>
                      <a:cubicBezTo>
                        <a:pt x="108438" y="118324"/>
                        <a:pt x="107043" y="119790"/>
                        <a:pt x="102857" y="119790"/>
                      </a:cubicBezTo>
                      <a:cubicBezTo>
                        <a:pt x="91694" y="119790"/>
                        <a:pt x="91694" y="119790"/>
                        <a:pt x="91694" y="119790"/>
                      </a:cubicBezTo>
                      <a:cubicBezTo>
                        <a:pt x="91694" y="72460"/>
                        <a:pt x="91694" y="72460"/>
                        <a:pt x="91694" y="72460"/>
                      </a:cubicBezTo>
                      <a:cubicBezTo>
                        <a:pt x="69169" y="72460"/>
                        <a:pt x="69169" y="72460"/>
                        <a:pt x="69169" y="72460"/>
                      </a:cubicBezTo>
                      <a:cubicBezTo>
                        <a:pt x="69169" y="119790"/>
                        <a:pt x="69169" y="119790"/>
                        <a:pt x="69169" y="119790"/>
                      </a:cubicBezTo>
                      <a:cubicBezTo>
                        <a:pt x="16943" y="119790"/>
                        <a:pt x="16943" y="119790"/>
                        <a:pt x="16943" y="119790"/>
                      </a:cubicBezTo>
                      <a:cubicBezTo>
                        <a:pt x="14152" y="119790"/>
                        <a:pt x="11362" y="118324"/>
                        <a:pt x="11362" y="113926"/>
                      </a:cubicBezTo>
                      <a:cubicBezTo>
                        <a:pt x="11362" y="99057"/>
                        <a:pt x="11362" y="99057"/>
                        <a:pt x="11362" y="99057"/>
                      </a:cubicBezTo>
                      <a:cubicBezTo>
                        <a:pt x="11362" y="90261"/>
                        <a:pt x="11362" y="90261"/>
                        <a:pt x="11362" y="90261"/>
                      </a:cubicBezTo>
                      <a:cubicBezTo>
                        <a:pt x="11362" y="72460"/>
                        <a:pt x="11362" y="72460"/>
                        <a:pt x="11362" y="72460"/>
                      </a:cubicBezTo>
                      <a:cubicBezTo>
                        <a:pt x="60598" y="22198"/>
                        <a:pt x="60598" y="22198"/>
                        <a:pt x="60598" y="22198"/>
                      </a:cubicBezTo>
                      <a:lnTo>
                        <a:pt x="108438" y="72460"/>
                      </a:lnTo>
                      <a:close/>
                      <a:moveTo>
                        <a:pt x="50830" y="72460"/>
                      </a:moveTo>
                      <a:lnTo>
                        <a:pt x="50830" y="72460"/>
                      </a:lnTo>
                      <a:cubicBezTo>
                        <a:pt x="28305" y="72460"/>
                        <a:pt x="28305" y="72460"/>
                        <a:pt x="28305" y="72460"/>
                      </a:cubicBezTo>
                      <a:cubicBezTo>
                        <a:pt x="28305" y="96125"/>
                        <a:pt x="28305" y="96125"/>
                        <a:pt x="28305" y="96125"/>
                      </a:cubicBezTo>
                      <a:cubicBezTo>
                        <a:pt x="50830" y="96125"/>
                        <a:pt x="50830" y="96125"/>
                        <a:pt x="50830" y="96125"/>
                      </a:cubicBezTo>
                      <a:lnTo>
                        <a:pt x="50830" y="7246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îśľîďe">
                <a:extLst>
                  <a:ext uri="{FF2B5EF4-FFF2-40B4-BE49-F238E27FC236}">
                    <a16:creationId xmlns:a16="http://schemas.microsoft.com/office/drawing/2014/main" xmlns="" id="{AC21B865-E542-4AC3-AB09-509BF8E3BD02}"/>
                  </a:ext>
                </a:extLst>
              </p:cNvPr>
              <p:cNvGrpSpPr/>
              <p:nvPr/>
            </p:nvGrpSpPr>
            <p:grpSpPr>
              <a:xfrm>
                <a:off x="6732875" y="4513497"/>
                <a:ext cx="1883125" cy="1146198"/>
                <a:chOff x="6732875" y="4513497"/>
                <a:chExt cx="1883125" cy="1146198"/>
              </a:xfrm>
            </p:grpSpPr>
            <p:sp>
              <p:nvSpPr>
                <p:cNvPr id="26" name="îśḻïďê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6732875" y="4907987"/>
                  <a:ext cx="1883125" cy="7517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 Choose the only option to retain text.</a:t>
                  </a:r>
                </a:p>
              </p:txBody>
            </p:sp>
            <p:sp>
              <p:nvSpPr>
                <p:cNvPr id="27" name="iṡḷîḋê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6732875" y="4513497"/>
                  <a:ext cx="1883125" cy="3804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5" name="iśḷíḑe">
              <a:extLst>
                <a:ext uri="{FF2B5EF4-FFF2-40B4-BE49-F238E27FC236}">
                  <a16:creationId xmlns:a16="http://schemas.microsoft.com/office/drawing/2014/main" xmlns="" id="{9F2E9D77-BEEC-48BD-B436-F899C6D9AF9A}"/>
                </a:ext>
              </a:extLst>
            </p:cNvPr>
            <p:cNvGrpSpPr/>
            <p:nvPr/>
          </p:nvGrpSpPr>
          <p:grpSpPr>
            <a:xfrm>
              <a:off x="673100" y="3699000"/>
              <a:ext cx="1883125" cy="1803908"/>
              <a:chOff x="1077513" y="3817458"/>
              <a:chExt cx="1883125" cy="1803908"/>
            </a:xfrm>
          </p:grpSpPr>
          <p:grpSp>
            <p:nvGrpSpPr>
              <p:cNvPr id="18" name="iṥļïdé">
                <a:extLst>
                  <a:ext uri="{FF2B5EF4-FFF2-40B4-BE49-F238E27FC236}">
                    <a16:creationId xmlns:a16="http://schemas.microsoft.com/office/drawing/2014/main" xmlns="" id="{F1BBEB6E-8A70-40FA-88F9-F0351E123092}"/>
                  </a:ext>
                </a:extLst>
              </p:cNvPr>
              <p:cNvGrpSpPr/>
              <p:nvPr/>
            </p:nvGrpSpPr>
            <p:grpSpPr>
              <a:xfrm>
                <a:off x="1766948" y="3817458"/>
                <a:ext cx="511235" cy="511235"/>
                <a:chOff x="1766948" y="3817458"/>
                <a:chExt cx="511235" cy="511235"/>
              </a:xfrm>
            </p:grpSpPr>
            <p:sp>
              <p:nvSpPr>
                <p:cNvPr id="22" name="işľiḍé">
                  <a:extLst>
                    <a:ext uri="{FF2B5EF4-FFF2-40B4-BE49-F238E27FC236}">
                      <a16:creationId xmlns:a16="http://schemas.microsoft.com/office/drawing/2014/main" xmlns="" id="{96009ADA-E79C-44D8-8AE7-5B36E0C5FE0D}"/>
                    </a:ext>
                  </a:extLst>
                </p:cNvPr>
                <p:cNvSpPr/>
                <p:nvPr/>
              </p:nvSpPr>
              <p:spPr>
                <a:xfrm>
                  <a:off x="1766948" y="3817458"/>
                  <a:ext cx="511235" cy="511235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iṩľiḓê">
                  <a:extLst>
                    <a:ext uri="{FF2B5EF4-FFF2-40B4-BE49-F238E27FC236}">
                      <a16:creationId xmlns:a16="http://schemas.microsoft.com/office/drawing/2014/main" xmlns="" id="{D9253379-883C-475F-927D-564552103F1D}"/>
                    </a:ext>
                  </a:extLst>
                </p:cNvPr>
                <p:cNvSpPr/>
                <p:nvPr/>
              </p:nvSpPr>
              <p:spPr>
                <a:xfrm>
                  <a:off x="1916249" y="3972164"/>
                  <a:ext cx="212636" cy="201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9800" y="63664"/>
                      </a:moveTo>
                      <a:lnTo>
                        <a:pt x="119800" y="63664"/>
                      </a:lnTo>
                      <a:cubicBezTo>
                        <a:pt x="119800" y="66596"/>
                        <a:pt x="118405" y="69528"/>
                        <a:pt x="114219" y="69528"/>
                      </a:cubicBezTo>
                      <a:cubicBezTo>
                        <a:pt x="112823" y="69528"/>
                        <a:pt x="111428" y="68062"/>
                        <a:pt x="111428" y="68062"/>
                      </a:cubicBezTo>
                      <a:lnTo>
                        <a:pt x="111428" y="68062"/>
                      </a:lnTo>
                      <a:cubicBezTo>
                        <a:pt x="60598" y="14869"/>
                        <a:pt x="60598" y="14869"/>
                        <a:pt x="60598" y="14869"/>
                      </a:cubicBezTo>
                      <a:lnTo>
                        <a:pt x="60598" y="14869"/>
                      </a:lnTo>
                      <a:lnTo>
                        <a:pt x="60598" y="14869"/>
                      </a:lnTo>
                      <a:lnTo>
                        <a:pt x="60598" y="14869"/>
                      </a:lnTo>
                      <a:cubicBezTo>
                        <a:pt x="9966" y="68062"/>
                        <a:pt x="9966" y="68062"/>
                        <a:pt x="9966" y="68062"/>
                      </a:cubicBezTo>
                      <a:lnTo>
                        <a:pt x="9966" y="68062"/>
                      </a:lnTo>
                      <a:cubicBezTo>
                        <a:pt x="8571" y="68062"/>
                        <a:pt x="7176" y="69528"/>
                        <a:pt x="5780" y="69528"/>
                      </a:cubicBezTo>
                      <a:cubicBezTo>
                        <a:pt x="2990" y="69528"/>
                        <a:pt x="0" y="66596"/>
                        <a:pt x="0" y="63664"/>
                      </a:cubicBezTo>
                      <a:cubicBezTo>
                        <a:pt x="0" y="62198"/>
                        <a:pt x="0" y="60523"/>
                        <a:pt x="1395" y="59057"/>
                      </a:cubicBezTo>
                      <a:cubicBezTo>
                        <a:pt x="56411" y="1465"/>
                        <a:pt x="56411" y="1465"/>
                        <a:pt x="56411" y="1465"/>
                      </a:cubicBezTo>
                      <a:cubicBezTo>
                        <a:pt x="57807" y="0"/>
                        <a:pt x="59202" y="0"/>
                        <a:pt x="60598" y="0"/>
                      </a:cubicBez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cubicBezTo>
                        <a:pt x="61993" y="0"/>
                        <a:pt x="63388" y="1465"/>
                        <a:pt x="64784" y="1465"/>
                      </a:cubicBezTo>
                      <a:lnTo>
                        <a:pt x="64784" y="1465"/>
                      </a:lnTo>
                      <a:cubicBezTo>
                        <a:pt x="85913" y="25130"/>
                        <a:pt x="85913" y="25130"/>
                        <a:pt x="85913" y="25130"/>
                      </a:cubicBezTo>
                      <a:cubicBezTo>
                        <a:pt x="85913" y="19267"/>
                        <a:pt x="85913" y="19267"/>
                        <a:pt x="85913" y="19267"/>
                      </a:cubicBezTo>
                      <a:cubicBezTo>
                        <a:pt x="85913" y="16335"/>
                        <a:pt x="88903" y="13193"/>
                        <a:pt x="91694" y="13193"/>
                      </a:cubicBezTo>
                      <a:cubicBezTo>
                        <a:pt x="95880" y="13193"/>
                        <a:pt x="97275" y="16335"/>
                        <a:pt x="97275" y="19267"/>
                      </a:cubicBezTo>
                      <a:cubicBezTo>
                        <a:pt x="97275" y="36858"/>
                        <a:pt x="97275" y="36858"/>
                        <a:pt x="97275" y="36858"/>
                      </a:cubicBezTo>
                      <a:cubicBezTo>
                        <a:pt x="118405" y="59057"/>
                        <a:pt x="118405" y="59057"/>
                        <a:pt x="118405" y="59057"/>
                      </a:cubicBezTo>
                      <a:lnTo>
                        <a:pt x="118405" y="59057"/>
                      </a:lnTo>
                      <a:cubicBezTo>
                        <a:pt x="119800" y="60523"/>
                        <a:pt x="119800" y="62198"/>
                        <a:pt x="119800" y="63664"/>
                      </a:cubicBezTo>
                      <a:close/>
                      <a:moveTo>
                        <a:pt x="108438" y="72460"/>
                      </a:moveTo>
                      <a:lnTo>
                        <a:pt x="108438" y="72460"/>
                      </a:lnTo>
                      <a:cubicBezTo>
                        <a:pt x="108438" y="90261"/>
                        <a:pt x="108438" y="90261"/>
                        <a:pt x="108438" y="90261"/>
                      </a:cubicBezTo>
                      <a:cubicBezTo>
                        <a:pt x="108438" y="99057"/>
                        <a:pt x="108438" y="99057"/>
                        <a:pt x="108438" y="99057"/>
                      </a:cubicBezTo>
                      <a:cubicBezTo>
                        <a:pt x="108438" y="113926"/>
                        <a:pt x="108438" y="113926"/>
                        <a:pt x="108438" y="113926"/>
                      </a:cubicBezTo>
                      <a:cubicBezTo>
                        <a:pt x="108438" y="118324"/>
                        <a:pt x="107043" y="119790"/>
                        <a:pt x="102857" y="119790"/>
                      </a:cubicBezTo>
                      <a:cubicBezTo>
                        <a:pt x="91694" y="119790"/>
                        <a:pt x="91694" y="119790"/>
                        <a:pt x="91694" y="119790"/>
                      </a:cubicBezTo>
                      <a:cubicBezTo>
                        <a:pt x="91694" y="72460"/>
                        <a:pt x="91694" y="72460"/>
                        <a:pt x="91694" y="72460"/>
                      </a:cubicBezTo>
                      <a:cubicBezTo>
                        <a:pt x="69169" y="72460"/>
                        <a:pt x="69169" y="72460"/>
                        <a:pt x="69169" y="72460"/>
                      </a:cubicBezTo>
                      <a:cubicBezTo>
                        <a:pt x="69169" y="119790"/>
                        <a:pt x="69169" y="119790"/>
                        <a:pt x="69169" y="119790"/>
                      </a:cubicBezTo>
                      <a:cubicBezTo>
                        <a:pt x="16943" y="119790"/>
                        <a:pt x="16943" y="119790"/>
                        <a:pt x="16943" y="119790"/>
                      </a:cubicBezTo>
                      <a:cubicBezTo>
                        <a:pt x="14152" y="119790"/>
                        <a:pt x="11362" y="118324"/>
                        <a:pt x="11362" y="113926"/>
                      </a:cubicBezTo>
                      <a:cubicBezTo>
                        <a:pt x="11362" y="99057"/>
                        <a:pt x="11362" y="99057"/>
                        <a:pt x="11362" y="99057"/>
                      </a:cubicBezTo>
                      <a:cubicBezTo>
                        <a:pt x="11362" y="90261"/>
                        <a:pt x="11362" y="90261"/>
                        <a:pt x="11362" y="90261"/>
                      </a:cubicBezTo>
                      <a:cubicBezTo>
                        <a:pt x="11362" y="72460"/>
                        <a:pt x="11362" y="72460"/>
                        <a:pt x="11362" y="72460"/>
                      </a:cubicBezTo>
                      <a:cubicBezTo>
                        <a:pt x="60598" y="22198"/>
                        <a:pt x="60598" y="22198"/>
                        <a:pt x="60598" y="22198"/>
                      </a:cubicBezTo>
                      <a:lnTo>
                        <a:pt x="108438" y="72460"/>
                      </a:lnTo>
                      <a:close/>
                      <a:moveTo>
                        <a:pt x="50830" y="72460"/>
                      </a:moveTo>
                      <a:lnTo>
                        <a:pt x="50830" y="72460"/>
                      </a:lnTo>
                      <a:cubicBezTo>
                        <a:pt x="28305" y="72460"/>
                        <a:pt x="28305" y="72460"/>
                        <a:pt x="28305" y="72460"/>
                      </a:cubicBezTo>
                      <a:cubicBezTo>
                        <a:pt x="28305" y="96125"/>
                        <a:pt x="28305" y="96125"/>
                        <a:pt x="28305" y="96125"/>
                      </a:cubicBezTo>
                      <a:cubicBezTo>
                        <a:pt x="50830" y="96125"/>
                        <a:pt x="50830" y="96125"/>
                        <a:pt x="50830" y="96125"/>
                      </a:cubicBezTo>
                      <a:lnTo>
                        <a:pt x="50830" y="7246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9" name="íṡḷîḋé">
                <a:extLst>
                  <a:ext uri="{FF2B5EF4-FFF2-40B4-BE49-F238E27FC236}">
                    <a16:creationId xmlns:a16="http://schemas.microsoft.com/office/drawing/2014/main" xmlns="" id="{EDBD6A6C-F34B-44E9-B5A5-450E0C34C868}"/>
                  </a:ext>
                </a:extLst>
              </p:cNvPr>
              <p:cNvGrpSpPr/>
              <p:nvPr/>
            </p:nvGrpSpPr>
            <p:grpSpPr>
              <a:xfrm>
                <a:off x="1077513" y="4475168"/>
                <a:ext cx="1883125" cy="1146198"/>
                <a:chOff x="1077513" y="4475168"/>
                <a:chExt cx="1883125" cy="1146198"/>
              </a:xfrm>
            </p:grpSpPr>
            <p:sp>
              <p:nvSpPr>
                <p:cNvPr id="20" name="îsḻïḑè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1077513" y="4869658"/>
                  <a:ext cx="1883125" cy="7517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 Choose the only option to retain text.</a:t>
                  </a:r>
                </a:p>
              </p:txBody>
            </p:sp>
            <p:sp>
              <p:nvSpPr>
                <p:cNvPr id="21" name="îṥľíde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1077513" y="4475168"/>
                  <a:ext cx="1883125" cy="3804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sp>
          <p:nvSpPr>
            <p:cNvPr id="16" name="iŝľïḋê">
              <a:extLst>
                <a:ext uri="{FF2B5EF4-FFF2-40B4-BE49-F238E27FC236}">
                  <a16:creationId xmlns:a16="http://schemas.microsoft.com/office/drawing/2014/main" xmlns="" id="{26D6DC4C-AAF4-42ED-A9CA-19DA18584881}"/>
                </a:ext>
              </a:extLst>
            </p:cNvPr>
            <p:cNvSpPr txBox="1"/>
            <p:nvPr/>
          </p:nvSpPr>
          <p:spPr>
            <a:xfrm>
              <a:off x="673100" y="1463263"/>
              <a:ext cx="7623716" cy="151151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/>
                <a:t>Adjust the spacing to adapt to Chinese typesetting, use the reference line in PPT.</a:t>
              </a:r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EADFB85-C9F3-45B1-8373-8110B6662BEB}"/>
                </a:ext>
              </a:extLst>
            </p:cNvPr>
            <p:cNvCxnSpPr>
              <a:cxnSpLocks/>
            </p:cNvCxnSpPr>
            <p:nvPr/>
          </p:nvCxnSpPr>
          <p:spPr>
            <a:xfrm>
              <a:off x="673100" y="2844000"/>
              <a:ext cx="9161084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8659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38377C4-ACDF-4851-9816-A569F3876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2B48231-ADB2-4A7D-880C-C308B2E42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4D171DE-A8C5-44DA-91B5-3EAE2024A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ce3a2b1-4bc3-4e65-9a52-0ccb868cfb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14ECC55-39D4-4E6A-87AA-C69B9D98C1C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1" y="1142000"/>
            <a:ext cx="10848977" cy="4998825"/>
            <a:chOff x="671511" y="1142000"/>
            <a:chExt cx="10848977" cy="499882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3E5C83A-2892-4504-AC34-931E9AD592FB}"/>
                </a:ext>
              </a:extLst>
            </p:cNvPr>
            <p:cNvCxnSpPr>
              <a:stCxn id="10" idx="2"/>
              <a:endCxn id="21" idx="2"/>
            </p:cNvCxnSpPr>
            <p:nvPr/>
          </p:nvCxnSpPr>
          <p:spPr>
            <a:xfrm flipH="1" flipV="1">
              <a:off x="7751295" y="3429000"/>
              <a:ext cx="2" cy="105733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47C7A31A-259A-415F-91EA-7C08271CE626}"/>
                </a:ext>
              </a:extLst>
            </p:cNvPr>
            <p:cNvCxnSpPr>
              <a:stCxn id="11" idx="2"/>
              <a:endCxn id="19" idx="2"/>
            </p:cNvCxnSpPr>
            <p:nvPr/>
          </p:nvCxnSpPr>
          <p:spPr>
            <a:xfrm flipH="1" flipV="1">
              <a:off x="10017314" y="2237699"/>
              <a:ext cx="2" cy="224863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6B9A562-C1FB-4C46-BBD6-C73B815A5203}"/>
                </a:ext>
              </a:extLst>
            </p:cNvPr>
            <p:cNvCxnSpPr>
              <a:stCxn id="9" idx="2"/>
              <a:endCxn id="23" idx="2"/>
            </p:cNvCxnSpPr>
            <p:nvPr/>
          </p:nvCxnSpPr>
          <p:spPr>
            <a:xfrm flipH="1" flipV="1">
              <a:off x="5485279" y="4286035"/>
              <a:ext cx="1" cy="20029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í$ľïḓé">
              <a:extLst>
                <a:ext uri="{FF2B5EF4-FFF2-40B4-BE49-F238E27FC236}">
                  <a16:creationId xmlns:a16="http://schemas.microsoft.com/office/drawing/2014/main" xmlns="" id="{93F3ED03-4538-4E12-9280-2F262A88153A}"/>
                </a:ext>
              </a:extLst>
            </p:cNvPr>
            <p:cNvSpPr/>
            <p:nvPr/>
          </p:nvSpPr>
          <p:spPr>
            <a:xfrm flipV="1">
              <a:off x="3982107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ṥ1íḓe">
              <a:extLst>
                <a:ext uri="{FF2B5EF4-FFF2-40B4-BE49-F238E27FC236}">
                  <a16:creationId xmlns:a16="http://schemas.microsoft.com/office/drawing/2014/main" xmlns="" id="{7A08E8E7-7638-4A2B-ABBB-0299A959AD2D}"/>
                </a:ext>
              </a:extLst>
            </p:cNvPr>
            <p:cNvSpPr/>
            <p:nvPr/>
          </p:nvSpPr>
          <p:spPr>
            <a:xfrm flipV="1">
              <a:off x="6248124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$ļíḋé">
              <a:extLst>
                <a:ext uri="{FF2B5EF4-FFF2-40B4-BE49-F238E27FC236}">
                  <a16:creationId xmlns:a16="http://schemas.microsoft.com/office/drawing/2014/main" xmlns="" id="{B0047398-F3CF-4614-AF4A-F41BAD5447F6}"/>
                </a:ext>
              </a:extLst>
            </p:cNvPr>
            <p:cNvSpPr/>
            <p:nvPr/>
          </p:nvSpPr>
          <p:spPr>
            <a:xfrm flipV="1">
              <a:off x="8514143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ṡļïḋè">
              <a:extLst>
                <a:ext uri="{FF2B5EF4-FFF2-40B4-BE49-F238E27FC236}">
                  <a16:creationId xmlns:a16="http://schemas.microsoft.com/office/drawing/2014/main" xmlns="" id="{5836D5F9-1595-4CFA-8E25-0D9268890360}"/>
                </a:ext>
              </a:extLst>
            </p:cNvPr>
            <p:cNvSpPr/>
            <p:nvPr/>
          </p:nvSpPr>
          <p:spPr bwMode="auto">
            <a:xfrm>
              <a:off x="7496420" y="5101636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ṩḷíḑé">
              <a:extLst>
                <a:ext uri="{FF2B5EF4-FFF2-40B4-BE49-F238E27FC236}">
                  <a16:creationId xmlns:a16="http://schemas.microsoft.com/office/drawing/2014/main" xmlns="" id="{C2D24CCE-65B6-44BF-9693-51C9F5EFA568}"/>
                </a:ext>
              </a:extLst>
            </p:cNvPr>
            <p:cNvSpPr/>
            <p:nvPr/>
          </p:nvSpPr>
          <p:spPr bwMode="auto">
            <a:xfrm>
              <a:off x="5188831" y="5066505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ŝľîde">
              <a:extLst>
                <a:ext uri="{FF2B5EF4-FFF2-40B4-BE49-F238E27FC236}">
                  <a16:creationId xmlns:a16="http://schemas.microsoft.com/office/drawing/2014/main" xmlns="" id="{578F2E08-9588-48D2-8A26-6F0573870CD2}"/>
                </a:ext>
              </a:extLst>
            </p:cNvPr>
            <p:cNvSpPr/>
            <p:nvPr/>
          </p:nvSpPr>
          <p:spPr bwMode="auto">
            <a:xfrm>
              <a:off x="9715173" y="5061693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sḻíďê">
              <a:extLst>
                <a:ext uri="{FF2B5EF4-FFF2-40B4-BE49-F238E27FC236}">
                  <a16:creationId xmlns:a16="http://schemas.microsoft.com/office/drawing/2014/main" xmlns="" id="{D7C0D2E9-D2CA-451F-A65F-61995AD853A8}"/>
                </a:ext>
              </a:extLst>
            </p:cNvPr>
            <p:cNvSpPr txBox="1"/>
            <p:nvPr/>
          </p:nvSpPr>
          <p:spPr>
            <a:xfrm>
              <a:off x="671511" y="1142000"/>
              <a:ext cx="4209489" cy="199168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grpSp>
          <p:nvGrpSpPr>
            <p:cNvPr id="16" name="ïsļíḍê">
              <a:extLst>
                <a:ext uri="{FF2B5EF4-FFF2-40B4-BE49-F238E27FC236}">
                  <a16:creationId xmlns:a16="http://schemas.microsoft.com/office/drawing/2014/main" xmlns="" id="{D89D3425-2B1A-4954-8857-D3773232F64E}"/>
                </a:ext>
              </a:extLst>
            </p:cNvPr>
            <p:cNvGrpSpPr/>
            <p:nvPr/>
          </p:nvGrpSpPr>
          <p:grpSpPr>
            <a:xfrm>
              <a:off x="4598023" y="3333979"/>
              <a:ext cx="1774513" cy="952056"/>
              <a:chOff x="4566000" y="3333979"/>
              <a:chExt cx="1774513" cy="952056"/>
            </a:xfrm>
          </p:grpSpPr>
          <p:sp>
            <p:nvSpPr>
              <p:cNvPr id="23" name="isļíḓè">
                <a:extLst>
                  <a:ext uri="{FF2B5EF4-FFF2-40B4-BE49-F238E27FC236}">
                    <a16:creationId xmlns:a16="http://schemas.microsoft.com/office/drawing/2014/main" xmlns="" id="{C586BEC2-4729-4DE2-8C92-428DD08844EC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4" name="iṧḷïḋe">
                <a:extLst>
                  <a:ext uri="{FF2B5EF4-FFF2-40B4-BE49-F238E27FC236}">
                    <a16:creationId xmlns:a16="http://schemas.microsoft.com/office/drawing/2014/main" xmlns="" id="{2C3299B3-AFC4-450C-BBF3-825D5D306EC6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7" name="ïsľidê">
              <a:extLst>
                <a:ext uri="{FF2B5EF4-FFF2-40B4-BE49-F238E27FC236}">
                  <a16:creationId xmlns:a16="http://schemas.microsoft.com/office/drawing/2014/main" xmlns="" id="{28FDE1AD-DB99-49AC-98A8-F707B4C3882D}"/>
                </a:ext>
              </a:extLst>
            </p:cNvPr>
            <p:cNvGrpSpPr/>
            <p:nvPr/>
          </p:nvGrpSpPr>
          <p:grpSpPr>
            <a:xfrm>
              <a:off x="6864039" y="2476944"/>
              <a:ext cx="1774513" cy="952056"/>
              <a:chOff x="4566000" y="3333979"/>
              <a:chExt cx="1774513" cy="952056"/>
            </a:xfrm>
          </p:grpSpPr>
          <p:sp>
            <p:nvSpPr>
              <p:cNvPr id="21" name="îṡḻiḋè">
                <a:extLst>
                  <a:ext uri="{FF2B5EF4-FFF2-40B4-BE49-F238E27FC236}">
                    <a16:creationId xmlns:a16="http://schemas.microsoft.com/office/drawing/2014/main" xmlns="" id="{32AD4617-3D93-4AB9-ADED-52AA62D588A7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2" name="iṡḻíḑê">
                <a:extLst>
                  <a:ext uri="{FF2B5EF4-FFF2-40B4-BE49-F238E27FC236}">
                    <a16:creationId xmlns:a16="http://schemas.microsoft.com/office/drawing/2014/main" xmlns="" id="{240A807A-C428-497C-835C-A91D52C18C6C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8" name="i$ḷíḋé">
              <a:extLst>
                <a:ext uri="{FF2B5EF4-FFF2-40B4-BE49-F238E27FC236}">
                  <a16:creationId xmlns:a16="http://schemas.microsoft.com/office/drawing/2014/main" xmlns="" id="{7EA7EE6E-93EA-412D-8B98-0A1D00E3843F}"/>
                </a:ext>
              </a:extLst>
            </p:cNvPr>
            <p:cNvGrpSpPr/>
            <p:nvPr/>
          </p:nvGrpSpPr>
          <p:grpSpPr>
            <a:xfrm>
              <a:off x="9130058" y="1285643"/>
              <a:ext cx="1774513" cy="952056"/>
              <a:chOff x="4566000" y="3333979"/>
              <a:chExt cx="1774513" cy="952056"/>
            </a:xfrm>
          </p:grpSpPr>
          <p:sp>
            <p:nvSpPr>
              <p:cNvPr id="19" name="îṩ1íḋe">
                <a:extLst>
                  <a:ext uri="{FF2B5EF4-FFF2-40B4-BE49-F238E27FC236}">
                    <a16:creationId xmlns:a16="http://schemas.microsoft.com/office/drawing/2014/main" xmlns="" id="{29DD8F0B-F9CE-45CB-9BB0-3C9971952668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0" name="îśľïḓe">
                <a:extLst>
                  <a:ext uri="{FF2B5EF4-FFF2-40B4-BE49-F238E27FC236}">
                    <a16:creationId xmlns:a16="http://schemas.microsoft.com/office/drawing/2014/main" xmlns="" id="{9B3E822A-73FC-43E4-958F-34D5D47FD012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729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E12FABC-3C33-408C-A72F-3E306C384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A4D079F-647B-4E15-9B02-CCCEF4DB0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EF3DDA5-4DF4-460E-931B-011BE485C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69" name="1211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0564" y="1230998"/>
            <a:ext cx="10591831" cy="4684164"/>
            <a:chOff x="780564" y="1230998"/>
            <a:chExt cx="10591831" cy="4684164"/>
          </a:xfrm>
        </p:grpSpPr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264C7107-EB07-4311-AAE3-3670BF7AED39}"/>
                </a:ext>
              </a:extLst>
            </p:cNvPr>
            <p:cNvCxnSpPr>
              <a:stCxn id="93" idx="6"/>
              <a:endCxn id="87" idx="2"/>
            </p:cNvCxnSpPr>
            <p:nvPr/>
          </p:nvCxnSpPr>
          <p:spPr>
            <a:xfrm>
              <a:off x="2552496" y="3828085"/>
              <a:ext cx="7490840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íṩḷïďê">
              <a:extLst>
                <a:ext uri="{FF2B5EF4-FFF2-40B4-BE49-F238E27FC236}">
                  <a16:creationId xmlns:a16="http://schemas.microsoft.com/office/drawing/2014/main" xmlns="" id="{61A4E258-0348-4D5F-9143-D06FCD663904}"/>
                </a:ext>
              </a:extLst>
            </p:cNvPr>
            <p:cNvGrpSpPr/>
            <p:nvPr/>
          </p:nvGrpSpPr>
          <p:grpSpPr>
            <a:xfrm>
              <a:off x="1638530" y="2657029"/>
              <a:ext cx="862097" cy="1883105"/>
              <a:chOff x="2069579" y="2204864"/>
              <a:chExt cx="862097" cy="1883105"/>
            </a:xfrm>
          </p:grpSpPr>
          <p:sp>
            <p:nvSpPr>
              <p:cNvPr id="101" name="ïśliḓé">
                <a:extLst>
                  <a:ext uri="{FF2B5EF4-FFF2-40B4-BE49-F238E27FC236}">
                    <a16:creationId xmlns:a16="http://schemas.microsoft.com/office/drawing/2014/main" xmlns="" id="{B5D2A1A3-8638-4D7C-948F-3FD1D2F738DE}"/>
                  </a:ext>
                </a:extLst>
              </p:cNvPr>
              <p:cNvSpPr/>
              <p:nvPr/>
            </p:nvSpPr>
            <p:spPr>
              <a:xfrm rot="5400000">
                <a:off x="1795955" y="3054552"/>
                <a:ext cx="1305608" cy="758360"/>
              </a:xfrm>
              <a:custGeom>
                <a:avLst/>
                <a:gdLst>
                  <a:gd name="connsiteX0" fmla="*/ 0 w 2376264"/>
                  <a:gd name="connsiteY0" fmla="*/ 576064 h 576064"/>
                  <a:gd name="connsiteX1" fmla="*/ 1188132 w 2376264"/>
                  <a:gd name="connsiteY1" fmla="*/ 0 h 576064"/>
                  <a:gd name="connsiteX2" fmla="*/ 2376264 w 2376264"/>
                  <a:gd name="connsiteY2" fmla="*/ 576064 h 576064"/>
                  <a:gd name="connsiteX3" fmla="*/ 0 w 2376264"/>
                  <a:gd name="connsiteY3" fmla="*/ 576064 h 576064"/>
                  <a:gd name="connsiteX0" fmla="*/ 0 w 2376264"/>
                  <a:gd name="connsiteY0" fmla="*/ 576064 h 580092"/>
                  <a:gd name="connsiteX1" fmla="*/ 1188132 w 2376264"/>
                  <a:gd name="connsiteY1" fmla="*/ 0 h 580092"/>
                  <a:gd name="connsiteX2" fmla="*/ 2376264 w 2376264"/>
                  <a:gd name="connsiteY2" fmla="*/ 576064 h 580092"/>
                  <a:gd name="connsiteX3" fmla="*/ 1879736 w 2376264"/>
                  <a:gd name="connsiteY3" fmla="*/ 580092 h 580092"/>
                  <a:gd name="connsiteX4" fmla="*/ 0 w 2376264"/>
                  <a:gd name="connsiteY4" fmla="*/ 576064 h 580092"/>
                  <a:gd name="connsiteX0" fmla="*/ 0 w 1883105"/>
                  <a:gd name="connsiteY0" fmla="*/ 576064 h 580092"/>
                  <a:gd name="connsiteX1" fmla="*/ 1188132 w 1883105"/>
                  <a:gd name="connsiteY1" fmla="*/ 0 h 580092"/>
                  <a:gd name="connsiteX2" fmla="*/ 1883105 w 1883105"/>
                  <a:gd name="connsiteY2" fmla="*/ 344895 h 580092"/>
                  <a:gd name="connsiteX3" fmla="*/ 1879736 w 1883105"/>
                  <a:gd name="connsiteY3" fmla="*/ 580092 h 580092"/>
                  <a:gd name="connsiteX4" fmla="*/ 0 w 1883105"/>
                  <a:gd name="connsiteY4" fmla="*/ 576064 h 580092"/>
                  <a:gd name="connsiteX0" fmla="*/ 0 w 1886947"/>
                  <a:gd name="connsiteY0" fmla="*/ 576064 h 580092"/>
                  <a:gd name="connsiteX1" fmla="*/ 1188132 w 1886947"/>
                  <a:gd name="connsiteY1" fmla="*/ 0 h 580092"/>
                  <a:gd name="connsiteX2" fmla="*/ 1886947 w 1886947"/>
                  <a:gd name="connsiteY2" fmla="*/ 229367 h 580092"/>
                  <a:gd name="connsiteX3" fmla="*/ 1879736 w 1886947"/>
                  <a:gd name="connsiteY3" fmla="*/ 580092 h 580092"/>
                  <a:gd name="connsiteX4" fmla="*/ 0 w 1886947"/>
                  <a:gd name="connsiteY4" fmla="*/ 576064 h 580092"/>
                  <a:gd name="connsiteX0" fmla="*/ 0 w 1898946"/>
                  <a:gd name="connsiteY0" fmla="*/ 576064 h 576064"/>
                  <a:gd name="connsiteX1" fmla="*/ 1188132 w 1898946"/>
                  <a:gd name="connsiteY1" fmla="*/ 0 h 576064"/>
                  <a:gd name="connsiteX2" fmla="*/ 1886947 w 1898946"/>
                  <a:gd name="connsiteY2" fmla="*/ 229367 h 576064"/>
                  <a:gd name="connsiteX3" fmla="*/ 1898946 w 1898946"/>
                  <a:gd name="connsiteY3" fmla="*/ 395247 h 576064"/>
                  <a:gd name="connsiteX4" fmla="*/ 0 w 1898946"/>
                  <a:gd name="connsiteY4" fmla="*/ 576064 h 576064"/>
                  <a:gd name="connsiteX0" fmla="*/ 0 w 1891265"/>
                  <a:gd name="connsiteY0" fmla="*/ 576064 h 576064"/>
                  <a:gd name="connsiteX1" fmla="*/ 1188132 w 1891265"/>
                  <a:gd name="connsiteY1" fmla="*/ 0 h 576064"/>
                  <a:gd name="connsiteX2" fmla="*/ 1886947 w 1891265"/>
                  <a:gd name="connsiteY2" fmla="*/ 229367 h 576064"/>
                  <a:gd name="connsiteX3" fmla="*/ 1891265 w 1891265"/>
                  <a:gd name="connsiteY3" fmla="*/ 384978 h 576064"/>
                  <a:gd name="connsiteX4" fmla="*/ 0 w 1891265"/>
                  <a:gd name="connsiteY4" fmla="*/ 576064 h 576064"/>
                  <a:gd name="connsiteX0" fmla="*/ 0 w 1891265"/>
                  <a:gd name="connsiteY0" fmla="*/ 506747 h 506747"/>
                  <a:gd name="connsiteX1" fmla="*/ 962384 w 1891265"/>
                  <a:gd name="connsiteY1" fmla="*/ 0 h 506747"/>
                  <a:gd name="connsiteX2" fmla="*/ 1886947 w 1891265"/>
                  <a:gd name="connsiteY2" fmla="*/ 160050 h 506747"/>
                  <a:gd name="connsiteX3" fmla="*/ 1891265 w 1891265"/>
                  <a:gd name="connsiteY3" fmla="*/ 315661 h 506747"/>
                  <a:gd name="connsiteX4" fmla="*/ 0 w 1891265"/>
                  <a:gd name="connsiteY4" fmla="*/ 506747 h 506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1265" h="506747">
                    <a:moveTo>
                      <a:pt x="0" y="506747"/>
                    </a:moveTo>
                    <a:lnTo>
                      <a:pt x="962384" y="0"/>
                    </a:lnTo>
                    <a:lnTo>
                      <a:pt x="1886947" y="160050"/>
                    </a:lnTo>
                    <a:lnTo>
                      <a:pt x="1891265" y="315661"/>
                    </a:lnTo>
                    <a:lnTo>
                      <a:pt x="0" y="506747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îslïde">
                <a:extLst>
                  <a:ext uri="{FF2B5EF4-FFF2-40B4-BE49-F238E27FC236}">
                    <a16:creationId xmlns:a16="http://schemas.microsoft.com/office/drawing/2014/main" xmlns="" id="{A0102A02-4DFD-475B-AD6D-EAB03CA9ABCC}"/>
                  </a:ext>
                </a:extLst>
              </p:cNvPr>
              <p:cNvSpPr/>
              <p:nvPr/>
            </p:nvSpPr>
            <p:spPr>
              <a:xfrm rot="5400000">
                <a:off x="1700077" y="2856371"/>
                <a:ext cx="1883105" cy="580092"/>
              </a:xfrm>
              <a:custGeom>
                <a:avLst/>
                <a:gdLst>
                  <a:gd name="connsiteX0" fmla="*/ 0 w 2376264"/>
                  <a:gd name="connsiteY0" fmla="*/ 576064 h 576064"/>
                  <a:gd name="connsiteX1" fmla="*/ 1188132 w 2376264"/>
                  <a:gd name="connsiteY1" fmla="*/ 0 h 576064"/>
                  <a:gd name="connsiteX2" fmla="*/ 2376264 w 2376264"/>
                  <a:gd name="connsiteY2" fmla="*/ 576064 h 576064"/>
                  <a:gd name="connsiteX3" fmla="*/ 0 w 2376264"/>
                  <a:gd name="connsiteY3" fmla="*/ 576064 h 576064"/>
                  <a:gd name="connsiteX0" fmla="*/ 0 w 2376264"/>
                  <a:gd name="connsiteY0" fmla="*/ 576064 h 580092"/>
                  <a:gd name="connsiteX1" fmla="*/ 1188132 w 2376264"/>
                  <a:gd name="connsiteY1" fmla="*/ 0 h 580092"/>
                  <a:gd name="connsiteX2" fmla="*/ 2376264 w 2376264"/>
                  <a:gd name="connsiteY2" fmla="*/ 576064 h 580092"/>
                  <a:gd name="connsiteX3" fmla="*/ 1879736 w 2376264"/>
                  <a:gd name="connsiteY3" fmla="*/ 580092 h 580092"/>
                  <a:gd name="connsiteX4" fmla="*/ 0 w 2376264"/>
                  <a:gd name="connsiteY4" fmla="*/ 576064 h 580092"/>
                  <a:gd name="connsiteX0" fmla="*/ 0 w 1883105"/>
                  <a:gd name="connsiteY0" fmla="*/ 576064 h 580092"/>
                  <a:gd name="connsiteX1" fmla="*/ 1188132 w 1883105"/>
                  <a:gd name="connsiteY1" fmla="*/ 0 h 580092"/>
                  <a:gd name="connsiteX2" fmla="*/ 1883105 w 1883105"/>
                  <a:gd name="connsiteY2" fmla="*/ 344895 h 580092"/>
                  <a:gd name="connsiteX3" fmla="*/ 1879736 w 1883105"/>
                  <a:gd name="connsiteY3" fmla="*/ 580092 h 580092"/>
                  <a:gd name="connsiteX4" fmla="*/ 0 w 1883105"/>
                  <a:gd name="connsiteY4" fmla="*/ 576064 h 580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105" h="580092">
                    <a:moveTo>
                      <a:pt x="0" y="576064"/>
                    </a:moveTo>
                    <a:lnTo>
                      <a:pt x="1188132" y="0"/>
                    </a:lnTo>
                    <a:lnTo>
                      <a:pt x="1883105" y="344895"/>
                    </a:lnTo>
                    <a:lnTo>
                      <a:pt x="1879736" y="580092"/>
                    </a:lnTo>
                    <a:lnTo>
                      <a:pt x="0" y="576064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2" name="ïš1ïḓé">
              <a:extLst>
                <a:ext uri="{FF2B5EF4-FFF2-40B4-BE49-F238E27FC236}">
                  <a16:creationId xmlns:a16="http://schemas.microsoft.com/office/drawing/2014/main" xmlns="" id="{2DF0DFA7-D20E-4FA3-B31A-131EACC3C064}"/>
                </a:ext>
              </a:extLst>
            </p:cNvPr>
            <p:cNvGrpSpPr/>
            <p:nvPr/>
          </p:nvGrpSpPr>
          <p:grpSpPr>
            <a:xfrm>
              <a:off x="4806986" y="4869160"/>
              <a:ext cx="2578029" cy="1046002"/>
              <a:chOff x="8662573" y="1518902"/>
              <a:chExt cx="2578029" cy="1046002"/>
            </a:xfrm>
          </p:grpSpPr>
          <p:sp>
            <p:nvSpPr>
              <p:cNvPr id="99" name="ï$ḷiḓè">
                <a:extLst>
                  <a:ext uri="{FF2B5EF4-FFF2-40B4-BE49-F238E27FC236}">
                    <a16:creationId xmlns:a16="http://schemas.microsoft.com/office/drawing/2014/main" xmlns="" id="{82809821-EB94-4D63-AB76-2ABC4491A4D0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00" name="ïśļîďè">
                <a:extLst>
                  <a:ext uri="{FF2B5EF4-FFF2-40B4-BE49-F238E27FC236}">
                    <a16:creationId xmlns:a16="http://schemas.microsoft.com/office/drawing/2014/main" xmlns="" id="{FD5CD3E2-E9ED-4317-9F86-0345FA1E1751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91440" tIns="45720" rIns="91440" bIns="45720" anchor="b">
                <a:normAutofit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73" name="î$lïďé">
              <a:extLst>
                <a:ext uri="{FF2B5EF4-FFF2-40B4-BE49-F238E27FC236}">
                  <a16:creationId xmlns:a16="http://schemas.microsoft.com/office/drawing/2014/main" xmlns="" id="{CCDEE0B4-A51C-433F-8FF0-595514A003B4}"/>
                </a:ext>
              </a:extLst>
            </p:cNvPr>
            <p:cNvGrpSpPr/>
            <p:nvPr/>
          </p:nvGrpSpPr>
          <p:grpSpPr>
            <a:xfrm>
              <a:off x="8794366" y="4869160"/>
              <a:ext cx="2578029" cy="1046002"/>
              <a:chOff x="8662573" y="1518902"/>
              <a:chExt cx="2578029" cy="1046002"/>
            </a:xfrm>
          </p:grpSpPr>
          <p:sp>
            <p:nvSpPr>
              <p:cNvPr id="97" name="ïṡļíḍé">
                <a:extLst>
                  <a:ext uri="{FF2B5EF4-FFF2-40B4-BE49-F238E27FC236}">
                    <a16:creationId xmlns:a16="http://schemas.microsoft.com/office/drawing/2014/main" xmlns="" id="{0566FEA5-C0FA-4ED0-A364-9D0934BA2780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98" name="îşľiḑé">
                <a:extLst>
                  <a:ext uri="{FF2B5EF4-FFF2-40B4-BE49-F238E27FC236}">
                    <a16:creationId xmlns:a16="http://schemas.microsoft.com/office/drawing/2014/main" xmlns="" id="{A448A9F7-482B-4D28-9D81-5C1FA2E3942A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91440" tIns="45720" rIns="91440" bIns="45720" anchor="b">
                <a:normAutofit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74" name="ïS1iḋé">
              <a:extLst>
                <a:ext uri="{FF2B5EF4-FFF2-40B4-BE49-F238E27FC236}">
                  <a16:creationId xmlns:a16="http://schemas.microsoft.com/office/drawing/2014/main" xmlns="" id="{7B7B26A2-E483-415D-8EDC-4E2AFED67BC5}"/>
                </a:ext>
              </a:extLst>
            </p:cNvPr>
            <p:cNvGrpSpPr/>
            <p:nvPr/>
          </p:nvGrpSpPr>
          <p:grpSpPr>
            <a:xfrm>
              <a:off x="780564" y="4869160"/>
              <a:ext cx="2578029" cy="1046002"/>
              <a:chOff x="8662573" y="1518902"/>
              <a:chExt cx="2578029" cy="1046002"/>
            </a:xfrm>
          </p:grpSpPr>
          <p:sp>
            <p:nvSpPr>
              <p:cNvPr id="95" name="i$ľiḋe">
                <a:extLst>
                  <a:ext uri="{FF2B5EF4-FFF2-40B4-BE49-F238E27FC236}">
                    <a16:creationId xmlns:a16="http://schemas.microsoft.com/office/drawing/2014/main" xmlns="" id="{F81D796E-F584-4E7F-8CF9-1C0070352858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96" name="iṡļïḋe">
                <a:extLst>
                  <a:ext uri="{FF2B5EF4-FFF2-40B4-BE49-F238E27FC236}">
                    <a16:creationId xmlns:a16="http://schemas.microsoft.com/office/drawing/2014/main" xmlns="" id="{DBF8027E-6CBE-4175-A603-26255C263588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91440" tIns="45720" rIns="91440" bIns="45720" anchor="b">
                <a:normAutofit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75" name="iṡľïḓe">
              <a:extLst>
                <a:ext uri="{FF2B5EF4-FFF2-40B4-BE49-F238E27FC236}">
                  <a16:creationId xmlns:a16="http://schemas.microsoft.com/office/drawing/2014/main" xmlns="" id="{3FB76A18-CDA7-4C55-8F3E-FAFF982A6C74}"/>
                </a:ext>
              </a:extLst>
            </p:cNvPr>
            <p:cNvGrpSpPr/>
            <p:nvPr/>
          </p:nvGrpSpPr>
          <p:grpSpPr>
            <a:xfrm>
              <a:off x="2047776" y="3575725"/>
              <a:ext cx="504720" cy="504720"/>
              <a:chOff x="4792557" y="2249137"/>
              <a:chExt cx="648072" cy="648072"/>
            </a:xfrm>
          </p:grpSpPr>
          <p:sp>
            <p:nvSpPr>
              <p:cNvPr id="93" name="ïsļîďè">
                <a:extLst>
                  <a:ext uri="{FF2B5EF4-FFF2-40B4-BE49-F238E27FC236}">
                    <a16:creationId xmlns:a16="http://schemas.microsoft.com/office/drawing/2014/main" xmlns="" id="{FCD9141E-EE73-41BB-BF89-416BD39109D0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íśľïdè">
                <a:extLst>
                  <a:ext uri="{FF2B5EF4-FFF2-40B4-BE49-F238E27FC236}">
                    <a16:creationId xmlns:a16="http://schemas.microsoft.com/office/drawing/2014/main" xmlns="" id="{146455A0-630E-46C8-98A4-580212C41EF0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6" name="îşḻîḍé">
              <a:extLst>
                <a:ext uri="{FF2B5EF4-FFF2-40B4-BE49-F238E27FC236}">
                  <a16:creationId xmlns:a16="http://schemas.microsoft.com/office/drawing/2014/main" xmlns="" id="{9EF93B0C-A442-4134-A06E-D554211279B4}"/>
                </a:ext>
              </a:extLst>
            </p:cNvPr>
            <p:cNvGrpSpPr/>
            <p:nvPr/>
          </p:nvGrpSpPr>
          <p:grpSpPr>
            <a:xfrm>
              <a:off x="5591944" y="2657029"/>
              <a:ext cx="862097" cy="1883105"/>
              <a:chOff x="2069579" y="2204864"/>
              <a:chExt cx="862097" cy="1883105"/>
            </a:xfrm>
          </p:grpSpPr>
          <p:sp>
            <p:nvSpPr>
              <p:cNvPr id="91" name="ïṩḷíde">
                <a:extLst>
                  <a:ext uri="{FF2B5EF4-FFF2-40B4-BE49-F238E27FC236}">
                    <a16:creationId xmlns:a16="http://schemas.microsoft.com/office/drawing/2014/main" xmlns="" id="{0E8E1182-75A1-43E6-AD39-3A980229824F}"/>
                  </a:ext>
                </a:extLst>
              </p:cNvPr>
              <p:cNvSpPr/>
              <p:nvPr/>
            </p:nvSpPr>
            <p:spPr>
              <a:xfrm rot="5400000">
                <a:off x="1795955" y="3054552"/>
                <a:ext cx="1305608" cy="758360"/>
              </a:xfrm>
              <a:custGeom>
                <a:avLst/>
                <a:gdLst>
                  <a:gd name="connsiteX0" fmla="*/ 0 w 2376264"/>
                  <a:gd name="connsiteY0" fmla="*/ 576064 h 576064"/>
                  <a:gd name="connsiteX1" fmla="*/ 1188132 w 2376264"/>
                  <a:gd name="connsiteY1" fmla="*/ 0 h 576064"/>
                  <a:gd name="connsiteX2" fmla="*/ 2376264 w 2376264"/>
                  <a:gd name="connsiteY2" fmla="*/ 576064 h 576064"/>
                  <a:gd name="connsiteX3" fmla="*/ 0 w 2376264"/>
                  <a:gd name="connsiteY3" fmla="*/ 576064 h 576064"/>
                  <a:gd name="connsiteX0" fmla="*/ 0 w 2376264"/>
                  <a:gd name="connsiteY0" fmla="*/ 576064 h 580092"/>
                  <a:gd name="connsiteX1" fmla="*/ 1188132 w 2376264"/>
                  <a:gd name="connsiteY1" fmla="*/ 0 h 580092"/>
                  <a:gd name="connsiteX2" fmla="*/ 2376264 w 2376264"/>
                  <a:gd name="connsiteY2" fmla="*/ 576064 h 580092"/>
                  <a:gd name="connsiteX3" fmla="*/ 1879736 w 2376264"/>
                  <a:gd name="connsiteY3" fmla="*/ 580092 h 580092"/>
                  <a:gd name="connsiteX4" fmla="*/ 0 w 2376264"/>
                  <a:gd name="connsiteY4" fmla="*/ 576064 h 580092"/>
                  <a:gd name="connsiteX0" fmla="*/ 0 w 1883105"/>
                  <a:gd name="connsiteY0" fmla="*/ 576064 h 580092"/>
                  <a:gd name="connsiteX1" fmla="*/ 1188132 w 1883105"/>
                  <a:gd name="connsiteY1" fmla="*/ 0 h 580092"/>
                  <a:gd name="connsiteX2" fmla="*/ 1883105 w 1883105"/>
                  <a:gd name="connsiteY2" fmla="*/ 344895 h 580092"/>
                  <a:gd name="connsiteX3" fmla="*/ 1879736 w 1883105"/>
                  <a:gd name="connsiteY3" fmla="*/ 580092 h 580092"/>
                  <a:gd name="connsiteX4" fmla="*/ 0 w 1883105"/>
                  <a:gd name="connsiteY4" fmla="*/ 576064 h 580092"/>
                  <a:gd name="connsiteX0" fmla="*/ 0 w 1886947"/>
                  <a:gd name="connsiteY0" fmla="*/ 576064 h 580092"/>
                  <a:gd name="connsiteX1" fmla="*/ 1188132 w 1886947"/>
                  <a:gd name="connsiteY1" fmla="*/ 0 h 580092"/>
                  <a:gd name="connsiteX2" fmla="*/ 1886947 w 1886947"/>
                  <a:gd name="connsiteY2" fmla="*/ 229367 h 580092"/>
                  <a:gd name="connsiteX3" fmla="*/ 1879736 w 1886947"/>
                  <a:gd name="connsiteY3" fmla="*/ 580092 h 580092"/>
                  <a:gd name="connsiteX4" fmla="*/ 0 w 1886947"/>
                  <a:gd name="connsiteY4" fmla="*/ 576064 h 580092"/>
                  <a:gd name="connsiteX0" fmla="*/ 0 w 1898946"/>
                  <a:gd name="connsiteY0" fmla="*/ 576064 h 576064"/>
                  <a:gd name="connsiteX1" fmla="*/ 1188132 w 1898946"/>
                  <a:gd name="connsiteY1" fmla="*/ 0 h 576064"/>
                  <a:gd name="connsiteX2" fmla="*/ 1886947 w 1898946"/>
                  <a:gd name="connsiteY2" fmla="*/ 229367 h 576064"/>
                  <a:gd name="connsiteX3" fmla="*/ 1898946 w 1898946"/>
                  <a:gd name="connsiteY3" fmla="*/ 395247 h 576064"/>
                  <a:gd name="connsiteX4" fmla="*/ 0 w 1898946"/>
                  <a:gd name="connsiteY4" fmla="*/ 576064 h 576064"/>
                  <a:gd name="connsiteX0" fmla="*/ 0 w 1891265"/>
                  <a:gd name="connsiteY0" fmla="*/ 576064 h 576064"/>
                  <a:gd name="connsiteX1" fmla="*/ 1188132 w 1891265"/>
                  <a:gd name="connsiteY1" fmla="*/ 0 h 576064"/>
                  <a:gd name="connsiteX2" fmla="*/ 1886947 w 1891265"/>
                  <a:gd name="connsiteY2" fmla="*/ 229367 h 576064"/>
                  <a:gd name="connsiteX3" fmla="*/ 1891265 w 1891265"/>
                  <a:gd name="connsiteY3" fmla="*/ 384978 h 576064"/>
                  <a:gd name="connsiteX4" fmla="*/ 0 w 1891265"/>
                  <a:gd name="connsiteY4" fmla="*/ 576064 h 576064"/>
                  <a:gd name="connsiteX0" fmla="*/ 0 w 1891265"/>
                  <a:gd name="connsiteY0" fmla="*/ 506747 h 506747"/>
                  <a:gd name="connsiteX1" fmla="*/ 962384 w 1891265"/>
                  <a:gd name="connsiteY1" fmla="*/ 0 h 506747"/>
                  <a:gd name="connsiteX2" fmla="*/ 1886947 w 1891265"/>
                  <a:gd name="connsiteY2" fmla="*/ 160050 h 506747"/>
                  <a:gd name="connsiteX3" fmla="*/ 1891265 w 1891265"/>
                  <a:gd name="connsiteY3" fmla="*/ 315661 h 506747"/>
                  <a:gd name="connsiteX4" fmla="*/ 0 w 1891265"/>
                  <a:gd name="connsiteY4" fmla="*/ 506747 h 506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1265" h="506747">
                    <a:moveTo>
                      <a:pt x="0" y="506747"/>
                    </a:moveTo>
                    <a:lnTo>
                      <a:pt x="962384" y="0"/>
                    </a:lnTo>
                    <a:lnTo>
                      <a:pt x="1886947" y="160050"/>
                    </a:lnTo>
                    <a:lnTo>
                      <a:pt x="1891265" y="315661"/>
                    </a:lnTo>
                    <a:lnTo>
                      <a:pt x="0" y="506747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îşļiḓè">
                <a:extLst>
                  <a:ext uri="{FF2B5EF4-FFF2-40B4-BE49-F238E27FC236}">
                    <a16:creationId xmlns:a16="http://schemas.microsoft.com/office/drawing/2014/main" xmlns="" id="{22A00E1F-B67D-45EC-8C29-91FC87AA8CF0}"/>
                  </a:ext>
                </a:extLst>
              </p:cNvPr>
              <p:cNvSpPr/>
              <p:nvPr/>
            </p:nvSpPr>
            <p:spPr>
              <a:xfrm rot="5400000">
                <a:off x="1700077" y="2856371"/>
                <a:ext cx="1883105" cy="580092"/>
              </a:xfrm>
              <a:custGeom>
                <a:avLst/>
                <a:gdLst>
                  <a:gd name="connsiteX0" fmla="*/ 0 w 2376264"/>
                  <a:gd name="connsiteY0" fmla="*/ 576064 h 576064"/>
                  <a:gd name="connsiteX1" fmla="*/ 1188132 w 2376264"/>
                  <a:gd name="connsiteY1" fmla="*/ 0 h 576064"/>
                  <a:gd name="connsiteX2" fmla="*/ 2376264 w 2376264"/>
                  <a:gd name="connsiteY2" fmla="*/ 576064 h 576064"/>
                  <a:gd name="connsiteX3" fmla="*/ 0 w 2376264"/>
                  <a:gd name="connsiteY3" fmla="*/ 576064 h 576064"/>
                  <a:gd name="connsiteX0" fmla="*/ 0 w 2376264"/>
                  <a:gd name="connsiteY0" fmla="*/ 576064 h 580092"/>
                  <a:gd name="connsiteX1" fmla="*/ 1188132 w 2376264"/>
                  <a:gd name="connsiteY1" fmla="*/ 0 h 580092"/>
                  <a:gd name="connsiteX2" fmla="*/ 2376264 w 2376264"/>
                  <a:gd name="connsiteY2" fmla="*/ 576064 h 580092"/>
                  <a:gd name="connsiteX3" fmla="*/ 1879736 w 2376264"/>
                  <a:gd name="connsiteY3" fmla="*/ 580092 h 580092"/>
                  <a:gd name="connsiteX4" fmla="*/ 0 w 2376264"/>
                  <a:gd name="connsiteY4" fmla="*/ 576064 h 580092"/>
                  <a:gd name="connsiteX0" fmla="*/ 0 w 1883105"/>
                  <a:gd name="connsiteY0" fmla="*/ 576064 h 580092"/>
                  <a:gd name="connsiteX1" fmla="*/ 1188132 w 1883105"/>
                  <a:gd name="connsiteY1" fmla="*/ 0 h 580092"/>
                  <a:gd name="connsiteX2" fmla="*/ 1883105 w 1883105"/>
                  <a:gd name="connsiteY2" fmla="*/ 344895 h 580092"/>
                  <a:gd name="connsiteX3" fmla="*/ 1879736 w 1883105"/>
                  <a:gd name="connsiteY3" fmla="*/ 580092 h 580092"/>
                  <a:gd name="connsiteX4" fmla="*/ 0 w 1883105"/>
                  <a:gd name="connsiteY4" fmla="*/ 576064 h 580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105" h="580092">
                    <a:moveTo>
                      <a:pt x="0" y="576064"/>
                    </a:moveTo>
                    <a:lnTo>
                      <a:pt x="1188132" y="0"/>
                    </a:lnTo>
                    <a:lnTo>
                      <a:pt x="1883105" y="344895"/>
                    </a:lnTo>
                    <a:lnTo>
                      <a:pt x="1879736" y="580092"/>
                    </a:lnTo>
                    <a:lnTo>
                      <a:pt x="0" y="57606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7" name="íṡḷiḍé">
              <a:extLst>
                <a:ext uri="{FF2B5EF4-FFF2-40B4-BE49-F238E27FC236}">
                  <a16:creationId xmlns:a16="http://schemas.microsoft.com/office/drawing/2014/main" xmlns="" id="{A6495FA9-3E17-421C-9A9D-6B99017829FC}"/>
                </a:ext>
              </a:extLst>
            </p:cNvPr>
            <p:cNvGrpSpPr/>
            <p:nvPr/>
          </p:nvGrpSpPr>
          <p:grpSpPr>
            <a:xfrm>
              <a:off x="9652332" y="2657029"/>
              <a:ext cx="862097" cy="1883105"/>
              <a:chOff x="2069579" y="2204864"/>
              <a:chExt cx="862097" cy="1883105"/>
            </a:xfrm>
          </p:grpSpPr>
          <p:sp>
            <p:nvSpPr>
              <p:cNvPr id="89" name="ïŝ1íḑé">
                <a:extLst>
                  <a:ext uri="{FF2B5EF4-FFF2-40B4-BE49-F238E27FC236}">
                    <a16:creationId xmlns:a16="http://schemas.microsoft.com/office/drawing/2014/main" xmlns="" id="{CE8FC5F4-A56E-4F65-BAB2-50085D732515}"/>
                  </a:ext>
                </a:extLst>
              </p:cNvPr>
              <p:cNvSpPr/>
              <p:nvPr/>
            </p:nvSpPr>
            <p:spPr>
              <a:xfrm rot="5400000">
                <a:off x="1795955" y="3054552"/>
                <a:ext cx="1305608" cy="758360"/>
              </a:xfrm>
              <a:custGeom>
                <a:avLst/>
                <a:gdLst>
                  <a:gd name="connsiteX0" fmla="*/ 0 w 2376264"/>
                  <a:gd name="connsiteY0" fmla="*/ 576064 h 576064"/>
                  <a:gd name="connsiteX1" fmla="*/ 1188132 w 2376264"/>
                  <a:gd name="connsiteY1" fmla="*/ 0 h 576064"/>
                  <a:gd name="connsiteX2" fmla="*/ 2376264 w 2376264"/>
                  <a:gd name="connsiteY2" fmla="*/ 576064 h 576064"/>
                  <a:gd name="connsiteX3" fmla="*/ 0 w 2376264"/>
                  <a:gd name="connsiteY3" fmla="*/ 576064 h 576064"/>
                  <a:gd name="connsiteX0" fmla="*/ 0 w 2376264"/>
                  <a:gd name="connsiteY0" fmla="*/ 576064 h 580092"/>
                  <a:gd name="connsiteX1" fmla="*/ 1188132 w 2376264"/>
                  <a:gd name="connsiteY1" fmla="*/ 0 h 580092"/>
                  <a:gd name="connsiteX2" fmla="*/ 2376264 w 2376264"/>
                  <a:gd name="connsiteY2" fmla="*/ 576064 h 580092"/>
                  <a:gd name="connsiteX3" fmla="*/ 1879736 w 2376264"/>
                  <a:gd name="connsiteY3" fmla="*/ 580092 h 580092"/>
                  <a:gd name="connsiteX4" fmla="*/ 0 w 2376264"/>
                  <a:gd name="connsiteY4" fmla="*/ 576064 h 580092"/>
                  <a:gd name="connsiteX0" fmla="*/ 0 w 1883105"/>
                  <a:gd name="connsiteY0" fmla="*/ 576064 h 580092"/>
                  <a:gd name="connsiteX1" fmla="*/ 1188132 w 1883105"/>
                  <a:gd name="connsiteY1" fmla="*/ 0 h 580092"/>
                  <a:gd name="connsiteX2" fmla="*/ 1883105 w 1883105"/>
                  <a:gd name="connsiteY2" fmla="*/ 344895 h 580092"/>
                  <a:gd name="connsiteX3" fmla="*/ 1879736 w 1883105"/>
                  <a:gd name="connsiteY3" fmla="*/ 580092 h 580092"/>
                  <a:gd name="connsiteX4" fmla="*/ 0 w 1883105"/>
                  <a:gd name="connsiteY4" fmla="*/ 576064 h 580092"/>
                  <a:gd name="connsiteX0" fmla="*/ 0 w 1886947"/>
                  <a:gd name="connsiteY0" fmla="*/ 576064 h 580092"/>
                  <a:gd name="connsiteX1" fmla="*/ 1188132 w 1886947"/>
                  <a:gd name="connsiteY1" fmla="*/ 0 h 580092"/>
                  <a:gd name="connsiteX2" fmla="*/ 1886947 w 1886947"/>
                  <a:gd name="connsiteY2" fmla="*/ 229367 h 580092"/>
                  <a:gd name="connsiteX3" fmla="*/ 1879736 w 1886947"/>
                  <a:gd name="connsiteY3" fmla="*/ 580092 h 580092"/>
                  <a:gd name="connsiteX4" fmla="*/ 0 w 1886947"/>
                  <a:gd name="connsiteY4" fmla="*/ 576064 h 580092"/>
                  <a:gd name="connsiteX0" fmla="*/ 0 w 1898946"/>
                  <a:gd name="connsiteY0" fmla="*/ 576064 h 576064"/>
                  <a:gd name="connsiteX1" fmla="*/ 1188132 w 1898946"/>
                  <a:gd name="connsiteY1" fmla="*/ 0 h 576064"/>
                  <a:gd name="connsiteX2" fmla="*/ 1886947 w 1898946"/>
                  <a:gd name="connsiteY2" fmla="*/ 229367 h 576064"/>
                  <a:gd name="connsiteX3" fmla="*/ 1898946 w 1898946"/>
                  <a:gd name="connsiteY3" fmla="*/ 395247 h 576064"/>
                  <a:gd name="connsiteX4" fmla="*/ 0 w 1898946"/>
                  <a:gd name="connsiteY4" fmla="*/ 576064 h 576064"/>
                  <a:gd name="connsiteX0" fmla="*/ 0 w 1891265"/>
                  <a:gd name="connsiteY0" fmla="*/ 576064 h 576064"/>
                  <a:gd name="connsiteX1" fmla="*/ 1188132 w 1891265"/>
                  <a:gd name="connsiteY1" fmla="*/ 0 h 576064"/>
                  <a:gd name="connsiteX2" fmla="*/ 1886947 w 1891265"/>
                  <a:gd name="connsiteY2" fmla="*/ 229367 h 576064"/>
                  <a:gd name="connsiteX3" fmla="*/ 1891265 w 1891265"/>
                  <a:gd name="connsiteY3" fmla="*/ 384978 h 576064"/>
                  <a:gd name="connsiteX4" fmla="*/ 0 w 1891265"/>
                  <a:gd name="connsiteY4" fmla="*/ 576064 h 576064"/>
                  <a:gd name="connsiteX0" fmla="*/ 0 w 1891265"/>
                  <a:gd name="connsiteY0" fmla="*/ 506747 h 506747"/>
                  <a:gd name="connsiteX1" fmla="*/ 962384 w 1891265"/>
                  <a:gd name="connsiteY1" fmla="*/ 0 h 506747"/>
                  <a:gd name="connsiteX2" fmla="*/ 1886947 w 1891265"/>
                  <a:gd name="connsiteY2" fmla="*/ 160050 h 506747"/>
                  <a:gd name="connsiteX3" fmla="*/ 1891265 w 1891265"/>
                  <a:gd name="connsiteY3" fmla="*/ 315661 h 506747"/>
                  <a:gd name="connsiteX4" fmla="*/ 0 w 1891265"/>
                  <a:gd name="connsiteY4" fmla="*/ 506747 h 506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1265" h="506747">
                    <a:moveTo>
                      <a:pt x="0" y="506747"/>
                    </a:moveTo>
                    <a:lnTo>
                      <a:pt x="962384" y="0"/>
                    </a:lnTo>
                    <a:lnTo>
                      <a:pt x="1886947" y="160050"/>
                    </a:lnTo>
                    <a:lnTo>
                      <a:pt x="1891265" y="315661"/>
                    </a:lnTo>
                    <a:lnTo>
                      <a:pt x="0" y="506747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îS1íḍè">
                <a:extLst>
                  <a:ext uri="{FF2B5EF4-FFF2-40B4-BE49-F238E27FC236}">
                    <a16:creationId xmlns:a16="http://schemas.microsoft.com/office/drawing/2014/main" xmlns="" id="{E90AA6DE-DA17-4837-B1F9-34005312AC91}"/>
                  </a:ext>
                </a:extLst>
              </p:cNvPr>
              <p:cNvSpPr/>
              <p:nvPr/>
            </p:nvSpPr>
            <p:spPr>
              <a:xfrm rot="5400000">
                <a:off x="1700077" y="2856371"/>
                <a:ext cx="1883105" cy="580092"/>
              </a:xfrm>
              <a:custGeom>
                <a:avLst/>
                <a:gdLst>
                  <a:gd name="connsiteX0" fmla="*/ 0 w 2376264"/>
                  <a:gd name="connsiteY0" fmla="*/ 576064 h 576064"/>
                  <a:gd name="connsiteX1" fmla="*/ 1188132 w 2376264"/>
                  <a:gd name="connsiteY1" fmla="*/ 0 h 576064"/>
                  <a:gd name="connsiteX2" fmla="*/ 2376264 w 2376264"/>
                  <a:gd name="connsiteY2" fmla="*/ 576064 h 576064"/>
                  <a:gd name="connsiteX3" fmla="*/ 0 w 2376264"/>
                  <a:gd name="connsiteY3" fmla="*/ 576064 h 576064"/>
                  <a:gd name="connsiteX0" fmla="*/ 0 w 2376264"/>
                  <a:gd name="connsiteY0" fmla="*/ 576064 h 580092"/>
                  <a:gd name="connsiteX1" fmla="*/ 1188132 w 2376264"/>
                  <a:gd name="connsiteY1" fmla="*/ 0 h 580092"/>
                  <a:gd name="connsiteX2" fmla="*/ 2376264 w 2376264"/>
                  <a:gd name="connsiteY2" fmla="*/ 576064 h 580092"/>
                  <a:gd name="connsiteX3" fmla="*/ 1879736 w 2376264"/>
                  <a:gd name="connsiteY3" fmla="*/ 580092 h 580092"/>
                  <a:gd name="connsiteX4" fmla="*/ 0 w 2376264"/>
                  <a:gd name="connsiteY4" fmla="*/ 576064 h 580092"/>
                  <a:gd name="connsiteX0" fmla="*/ 0 w 1883105"/>
                  <a:gd name="connsiteY0" fmla="*/ 576064 h 580092"/>
                  <a:gd name="connsiteX1" fmla="*/ 1188132 w 1883105"/>
                  <a:gd name="connsiteY1" fmla="*/ 0 h 580092"/>
                  <a:gd name="connsiteX2" fmla="*/ 1883105 w 1883105"/>
                  <a:gd name="connsiteY2" fmla="*/ 344895 h 580092"/>
                  <a:gd name="connsiteX3" fmla="*/ 1879736 w 1883105"/>
                  <a:gd name="connsiteY3" fmla="*/ 580092 h 580092"/>
                  <a:gd name="connsiteX4" fmla="*/ 0 w 1883105"/>
                  <a:gd name="connsiteY4" fmla="*/ 576064 h 580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105" h="580092">
                    <a:moveTo>
                      <a:pt x="0" y="576064"/>
                    </a:moveTo>
                    <a:lnTo>
                      <a:pt x="1188132" y="0"/>
                    </a:lnTo>
                    <a:lnTo>
                      <a:pt x="1883105" y="344895"/>
                    </a:lnTo>
                    <a:lnTo>
                      <a:pt x="1879736" y="580092"/>
                    </a:lnTo>
                    <a:lnTo>
                      <a:pt x="0" y="576064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8" name="iśḷîḑê">
              <a:extLst>
                <a:ext uri="{FF2B5EF4-FFF2-40B4-BE49-F238E27FC236}">
                  <a16:creationId xmlns:a16="http://schemas.microsoft.com/office/drawing/2014/main" xmlns="" id="{1CD78349-83E1-423D-B9A2-4C3B5560FC71}"/>
                </a:ext>
              </a:extLst>
            </p:cNvPr>
            <p:cNvGrpSpPr/>
            <p:nvPr/>
          </p:nvGrpSpPr>
          <p:grpSpPr>
            <a:xfrm>
              <a:off x="10043336" y="3575725"/>
              <a:ext cx="504720" cy="504720"/>
              <a:chOff x="5675954" y="2249137"/>
              <a:chExt cx="648072" cy="648072"/>
            </a:xfrm>
          </p:grpSpPr>
          <p:sp>
            <p:nvSpPr>
              <p:cNvPr id="87" name="iş1iḓè">
                <a:extLst>
                  <a:ext uri="{FF2B5EF4-FFF2-40B4-BE49-F238E27FC236}">
                    <a16:creationId xmlns:a16="http://schemas.microsoft.com/office/drawing/2014/main" xmlns="" id="{E2C3E1B1-C8DE-4020-A52F-7D969F77BDC1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iś1iḋê">
                <a:extLst>
                  <a:ext uri="{FF2B5EF4-FFF2-40B4-BE49-F238E27FC236}">
                    <a16:creationId xmlns:a16="http://schemas.microsoft.com/office/drawing/2014/main" xmlns="" id="{5EEBB2A2-BE9D-48C4-B3C0-3C68D02CF350}"/>
                  </a:ext>
                </a:extLst>
              </p:cNvPr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9" name="íṥḷïḑê">
              <a:extLst>
                <a:ext uri="{FF2B5EF4-FFF2-40B4-BE49-F238E27FC236}">
                  <a16:creationId xmlns:a16="http://schemas.microsoft.com/office/drawing/2014/main" xmlns="" id="{22B165F3-F9B0-4D03-A169-D8EEFDC2884D}"/>
                </a:ext>
              </a:extLst>
            </p:cNvPr>
            <p:cNvGrpSpPr/>
            <p:nvPr/>
          </p:nvGrpSpPr>
          <p:grpSpPr>
            <a:xfrm>
              <a:off x="5999387" y="3575725"/>
              <a:ext cx="504720" cy="504720"/>
              <a:chOff x="3909160" y="2249137"/>
              <a:chExt cx="648072" cy="648072"/>
            </a:xfrm>
          </p:grpSpPr>
          <p:sp>
            <p:nvSpPr>
              <p:cNvPr id="85" name="íṥlíḋè">
                <a:extLst>
                  <a:ext uri="{FF2B5EF4-FFF2-40B4-BE49-F238E27FC236}">
                    <a16:creationId xmlns:a16="http://schemas.microsoft.com/office/drawing/2014/main" xmlns="" id="{10557DD3-B883-4DF6-B583-9379CA55831C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îṥliḓe">
                <a:extLst>
                  <a:ext uri="{FF2B5EF4-FFF2-40B4-BE49-F238E27FC236}">
                    <a16:creationId xmlns:a16="http://schemas.microsoft.com/office/drawing/2014/main" xmlns="" id="{8BFC993A-0E23-4AF6-BD90-E2957103747C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0" name="ïṡlïḓé">
              <a:extLst>
                <a:ext uri="{FF2B5EF4-FFF2-40B4-BE49-F238E27FC236}">
                  <a16:creationId xmlns:a16="http://schemas.microsoft.com/office/drawing/2014/main" xmlns="" id="{AD9AEC35-BF5A-4AEA-AADC-CD2312FA4048}"/>
                </a:ext>
              </a:extLst>
            </p:cNvPr>
            <p:cNvGrpSpPr/>
            <p:nvPr/>
          </p:nvGrpSpPr>
          <p:grpSpPr>
            <a:xfrm>
              <a:off x="3536159" y="1230998"/>
              <a:ext cx="5119683" cy="1070509"/>
              <a:chOff x="3536159" y="3725012"/>
              <a:chExt cx="5119683" cy="940703"/>
            </a:xfrm>
          </p:grpSpPr>
          <p:sp>
            <p:nvSpPr>
              <p:cNvPr id="83" name="íşḷïde">
                <a:extLst>
                  <a:ext uri="{FF2B5EF4-FFF2-40B4-BE49-F238E27FC236}">
                    <a16:creationId xmlns:a16="http://schemas.microsoft.com/office/drawing/2014/main" xmlns="" id="{421D007D-9938-4322-BD76-33E6C87EB675}"/>
                  </a:ext>
                </a:extLst>
              </p:cNvPr>
              <p:cNvSpPr/>
              <p:nvPr/>
            </p:nvSpPr>
            <p:spPr>
              <a:xfrm>
                <a:off x="3536160" y="3725012"/>
                <a:ext cx="5119682" cy="4230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en-US" altLang="zh-CN" sz="2400" b="1" dirty="0"/>
                  <a:t>Text here</a:t>
                </a:r>
                <a:endParaRPr lang="zh-CN" altLang="en-US" sz="2400" b="1" dirty="0"/>
              </a:p>
            </p:txBody>
          </p:sp>
          <p:sp>
            <p:nvSpPr>
              <p:cNvPr id="84" name="iṥḻíḍe">
                <a:extLst>
                  <a:ext uri="{FF2B5EF4-FFF2-40B4-BE49-F238E27FC236}">
                    <a16:creationId xmlns:a16="http://schemas.microsoft.com/office/drawing/2014/main" xmlns="" id="{C8A993F8-740E-4256-90EA-9B2813D27314}"/>
                  </a:ext>
                </a:extLst>
              </p:cNvPr>
              <p:cNvSpPr txBox="1"/>
              <p:nvPr/>
            </p:nvSpPr>
            <p:spPr>
              <a:xfrm>
                <a:off x="3536159" y="4148027"/>
                <a:ext cx="5119682" cy="5176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200" dirty="0"/>
                  <a:t>Unified fonts make reading more fluent.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200" dirty="0"/>
                  <a:t>Theme color makes PPT more convenient to change.</a:t>
                </a:r>
              </a:p>
            </p:txBody>
          </p:sp>
        </p:grpSp>
        <p:sp>
          <p:nvSpPr>
            <p:cNvPr id="81" name="iṥlidè">
              <a:extLst>
                <a:ext uri="{FF2B5EF4-FFF2-40B4-BE49-F238E27FC236}">
                  <a16:creationId xmlns:a16="http://schemas.microsoft.com/office/drawing/2014/main" xmlns="" id="{292A8E60-D0FA-4278-B1CC-3570190A2636}"/>
                </a:ext>
              </a:extLst>
            </p:cNvPr>
            <p:cNvSpPr/>
            <p:nvPr/>
          </p:nvSpPr>
          <p:spPr>
            <a:xfrm rot="5400000">
              <a:off x="4136446" y="3720074"/>
              <a:ext cx="285272" cy="216024"/>
            </a:xfrm>
            <a:custGeom>
              <a:avLst/>
              <a:gdLst>
                <a:gd name="connsiteX0" fmla="*/ 0 w 672147"/>
                <a:gd name="connsiteY0" fmla="*/ 216024 h 216024"/>
                <a:gd name="connsiteX1" fmla="*/ 336074 w 672147"/>
                <a:gd name="connsiteY1" fmla="*/ 0 h 216024"/>
                <a:gd name="connsiteX2" fmla="*/ 672147 w 672147"/>
                <a:gd name="connsiteY2" fmla="*/ 216024 h 216024"/>
                <a:gd name="connsiteX3" fmla="*/ 0 w 672147"/>
                <a:gd name="connsiteY3" fmla="*/ 216024 h 216024"/>
                <a:gd name="connsiteX0" fmla="*/ 0 w 672147"/>
                <a:gd name="connsiteY0" fmla="*/ 216024 h 217149"/>
                <a:gd name="connsiteX1" fmla="*/ 336074 w 672147"/>
                <a:gd name="connsiteY1" fmla="*/ 0 h 217149"/>
                <a:gd name="connsiteX2" fmla="*/ 672147 w 672147"/>
                <a:gd name="connsiteY2" fmla="*/ 216024 h 217149"/>
                <a:gd name="connsiteX3" fmla="*/ 334638 w 672147"/>
                <a:gd name="connsiteY3" fmla="*/ 217149 h 217149"/>
                <a:gd name="connsiteX4" fmla="*/ 0 w 672147"/>
                <a:gd name="connsiteY4" fmla="*/ 216024 h 217149"/>
                <a:gd name="connsiteX0" fmla="*/ 0 w 672147"/>
                <a:gd name="connsiteY0" fmla="*/ 216024 h 216024"/>
                <a:gd name="connsiteX1" fmla="*/ 336074 w 672147"/>
                <a:gd name="connsiteY1" fmla="*/ 0 h 216024"/>
                <a:gd name="connsiteX2" fmla="*/ 672147 w 672147"/>
                <a:gd name="connsiteY2" fmla="*/ 216024 h 216024"/>
                <a:gd name="connsiteX3" fmla="*/ 336559 w 672147"/>
                <a:gd name="connsiteY3" fmla="*/ 136466 h 216024"/>
                <a:gd name="connsiteX4" fmla="*/ 0 w 672147"/>
                <a:gd name="connsiteY4" fmla="*/ 216024 h 216024"/>
                <a:gd name="connsiteX0" fmla="*/ 0 w 672147"/>
                <a:gd name="connsiteY0" fmla="*/ 216024 h 216024"/>
                <a:gd name="connsiteX1" fmla="*/ 336074 w 672147"/>
                <a:gd name="connsiteY1" fmla="*/ 0 h 216024"/>
                <a:gd name="connsiteX2" fmla="*/ 672147 w 672147"/>
                <a:gd name="connsiteY2" fmla="*/ 216024 h 216024"/>
                <a:gd name="connsiteX3" fmla="*/ 336560 w 672147"/>
                <a:gd name="connsiteY3" fmla="*/ 136466 h 216024"/>
                <a:gd name="connsiteX4" fmla="*/ 0 w 672147"/>
                <a:gd name="connsiteY4" fmla="*/ 216024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2147" h="216024">
                  <a:moveTo>
                    <a:pt x="0" y="216024"/>
                  </a:moveTo>
                  <a:lnTo>
                    <a:pt x="336074" y="0"/>
                  </a:lnTo>
                  <a:lnTo>
                    <a:pt x="672147" y="216024"/>
                  </a:lnTo>
                  <a:lnTo>
                    <a:pt x="336560" y="136466"/>
                  </a:lnTo>
                  <a:lnTo>
                    <a:pt x="0" y="21602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2" name="íŝļíďe">
              <a:extLst>
                <a:ext uri="{FF2B5EF4-FFF2-40B4-BE49-F238E27FC236}">
                  <a16:creationId xmlns:a16="http://schemas.microsoft.com/office/drawing/2014/main" xmlns="" id="{7902F2FE-9E67-4F57-81CD-9714E236AB6A}"/>
                </a:ext>
              </a:extLst>
            </p:cNvPr>
            <p:cNvSpPr/>
            <p:nvPr/>
          </p:nvSpPr>
          <p:spPr>
            <a:xfrm rot="5400000">
              <a:off x="7717560" y="3720074"/>
              <a:ext cx="285272" cy="216024"/>
            </a:xfrm>
            <a:custGeom>
              <a:avLst/>
              <a:gdLst>
                <a:gd name="connsiteX0" fmla="*/ 0 w 672147"/>
                <a:gd name="connsiteY0" fmla="*/ 216024 h 216024"/>
                <a:gd name="connsiteX1" fmla="*/ 336074 w 672147"/>
                <a:gd name="connsiteY1" fmla="*/ 0 h 216024"/>
                <a:gd name="connsiteX2" fmla="*/ 672147 w 672147"/>
                <a:gd name="connsiteY2" fmla="*/ 216024 h 216024"/>
                <a:gd name="connsiteX3" fmla="*/ 0 w 672147"/>
                <a:gd name="connsiteY3" fmla="*/ 216024 h 216024"/>
                <a:gd name="connsiteX0" fmla="*/ 0 w 672147"/>
                <a:gd name="connsiteY0" fmla="*/ 216024 h 217149"/>
                <a:gd name="connsiteX1" fmla="*/ 336074 w 672147"/>
                <a:gd name="connsiteY1" fmla="*/ 0 h 217149"/>
                <a:gd name="connsiteX2" fmla="*/ 672147 w 672147"/>
                <a:gd name="connsiteY2" fmla="*/ 216024 h 217149"/>
                <a:gd name="connsiteX3" fmla="*/ 334638 w 672147"/>
                <a:gd name="connsiteY3" fmla="*/ 217149 h 217149"/>
                <a:gd name="connsiteX4" fmla="*/ 0 w 672147"/>
                <a:gd name="connsiteY4" fmla="*/ 216024 h 217149"/>
                <a:gd name="connsiteX0" fmla="*/ 0 w 672147"/>
                <a:gd name="connsiteY0" fmla="*/ 216024 h 216024"/>
                <a:gd name="connsiteX1" fmla="*/ 336074 w 672147"/>
                <a:gd name="connsiteY1" fmla="*/ 0 h 216024"/>
                <a:gd name="connsiteX2" fmla="*/ 672147 w 672147"/>
                <a:gd name="connsiteY2" fmla="*/ 216024 h 216024"/>
                <a:gd name="connsiteX3" fmla="*/ 336559 w 672147"/>
                <a:gd name="connsiteY3" fmla="*/ 136466 h 216024"/>
                <a:gd name="connsiteX4" fmla="*/ 0 w 672147"/>
                <a:gd name="connsiteY4" fmla="*/ 216024 h 216024"/>
                <a:gd name="connsiteX0" fmla="*/ 0 w 672147"/>
                <a:gd name="connsiteY0" fmla="*/ 216024 h 216024"/>
                <a:gd name="connsiteX1" fmla="*/ 336074 w 672147"/>
                <a:gd name="connsiteY1" fmla="*/ 0 h 216024"/>
                <a:gd name="connsiteX2" fmla="*/ 672147 w 672147"/>
                <a:gd name="connsiteY2" fmla="*/ 216024 h 216024"/>
                <a:gd name="connsiteX3" fmla="*/ 336560 w 672147"/>
                <a:gd name="connsiteY3" fmla="*/ 136466 h 216024"/>
                <a:gd name="connsiteX4" fmla="*/ 0 w 672147"/>
                <a:gd name="connsiteY4" fmla="*/ 216024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2147" h="216024">
                  <a:moveTo>
                    <a:pt x="0" y="216024"/>
                  </a:moveTo>
                  <a:lnTo>
                    <a:pt x="336074" y="0"/>
                  </a:lnTo>
                  <a:lnTo>
                    <a:pt x="672147" y="216024"/>
                  </a:lnTo>
                  <a:lnTo>
                    <a:pt x="336560" y="136466"/>
                  </a:lnTo>
                  <a:lnTo>
                    <a:pt x="0" y="21602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3414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6D9E177-13E5-472D-B54A-59B9D0D28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94D83FE-70C5-4C1F-858F-50EB3D462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492D647-61E6-4CF3-B113-AFA9744F2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6d361513-b209-4d2b-92b4-85745c9f914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6E68413-F98C-4B2B-9E05-76B2CF7F1CA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12889"/>
            <a:ext cx="10852150" cy="5063708"/>
            <a:chOff x="669925" y="1112889"/>
            <a:chExt cx="10852150" cy="5063708"/>
          </a:xfrm>
        </p:grpSpPr>
        <p:sp>
          <p:nvSpPr>
            <p:cNvPr id="6" name="i$ḷiḓè">
              <a:extLst>
                <a:ext uri="{FF2B5EF4-FFF2-40B4-BE49-F238E27FC236}">
                  <a16:creationId xmlns:a16="http://schemas.microsoft.com/office/drawing/2014/main" xmlns="" id="{44972A34-2F0B-43F0-AA25-259711383FC9}"/>
                </a:ext>
              </a:extLst>
            </p:cNvPr>
            <p:cNvSpPr/>
            <p:nvPr/>
          </p:nvSpPr>
          <p:spPr bwMode="auto">
            <a:xfrm>
              <a:off x="3557300" y="1112889"/>
              <a:ext cx="5077400" cy="5063708"/>
            </a:xfrm>
            <a:prstGeom prst="donut">
              <a:avLst>
                <a:gd name="adj" fmla="val 500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ísľiḋé">
              <a:extLst>
                <a:ext uri="{FF2B5EF4-FFF2-40B4-BE49-F238E27FC236}">
                  <a16:creationId xmlns:a16="http://schemas.microsoft.com/office/drawing/2014/main" xmlns="" id="{5A07CF98-E327-4F0C-B03E-DAC94C086482}"/>
                </a:ext>
              </a:extLst>
            </p:cNvPr>
            <p:cNvSpPr/>
            <p:nvPr/>
          </p:nvSpPr>
          <p:spPr bwMode="auto">
            <a:xfrm>
              <a:off x="4065040" y="1619260"/>
              <a:ext cx="4061920" cy="4050966"/>
            </a:xfrm>
            <a:prstGeom prst="donut">
              <a:avLst>
                <a:gd name="adj" fmla="val 6250"/>
              </a:avLst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8" name="í$ḷiḑé">
              <a:extLst>
                <a:ext uri="{FF2B5EF4-FFF2-40B4-BE49-F238E27FC236}">
                  <a16:creationId xmlns:a16="http://schemas.microsoft.com/office/drawing/2014/main" xmlns="" id="{012A4C1E-57CA-42D3-960F-F3FA4B011818}"/>
                </a:ext>
              </a:extLst>
            </p:cNvPr>
            <p:cNvSpPr/>
            <p:nvPr/>
          </p:nvSpPr>
          <p:spPr bwMode="auto">
            <a:xfrm>
              <a:off x="4572780" y="2125631"/>
              <a:ext cx="3046440" cy="3038224"/>
            </a:xfrm>
            <a:prstGeom prst="donut">
              <a:avLst>
                <a:gd name="adj" fmla="val 8333"/>
              </a:avLst>
            </a:prstGeom>
            <a:solidFill>
              <a:schemeClr val="tx2">
                <a:lumMod val="20000"/>
                <a:lumOff val="80000"/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9" name="iś1îde">
              <a:extLst>
                <a:ext uri="{FF2B5EF4-FFF2-40B4-BE49-F238E27FC236}">
                  <a16:creationId xmlns:a16="http://schemas.microsoft.com/office/drawing/2014/main" xmlns="" id="{F25BCE69-C305-499B-8310-E86036CFBA57}"/>
                </a:ext>
              </a:extLst>
            </p:cNvPr>
            <p:cNvSpPr/>
            <p:nvPr/>
          </p:nvSpPr>
          <p:spPr bwMode="auto">
            <a:xfrm>
              <a:off x="5080520" y="2632001"/>
              <a:ext cx="2030961" cy="2025484"/>
            </a:xfrm>
            <a:prstGeom prst="ellipse">
              <a:avLst/>
            </a:prstGeom>
            <a:blipFill>
              <a:blip r:embed="rId3"/>
              <a:stretch>
                <a:fillRect l="-25426" r="-2511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0" name="íśliḑe">
              <a:extLst>
                <a:ext uri="{FF2B5EF4-FFF2-40B4-BE49-F238E27FC236}">
                  <a16:creationId xmlns:a16="http://schemas.microsoft.com/office/drawing/2014/main" xmlns="" id="{C70EB4C1-E41D-4E9C-B4D2-D12960866AE5}"/>
                </a:ext>
              </a:extLst>
            </p:cNvPr>
            <p:cNvGrpSpPr/>
            <p:nvPr/>
          </p:nvGrpSpPr>
          <p:grpSpPr>
            <a:xfrm>
              <a:off x="3445915" y="1809000"/>
              <a:ext cx="1238250" cy="1238250"/>
              <a:chOff x="4498403" y="2983026"/>
              <a:chExt cx="914400" cy="914400"/>
            </a:xfrm>
          </p:grpSpPr>
          <p:sp>
            <p:nvSpPr>
              <p:cNvPr id="28" name="íšḻïḋé">
                <a:extLst>
                  <a:ext uri="{FF2B5EF4-FFF2-40B4-BE49-F238E27FC236}">
                    <a16:creationId xmlns:a16="http://schemas.microsoft.com/office/drawing/2014/main" xmlns="" id="{6D769D33-816E-4C74-83DA-2450A27FBFE5}"/>
                  </a:ext>
                </a:extLst>
              </p:cNvPr>
              <p:cNvSpPr/>
              <p:nvPr/>
            </p:nvSpPr>
            <p:spPr>
              <a:xfrm>
                <a:off x="4498403" y="2983026"/>
                <a:ext cx="914400" cy="91440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ïŝ1íḋe">
                <a:extLst>
                  <a:ext uri="{FF2B5EF4-FFF2-40B4-BE49-F238E27FC236}">
                    <a16:creationId xmlns:a16="http://schemas.microsoft.com/office/drawing/2014/main" xmlns="" id="{39A0C44C-C70E-4FED-84DA-4E806B7F6635}"/>
                  </a:ext>
                </a:extLst>
              </p:cNvPr>
              <p:cNvSpPr/>
              <p:nvPr/>
            </p:nvSpPr>
            <p:spPr bwMode="auto">
              <a:xfrm>
                <a:off x="4733787" y="3240201"/>
                <a:ext cx="443632" cy="400050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iṡľiḓê">
              <a:extLst>
                <a:ext uri="{FF2B5EF4-FFF2-40B4-BE49-F238E27FC236}">
                  <a16:creationId xmlns:a16="http://schemas.microsoft.com/office/drawing/2014/main" xmlns="" id="{E830412E-2825-47A5-B746-080F0BFC3CF5}"/>
                </a:ext>
              </a:extLst>
            </p:cNvPr>
            <p:cNvGrpSpPr/>
            <p:nvPr/>
          </p:nvGrpSpPr>
          <p:grpSpPr>
            <a:xfrm>
              <a:off x="3445915" y="4178791"/>
              <a:ext cx="1238250" cy="1238250"/>
              <a:chOff x="4498403" y="2983026"/>
              <a:chExt cx="914400" cy="914400"/>
            </a:xfrm>
          </p:grpSpPr>
          <p:sp>
            <p:nvSpPr>
              <p:cNvPr id="26" name="ïŝļiďé">
                <a:extLst>
                  <a:ext uri="{FF2B5EF4-FFF2-40B4-BE49-F238E27FC236}">
                    <a16:creationId xmlns:a16="http://schemas.microsoft.com/office/drawing/2014/main" xmlns="" id="{7CA5A986-F5C5-4889-A85B-DB6AE6D730E3}"/>
                  </a:ext>
                </a:extLst>
              </p:cNvPr>
              <p:cNvSpPr/>
              <p:nvPr/>
            </p:nvSpPr>
            <p:spPr>
              <a:xfrm>
                <a:off x="4498403" y="2983026"/>
                <a:ext cx="914400" cy="91440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í$ľïḍè">
                <a:extLst>
                  <a:ext uri="{FF2B5EF4-FFF2-40B4-BE49-F238E27FC236}">
                    <a16:creationId xmlns:a16="http://schemas.microsoft.com/office/drawing/2014/main" xmlns="" id="{63E6D70D-CBAD-48CC-B1A2-ED8AD0AADCE2}"/>
                  </a:ext>
                </a:extLst>
              </p:cNvPr>
              <p:cNvSpPr/>
              <p:nvPr/>
            </p:nvSpPr>
            <p:spPr bwMode="auto">
              <a:xfrm>
                <a:off x="4733787" y="3240201"/>
                <a:ext cx="443632" cy="400050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îṧliḋè">
              <a:extLst>
                <a:ext uri="{FF2B5EF4-FFF2-40B4-BE49-F238E27FC236}">
                  <a16:creationId xmlns:a16="http://schemas.microsoft.com/office/drawing/2014/main" xmlns="" id="{8FC0C9B5-3F33-4195-B4B1-D1A07BD711F2}"/>
                </a:ext>
              </a:extLst>
            </p:cNvPr>
            <p:cNvGrpSpPr/>
            <p:nvPr/>
          </p:nvGrpSpPr>
          <p:grpSpPr>
            <a:xfrm>
              <a:off x="7560715" y="1809000"/>
              <a:ext cx="1238250" cy="1238250"/>
              <a:chOff x="4498403" y="2983026"/>
              <a:chExt cx="914400" cy="914400"/>
            </a:xfrm>
          </p:grpSpPr>
          <p:sp>
            <p:nvSpPr>
              <p:cNvPr id="24" name="iŝḷiḍê">
                <a:extLst>
                  <a:ext uri="{FF2B5EF4-FFF2-40B4-BE49-F238E27FC236}">
                    <a16:creationId xmlns:a16="http://schemas.microsoft.com/office/drawing/2014/main" xmlns="" id="{04C478F3-5931-4802-A869-71B81A1A8624}"/>
                  </a:ext>
                </a:extLst>
              </p:cNvPr>
              <p:cNvSpPr/>
              <p:nvPr/>
            </p:nvSpPr>
            <p:spPr>
              <a:xfrm>
                <a:off x="4498403" y="2983026"/>
                <a:ext cx="914400" cy="91440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îṡlîḓê">
                <a:extLst>
                  <a:ext uri="{FF2B5EF4-FFF2-40B4-BE49-F238E27FC236}">
                    <a16:creationId xmlns:a16="http://schemas.microsoft.com/office/drawing/2014/main" xmlns="" id="{43991AE4-D8C8-4AB9-8F38-97A3C0C765B4}"/>
                  </a:ext>
                </a:extLst>
              </p:cNvPr>
              <p:cNvSpPr/>
              <p:nvPr/>
            </p:nvSpPr>
            <p:spPr bwMode="auto">
              <a:xfrm>
                <a:off x="4733787" y="3240201"/>
                <a:ext cx="443632" cy="400050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" name="íśḻîḓê">
              <a:extLst>
                <a:ext uri="{FF2B5EF4-FFF2-40B4-BE49-F238E27FC236}">
                  <a16:creationId xmlns:a16="http://schemas.microsoft.com/office/drawing/2014/main" xmlns="" id="{1C31853E-AA72-46F4-B156-F78FBC811CB1}"/>
                </a:ext>
              </a:extLst>
            </p:cNvPr>
            <p:cNvGrpSpPr/>
            <p:nvPr/>
          </p:nvGrpSpPr>
          <p:grpSpPr>
            <a:xfrm>
              <a:off x="7560715" y="4178791"/>
              <a:ext cx="1238250" cy="1238250"/>
              <a:chOff x="4498403" y="2983026"/>
              <a:chExt cx="914400" cy="914400"/>
            </a:xfrm>
          </p:grpSpPr>
          <p:sp>
            <p:nvSpPr>
              <p:cNvPr id="22" name="îṣḷîḋé">
                <a:extLst>
                  <a:ext uri="{FF2B5EF4-FFF2-40B4-BE49-F238E27FC236}">
                    <a16:creationId xmlns:a16="http://schemas.microsoft.com/office/drawing/2014/main" xmlns="" id="{7938D040-4F9A-48FF-B342-AC703CA84A73}"/>
                  </a:ext>
                </a:extLst>
              </p:cNvPr>
              <p:cNvSpPr/>
              <p:nvPr/>
            </p:nvSpPr>
            <p:spPr>
              <a:xfrm>
                <a:off x="4498403" y="2983026"/>
                <a:ext cx="914400" cy="91440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îş1îḍê">
                <a:extLst>
                  <a:ext uri="{FF2B5EF4-FFF2-40B4-BE49-F238E27FC236}">
                    <a16:creationId xmlns:a16="http://schemas.microsoft.com/office/drawing/2014/main" xmlns="" id="{42CC0837-E9C3-4FC9-9ADB-D4253AC7CE97}"/>
                  </a:ext>
                </a:extLst>
              </p:cNvPr>
              <p:cNvSpPr/>
              <p:nvPr/>
            </p:nvSpPr>
            <p:spPr bwMode="auto">
              <a:xfrm>
                <a:off x="4733787" y="3240201"/>
                <a:ext cx="443632" cy="400050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" name="iSľîḍê">
              <a:extLst>
                <a:ext uri="{FF2B5EF4-FFF2-40B4-BE49-F238E27FC236}">
                  <a16:creationId xmlns:a16="http://schemas.microsoft.com/office/drawing/2014/main" xmlns="" id="{B1312355-3DBA-42E6-B714-C48F48250B13}"/>
                </a:ext>
              </a:extLst>
            </p:cNvPr>
            <p:cNvSpPr txBox="1"/>
            <p:nvPr/>
          </p:nvSpPr>
          <p:spPr bwMode="auto">
            <a:xfrm>
              <a:off x="669925" y="1731389"/>
              <a:ext cx="26700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îṣľîḓé">
              <a:extLst>
                <a:ext uri="{FF2B5EF4-FFF2-40B4-BE49-F238E27FC236}">
                  <a16:creationId xmlns:a16="http://schemas.microsoft.com/office/drawing/2014/main" xmlns="" id="{829D33FE-F2D4-406E-A11F-9EEA6C005FAA}"/>
                </a:ext>
              </a:extLst>
            </p:cNvPr>
            <p:cNvSpPr/>
            <p:nvPr/>
          </p:nvSpPr>
          <p:spPr bwMode="auto">
            <a:xfrm>
              <a:off x="669925" y="2173195"/>
              <a:ext cx="267007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išliḓê">
              <a:extLst>
                <a:ext uri="{FF2B5EF4-FFF2-40B4-BE49-F238E27FC236}">
                  <a16:creationId xmlns:a16="http://schemas.microsoft.com/office/drawing/2014/main" xmlns="" id="{F1545BCA-C9D8-476F-A2FE-E1B9E9B3C452}"/>
                </a:ext>
              </a:extLst>
            </p:cNvPr>
            <p:cNvSpPr txBox="1"/>
            <p:nvPr/>
          </p:nvSpPr>
          <p:spPr bwMode="auto">
            <a:xfrm>
              <a:off x="8852001" y="1731389"/>
              <a:ext cx="26700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i$ḻîḑè">
              <a:extLst>
                <a:ext uri="{FF2B5EF4-FFF2-40B4-BE49-F238E27FC236}">
                  <a16:creationId xmlns:a16="http://schemas.microsoft.com/office/drawing/2014/main" xmlns="" id="{D31E1D0E-86E9-46A1-AA80-E1D64DD070C7}"/>
                </a:ext>
              </a:extLst>
            </p:cNvPr>
            <p:cNvSpPr/>
            <p:nvPr/>
          </p:nvSpPr>
          <p:spPr bwMode="auto">
            <a:xfrm>
              <a:off x="8852001" y="2173195"/>
              <a:ext cx="267007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ïṣ1ïḋè">
              <a:extLst>
                <a:ext uri="{FF2B5EF4-FFF2-40B4-BE49-F238E27FC236}">
                  <a16:creationId xmlns:a16="http://schemas.microsoft.com/office/drawing/2014/main" xmlns="" id="{E233162A-2386-43AF-86BF-267CBE9F651A}"/>
                </a:ext>
              </a:extLst>
            </p:cNvPr>
            <p:cNvSpPr txBox="1"/>
            <p:nvPr/>
          </p:nvSpPr>
          <p:spPr bwMode="auto">
            <a:xfrm>
              <a:off x="669925" y="4215680"/>
              <a:ext cx="26700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9" name="íṥlïďè">
              <a:extLst>
                <a:ext uri="{FF2B5EF4-FFF2-40B4-BE49-F238E27FC236}">
                  <a16:creationId xmlns:a16="http://schemas.microsoft.com/office/drawing/2014/main" xmlns="" id="{890E2B4E-A517-454E-B857-AA44B34564C2}"/>
                </a:ext>
              </a:extLst>
            </p:cNvPr>
            <p:cNvSpPr/>
            <p:nvPr/>
          </p:nvSpPr>
          <p:spPr bwMode="auto">
            <a:xfrm>
              <a:off x="669925" y="4657486"/>
              <a:ext cx="267007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îSḻíďe">
              <a:extLst>
                <a:ext uri="{FF2B5EF4-FFF2-40B4-BE49-F238E27FC236}">
                  <a16:creationId xmlns:a16="http://schemas.microsoft.com/office/drawing/2014/main" xmlns="" id="{1713D64D-9711-4817-8B61-43CE277EE63B}"/>
                </a:ext>
              </a:extLst>
            </p:cNvPr>
            <p:cNvSpPr txBox="1"/>
            <p:nvPr/>
          </p:nvSpPr>
          <p:spPr bwMode="auto">
            <a:xfrm>
              <a:off x="8852001" y="4215680"/>
              <a:ext cx="26700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íSḷiḑè">
              <a:extLst>
                <a:ext uri="{FF2B5EF4-FFF2-40B4-BE49-F238E27FC236}">
                  <a16:creationId xmlns:a16="http://schemas.microsoft.com/office/drawing/2014/main" xmlns="" id="{CA9C610C-ED4B-4309-9329-0BBC2F6DD498}"/>
                </a:ext>
              </a:extLst>
            </p:cNvPr>
            <p:cNvSpPr/>
            <p:nvPr/>
          </p:nvSpPr>
          <p:spPr bwMode="auto">
            <a:xfrm>
              <a:off x="8852001" y="4657486"/>
              <a:ext cx="267007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805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527DFF-9DCB-4218-941D-617772853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A638406-9199-4D43-99EC-0E429BA70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93ABAF6-35AE-4D9B-AAF9-14850B399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04fbccbf-b70c-44fc-b71b-78506ba29b8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70C6DD1-E764-405A-8B32-FA66B30813A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80" y="1275325"/>
            <a:ext cx="10833209" cy="4307350"/>
            <a:chOff x="687280" y="1275325"/>
            <a:chExt cx="10833209" cy="4307350"/>
          </a:xfrm>
        </p:grpSpPr>
        <p:grpSp>
          <p:nvGrpSpPr>
            <p:cNvPr id="6" name="îśḻíḋè">
              <a:extLst>
                <a:ext uri="{FF2B5EF4-FFF2-40B4-BE49-F238E27FC236}">
                  <a16:creationId xmlns:a16="http://schemas.microsoft.com/office/drawing/2014/main" xmlns="" id="{AE2AA153-564F-4DF4-B3E9-99F0ACEEF41F}"/>
                </a:ext>
              </a:extLst>
            </p:cNvPr>
            <p:cNvGrpSpPr/>
            <p:nvPr/>
          </p:nvGrpSpPr>
          <p:grpSpPr>
            <a:xfrm>
              <a:off x="4356834" y="1914525"/>
              <a:ext cx="3478332" cy="3448050"/>
              <a:chOff x="3550663" y="1352550"/>
              <a:chExt cx="4612152" cy="4572000"/>
            </a:xfrm>
          </p:grpSpPr>
          <p:grpSp>
            <p:nvGrpSpPr>
              <p:cNvPr id="19" name="îşḻïḍè">
                <a:extLst>
                  <a:ext uri="{FF2B5EF4-FFF2-40B4-BE49-F238E27FC236}">
                    <a16:creationId xmlns:a16="http://schemas.microsoft.com/office/drawing/2014/main" xmlns="" id="{9FB0FC81-93B8-4EF3-9E01-EA28514190C4}"/>
                  </a:ext>
                </a:extLst>
              </p:cNvPr>
              <p:cNvGrpSpPr/>
              <p:nvPr/>
            </p:nvGrpSpPr>
            <p:grpSpPr>
              <a:xfrm>
                <a:off x="4141106" y="1999149"/>
                <a:ext cx="3431271" cy="3278802"/>
                <a:chOff x="4052545" y="1914525"/>
                <a:chExt cx="3608389" cy="3448050"/>
              </a:xfrm>
            </p:grpSpPr>
            <p:sp>
              <p:nvSpPr>
                <p:cNvPr id="83" name="ïṣļíḑê">
                  <a:extLst>
                    <a:ext uri="{FF2B5EF4-FFF2-40B4-BE49-F238E27FC236}">
                      <a16:creationId xmlns:a16="http://schemas.microsoft.com/office/drawing/2014/main" xmlns="" id="{93F7AC20-00E5-4363-A205-F4BEFF1C43D5}"/>
                    </a:ext>
                  </a:extLst>
                </p:cNvPr>
                <p:cNvSpPr/>
                <p:nvPr/>
              </p:nvSpPr>
              <p:spPr bwMode="auto">
                <a:xfrm>
                  <a:off x="5855946" y="1914525"/>
                  <a:ext cx="1495425" cy="1724025"/>
                </a:xfrm>
                <a:custGeom>
                  <a:avLst/>
                  <a:gdLst>
                    <a:gd name="T0" fmla="*/ 0 w 2415"/>
                    <a:gd name="T1" fmla="*/ 0 h 2788"/>
                    <a:gd name="T2" fmla="*/ 2415 w 2415"/>
                    <a:gd name="T3" fmla="*/ 1394 h 2788"/>
                    <a:gd name="T4" fmla="*/ 0 w 2415"/>
                    <a:gd name="T5" fmla="*/ 2788 h 2788"/>
                    <a:gd name="T6" fmla="*/ 0 w 2415"/>
                    <a:gd name="T7" fmla="*/ 0 h 2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15" h="2788">
                      <a:moveTo>
                        <a:pt x="0" y="0"/>
                      </a:moveTo>
                      <a:cubicBezTo>
                        <a:pt x="996" y="0"/>
                        <a:pt x="1917" y="531"/>
                        <a:pt x="2415" y="1394"/>
                      </a:cubicBezTo>
                      <a:lnTo>
                        <a:pt x="0" y="27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ïṡḻïďé">
                  <a:extLst>
                    <a:ext uri="{FF2B5EF4-FFF2-40B4-BE49-F238E27FC236}">
                      <a16:creationId xmlns:a16="http://schemas.microsoft.com/office/drawing/2014/main" xmlns="" id="{FC56DBFF-7C9F-418A-9DDA-D5B93F569627}"/>
                    </a:ext>
                  </a:extLst>
                </p:cNvPr>
                <p:cNvSpPr/>
                <p:nvPr/>
              </p:nvSpPr>
              <p:spPr bwMode="auto">
                <a:xfrm>
                  <a:off x="5855946" y="2776537"/>
                  <a:ext cx="1804988" cy="1724025"/>
                </a:xfrm>
                <a:custGeom>
                  <a:avLst/>
                  <a:gdLst>
                    <a:gd name="T0" fmla="*/ 2415 w 2913"/>
                    <a:gd name="T1" fmla="*/ 0 h 2788"/>
                    <a:gd name="T2" fmla="*/ 2415 w 2913"/>
                    <a:gd name="T3" fmla="*/ 2788 h 2788"/>
                    <a:gd name="T4" fmla="*/ 0 w 2913"/>
                    <a:gd name="T5" fmla="*/ 1394 h 2788"/>
                    <a:gd name="T6" fmla="*/ 2415 w 2913"/>
                    <a:gd name="T7" fmla="*/ 0 h 2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13" h="2788">
                      <a:moveTo>
                        <a:pt x="2415" y="0"/>
                      </a:moveTo>
                      <a:cubicBezTo>
                        <a:pt x="2913" y="863"/>
                        <a:pt x="2913" y="1925"/>
                        <a:pt x="2415" y="2788"/>
                      </a:cubicBezTo>
                      <a:lnTo>
                        <a:pt x="0" y="1394"/>
                      </a:lnTo>
                      <a:lnTo>
                        <a:pt x="2415" y="0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íşḷíḋe">
                  <a:extLst>
                    <a:ext uri="{FF2B5EF4-FFF2-40B4-BE49-F238E27FC236}">
                      <a16:creationId xmlns:a16="http://schemas.microsoft.com/office/drawing/2014/main" xmlns="" id="{6D7C4825-58B9-4017-B25E-9D39532163FA}"/>
                    </a:ext>
                  </a:extLst>
                </p:cNvPr>
                <p:cNvSpPr/>
                <p:nvPr/>
              </p:nvSpPr>
              <p:spPr bwMode="auto">
                <a:xfrm>
                  <a:off x="5855946" y="3638550"/>
                  <a:ext cx="1495425" cy="1724025"/>
                </a:xfrm>
                <a:custGeom>
                  <a:avLst/>
                  <a:gdLst>
                    <a:gd name="T0" fmla="*/ 2415 w 2415"/>
                    <a:gd name="T1" fmla="*/ 1394 h 2788"/>
                    <a:gd name="T2" fmla="*/ 0 w 2415"/>
                    <a:gd name="T3" fmla="*/ 2788 h 2788"/>
                    <a:gd name="T4" fmla="*/ 0 w 2415"/>
                    <a:gd name="T5" fmla="*/ 0 h 2788"/>
                    <a:gd name="T6" fmla="*/ 2415 w 2415"/>
                    <a:gd name="T7" fmla="*/ 1394 h 2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15" h="2788">
                      <a:moveTo>
                        <a:pt x="2415" y="1394"/>
                      </a:moveTo>
                      <a:cubicBezTo>
                        <a:pt x="1917" y="2257"/>
                        <a:pt x="996" y="2788"/>
                        <a:pt x="0" y="2788"/>
                      </a:cubicBezTo>
                      <a:lnTo>
                        <a:pt x="0" y="0"/>
                      </a:lnTo>
                      <a:lnTo>
                        <a:pt x="2415" y="139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íṥlíďê">
                  <a:extLst>
                    <a:ext uri="{FF2B5EF4-FFF2-40B4-BE49-F238E27FC236}">
                      <a16:creationId xmlns:a16="http://schemas.microsoft.com/office/drawing/2014/main" xmlns="" id="{AF8FF64F-F1D7-42B7-954E-A4C1233ECEB2}"/>
                    </a:ext>
                  </a:extLst>
                </p:cNvPr>
                <p:cNvSpPr/>
                <p:nvPr/>
              </p:nvSpPr>
              <p:spPr bwMode="auto">
                <a:xfrm>
                  <a:off x="4360521" y="3638550"/>
                  <a:ext cx="1495425" cy="1724025"/>
                </a:xfrm>
                <a:custGeom>
                  <a:avLst/>
                  <a:gdLst>
                    <a:gd name="T0" fmla="*/ 2415 w 2415"/>
                    <a:gd name="T1" fmla="*/ 2788 h 2788"/>
                    <a:gd name="T2" fmla="*/ 0 w 2415"/>
                    <a:gd name="T3" fmla="*/ 1394 h 2788"/>
                    <a:gd name="T4" fmla="*/ 2415 w 2415"/>
                    <a:gd name="T5" fmla="*/ 0 h 2788"/>
                    <a:gd name="T6" fmla="*/ 2415 w 2415"/>
                    <a:gd name="T7" fmla="*/ 2788 h 2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15" h="2788">
                      <a:moveTo>
                        <a:pt x="2415" y="2788"/>
                      </a:moveTo>
                      <a:cubicBezTo>
                        <a:pt x="1419" y="2788"/>
                        <a:pt x="498" y="2257"/>
                        <a:pt x="0" y="1394"/>
                      </a:cubicBezTo>
                      <a:lnTo>
                        <a:pt x="2415" y="0"/>
                      </a:lnTo>
                      <a:lnTo>
                        <a:pt x="2415" y="2788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ïṡḷîḓê">
                  <a:extLst>
                    <a:ext uri="{FF2B5EF4-FFF2-40B4-BE49-F238E27FC236}">
                      <a16:creationId xmlns:a16="http://schemas.microsoft.com/office/drawing/2014/main" xmlns="" id="{A04B7F89-0F15-4A9F-A560-16C8EA49ECDA}"/>
                    </a:ext>
                  </a:extLst>
                </p:cNvPr>
                <p:cNvSpPr/>
                <p:nvPr/>
              </p:nvSpPr>
              <p:spPr bwMode="auto">
                <a:xfrm>
                  <a:off x="4052545" y="2776537"/>
                  <a:ext cx="1803400" cy="1724025"/>
                </a:xfrm>
                <a:custGeom>
                  <a:avLst/>
                  <a:gdLst>
                    <a:gd name="T0" fmla="*/ 498 w 2913"/>
                    <a:gd name="T1" fmla="*/ 2788 h 2788"/>
                    <a:gd name="T2" fmla="*/ 498 w 2913"/>
                    <a:gd name="T3" fmla="*/ 0 h 2788"/>
                    <a:gd name="T4" fmla="*/ 2913 w 2913"/>
                    <a:gd name="T5" fmla="*/ 1394 h 2788"/>
                    <a:gd name="T6" fmla="*/ 498 w 2913"/>
                    <a:gd name="T7" fmla="*/ 2788 h 2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13" h="2788">
                      <a:moveTo>
                        <a:pt x="498" y="2788"/>
                      </a:moveTo>
                      <a:cubicBezTo>
                        <a:pt x="0" y="1925"/>
                        <a:pt x="0" y="863"/>
                        <a:pt x="498" y="0"/>
                      </a:cubicBezTo>
                      <a:lnTo>
                        <a:pt x="2913" y="1394"/>
                      </a:lnTo>
                      <a:lnTo>
                        <a:pt x="498" y="2788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ïṧliḋe">
                  <a:extLst>
                    <a:ext uri="{FF2B5EF4-FFF2-40B4-BE49-F238E27FC236}">
                      <a16:creationId xmlns:a16="http://schemas.microsoft.com/office/drawing/2014/main" xmlns="" id="{69E771F9-9FE9-467C-B6A8-B57B08B8827C}"/>
                    </a:ext>
                  </a:extLst>
                </p:cNvPr>
                <p:cNvSpPr/>
                <p:nvPr/>
              </p:nvSpPr>
              <p:spPr bwMode="auto">
                <a:xfrm>
                  <a:off x="4360521" y="1914525"/>
                  <a:ext cx="1495425" cy="1724025"/>
                </a:xfrm>
                <a:custGeom>
                  <a:avLst/>
                  <a:gdLst>
                    <a:gd name="T0" fmla="*/ 0 w 2415"/>
                    <a:gd name="T1" fmla="*/ 1394 h 2788"/>
                    <a:gd name="T2" fmla="*/ 2415 w 2415"/>
                    <a:gd name="T3" fmla="*/ 0 h 2788"/>
                    <a:gd name="T4" fmla="*/ 2415 w 2415"/>
                    <a:gd name="T5" fmla="*/ 2788 h 2788"/>
                    <a:gd name="T6" fmla="*/ 0 w 2415"/>
                    <a:gd name="T7" fmla="*/ 1394 h 2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15" h="2788">
                      <a:moveTo>
                        <a:pt x="0" y="1394"/>
                      </a:moveTo>
                      <a:cubicBezTo>
                        <a:pt x="498" y="531"/>
                        <a:pt x="1419" y="0"/>
                        <a:pt x="2415" y="0"/>
                      </a:cubicBezTo>
                      <a:lnTo>
                        <a:pt x="2415" y="2788"/>
                      </a:lnTo>
                      <a:lnTo>
                        <a:pt x="0" y="1394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" name="iŝḷîďê">
                <a:extLst>
                  <a:ext uri="{FF2B5EF4-FFF2-40B4-BE49-F238E27FC236}">
                    <a16:creationId xmlns:a16="http://schemas.microsoft.com/office/drawing/2014/main" xmlns="" id="{C7486910-8503-405F-ABF9-998C1608384A}"/>
                  </a:ext>
                </a:extLst>
              </p:cNvPr>
              <p:cNvGrpSpPr/>
              <p:nvPr/>
            </p:nvGrpSpPr>
            <p:grpSpPr>
              <a:xfrm>
                <a:off x="3550663" y="1352550"/>
                <a:ext cx="4612152" cy="4572000"/>
                <a:chOff x="-4157005" y="3516570"/>
                <a:chExt cx="14791511" cy="14662739"/>
              </a:xfrm>
            </p:grpSpPr>
            <p:grpSp>
              <p:nvGrpSpPr>
                <p:cNvPr id="21" name="ïṡḻiďê">
                  <a:extLst>
                    <a:ext uri="{FF2B5EF4-FFF2-40B4-BE49-F238E27FC236}">
                      <a16:creationId xmlns:a16="http://schemas.microsoft.com/office/drawing/2014/main" xmlns="" id="{83CDBC31-CFB7-41B3-B5B0-591EABD63177}"/>
                    </a:ext>
                  </a:extLst>
                </p:cNvPr>
                <p:cNvGrpSpPr/>
                <p:nvPr/>
              </p:nvGrpSpPr>
              <p:grpSpPr>
                <a:xfrm>
                  <a:off x="-3888264" y="3656539"/>
                  <a:ext cx="14522770" cy="14522770"/>
                  <a:chOff x="0" y="0"/>
                  <a:chExt cx="14522768" cy="14522768"/>
                </a:xfrm>
              </p:grpSpPr>
              <p:grpSp>
                <p:nvGrpSpPr>
                  <p:cNvPr id="31" name="ïslíḓê">
                    <a:extLst>
                      <a:ext uri="{FF2B5EF4-FFF2-40B4-BE49-F238E27FC236}">
                        <a16:creationId xmlns:a16="http://schemas.microsoft.com/office/drawing/2014/main" xmlns="" id="{B426D4BB-3CE2-4B52-A366-3049D083324D}"/>
                      </a:ext>
                    </a:extLst>
                  </p:cNvPr>
                  <p:cNvGrpSpPr/>
                  <p:nvPr/>
                </p:nvGrpSpPr>
                <p:grpSpPr>
                  <a:xfrm>
                    <a:off x="2761852" y="2761852"/>
                    <a:ext cx="8999064" cy="8999063"/>
                    <a:chOff x="891063" y="891063"/>
                    <a:chExt cx="8999062" cy="8999062"/>
                  </a:xfrm>
                </p:grpSpPr>
                <p:sp>
                  <p:nvSpPr>
                    <p:cNvPr id="34" name="íṥḷïďé">
                      <a:extLst>
                        <a:ext uri="{FF2B5EF4-FFF2-40B4-BE49-F238E27FC236}">
                          <a16:creationId xmlns:a16="http://schemas.microsoft.com/office/drawing/2014/main" xmlns="" id="{05A98351-61E1-479F-B169-E4AD3B54C4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1063" y="891063"/>
                      <a:ext cx="8999062" cy="899906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71437" tIns="71437" rIns="71437" bIns="71437" numCol="1" anchor="ctr">
                      <a:noAutofit/>
                    </a:bodyPr>
                    <a:lstStyle/>
                    <a:p>
                      <a:pPr algn="ctr">
                        <a:defRPr sz="3200" cap="none">
                          <a:solidFill>
                            <a:srgbClr val="FFFFFF"/>
                          </a:solidFill>
                        </a:defRPr>
                      </a:pPr>
                      <a:endParaRPr/>
                    </a:p>
                  </p:txBody>
                </p:sp>
                <p:grpSp>
                  <p:nvGrpSpPr>
                    <p:cNvPr id="35" name="ïsľîḑè">
                      <a:extLst>
                        <a:ext uri="{FF2B5EF4-FFF2-40B4-BE49-F238E27FC236}">
                          <a16:creationId xmlns:a16="http://schemas.microsoft.com/office/drawing/2014/main" xmlns="" id="{F1158BA1-1AC5-414F-AA34-BB110399A69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311695" y="1294979"/>
                      <a:ext cx="8157800" cy="8191231"/>
                      <a:chOff x="0" y="-1"/>
                      <a:chExt cx="8157798" cy="8191230"/>
                    </a:xfrm>
                  </p:grpSpPr>
                  <p:sp>
                    <p:nvSpPr>
                      <p:cNvPr id="36" name="íSḻïde">
                        <a:extLst>
                          <a:ext uri="{FF2B5EF4-FFF2-40B4-BE49-F238E27FC236}">
                            <a16:creationId xmlns:a16="http://schemas.microsoft.com/office/drawing/2014/main" xmlns="" id="{53C8A5A7-01C8-4FD8-87FD-504092E31B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0" y="33423"/>
                        <a:ext cx="8157798" cy="8157806"/>
                      </a:xfrm>
                      <a:prstGeom prst="ellipse">
                        <a:avLst/>
                      </a:prstGeom>
                      <a:noFill/>
                      <a:ln w="127000" cap="flat">
                        <a:solidFill>
                          <a:srgbClr val="DCDEE0"/>
                        </a:solidFill>
                        <a:prstDash val="solid"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11600" cap="none">
                            <a:solidFill>
                              <a:srgbClr val="77716C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37" name="ïSlïḓè">
                        <a:extLst>
                          <a:ext uri="{FF2B5EF4-FFF2-40B4-BE49-F238E27FC236}">
                            <a16:creationId xmlns:a16="http://schemas.microsoft.com/office/drawing/2014/main" xmlns="" id="{4C5E53E9-DD38-435C-8F71-55F7A06166D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93245" y="-1"/>
                        <a:ext cx="6731335" cy="374837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599" h="21511" extrusionOk="0">
                            <a:moveTo>
                              <a:pt x="6974" y="3251"/>
                            </a:moveTo>
                            <a:lnTo>
                              <a:pt x="6917" y="3349"/>
                            </a:lnTo>
                            <a:lnTo>
                              <a:pt x="6827" y="3350"/>
                            </a:lnTo>
                            <a:lnTo>
                              <a:pt x="6604" y="3534"/>
                            </a:lnTo>
                            <a:lnTo>
                              <a:pt x="6516" y="3506"/>
                            </a:lnTo>
                            <a:lnTo>
                              <a:pt x="6316" y="3666"/>
                            </a:lnTo>
                            <a:lnTo>
                              <a:pt x="6388" y="3748"/>
                            </a:lnTo>
                            <a:lnTo>
                              <a:pt x="6349" y="3897"/>
                            </a:lnTo>
                            <a:lnTo>
                              <a:pt x="6191" y="3956"/>
                            </a:lnTo>
                            <a:lnTo>
                              <a:pt x="6079" y="4058"/>
                            </a:lnTo>
                            <a:lnTo>
                              <a:pt x="5935" y="4082"/>
                            </a:lnTo>
                            <a:lnTo>
                              <a:pt x="5832" y="3953"/>
                            </a:lnTo>
                            <a:lnTo>
                              <a:pt x="5592" y="3895"/>
                            </a:lnTo>
                            <a:lnTo>
                              <a:pt x="5538" y="3965"/>
                            </a:lnTo>
                            <a:lnTo>
                              <a:pt x="5643" y="4107"/>
                            </a:lnTo>
                            <a:lnTo>
                              <a:pt x="5491" y="4212"/>
                            </a:lnTo>
                            <a:lnTo>
                              <a:pt x="5425" y="4373"/>
                            </a:lnTo>
                            <a:lnTo>
                              <a:pt x="5289" y="4561"/>
                            </a:lnTo>
                            <a:lnTo>
                              <a:pt x="5483" y="4605"/>
                            </a:lnTo>
                            <a:lnTo>
                              <a:pt x="5424" y="4718"/>
                            </a:lnTo>
                            <a:lnTo>
                              <a:pt x="5441" y="4859"/>
                            </a:lnTo>
                            <a:lnTo>
                              <a:pt x="5284" y="5054"/>
                            </a:lnTo>
                            <a:lnTo>
                              <a:pt x="5134" y="5348"/>
                            </a:lnTo>
                            <a:lnTo>
                              <a:pt x="5011" y="5415"/>
                            </a:lnTo>
                            <a:lnTo>
                              <a:pt x="4819" y="5473"/>
                            </a:lnTo>
                            <a:lnTo>
                              <a:pt x="4729" y="5579"/>
                            </a:lnTo>
                            <a:lnTo>
                              <a:pt x="4698" y="5763"/>
                            </a:lnTo>
                            <a:lnTo>
                              <a:pt x="4640" y="6049"/>
                            </a:lnTo>
                            <a:lnTo>
                              <a:pt x="4594" y="6214"/>
                            </a:lnTo>
                            <a:lnTo>
                              <a:pt x="4511" y="6355"/>
                            </a:lnTo>
                            <a:lnTo>
                              <a:pt x="4335" y="6402"/>
                            </a:lnTo>
                            <a:lnTo>
                              <a:pt x="4158" y="6496"/>
                            </a:lnTo>
                            <a:lnTo>
                              <a:pt x="4121" y="6731"/>
                            </a:lnTo>
                            <a:lnTo>
                              <a:pt x="4130" y="6918"/>
                            </a:lnTo>
                            <a:lnTo>
                              <a:pt x="4130" y="7106"/>
                            </a:lnTo>
                            <a:lnTo>
                              <a:pt x="4209" y="7153"/>
                            </a:lnTo>
                            <a:lnTo>
                              <a:pt x="4222" y="7294"/>
                            </a:lnTo>
                            <a:lnTo>
                              <a:pt x="4143" y="7373"/>
                            </a:lnTo>
                            <a:lnTo>
                              <a:pt x="4058" y="7373"/>
                            </a:lnTo>
                            <a:lnTo>
                              <a:pt x="4013" y="7501"/>
                            </a:lnTo>
                            <a:lnTo>
                              <a:pt x="4138" y="7589"/>
                            </a:lnTo>
                            <a:lnTo>
                              <a:pt x="4206" y="7523"/>
                            </a:lnTo>
                            <a:lnTo>
                              <a:pt x="4233" y="7687"/>
                            </a:lnTo>
                            <a:lnTo>
                              <a:pt x="4180" y="7866"/>
                            </a:lnTo>
                            <a:lnTo>
                              <a:pt x="4163" y="8053"/>
                            </a:lnTo>
                            <a:lnTo>
                              <a:pt x="4125" y="8305"/>
                            </a:lnTo>
                            <a:lnTo>
                              <a:pt x="4029" y="8541"/>
                            </a:lnTo>
                            <a:lnTo>
                              <a:pt x="3985" y="8685"/>
                            </a:lnTo>
                            <a:lnTo>
                              <a:pt x="3904" y="8905"/>
                            </a:lnTo>
                            <a:lnTo>
                              <a:pt x="3852" y="9140"/>
                            </a:lnTo>
                            <a:lnTo>
                              <a:pt x="3785" y="9331"/>
                            </a:lnTo>
                            <a:lnTo>
                              <a:pt x="3684" y="9449"/>
                            </a:lnTo>
                            <a:lnTo>
                              <a:pt x="3703" y="9593"/>
                            </a:lnTo>
                            <a:lnTo>
                              <a:pt x="3763" y="9804"/>
                            </a:lnTo>
                            <a:lnTo>
                              <a:pt x="3728" y="9961"/>
                            </a:lnTo>
                            <a:lnTo>
                              <a:pt x="3652" y="10090"/>
                            </a:lnTo>
                            <a:lnTo>
                              <a:pt x="3612" y="10294"/>
                            </a:lnTo>
                            <a:lnTo>
                              <a:pt x="3509" y="10317"/>
                            </a:lnTo>
                            <a:lnTo>
                              <a:pt x="3433" y="10306"/>
                            </a:lnTo>
                            <a:lnTo>
                              <a:pt x="3341" y="10180"/>
                            </a:lnTo>
                            <a:lnTo>
                              <a:pt x="3205" y="10239"/>
                            </a:lnTo>
                            <a:lnTo>
                              <a:pt x="3156" y="10321"/>
                            </a:lnTo>
                            <a:lnTo>
                              <a:pt x="3101" y="10211"/>
                            </a:lnTo>
                            <a:lnTo>
                              <a:pt x="3114" y="10027"/>
                            </a:lnTo>
                            <a:lnTo>
                              <a:pt x="3134" y="9895"/>
                            </a:lnTo>
                            <a:lnTo>
                              <a:pt x="3226" y="9711"/>
                            </a:lnTo>
                            <a:lnTo>
                              <a:pt x="3312" y="9617"/>
                            </a:lnTo>
                            <a:lnTo>
                              <a:pt x="3305" y="9492"/>
                            </a:lnTo>
                            <a:lnTo>
                              <a:pt x="3233" y="9289"/>
                            </a:lnTo>
                            <a:lnTo>
                              <a:pt x="3345" y="9214"/>
                            </a:lnTo>
                            <a:lnTo>
                              <a:pt x="3376" y="9053"/>
                            </a:lnTo>
                            <a:lnTo>
                              <a:pt x="3149" y="9260"/>
                            </a:lnTo>
                            <a:lnTo>
                              <a:pt x="3057" y="9190"/>
                            </a:lnTo>
                            <a:lnTo>
                              <a:pt x="2937" y="9072"/>
                            </a:lnTo>
                            <a:lnTo>
                              <a:pt x="2846" y="9272"/>
                            </a:lnTo>
                            <a:lnTo>
                              <a:pt x="2739" y="9402"/>
                            </a:lnTo>
                            <a:lnTo>
                              <a:pt x="2627" y="9539"/>
                            </a:lnTo>
                            <a:lnTo>
                              <a:pt x="2528" y="9539"/>
                            </a:lnTo>
                            <a:lnTo>
                              <a:pt x="2527" y="9402"/>
                            </a:lnTo>
                            <a:lnTo>
                              <a:pt x="2600" y="9273"/>
                            </a:lnTo>
                            <a:lnTo>
                              <a:pt x="2481" y="9029"/>
                            </a:lnTo>
                            <a:lnTo>
                              <a:pt x="2357" y="8831"/>
                            </a:lnTo>
                            <a:lnTo>
                              <a:pt x="2187" y="8576"/>
                            </a:lnTo>
                            <a:lnTo>
                              <a:pt x="2036" y="8658"/>
                            </a:lnTo>
                            <a:lnTo>
                              <a:pt x="2072" y="8493"/>
                            </a:lnTo>
                            <a:lnTo>
                              <a:pt x="2195" y="8270"/>
                            </a:lnTo>
                            <a:lnTo>
                              <a:pt x="2215" y="8039"/>
                            </a:lnTo>
                            <a:lnTo>
                              <a:pt x="2070" y="7991"/>
                            </a:lnTo>
                            <a:lnTo>
                              <a:pt x="2108" y="7828"/>
                            </a:lnTo>
                            <a:lnTo>
                              <a:pt x="2147" y="7527"/>
                            </a:lnTo>
                            <a:lnTo>
                              <a:pt x="2031" y="7598"/>
                            </a:lnTo>
                            <a:lnTo>
                              <a:pt x="1922" y="7527"/>
                            </a:lnTo>
                            <a:lnTo>
                              <a:pt x="1832" y="7657"/>
                            </a:lnTo>
                            <a:lnTo>
                              <a:pt x="1743" y="7786"/>
                            </a:lnTo>
                            <a:lnTo>
                              <a:pt x="1586" y="7876"/>
                            </a:lnTo>
                            <a:lnTo>
                              <a:pt x="1447" y="7969"/>
                            </a:lnTo>
                            <a:lnTo>
                              <a:pt x="1408" y="7863"/>
                            </a:lnTo>
                            <a:lnTo>
                              <a:pt x="1488" y="7747"/>
                            </a:lnTo>
                            <a:lnTo>
                              <a:pt x="1324" y="7782"/>
                            </a:lnTo>
                            <a:lnTo>
                              <a:pt x="1278" y="7896"/>
                            </a:lnTo>
                            <a:lnTo>
                              <a:pt x="1208" y="7955"/>
                            </a:lnTo>
                            <a:lnTo>
                              <a:pt x="1196" y="7791"/>
                            </a:lnTo>
                            <a:lnTo>
                              <a:pt x="1158" y="7674"/>
                            </a:lnTo>
                            <a:lnTo>
                              <a:pt x="1040" y="7720"/>
                            </a:lnTo>
                            <a:cubicBezTo>
                              <a:pt x="1028" y="7727"/>
                              <a:pt x="1016" y="7735"/>
                              <a:pt x="1005" y="7742"/>
                            </a:cubicBezTo>
                            <a:cubicBezTo>
                              <a:pt x="993" y="7749"/>
                              <a:pt x="981" y="7756"/>
                              <a:pt x="970" y="7763"/>
                            </a:cubicBezTo>
                            <a:lnTo>
                              <a:pt x="889" y="7639"/>
                            </a:lnTo>
                            <a:lnTo>
                              <a:pt x="759" y="7615"/>
                            </a:lnTo>
                            <a:lnTo>
                              <a:pt x="613" y="7348"/>
                            </a:lnTo>
                            <a:lnTo>
                              <a:pt x="685" y="7239"/>
                            </a:lnTo>
                            <a:lnTo>
                              <a:pt x="801" y="7263"/>
                            </a:lnTo>
                            <a:lnTo>
                              <a:pt x="818" y="7415"/>
                            </a:lnTo>
                            <a:lnTo>
                              <a:pt x="963" y="7254"/>
                            </a:lnTo>
                            <a:lnTo>
                              <a:pt x="1171" y="7066"/>
                            </a:lnTo>
                            <a:lnTo>
                              <a:pt x="1360" y="6964"/>
                            </a:lnTo>
                            <a:lnTo>
                              <a:pt x="1640" y="6779"/>
                            </a:lnTo>
                            <a:lnTo>
                              <a:pt x="1824" y="6697"/>
                            </a:lnTo>
                            <a:lnTo>
                              <a:pt x="1965" y="6776"/>
                            </a:lnTo>
                            <a:lnTo>
                              <a:pt x="2035" y="6806"/>
                            </a:lnTo>
                            <a:lnTo>
                              <a:pt x="1962" y="6970"/>
                            </a:lnTo>
                            <a:lnTo>
                              <a:pt x="2059" y="7060"/>
                            </a:lnTo>
                            <a:lnTo>
                              <a:pt x="2201" y="7154"/>
                            </a:lnTo>
                            <a:lnTo>
                              <a:pt x="2279" y="7259"/>
                            </a:lnTo>
                            <a:lnTo>
                              <a:pt x="2349" y="7380"/>
                            </a:lnTo>
                            <a:lnTo>
                              <a:pt x="2402" y="7486"/>
                            </a:lnTo>
                            <a:lnTo>
                              <a:pt x="2588" y="7427"/>
                            </a:lnTo>
                            <a:lnTo>
                              <a:pt x="2704" y="7392"/>
                            </a:lnTo>
                            <a:lnTo>
                              <a:pt x="2477" y="7353"/>
                            </a:lnTo>
                            <a:lnTo>
                              <a:pt x="2507" y="7224"/>
                            </a:lnTo>
                            <a:lnTo>
                              <a:pt x="2385" y="7111"/>
                            </a:lnTo>
                            <a:lnTo>
                              <a:pt x="2457" y="7001"/>
                            </a:lnTo>
                            <a:lnTo>
                              <a:pt x="2568" y="6884"/>
                            </a:lnTo>
                            <a:lnTo>
                              <a:pt x="2663" y="6782"/>
                            </a:lnTo>
                            <a:lnTo>
                              <a:pt x="2688" y="6638"/>
                            </a:lnTo>
                            <a:lnTo>
                              <a:pt x="2465" y="6293"/>
                            </a:lnTo>
                            <a:lnTo>
                              <a:pt x="2378" y="6333"/>
                            </a:lnTo>
                            <a:lnTo>
                              <a:pt x="2288" y="6439"/>
                            </a:lnTo>
                            <a:lnTo>
                              <a:pt x="2244" y="6334"/>
                            </a:lnTo>
                            <a:lnTo>
                              <a:pt x="2308" y="6154"/>
                            </a:lnTo>
                            <a:lnTo>
                              <a:pt x="2391" y="5828"/>
                            </a:lnTo>
                            <a:lnTo>
                              <a:pt x="2470" y="5946"/>
                            </a:lnTo>
                            <a:lnTo>
                              <a:pt x="2621" y="5667"/>
                            </a:lnTo>
                            <a:lnTo>
                              <a:pt x="2588" y="5538"/>
                            </a:lnTo>
                            <a:lnTo>
                              <a:pt x="2700" y="5236"/>
                            </a:lnTo>
                            <a:lnTo>
                              <a:pt x="2713" y="5107"/>
                            </a:lnTo>
                            <a:lnTo>
                              <a:pt x="2827" y="4916"/>
                            </a:lnTo>
                            <a:lnTo>
                              <a:pt x="2906" y="4653"/>
                            </a:lnTo>
                            <a:lnTo>
                              <a:pt x="2834" y="4528"/>
                            </a:lnTo>
                            <a:lnTo>
                              <a:pt x="2781" y="4435"/>
                            </a:lnTo>
                            <a:lnTo>
                              <a:pt x="2770" y="4225"/>
                            </a:lnTo>
                            <a:lnTo>
                              <a:pt x="2744" y="4021"/>
                            </a:lnTo>
                            <a:lnTo>
                              <a:pt x="2681" y="3962"/>
                            </a:lnTo>
                            <a:lnTo>
                              <a:pt x="2668" y="4165"/>
                            </a:lnTo>
                            <a:lnTo>
                              <a:pt x="2493" y="4247"/>
                            </a:lnTo>
                            <a:lnTo>
                              <a:pt x="2390" y="4259"/>
                            </a:lnTo>
                            <a:lnTo>
                              <a:pt x="2383" y="4388"/>
                            </a:lnTo>
                            <a:lnTo>
                              <a:pt x="2138" y="4670"/>
                            </a:lnTo>
                            <a:lnTo>
                              <a:pt x="2017" y="4784"/>
                            </a:lnTo>
                            <a:lnTo>
                              <a:pt x="2021" y="4928"/>
                            </a:lnTo>
                            <a:lnTo>
                              <a:pt x="2181" y="4928"/>
                            </a:lnTo>
                            <a:lnTo>
                              <a:pt x="2089" y="5051"/>
                            </a:lnTo>
                            <a:lnTo>
                              <a:pt x="1763" y="5172"/>
                            </a:lnTo>
                            <a:lnTo>
                              <a:pt x="1494" y="5367"/>
                            </a:lnTo>
                            <a:lnTo>
                              <a:pt x="1139" y="5673"/>
                            </a:lnTo>
                            <a:lnTo>
                              <a:pt x="1065" y="5619"/>
                            </a:lnTo>
                            <a:lnTo>
                              <a:pt x="1229" y="5493"/>
                            </a:lnTo>
                            <a:lnTo>
                              <a:pt x="1218" y="5329"/>
                            </a:lnTo>
                            <a:lnTo>
                              <a:pt x="1102" y="5458"/>
                            </a:lnTo>
                            <a:lnTo>
                              <a:pt x="951" y="5646"/>
                            </a:lnTo>
                            <a:lnTo>
                              <a:pt x="854" y="5952"/>
                            </a:lnTo>
                            <a:lnTo>
                              <a:pt x="668" y="6179"/>
                            </a:lnTo>
                            <a:lnTo>
                              <a:pt x="513" y="6351"/>
                            </a:lnTo>
                            <a:lnTo>
                              <a:pt x="357" y="6492"/>
                            </a:lnTo>
                            <a:lnTo>
                              <a:pt x="370" y="6645"/>
                            </a:lnTo>
                            <a:lnTo>
                              <a:pt x="328" y="6754"/>
                            </a:lnTo>
                            <a:lnTo>
                              <a:pt x="404" y="6918"/>
                            </a:lnTo>
                            <a:lnTo>
                              <a:pt x="341" y="7041"/>
                            </a:lnTo>
                            <a:lnTo>
                              <a:pt x="468" y="7096"/>
                            </a:lnTo>
                            <a:lnTo>
                              <a:pt x="435" y="7233"/>
                            </a:lnTo>
                            <a:lnTo>
                              <a:pt x="586" y="7126"/>
                            </a:lnTo>
                            <a:lnTo>
                              <a:pt x="490" y="7354"/>
                            </a:lnTo>
                            <a:lnTo>
                              <a:pt x="325" y="7154"/>
                            </a:lnTo>
                            <a:lnTo>
                              <a:pt x="301" y="6908"/>
                            </a:lnTo>
                            <a:lnTo>
                              <a:pt x="265" y="6667"/>
                            </a:lnTo>
                            <a:lnTo>
                              <a:pt x="0" y="6160"/>
                            </a:lnTo>
                            <a:cubicBezTo>
                              <a:pt x="607" y="5114"/>
                              <a:pt x="1274" y="4187"/>
                              <a:pt x="1990" y="3393"/>
                            </a:cubicBezTo>
                            <a:cubicBezTo>
                              <a:pt x="2818" y="2477"/>
                              <a:pt x="3705" y="1746"/>
                              <a:pt x="4632" y="1216"/>
                            </a:cubicBezTo>
                            <a:cubicBezTo>
                              <a:pt x="5586" y="636"/>
                              <a:pt x="6574" y="259"/>
                              <a:pt x="7577" y="95"/>
                            </a:cubicBezTo>
                            <a:cubicBezTo>
                              <a:pt x="8699" y="-89"/>
                              <a:pt x="9831" y="-6"/>
                              <a:pt x="10941" y="343"/>
                            </a:cubicBezTo>
                            <a:cubicBezTo>
                              <a:pt x="11759" y="594"/>
                              <a:pt x="12562" y="990"/>
                              <a:pt x="13336" y="1526"/>
                            </a:cubicBezTo>
                            <a:cubicBezTo>
                              <a:pt x="14083" y="2044"/>
                              <a:pt x="14800" y="2689"/>
                              <a:pt x="15478" y="3453"/>
                            </a:cubicBezTo>
                            <a:cubicBezTo>
                              <a:pt x="16137" y="4153"/>
                              <a:pt x="16753" y="4972"/>
                              <a:pt x="17319" y="5896"/>
                            </a:cubicBezTo>
                            <a:cubicBezTo>
                              <a:pt x="17855" y="6774"/>
                              <a:pt x="18343" y="7742"/>
                              <a:pt x="18774" y="8788"/>
                            </a:cubicBezTo>
                            <a:cubicBezTo>
                              <a:pt x="19246" y="9774"/>
                              <a:pt x="19668" y="10832"/>
                              <a:pt x="20036" y="11950"/>
                            </a:cubicBezTo>
                            <a:cubicBezTo>
                              <a:pt x="20392" y="13028"/>
                              <a:pt x="20696" y="14158"/>
                              <a:pt x="20945" y="15328"/>
                            </a:cubicBezTo>
                            <a:cubicBezTo>
                              <a:pt x="21172" y="16358"/>
                              <a:pt x="21341" y="17425"/>
                              <a:pt x="21451" y="18514"/>
                            </a:cubicBezTo>
                            <a:cubicBezTo>
                              <a:pt x="21551" y="19503"/>
                              <a:pt x="21600" y="20506"/>
                              <a:pt x="21599" y="21511"/>
                            </a:cubicBezTo>
                            <a:lnTo>
                              <a:pt x="21410" y="21296"/>
                            </a:lnTo>
                            <a:lnTo>
                              <a:pt x="21242" y="21132"/>
                            </a:lnTo>
                            <a:lnTo>
                              <a:pt x="21183" y="20971"/>
                            </a:lnTo>
                            <a:lnTo>
                              <a:pt x="21111" y="20701"/>
                            </a:lnTo>
                            <a:lnTo>
                              <a:pt x="21071" y="20595"/>
                            </a:lnTo>
                            <a:lnTo>
                              <a:pt x="20935" y="20474"/>
                            </a:lnTo>
                            <a:cubicBezTo>
                              <a:pt x="20910" y="20403"/>
                              <a:pt x="20893" y="20325"/>
                              <a:pt x="20885" y="20242"/>
                            </a:cubicBezTo>
                            <a:cubicBezTo>
                              <a:pt x="20878" y="20163"/>
                              <a:pt x="20879" y="20083"/>
                              <a:pt x="20878" y="20003"/>
                            </a:cubicBezTo>
                            <a:cubicBezTo>
                              <a:pt x="20878" y="19887"/>
                              <a:pt x="20873" y="19772"/>
                              <a:pt x="20865" y="19657"/>
                            </a:cubicBezTo>
                            <a:lnTo>
                              <a:pt x="20806" y="19224"/>
                            </a:lnTo>
                            <a:lnTo>
                              <a:pt x="20613" y="18374"/>
                            </a:lnTo>
                            <a:lnTo>
                              <a:pt x="20532" y="17853"/>
                            </a:lnTo>
                            <a:lnTo>
                              <a:pt x="20495" y="17531"/>
                            </a:lnTo>
                            <a:lnTo>
                              <a:pt x="20451" y="17300"/>
                            </a:lnTo>
                            <a:lnTo>
                              <a:pt x="20465" y="17039"/>
                            </a:lnTo>
                            <a:lnTo>
                              <a:pt x="20399" y="16647"/>
                            </a:lnTo>
                            <a:lnTo>
                              <a:pt x="20304" y="16145"/>
                            </a:lnTo>
                            <a:lnTo>
                              <a:pt x="20144" y="15894"/>
                            </a:lnTo>
                            <a:lnTo>
                              <a:pt x="19991" y="15416"/>
                            </a:lnTo>
                            <a:lnTo>
                              <a:pt x="19958" y="15078"/>
                            </a:lnTo>
                            <a:lnTo>
                              <a:pt x="19927" y="14823"/>
                            </a:lnTo>
                            <a:lnTo>
                              <a:pt x="19888" y="14647"/>
                            </a:lnTo>
                            <a:lnTo>
                              <a:pt x="19732" y="14102"/>
                            </a:lnTo>
                            <a:lnTo>
                              <a:pt x="19592" y="13641"/>
                            </a:lnTo>
                            <a:lnTo>
                              <a:pt x="19613" y="13386"/>
                            </a:lnTo>
                            <a:lnTo>
                              <a:pt x="19553" y="12708"/>
                            </a:lnTo>
                            <a:lnTo>
                              <a:pt x="19409" y="11711"/>
                            </a:lnTo>
                            <a:lnTo>
                              <a:pt x="19217" y="10880"/>
                            </a:lnTo>
                            <a:lnTo>
                              <a:pt x="18969" y="10276"/>
                            </a:lnTo>
                            <a:lnTo>
                              <a:pt x="18725" y="9684"/>
                            </a:lnTo>
                            <a:lnTo>
                              <a:pt x="18572" y="9272"/>
                            </a:lnTo>
                            <a:cubicBezTo>
                              <a:pt x="18530" y="9314"/>
                              <a:pt x="18481" y="9323"/>
                              <a:pt x="18436" y="9296"/>
                            </a:cubicBezTo>
                            <a:cubicBezTo>
                              <a:pt x="18372" y="9258"/>
                              <a:pt x="18326" y="9157"/>
                              <a:pt x="18319" y="9037"/>
                            </a:cubicBezTo>
                            <a:lnTo>
                              <a:pt x="18247" y="8955"/>
                            </a:lnTo>
                            <a:cubicBezTo>
                              <a:pt x="18222" y="8856"/>
                              <a:pt x="18192" y="8762"/>
                              <a:pt x="18157" y="8672"/>
                            </a:cubicBezTo>
                            <a:cubicBezTo>
                              <a:pt x="18124" y="8586"/>
                              <a:pt x="18087" y="8505"/>
                              <a:pt x="18046" y="8429"/>
                            </a:cubicBezTo>
                            <a:lnTo>
                              <a:pt x="17881" y="8472"/>
                            </a:lnTo>
                            <a:lnTo>
                              <a:pt x="17986" y="8711"/>
                            </a:lnTo>
                            <a:lnTo>
                              <a:pt x="18122" y="9040"/>
                            </a:lnTo>
                            <a:lnTo>
                              <a:pt x="18232" y="9295"/>
                            </a:lnTo>
                            <a:lnTo>
                              <a:pt x="18315" y="9523"/>
                            </a:lnTo>
                            <a:lnTo>
                              <a:pt x="18335" y="9837"/>
                            </a:lnTo>
                            <a:lnTo>
                              <a:pt x="18453" y="9994"/>
                            </a:lnTo>
                            <a:lnTo>
                              <a:pt x="18539" y="10147"/>
                            </a:lnTo>
                            <a:lnTo>
                              <a:pt x="18637" y="10335"/>
                            </a:lnTo>
                            <a:lnTo>
                              <a:pt x="18699" y="10696"/>
                            </a:lnTo>
                            <a:lnTo>
                              <a:pt x="18797" y="10856"/>
                            </a:lnTo>
                            <a:lnTo>
                              <a:pt x="18830" y="10605"/>
                            </a:lnTo>
                            <a:lnTo>
                              <a:pt x="18784" y="10311"/>
                            </a:lnTo>
                            <a:lnTo>
                              <a:pt x="18893" y="10444"/>
                            </a:lnTo>
                            <a:lnTo>
                              <a:pt x="18887" y="10702"/>
                            </a:lnTo>
                            <a:lnTo>
                              <a:pt x="18882" y="10938"/>
                            </a:lnTo>
                            <a:lnTo>
                              <a:pt x="18797" y="11008"/>
                            </a:lnTo>
                            <a:lnTo>
                              <a:pt x="18867" y="11235"/>
                            </a:lnTo>
                            <a:lnTo>
                              <a:pt x="18959" y="11501"/>
                            </a:lnTo>
                            <a:lnTo>
                              <a:pt x="19062" y="11501"/>
                            </a:lnTo>
                            <a:lnTo>
                              <a:pt x="19128" y="11783"/>
                            </a:lnTo>
                            <a:lnTo>
                              <a:pt x="19194" y="12022"/>
                            </a:lnTo>
                            <a:lnTo>
                              <a:pt x="19299" y="12258"/>
                            </a:lnTo>
                            <a:lnTo>
                              <a:pt x="19391" y="12481"/>
                            </a:lnTo>
                            <a:lnTo>
                              <a:pt x="19404" y="12645"/>
                            </a:lnTo>
                            <a:lnTo>
                              <a:pt x="19437" y="12770"/>
                            </a:lnTo>
                            <a:lnTo>
                              <a:pt x="19457" y="12985"/>
                            </a:lnTo>
                            <a:lnTo>
                              <a:pt x="19490" y="13181"/>
                            </a:lnTo>
                            <a:lnTo>
                              <a:pt x="19527" y="13396"/>
                            </a:lnTo>
                            <a:lnTo>
                              <a:pt x="19535" y="13690"/>
                            </a:lnTo>
                            <a:lnTo>
                              <a:pt x="19450" y="13613"/>
                            </a:lnTo>
                            <a:lnTo>
                              <a:pt x="19418" y="13938"/>
                            </a:lnTo>
                            <a:cubicBezTo>
                              <a:pt x="19416" y="13965"/>
                              <a:pt x="19414" y="13992"/>
                              <a:pt x="19412" y="14019"/>
                            </a:cubicBezTo>
                            <a:cubicBezTo>
                              <a:pt x="19411" y="14046"/>
                              <a:pt x="19409" y="14073"/>
                              <a:pt x="19407" y="14099"/>
                            </a:cubicBezTo>
                            <a:lnTo>
                              <a:pt x="19324" y="13888"/>
                            </a:lnTo>
                            <a:lnTo>
                              <a:pt x="19256" y="13900"/>
                            </a:lnTo>
                            <a:cubicBezTo>
                              <a:pt x="19229" y="13884"/>
                              <a:pt x="19204" y="13860"/>
                              <a:pt x="19182" y="13830"/>
                            </a:cubicBezTo>
                            <a:cubicBezTo>
                              <a:pt x="19144" y="13778"/>
                              <a:pt x="19115" y="13709"/>
                              <a:pt x="19099" y="13630"/>
                            </a:cubicBezTo>
                            <a:cubicBezTo>
                              <a:pt x="19074" y="13571"/>
                              <a:pt x="19048" y="13514"/>
                              <a:pt x="19022" y="13457"/>
                            </a:cubicBezTo>
                            <a:cubicBezTo>
                              <a:pt x="18987" y="13383"/>
                              <a:pt x="18951" y="13309"/>
                              <a:pt x="18914" y="13238"/>
                            </a:cubicBezTo>
                            <a:cubicBezTo>
                              <a:pt x="18890" y="13189"/>
                              <a:pt x="18863" y="13141"/>
                              <a:pt x="18836" y="13097"/>
                            </a:cubicBezTo>
                            <a:cubicBezTo>
                              <a:pt x="18804" y="13046"/>
                              <a:pt x="18770" y="12999"/>
                              <a:pt x="18735" y="12957"/>
                            </a:cubicBezTo>
                            <a:lnTo>
                              <a:pt x="18607" y="12862"/>
                            </a:lnTo>
                            <a:lnTo>
                              <a:pt x="18537" y="12655"/>
                            </a:lnTo>
                            <a:lnTo>
                              <a:pt x="18485" y="12443"/>
                            </a:lnTo>
                            <a:lnTo>
                              <a:pt x="18485" y="12232"/>
                            </a:lnTo>
                            <a:lnTo>
                              <a:pt x="18524" y="11844"/>
                            </a:lnTo>
                            <a:lnTo>
                              <a:pt x="18522" y="11374"/>
                            </a:lnTo>
                            <a:lnTo>
                              <a:pt x="18463" y="11103"/>
                            </a:lnTo>
                            <a:lnTo>
                              <a:pt x="18325" y="10880"/>
                            </a:lnTo>
                            <a:lnTo>
                              <a:pt x="18177" y="10554"/>
                            </a:lnTo>
                            <a:lnTo>
                              <a:pt x="18076" y="10495"/>
                            </a:lnTo>
                            <a:lnTo>
                              <a:pt x="17975" y="10495"/>
                            </a:lnTo>
                            <a:lnTo>
                              <a:pt x="17912" y="10531"/>
                            </a:lnTo>
                            <a:lnTo>
                              <a:pt x="17868" y="10778"/>
                            </a:lnTo>
                            <a:lnTo>
                              <a:pt x="17772" y="10789"/>
                            </a:lnTo>
                            <a:lnTo>
                              <a:pt x="17726" y="10624"/>
                            </a:lnTo>
                            <a:lnTo>
                              <a:pt x="17693" y="10412"/>
                            </a:lnTo>
                            <a:lnTo>
                              <a:pt x="17648" y="10178"/>
                            </a:lnTo>
                            <a:lnTo>
                              <a:pt x="17611" y="10088"/>
                            </a:lnTo>
                            <a:lnTo>
                              <a:pt x="17495" y="9991"/>
                            </a:lnTo>
                            <a:lnTo>
                              <a:pt x="17432" y="9874"/>
                            </a:lnTo>
                            <a:lnTo>
                              <a:pt x="17434" y="9725"/>
                            </a:lnTo>
                            <a:lnTo>
                              <a:pt x="17348" y="9467"/>
                            </a:lnTo>
                            <a:lnTo>
                              <a:pt x="17287" y="9251"/>
                            </a:lnTo>
                            <a:lnTo>
                              <a:pt x="17189" y="9133"/>
                            </a:lnTo>
                            <a:lnTo>
                              <a:pt x="17228" y="9309"/>
                            </a:lnTo>
                            <a:lnTo>
                              <a:pt x="17287" y="9508"/>
                            </a:lnTo>
                            <a:lnTo>
                              <a:pt x="17307" y="9659"/>
                            </a:lnTo>
                            <a:lnTo>
                              <a:pt x="17346" y="9929"/>
                            </a:lnTo>
                            <a:lnTo>
                              <a:pt x="17403" y="10239"/>
                            </a:lnTo>
                            <a:lnTo>
                              <a:pt x="17487" y="10525"/>
                            </a:lnTo>
                            <a:lnTo>
                              <a:pt x="17467" y="10678"/>
                            </a:lnTo>
                            <a:lnTo>
                              <a:pt x="17306" y="10380"/>
                            </a:lnTo>
                            <a:lnTo>
                              <a:pt x="17262" y="10267"/>
                            </a:lnTo>
                            <a:cubicBezTo>
                              <a:pt x="17251" y="10247"/>
                              <a:pt x="17241" y="10228"/>
                              <a:pt x="17230" y="10208"/>
                            </a:cubicBezTo>
                            <a:cubicBezTo>
                              <a:pt x="17219" y="10189"/>
                              <a:pt x="17208" y="10169"/>
                              <a:pt x="17197" y="10150"/>
                            </a:cubicBezTo>
                            <a:lnTo>
                              <a:pt x="17074" y="10079"/>
                            </a:lnTo>
                            <a:lnTo>
                              <a:pt x="17044" y="9958"/>
                            </a:lnTo>
                            <a:lnTo>
                              <a:pt x="16952" y="9852"/>
                            </a:lnTo>
                            <a:lnTo>
                              <a:pt x="16830" y="9710"/>
                            </a:lnTo>
                            <a:lnTo>
                              <a:pt x="16714" y="9503"/>
                            </a:lnTo>
                            <a:cubicBezTo>
                              <a:pt x="16693" y="9499"/>
                              <a:pt x="16673" y="9495"/>
                              <a:pt x="16652" y="9491"/>
                            </a:cubicBezTo>
                            <a:cubicBezTo>
                              <a:pt x="16631" y="9487"/>
                              <a:pt x="16610" y="9483"/>
                              <a:pt x="16590" y="9479"/>
                            </a:cubicBezTo>
                            <a:lnTo>
                              <a:pt x="16679" y="9690"/>
                            </a:lnTo>
                            <a:lnTo>
                              <a:pt x="16593" y="9705"/>
                            </a:lnTo>
                            <a:lnTo>
                              <a:pt x="16681" y="9850"/>
                            </a:lnTo>
                            <a:lnTo>
                              <a:pt x="16896" y="10027"/>
                            </a:lnTo>
                            <a:lnTo>
                              <a:pt x="17014" y="10234"/>
                            </a:lnTo>
                            <a:lnTo>
                              <a:pt x="17120" y="10490"/>
                            </a:lnTo>
                            <a:lnTo>
                              <a:pt x="17176" y="10650"/>
                            </a:lnTo>
                            <a:lnTo>
                              <a:pt x="17223" y="10823"/>
                            </a:lnTo>
                            <a:lnTo>
                              <a:pt x="17242" y="10963"/>
                            </a:lnTo>
                            <a:lnTo>
                              <a:pt x="17255" y="11139"/>
                            </a:lnTo>
                            <a:lnTo>
                              <a:pt x="17221" y="11277"/>
                            </a:lnTo>
                            <a:lnTo>
                              <a:pt x="17122" y="11218"/>
                            </a:lnTo>
                            <a:lnTo>
                              <a:pt x="17044" y="11065"/>
                            </a:lnTo>
                            <a:lnTo>
                              <a:pt x="16972" y="10901"/>
                            </a:lnTo>
                            <a:lnTo>
                              <a:pt x="16915" y="10869"/>
                            </a:lnTo>
                            <a:lnTo>
                              <a:pt x="16799" y="10810"/>
                            </a:lnTo>
                            <a:lnTo>
                              <a:pt x="16735" y="10569"/>
                            </a:lnTo>
                            <a:lnTo>
                              <a:pt x="16702" y="10456"/>
                            </a:lnTo>
                            <a:lnTo>
                              <a:pt x="16623" y="10338"/>
                            </a:lnTo>
                            <a:lnTo>
                              <a:pt x="16548" y="10162"/>
                            </a:lnTo>
                            <a:lnTo>
                              <a:pt x="16496" y="9985"/>
                            </a:lnTo>
                            <a:lnTo>
                              <a:pt x="16496" y="9856"/>
                            </a:lnTo>
                            <a:lnTo>
                              <a:pt x="16399" y="9684"/>
                            </a:lnTo>
                            <a:lnTo>
                              <a:pt x="16319" y="9746"/>
                            </a:lnTo>
                            <a:lnTo>
                              <a:pt x="16148" y="9582"/>
                            </a:lnTo>
                            <a:cubicBezTo>
                              <a:pt x="16168" y="9621"/>
                              <a:pt x="16188" y="9660"/>
                              <a:pt x="16208" y="9700"/>
                            </a:cubicBezTo>
                            <a:cubicBezTo>
                              <a:pt x="16228" y="9739"/>
                              <a:pt x="16248" y="9778"/>
                              <a:pt x="16268" y="9817"/>
                            </a:cubicBezTo>
                            <a:lnTo>
                              <a:pt x="16161" y="9785"/>
                            </a:lnTo>
                            <a:lnTo>
                              <a:pt x="16031" y="9605"/>
                            </a:lnTo>
                            <a:lnTo>
                              <a:pt x="15928" y="9436"/>
                            </a:lnTo>
                            <a:lnTo>
                              <a:pt x="15928" y="9271"/>
                            </a:lnTo>
                            <a:lnTo>
                              <a:pt x="16064" y="9294"/>
                            </a:lnTo>
                            <a:lnTo>
                              <a:pt x="15920" y="9071"/>
                            </a:lnTo>
                            <a:lnTo>
                              <a:pt x="15866" y="9021"/>
                            </a:lnTo>
                            <a:lnTo>
                              <a:pt x="15866" y="8880"/>
                            </a:lnTo>
                            <a:cubicBezTo>
                              <a:pt x="15853" y="8850"/>
                              <a:pt x="15840" y="8820"/>
                              <a:pt x="15827" y="8790"/>
                            </a:cubicBezTo>
                            <a:cubicBezTo>
                              <a:pt x="15814" y="8760"/>
                              <a:pt x="15802" y="8730"/>
                              <a:pt x="15789" y="8700"/>
                            </a:cubicBezTo>
                            <a:lnTo>
                              <a:pt x="15699" y="8587"/>
                            </a:lnTo>
                            <a:lnTo>
                              <a:pt x="15800" y="8465"/>
                            </a:lnTo>
                            <a:lnTo>
                              <a:pt x="15955" y="8825"/>
                            </a:lnTo>
                            <a:lnTo>
                              <a:pt x="16018" y="8926"/>
                            </a:lnTo>
                            <a:lnTo>
                              <a:pt x="16064" y="8785"/>
                            </a:lnTo>
                            <a:lnTo>
                              <a:pt x="16025" y="8621"/>
                            </a:lnTo>
                            <a:lnTo>
                              <a:pt x="16110" y="8648"/>
                            </a:lnTo>
                            <a:lnTo>
                              <a:pt x="16224" y="8926"/>
                            </a:lnTo>
                            <a:lnTo>
                              <a:pt x="16327" y="9004"/>
                            </a:lnTo>
                            <a:lnTo>
                              <a:pt x="16507" y="8902"/>
                            </a:lnTo>
                            <a:lnTo>
                              <a:pt x="16625" y="8926"/>
                            </a:lnTo>
                            <a:lnTo>
                              <a:pt x="16756" y="8993"/>
                            </a:lnTo>
                            <a:lnTo>
                              <a:pt x="16815" y="8935"/>
                            </a:lnTo>
                            <a:lnTo>
                              <a:pt x="16815" y="8794"/>
                            </a:lnTo>
                            <a:lnTo>
                              <a:pt x="16917" y="8704"/>
                            </a:lnTo>
                            <a:lnTo>
                              <a:pt x="16989" y="8868"/>
                            </a:lnTo>
                            <a:lnTo>
                              <a:pt x="17083" y="8926"/>
                            </a:lnTo>
                            <a:lnTo>
                              <a:pt x="17192" y="9012"/>
                            </a:lnTo>
                            <a:lnTo>
                              <a:pt x="17004" y="8639"/>
                            </a:lnTo>
                            <a:lnTo>
                              <a:pt x="16796" y="8294"/>
                            </a:lnTo>
                            <a:lnTo>
                              <a:pt x="16703" y="8212"/>
                            </a:lnTo>
                            <a:lnTo>
                              <a:pt x="16690" y="8028"/>
                            </a:lnTo>
                            <a:lnTo>
                              <a:pt x="16653" y="7942"/>
                            </a:lnTo>
                            <a:lnTo>
                              <a:pt x="16554" y="7699"/>
                            </a:lnTo>
                            <a:lnTo>
                              <a:pt x="16495" y="7535"/>
                            </a:lnTo>
                            <a:lnTo>
                              <a:pt x="16397" y="7441"/>
                            </a:lnTo>
                            <a:lnTo>
                              <a:pt x="16208" y="7323"/>
                            </a:lnTo>
                            <a:lnTo>
                              <a:pt x="16078" y="7281"/>
                            </a:lnTo>
                            <a:lnTo>
                              <a:pt x="15916" y="7194"/>
                            </a:lnTo>
                            <a:cubicBezTo>
                              <a:pt x="15898" y="7121"/>
                              <a:pt x="15877" y="7050"/>
                              <a:pt x="15853" y="6983"/>
                            </a:cubicBezTo>
                            <a:cubicBezTo>
                              <a:pt x="15819" y="6886"/>
                              <a:pt x="15778" y="6797"/>
                              <a:pt x="15733" y="6716"/>
                            </a:cubicBezTo>
                            <a:lnTo>
                              <a:pt x="15849" y="6650"/>
                            </a:lnTo>
                            <a:lnTo>
                              <a:pt x="15908" y="6771"/>
                            </a:lnTo>
                            <a:lnTo>
                              <a:pt x="16006" y="6865"/>
                            </a:lnTo>
                            <a:lnTo>
                              <a:pt x="16043" y="6709"/>
                            </a:lnTo>
                            <a:lnTo>
                              <a:pt x="16076" y="6580"/>
                            </a:lnTo>
                            <a:lnTo>
                              <a:pt x="16102" y="6415"/>
                            </a:lnTo>
                            <a:lnTo>
                              <a:pt x="16050" y="6289"/>
                            </a:lnTo>
                            <a:lnTo>
                              <a:pt x="15990" y="6090"/>
                            </a:lnTo>
                            <a:lnTo>
                              <a:pt x="15872" y="5960"/>
                            </a:lnTo>
                            <a:lnTo>
                              <a:pt x="15754" y="5795"/>
                            </a:lnTo>
                            <a:lnTo>
                              <a:pt x="15754" y="5678"/>
                            </a:lnTo>
                            <a:lnTo>
                              <a:pt x="15747" y="5514"/>
                            </a:lnTo>
                            <a:lnTo>
                              <a:pt x="15629" y="5350"/>
                            </a:lnTo>
                            <a:lnTo>
                              <a:pt x="15498" y="5291"/>
                            </a:lnTo>
                            <a:lnTo>
                              <a:pt x="15377" y="5244"/>
                            </a:lnTo>
                            <a:lnTo>
                              <a:pt x="15218" y="5151"/>
                            </a:lnTo>
                            <a:lnTo>
                              <a:pt x="15027" y="5057"/>
                            </a:lnTo>
                            <a:lnTo>
                              <a:pt x="14951" y="5057"/>
                            </a:lnTo>
                            <a:lnTo>
                              <a:pt x="14805" y="4924"/>
                            </a:lnTo>
                            <a:lnTo>
                              <a:pt x="14753" y="4736"/>
                            </a:lnTo>
                            <a:lnTo>
                              <a:pt x="14654" y="4665"/>
                            </a:lnTo>
                            <a:cubicBezTo>
                              <a:pt x="14618" y="4619"/>
                              <a:pt x="14583" y="4567"/>
                              <a:pt x="14551" y="4512"/>
                            </a:cubicBezTo>
                            <a:cubicBezTo>
                              <a:pt x="14509" y="4441"/>
                              <a:pt x="14471" y="4363"/>
                              <a:pt x="14426" y="4297"/>
                            </a:cubicBezTo>
                            <a:cubicBezTo>
                              <a:pt x="14366" y="4207"/>
                              <a:pt x="14296" y="4141"/>
                              <a:pt x="14221" y="4101"/>
                            </a:cubicBezTo>
                            <a:lnTo>
                              <a:pt x="14208" y="4261"/>
                            </a:lnTo>
                            <a:lnTo>
                              <a:pt x="14353" y="4386"/>
                            </a:lnTo>
                            <a:lnTo>
                              <a:pt x="14660" y="4807"/>
                            </a:lnTo>
                            <a:lnTo>
                              <a:pt x="14734" y="4924"/>
                            </a:lnTo>
                            <a:lnTo>
                              <a:pt x="14616" y="5124"/>
                            </a:lnTo>
                            <a:lnTo>
                              <a:pt x="14536" y="5069"/>
                            </a:lnTo>
                            <a:lnTo>
                              <a:pt x="14371" y="5081"/>
                            </a:lnTo>
                            <a:lnTo>
                              <a:pt x="14268" y="5045"/>
                            </a:lnTo>
                            <a:lnTo>
                              <a:pt x="14169" y="4932"/>
                            </a:lnTo>
                            <a:lnTo>
                              <a:pt x="14064" y="4790"/>
                            </a:lnTo>
                            <a:cubicBezTo>
                              <a:pt x="14027" y="4784"/>
                              <a:pt x="13989" y="4773"/>
                              <a:pt x="13953" y="4755"/>
                            </a:cubicBezTo>
                            <a:cubicBezTo>
                              <a:pt x="13881" y="4720"/>
                              <a:pt x="13812" y="4663"/>
                              <a:pt x="13751" y="4586"/>
                            </a:cubicBezTo>
                            <a:lnTo>
                              <a:pt x="13626" y="4586"/>
                            </a:lnTo>
                            <a:lnTo>
                              <a:pt x="13704" y="4815"/>
                            </a:lnTo>
                            <a:lnTo>
                              <a:pt x="13805" y="4877"/>
                            </a:lnTo>
                            <a:lnTo>
                              <a:pt x="13912" y="4978"/>
                            </a:lnTo>
                            <a:lnTo>
                              <a:pt x="14054" y="5110"/>
                            </a:lnTo>
                            <a:lnTo>
                              <a:pt x="14200" y="5122"/>
                            </a:lnTo>
                            <a:lnTo>
                              <a:pt x="14341" y="5193"/>
                            </a:lnTo>
                            <a:lnTo>
                              <a:pt x="14409" y="5310"/>
                            </a:lnTo>
                            <a:lnTo>
                              <a:pt x="14551" y="5401"/>
                            </a:lnTo>
                            <a:lnTo>
                              <a:pt x="14665" y="5526"/>
                            </a:lnTo>
                            <a:lnTo>
                              <a:pt x="14777" y="5585"/>
                            </a:lnTo>
                            <a:lnTo>
                              <a:pt x="14803" y="5443"/>
                            </a:lnTo>
                            <a:lnTo>
                              <a:pt x="14727" y="5307"/>
                            </a:lnTo>
                            <a:lnTo>
                              <a:pt x="14746" y="5201"/>
                            </a:lnTo>
                            <a:lnTo>
                              <a:pt x="14832" y="5178"/>
                            </a:lnTo>
                            <a:lnTo>
                              <a:pt x="14850" y="5345"/>
                            </a:lnTo>
                            <a:lnTo>
                              <a:pt x="15040" y="5345"/>
                            </a:lnTo>
                            <a:lnTo>
                              <a:pt x="15097" y="5473"/>
                            </a:lnTo>
                            <a:lnTo>
                              <a:pt x="15143" y="5638"/>
                            </a:lnTo>
                            <a:lnTo>
                              <a:pt x="15231" y="5795"/>
                            </a:lnTo>
                            <a:lnTo>
                              <a:pt x="15371" y="5771"/>
                            </a:lnTo>
                            <a:lnTo>
                              <a:pt x="15454" y="5747"/>
                            </a:lnTo>
                            <a:lnTo>
                              <a:pt x="15548" y="5771"/>
                            </a:lnTo>
                            <a:lnTo>
                              <a:pt x="15640" y="5912"/>
                            </a:lnTo>
                            <a:lnTo>
                              <a:pt x="15713" y="6050"/>
                            </a:lnTo>
                            <a:lnTo>
                              <a:pt x="15776" y="6107"/>
                            </a:lnTo>
                            <a:lnTo>
                              <a:pt x="15877" y="6262"/>
                            </a:lnTo>
                            <a:lnTo>
                              <a:pt x="15969" y="6317"/>
                            </a:lnTo>
                            <a:lnTo>
                              <a:pt x="16008" y="6454"/>
                            </a:lnTo>
                            <a:lnTo>
                              <a:pt x="15993" y="6635"/>
                            </a:lnTo>
                            <a:lnTo>
                              <a:pt x="15761" y="6583"/>
                            </a:lnTo>
                            <a:lnTo>
                              <a:pt x="15595" y="6548"/>
                            </a:lnTo>
                            <a:lnTo>
                              <a:pt x="15529" y="6594"/>
                            </a:lnTo>
                            <a:cubicBezTo>
                              <a:pt x="15502" y="6606"/>
                              <a:pt x="15480" y="6643"/>
                              <a:pt x="15472" y="6692"/>
                            </a:cubicBezTo>
                            <a:cubicBezTo>
                              <a:pt x="15450" y="6832"/>
                              <a:pt x="15530" y="6954"/>
                              <a:pt x="15604" y="6892"/>
                            </a:cubicBezTo>
                            <a:lnTo>
                              <a:pt x="15660" y="6962"/>
                            </a:lnTo>
                            <a:lnTo>
                              <a:pt x="15750" y="7076"/>
                            </a:lnTo>
                            <a:lnTo>
                              <a:pt x="15770" y="7193"/>
                            </a:lnTo>
                            <a:lnTo>
                              <a:pt x="15750" y="7322"/>
                            </a:lnTo>
                            <a:lnTo>
                              <a:pt x="15647" y="7404"/>
                            </a:lnTo>
                            <a:lnTo>
                              <a:pt x="15496" y="7381"/>
                            </a:lnTo>
                            <a:cubicBezTo>
                              <a:pt x="15439" y="7357"/>
                              <a:pt x="15382" y="7334"/>
                              <a:pt x="15325" y="7310"/>
                            </a:cubicBezTo>
                            <a:cubicBezTo>
                              <a:pt x="15287" y="7294"/>
                              <a:pt x="15249" y="7279"/>
                              <a:pt x="15211" y="7263"/>
                            </a:cubicBezTo>
                            <a:cubicBezTo>
                              <a:pt x="15178" y="7253"/>
                              <a:pt x="15146" y="7237"/>
                              <a:pt x="15115" y="7216"/>
                            </a:cubicBezTo>
                            <a:cubicBezTo>
                              <a:pt x="15055" y="7175"/>
                              <a:pt x="15000" y="7114"/>
                              <a:pt x="14946" y="7051"/>
                            </a:cubicBezTo>
                            <a:cubicBezTo>
                              <a:pt x="14901" y="6998"/>
                              <a:pt x="14856" y="6943"/>
                              <a:pt x="14812" y="6886"/>
                            </a:cubicBezTo>
                            <a:lnTo>
                              <a:pt x="14701" y="6781"/>
                            </a:lnTo>
                            <a:lnTo>
                              <a:pt x="14628" y="6581"/>
                            </a:lnTo>
                            <a:lnTo>
                              <a:pt x="14552" y="6460"/>
                            </a:lnTo>
                            <a:lnTo>
                              <a:pt x="14427" y="6249"/>
                            </a:lnTo>
                            <a:lnTo>
                              <a:pt x="14008" y="5995"/>
                            </a:lnTo>
                            <a:lnTo>
                              <a:pt x="13773" y="5752"/>
                            </a:lnTo>
                            <a:lnTo>
                              <a:pt x="13618" y="5646"/>
                            </a:lnTo>
                            <a:lnTo>
                              <a:pt x="13668" y="5807"/>
                            </a:lnTo>
                            <a:lnTo>
                              <a:pt x="13459" y="5705"/>
                            </a:lnTo>
                            <a:lnTo>
                              <a:pt x="13336" y="5611"/>
                            </a:lnTo>
                            <a:lnTo>
                              <a:pt x="13218" y="5505"/>
                            </a:lnTo>
                            <a:lnTo>
                              <a:pt x="13086" y="5340"/>
                            </a:lnTo>
                            <a:lnTo>
                              <a:pt x="12928" y="5187"/>
                            </a:lnTo>
                            <a:lnTo>
                              <a:pt x="12829" y="5070"/>
                            </a:lnTo>
                            <a:lnTo>
                              <a:pt x="12805" y="4968"/>
                            </a:lnTo>
                            <a:lnTo>
                              <a:pt x="12632" y="4933"/>
                            </a:lnTo>
                            <a:lnTo>
                              <a:pt x="12585" y="4795"/>
                            </a:lnTo>
                            <a:lnTo>
                              <a:pt x="12542" y="4623"/>
                            </a:lnTo>
                            <a:lnTo>
                              <a:pt x="12470" y="4531"/>
                            </a:lnTo>
                            <a:lnTo>
                              <a:pt x="12439" y="4311"/>
                            </a:lnTo>
                            <a:lnTo>
                              <a:pt x="12524" y="4252"/>
                            </a:lnTo>
                            <a:lnTo>
                              <a:pt x="12522" y="4084"/>
                            </a:lnTo>
                            <a:lnTo>
                              <a:pt x="12446" y="4049"/>
                            </a:lnTo>
                            <a:lnTo>
                              <a:pt x="12446" y="3892"/>
                            </a:lnTo>
                            <a:lnTo>
                              <a:pt x="12389" y="3724"/>
                            </a:lnTo>
                            <a:lnTo>
                              <a:pt x="12352" y="3576"/>
                            </a:lnTo>
                            <a:lnTo>
                              <a:pt x="12292" y="3369"/>
                            </a:lnTo>
                            <a:lnTo>
                              <a:pt x="12279" y="3219"/>
                            </a:lnTo>
                            <a:lnTo>
                              <a:pt x="12386" y="3162"/>
                            </a:lnTo>
                            <a:lnTo>
                              <a:pt x="12555" y="3138"/>
                            </a:lnTo>
                            <a:lnTo>
                              <a:pt x="12614" y="3330"/>
                            </a:lnTo>
                            <a:lnTo>
                              <a:pt x="12699" y="3479"/>
                            </a:lnTo>
                            <a:lnTo>
                              <a:pt x="12786" y="3690"/>
                            </a:lnTo>
                            <a:lnTo>
                              <a:pt x="12924" y="3743"/>
                            </a:lnTo>
                            <a:lnTo>
                              <a:pt x="12970" y="3587"/>
                            </a:lnTo>
                            <a:lnTo>
                              <a:pt x="13119" y="3622"/>
                            </a:lnTo>
                            <a:lnTo>
                              <a:pt x="13075" y="3363"/>
                            </a:lnTo>
                            <a:lnTo>
                              <a:pt x="12994" y="3433"/>
                            </a:lnTo>
                            <a:lnTo>
                              <a:pt x="12918" y="3445"/>
                            </a:lnTo>
                            <a:lnTo>
                              <a:pt x="12848" y="3410"/>
                            </a:lnTo>
                            <a:lnTo>
                              <a:pt x="12780" y="3320"/>
                            </a:lnTo>
                            <a:lnTo>
                              <a:pt x="12656" y="3211"/>
                            </a:lnTo>
                            <a:lnTo>
                              <a:pt x="12432" y="3030"/>
                            </a:lnTo>
                            <a:lnTo>
                              <a:pt x="12318" y="3046"/>
                            </a:lnTo>
                            <a:lnTo>
                              <a:pt x="12270" y="2956"/>
                            </a:lnTo>
                            <a:lnTo>
                              <a:pt x="12192" y="2991"/>
                            </a:lnTo>
                            <a:lnTo>
                              <a:pt x="12146" y="3120"/>
                            </a:lnTo>
                            <a:lnTo>
                              <a:pt x="12041" y="3155"/>
                            </a:lnTo>
                            <a:lnTo>
                              <a:pt x="11985" y="3225"/>
                            </a:lnTo>
                            <a:lnTo>
                              <a:pt x="11911" y="3108"/>
                            </a:lnTo>
                            <a:lnTo>
                              <a:pt x="11854" y="2983"/>
                            </a:lnTo>
                            <a:lnTo>
                              <a:pt x="11985" y="2908"/>
                            </a:lnTo>
                            <a:lnTo>
                              <a:pt x="12027" y="2806"/>
                            </a:lnTo>
                            <a:lnTo>
                              <a:pt x="11961" y="2747"/>
                            </a:lnTo>
                            <a:lnTo>
                              <a:pt x="11856" y="2759"/>
                            </a:lnTo>
                            <a:lnTo>
                              <a:pt x="11654" y="2818"/>
                            </a:lnTo>
                            <a:lnTo>
                              <a:pt x="11644" y="2963"/>
                            </a:lnTo>
                            <a:lnTo>
                              <a:pt x="11565" y="2998"/>
                            </a:lnTo>
                            <a:lnTo>
                              <a:pt x="11447" y="2939"/>
                            </a:lnTo>
                            <a:lnTo>
                              <a:pt x="11484" y="2787"/>
                            </a:lnTo>
                            <a:lnTo>
                              <a:pt x="11601" y="2767"/>
                            </a:lnTo>
                            <a:lnTo>
                              <a:pt x="11411" y="2709"/>
                            </a:lnTo>
                            <a:lnTo>
                              <a:pt x="11181" y="2594"/>
                            </a:lnTo>
                            <a:lnTo>
                              <a:pt x="11205" y="2473"/>
                            </a:lnTo>
                            <a:lnTo>
                              <a:pt x="10949" y="2473"/>
                            </a:lnTo>
                            <a:lnTo>
                              <a:pt x="10859" y="2391"/>
                            </a:lnTo>
                            <a:lnTo>
                              <a:pt x="10836" y="2266"/>
                            </a:lnTo>
                            <a:lnTo>
                              <a:pt x="10753" y="2337"/>
                            </a:lnTo>
                            <a:lnTo>
                              <a:pt x="10783" y="2528"/>
                            </a:lnTo>
                            <a:lnTo>
                              <a:pt x="10705" y="2591"/>
                            </a:lnTo>
                            <a:lnTo>
                              <a:pt x="10829" y="2655"/>
                            </a:lnTo>
                            <a:lnTo>
                              <a:pt x="10941" y="2667"/>
                            </a:lnTo>
                            <a:lnTo>
                              <a:pt x="11077" y="2820"/>
                            </a:lnTo>
                            <a:lnTo>
                              <a:pt x="11180" y="2968"/>
                            </a:lnTo>
                            <a:lnTo>
                              <a:pt x="11098" y="3145"/>
                            </a:lnTo>
                            <a:lnTo>
                              <a:pt x="10969" y="3191"/>
                            </a:lnTo>
                            <a:lnTo>
                              <a:pt x="10829" y="3203"/>
                            </a:lnTo>
                            <a:lnTo>
                              <a:pt x="10711" y="3309"/>
                            </a:lnTo>
                            <a:lnTo>
                              <a:pt x="10601" y="3427"/>
                            </a:lnTo>
                            <a:lnTo>
                              <a:pt x="10504" y="3544"/>
                            </a:lnTo>
                            <a:lnTo>
                              <a:pt x="10414" y="3544"/>
                            </a:lnTo>
                            <a:lnTo>
                              <a:pt x="10330" y="3497"/>
                            </a:lnTo>
                            <a:lnTo>
                              <a:pt x="10164" y="3497"/>
                            </a:lnTo>
                            <a:lnTo>
                              <a:pt x="10098" y="3520"/>
                            </a:lnTo>
                            <a:lnTo>
                              <a:pt x="9890" y="3508"/>
                            </a:lnTo>
                            <a:lnTo>
                              <a:pt x="9724" y="3532"/>
                            </a:lnTo>
                            <a:lnTo>
                              <a:pt x="9643" y="3497"/>
                            </a:lnTo>
                            <a:lnTo>
                              <a:pt x="9713" y="3293"/>
                            </a:lnTo>
                            <a:lnTo>
                              <a:pt x="9851" y="3269"/>
                            </a:lnTo>
                            <a:lnTo>
                              <a:pt x="9958" y="3277"/>
                            </a:lnTo>
                            <a:lnTo>
                              <a:pt x="10123" y="3277"/>
                            </a:lnTo>
                            <a:lnTo>
                              <a:pt x="10213" y="3297"/>
                            </a:lnTo>
                            <a:cubicBezTo>
                              <a:pt x="10235" y="3286"/>
                              <a:pt x="10257" y="3274"/>
                              <a:pt x="10278" y="3262"/>
                            </a:cubicBezTo>
                            <a:cubicBezTo>
                              <a:pt x="10331" y="3231"/>
                              <a:pt x="10383" y="3196"/>
                              <a:pt x="10434" y="3156"/>
                            </a:cubicBezTo>
                            <a:lnTo>
                              <a:pt x="10537" y="3073"/>
                            </a:lnTo>
                            <a:cubicBezTo>
                              <a:pt x="10587" y="3061"/>
                              <a:pt x="10635" y="3037"/>
                              <a:pt x="10682" y="3003"/>
                            </a:cubicBezTo>
                            <a:cubicBezTo>
                              <a:pt x="10709" y="2983"/>
                              <a:pt x="10735" y="2960"/>
                              <a:pt x="10760" y="2933"/>
                            </a:cubicBezTo>
                            <a:lnTo>
                              <a:pt x="10845" y="2827"/>
                            </a:lnTo>
                            <a:lnTo>
                              <a:pt x="10603" y="2467"/>
                            </a:lnTo>
                            <a:lnTo>
                              <a:pt x="10462" y="2362"/>
                            </a:lnTo>
                            <a:lnTo>
                              <a:pt x="10412" y="2264"/>
                            </a:lnTo>
                            <a:lnTo>
                              <a:pt x="10265" y="2064"/>
                            </a:lnTo>
                            <a:lnTo>
                              <a:pt x="10161" y="2017"/>
                            </a:lnTo>
                            <a:lnTo>
                              <a:pt x="10195" y="2209"/>
                            </a:lnTo>
                            <a:lnTo>
                              <a:pt x="10183" y="2334"/>
                            </a:lnTo>
                            <a:lnTo>
                              <a:pt x="10112" y="2400"/>
                            </a:lnTo>
                            <a:lnTo>
                              <a:pt x="9985" y="2471"/>
                            </a:lnTo>
                            <a:lnTo>
                              <a:pt x="9919" y="2595"/>
                            </a:lnTo>
                            <a:lnTo>
                              <a:pt x="9851" y="2631"/>
                            </a:lnTo>
                            <a:lnTo>
                              <a:pt x="9762" y="2702"/>
                            </a:lnTo>
                            <a:lnTo>
                              <a:pt x="9586" y="2584"/>
                            </a:lnTo>
                            <a:lnTo>
                              <a:pt x="9620" y="2459"/>
                            </a:lnTo>
                            <a:lnTo>
                              <a:pt x="9672" y="2350"/>
                            </a:lnTo>
                            <a:lnTo>
                              <a:pt x="9681" y="2241"/>
                            </a:lnTo>
                            <a:lnTo>
                              <a:pt x="9726" y="1986"/>
                            </a:lnTo>
                            <a:lnTo>
                              <a:pt x="9713" y="1813"/>
                            </a:lnTo>
                            <a:lnTo>
                              <a:pt x="9842" y="1677"/>
                            </a:lnTo>
                            <a:lnTo>
                              <a:pt x="9919" y="1654"/>
                            </a:lnTo>
                            <a:lnTo>
                              <a:pt x="9974" y="1564"/>
                            </a:lnTo>
                            <a:lnTo>
                              <a:pt x="9839" y="1552"/>
                            </a:lnTo>
                            <a:lnTo>
                              <a:pt x="9736" y="1599"/>
                            </a:lnTo>
                            <a:lnTo>
                              <a:pt x="9642" y="1713"/>
                            </a:lnTo>
                            <a:lnTo>
                              <a:pt x="9638" y="1944"/>
                            </a:lnTo>
                            <a:lnTo>
                              <a:pt x="9619" y="2149"/>
                            </a:lnTo>
                            <a:lnTo>
                              <a:pt x="9597" y="2321"/>
                            </a:lnTo>
                            <a:lnTo>
                              <a:pt x="9507" y="2426"/>
                            </a:lnTo>
                            <a:lnTo>
                              <a:pt x="9470" y="2633"/>
                            </a:lnTo>
                            <a:lnTo>
                              <a:pt x="9387" y="2563"/>
                            </a:lnTo>
                            <a:lnTo>
                              <a:pt x="9420" y="2422"/>
                            </a:lnTo>
                            <a:lnTo>
                              <a:pt x="9414" y="2273"/>
                            </a:lnTo>
                            <a:lnTo>
                              <a:pt x="9317" y="2391"/>
                            </a:lnTo>
                            <a:lnTo>
                              <a:pt x="9256" y="2450"/>
                            </a:lnTo>
                            <a:lnTo>
                              <a:pt x="9144" y="2450"/>
                            </a:lnTo>
                            <a:lnTo>
                              <a:pt x="9026" y="2344"/>
                            </a:lnTo>
                            <a:lnTo>
                              <a:pt x="8960" y="2364"/>
                            </a:lnTo>
                            <a:lnTo>
                              <a:pt x="9052" y="2528"/>
                            </a:lnTo>
                            <a:lnTo>
                              <a:pt x="8986" y="2692"/>
                            </a:lnTo>
                            <a:lnTo>
                              <a:pt x="8866" y="2704"/>
                            </a:lnTo>
                            <a:lnTo>
                              <a:pt x="8737" y="2657"/>
                            </a:lnTo>
                            <a:lnTo>
                              <a:pt x="8588" y="2669"/>
                            </a:lnTo>
                            <a:lnTo>
                              <a:pt x="8708" y="2818"/>
                            </a:lnTo>
                            <a:lnTo>
                              <a:pt x="8704" y="2943"/>
                            </a:lnTo>
                            <a:lnTo>
                              <a:pt x="8619" y="2966"/>
                            </a:lnTo>
                            <a:lnTo>
                              <a:pt x="8490" y="3049"/>
                            </a:lnTo>
                            <a:lnTo>
                              <a:pt x="8317" y="3162"/>
                            </a:lnTo>
                            <a:lnTo>
                              <a:pt x="8223" y="3264"/>
                            </a:lnTo>
                            <a:lnTo>
                              <a:pt x="8190" y="3452"/>
                            </a:lnTo>
                            <a:lnTo>
                              <a:pt x="8125" y="3440"/>
                            </a:lnTo>
                            <a:lnTo>
                              <a:pt x="8047" y="3366"/>
                            </a:lnTo>
                            <a:lnTo>
                              <a:pt x="7916" y="3402"/>
                            </a:lnTo>
                            <a:lnTo>
                              <a:pt x="7870" y="3579"/>
                            </a:lnTo>
                            <a:lnTo>
                              <a:pt x="7830" y="3696"/>
                            </a:lnTo>
                            <a:lnTo>
                              <a:pt x="7706" y="3767"/>
                            </a:lnTo>
                            <a:lnTo>
                              <a:pt x="7588" y="3708"/>
                            </a:lnTo>
                            <a:lnTo>
                              <a:pt x="7518" y="3637"/>
                            </a:lnTo>
                            <a:lnTo>
                              <a:pt x="7374" y="3728"/>
                            </a:lnTo>
                            <a:lnTo>
                              <a:pt x="7276" y="3814"/>
                            </a:lnTo>
                            <a:lnTo>
                              <a:pt x="7250" y="3709"/>
                            </a:lnTo>
                            <a:lnTo>
                              <a:pt x="7132" y="3651"/>
                            </a:lnTo>
                            <a:lnTo>
                              <a:pt x="7044" y="3662"/>
                            </a:lnTo>
                            <a:lnTo>
                              <a:pt x="7031" y="3416"/>
                            </a:lnTo>
                            <a:lnTo>
                              <a:pt x="7130" y="3325"/>
                            </a:lnTo>
                            <a:lnTo>
                              <a:pt x="7056" y="3263"/>
                            </a:lnTo>
                            <a:lnTo>
                              <a:pt x="6974" y="3251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lnSpc>
                            <a:spcPct val="90000"/>
                          </a:lnSpc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38" name="îṥļïḑe">
                        <a:extLst>
                          <a:ext uri="{FF2B5EF4-FFF2-40B4-BE49-F238E27FC236}">
                            <a16:creationId xmlns:a16="http://schemas.microsoft.com/office/drawing/2014/main" xmlns="" id="{BCFEACC8-B1AD-4039-BB8F-D0C2F11F910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86225" y="1589914"/>
                        <a:ext cx="227666" cy="28554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180" h="20974" extrusionOk="0">
                            <a:moveTo>
                              <a:pt x="10266" y="844"/>
                            </a:moveTo>
                            <a:lnTo>
                              <a:pt x="7674" y="844"/>
                            </a:lnTo>
                            <a:lnTo>
                              <a:pt x="4819" y="0"/>
                            </a:lnTo>
                            <a:lnTo>
                              <a:pt x="4343" y="2648"/>
                            </a:lnTo>
                            <a:lnTo>
                              <a:pt x="2634" y="3496"/>
                            </a:lnTo>
                            <a:lnTo>
                              <a:pt x="5752" y="6202"/>
                            </a:lnTo>
                            <a:lnTo>
                              <a:pt x="4694" y="7602"/>
                            </a:lnTo>
                            <a:lnTo>
                              <a:pt x="4320" y="9806"/>
                            </a:lnTo>
                            <a:lnTo>
                              <a:pt x="7247" y="11451"/>
                            </a:lnTo>
                            <a:lnTo>
                              <a:pt x="6761" y="13208"/>
                            </a:lnTo>
                            <a:lnTo>
                              <a:pt x="3970" y="12204"/>
                            </a:lnTo>
                            <a:lnTo>
                              <a:pt x="42" y="12204"/>
                            </a:lnTo>
                            <a:lnTo>
                              <a:pt x="0" y="14301"/>
                            </a:lnTo>
                            <a:lnTo>
                              <a:pt x="2309" y="16253"/>
                            </a:lnTo>
                            <a:lnTo>
                              <a:pt x="4721" y="18507"/>
                            </a:lnTo>
                            <a:lnTo>
                              <a:pt x="6812" y="16856"/>
                            </a:lnTo>
                            <a:lnTo>
                              <a:pt x="8832" y="15707"/>
                            </a:lnTo>
                            <a:lnTo>
                              <a:pt x="8816" y="18671"/>
                            </a:lnTo>
                            <a:lnTo>
                              <a:pt x="9961" y="20811"/>
                            </a:lnTo>
                            <a:lnTo>
                              <a:pt x="12927" y="20962"/>
                            </a:lnTo>
                            <a:lnTo>
                              <a:pt x="12355" y="16900"/>
                            </a:lnTo>
                            <a:lnTo>
                              <a:pt x="16744" y="18407"/>
                            </a:lnTo>
                            <a:cubicBezTo>
                              <a:pt x="15981" y="19175"/>
                              <a:pt x="16286" y="20301"/>
                              <a:pt x="17380" y="20755"/>
                            </a:cubicBezTo>
                            <a:cubicBezTo>
                              <a:pt x="19416" y="21600"/>
                              <a:pt x="21600" y="19840"/>
                              <a:pt x="20489" y="18250"/>
                            </a:cubicBezTo>
                            <a:lnTo>
                              <a:pt x="20107" y="16159"/>
                            </a:lnTo>
                            <a:lnTo>
                              <a:pt x="21180" y="14263"/>
                            </a:lnTo>
                            <a:lnTo>
                              <a:pt x="20099" y="10999"/>
                            </a:lnTo>
                            <a:lnTo>
                              <a:pt x="19153" y="8035"/>
                            </a:lnTo>
                            <a:lnTo>
                              <a:pt x="18580" y="6177"/>
                            </a:lnTo>
                            <a:cubicBezTo>
                              <a:pt x="18217" y="5416"/>
                              <a:pt x="17705" y="4704"/>
                              <a:pt x="17062" y="4068"/>
                            </a:cubicBezTo>
                            <a:cubicBezTo>
                              <a:pt x="16337" y="3351"/>
                              <a:pt x="15456" y="2741"/>
                              <a:pt x="14461" y="2266"/>
                            </a:cubicBezTo>
                            <a:lnTo>
                              <a:pt x="10266" y="844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39" name="iṡļide">
                        <a:extLst>
                          <a:ext uri="{FF2B5EF4-FFF2-40B4-BE49-F238E27FC236}">
                            <a16:creationId xmlns:a16="http://schemas.microsoft.com/office/drawing/2014/main" xmlns="" id="{2E51A116-9495-4B4E-9B55-5C6EDC30697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85641" y="1418051"/>
                        <a:ext cx="78706" cy="3803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7776" y="999"/>
                            </a:moveTo>
                            <a:lnTo>
                              <a:pt x="16031" y="2988"/>
                            </a:lnTo>
                            <a:lnTo>
                              <a:pt x="21600" y="17424"/>
                            </a:lnTo>
                            <a:lnTo>
                              <a:pt x="13178" y="21600"/>
                            </a:lnTo>
                            <a:lnTo>
                              <a:pt x="5321" y="12716"/>
                            </a:lnTo>
                            <a:lnTo>
                              <a:pt x="0" y="0"/>
                            </a:lnTo>
                            <a:lnTo>
                              <a:pt x="7776" y="999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0" name="í$ḷîďé">
                        <a:extLst>
                          <a:ext uri="{FF2B5EF4-FFF2-40B4-BE49-F238E27FC236}">
                            <a16:creationId xmlns:a16="http://schemas.microsoft.com/office/drawing/2014/main" xmlns="" id="{1C2C1304-7919-475B-96A0-0C88525651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02574" y="1512190"/>
                        <a:ext cx="91712" cy="6015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4898" y="0"/>
                            </a:moveTo>
                            <a:lnTo>
                              <a:pt x="10252" y="4850"/>
                            </a:lnTo>
                            <a:lnTo>
                              <a:pt x="21600" y="13527"/>
                            </a:lnTo>
                            <a:lnTo>
                              <a:pt x="17432" y="21600"/>
                            </a:lnTo>
                            <a:lnTo>
                              <a:pt x="12804" y="18684"/>
                            </a:lnTo>
                            <a:lnTo>
                              <a:pt x="7529" y="18684"/>
                            </a:lnTo>
                            <a:lnTo>
                              <a:pt x="3200" y="14264"/>
                            </a:lnTo>
                            <a:lnTo>
                              <a:pt x="0" y="6164"/>
                            </a:lnTo>
                            <a:lnTo>
                              <a:pt x="4898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1" name="íŝḷíḋê">
                        <a:extLst>
                          <a:ext uri="{FF2B5EF4-FFF2-40B4-BE49-F238E27FC236}">
                            <a16:creationId xmlns:a16="http://schemas.microsoft.com/office/drawing/2014/main" xmlns="" id="{67CEB037-3093-4340-8CE2-3191184B84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25067" y="938634"/>
                        <a:ext cx="87135" cy="4927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0" y="0"/>
                            </a:moveTo>
                            <a:lnTo>
                              <a:pt x="2543" y="10415"/>
                            </a:lnTo>
                            <a:lnTo>
                              <a:pt x="11409" y="21600"/>
                            </a:lnTo>
                            <a:lnTo>
                              <a:pt x="21600" y="19952"/>
                            </a:lnTo>
                            <a:lnTo>
                              <a:pt x="14185" y="6837"/>
                            </a:lnTo>
                            <a:lnTo>
                              <a:pt x="7404" y="2044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2" name="ïsľîḓé">
                        <a:extLst>
                          <a:ext uri="{FF2B5EF4-FFF2-40B4-BE49-F238E27FC236}">
                            <a16:creationId xmlns:a16="http://schemas.microsoft.com/office/drawing/2014/main" xmlns="" id="{BBD96C4F-4F3C-49C9-96F4-8C456C0D085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536742" y="1355264"/>
                        <a:ext cx="48935" cy="4238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0" y="0"/>
                            </a:moveTo>
                            <a:lnTo>
                              <a:pt x="17239" y="6531"/>
                            </a:lnTo>
                            <a:lnTo>
                              <a:pt x="21600" y="21600"/>
                            </a:lnTo>
                            <a:lnTo>
                              <a:pt x="7563" y="17418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3" name="îs1ïḑê">
                        <a:extLst>
                          <a:ext uri="{FF2B5EF4-FFF2-40B4-BE49-F238E27FC236}">
                            <a16:creationId xmlns:a16="http://schemas.microsoft.com/office/drawing/2014/main" xmlns="" id="{3C91AE40-F561-4BFC-80C7-33367A5F64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53528" y="896632"/>
                        <a:ext cx="342486" cy="17134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2449" y="2836"/>
                            </a:moveTo>
                            <a:lnTo>
                              <a:pt x="4638" y="3611"/>
                            </a:lnTo>
                            <a:lnTo>
                              <a:pt x="7047" y="6139"/>
                            </a:lnTo>
                            <a:lnTo>
                              <a:pt x="8502" y="8873"/>
                            </a:lnTo>
                            <a:lnTo>
                              <a:pt x="9483" y="6470"/>
                            </a:lnTo>
                            <a:lnTo>
                              <a:pt x="10000" y="2333"/>
                            </a:lnTo>
                            <a:lnTo>
                              <a:pt x="11639" y="0"/>
                            </a:lnTo>
                            <a:lnTo>
                              <a:pt x="14954" y="71"/>
                            </a:lnTo>
                            <a:lnTo>
                              <a:pt x="16717" y="3714"/>
                            </a:lnTo>
                            <a:lnTo>
                              <a:pt x="13709" y="4575"/>
                            </a:lnTo>
                            <a:lnTo>
                              <a:pt x="14825" y="6806"/>
                            </a:lnTo>
                            <a:lnTo>
                              <a:pt x="12296" y="8099"/>
                            </a:lnTo>
                            <a:lnTo>
                              <a:pt x="14021" y="10405"/>
                            </a:lnTo>
                            <a:lnTo>
                              <a:pt x="17207" y="9123"/>
                            </a:lnTo>
                            <a:lnTo>
                              <a:pt x="20312" y="7571"/>
                            </a:lnTo>
                            <a:lnTo>
                              <a:pt x="21600" y="9619"/>
                            </a:lnTo>
                            <a:lnTo>
                              <a:pt x="19837" y="11925"/>
                            </a:lnTo>
                            <a:lnTo>
                              <a:pt x="18295" y="13368"/>
                            </a:lnTo>
                            <a:lnTo>
                              <a:pt x="16624" y="14995"/>
                            </a:lnTo>
                            <a:lnTo>
                              <a:pt x="14043" y="15685"/>
                            </a:lnTo>
                            <a:lnTo>
                              <a:pt x="14905" y="18864"/>
                            </a:lnTo>
                            <a:lnTo>
                              <a:pt x="11886" y="20576"/>
                            </a:lnTo>
                            <a:lnTo>
                              <a:pt x="10216" y="21600"/>
                            </a:lnTo>
                            <a:lnTo>
                              <a:pt x="7973" y="21600"/>
                            </a:lnTo>
                            <a:lnTo>
                              <a:pt x="7251" y="16612"/>
                            </a:lnTo>
                            <a:lnTo>
                              <a:pt x="5245" y="15750"/>
                            </a:lnTo>
                            <a:lnTo>
                              <a:pt x="4232" y="13261"/>
                            </a:lnTo>
                            <a:lnTo>
                              <a:pt x="1267" y="14036"/>
                            </a:lnTo>
                            <a:lnTo>
                              <a:pt x="1135" y="11473"/>
                            </a:lnTo>
                            <a:lnTo>
                              <a:pt x="1577" y="9156"/>
                            </a:lnTo>
                            <a:lnTo>
                              <a:pt x="171" y="8391"/>
                            </a:lnTo>
                            <a:lnTo>
                              <a:pt x="0" y="5470"/>
                            </a:lnTo>
                            <a:lnTo>
                              <a:pt x="2449" y="2836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4" name="íṥ1îḑé">
                        <a:extLst>
                          <a:ext uri="{FF2B5EF4-FFF2-40B4-BE49-F238E27FC236}">
                            <a16:creationId xmlns:a16="http://schemas.microsoft.com/office/drawing/2014/main" xmlns="" id="{43FAB299-9687-4AFA-AAE0-B9CBEFF1218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354293" y="735896"/>
                        <a:ext cx="241452" cy="962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8108" y="1841"/>
                            </a:moveTo>
                            <a:lnTo>
                              <a:pt x="11219" y="0"/>
                            </a:lnTo>
                            <a:lnTo>
                              <a:pt x="12693" y="2920"/>
                            </a:lnTo>
                            <a:lnTo>
                              <a:pt x="15002" y="7025"/>
                            </a:lnTo>
                            <a:lnTo>
                              <a:pt x="17984" y="6564"/>
                            </a:lnTo>
                            <a:lnTo>
                              <a:pt x="20370" y="7178"/>
                            </a:lnTo>
                            <a:lnTo>
                              <a:pt x="21592" y="11781"/>
                            </a:lnTo>
                            <a:lnTo>
                              <a:pt x="20377" y="16536"/>
                            </a:lnTo>
                            <a:lnTo>
                              <a:pt x="21600" y="20967"/>
                            </a:lnTo>
                            <a:lnTo>
                              <a:pt x="18320" y="21600"/>
                            </a:lnTo>
                            <a:lnTo>
                              <a:pt x="15874" y="18991"/>
                            </a:lnTo>
                            <a:lnTo>
                              <a:pt x="13304" y="18531"/>
                            </a:lnTo>
                            <a:lnTo>
                              <a:pt x="13366" y="13775"/>
                            </a:lnTo>
                            <a:lnTo>
                              <a:pt x="10805" y="13793"/>
                            </a:lnTo>
                            <a:lnTo>
                              <a:pt x="9589" y="17629"/>
                            </a:lnTo>
                            <a:lnTo>
                              <a:pt x="7203" y="17936"/>
                            </a:lnTo>
                            <a:lnTo>
                              <a:pt x="4443" y="20698"/>
                            </a:lnTo>
                            <a:lnTo>
                              <a:pt x="4471" y="15980"/>
                            </a:lnTo>
                            <a:lnTo>
                              <a:pt x="5077" y="11088"/>
                            </a:lnTo>
                            <a:lnTo>
                              <a:pt x="0" y="11088"/>
                            </a:lnTo>
                            <a:lnTo>
                              <a:pt x="1197" y="3322"/>
                            </a:lnTo>
                            <a:lnTo>
                              <a:pt x="3832" y="1039"/>
                            </a:lnTo>
                            <a:lnTo>
                              <a:pt x="5591" y="6390"/>
                            </a:lnTo>
                            <a:lnTo>
                              <a:pt x="8108" y="1841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5" name="i$ḻïḍê">
                        <a:extLst>
                          <a:ext uri="{FF2B5EF4-FFF2-40B4-BE49-F238E27FC236}">
                            <a16:creationId xmlns:a16="http://schemas.microsoft.com/office/drawing/2014/main" xmlns="" id="{EE268097-7772-4B18-8547-69A6FA16416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24320" y="638649"/>
                        <a:ext cx="238589" cy="12930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1598" y="3226"/>
                            </a:moveTo>
                            <a:lnTo>
                              <a:pt x="13655" y="5410"/>
                            </a:lnTo>
                            <a:lnTo>
                              <a:pt x="16478" y="8622"/>
                            </a:lnTo>
                            <a:lnTo>
                              <a:pt x="18327" y="5996"/>
                            </a:lnTo>
                            <a:lnTo>
                              <a:pt x="20857" y="7022"/>
                            </a:lnTo>
                            <a:lnTo>
                              <a:pt x="21600" y="12391"/>
                            </a:lnTo>
                            <a:lnTo>
                              <a:pt x="18938" y="14662"/>
                            </a:lnTo>
                            <a:lnTo>
                              <a:pt x="19124" y="19672"/>
                            </a:lnTo>
                            <a:lnTo>
                              <a:pt x="16540" y="21600"/>
                            </a:lnTo>
                            <a:lnTo>
                              <a:pt x="14133" y="19544"/>
                            </a:lnTo>
                            <a:lnTo>
                              <a:pt x="12834" y="16474"/>
                            </a:lnTo>
                            <a:lnTo>
                              <a:pt x="11162" y="13734"/>
                            </a:lnTo>
                            <a:lnTo>
                              <a:pt x="8028" y="8479"/>
                            </a:lnTo>
                            <a:lnTo>
                              <a:pt x="6001" y="11749"/>
                            </a:lnTo>
                            <a:lnTo>
                              <a:pt x="2356" y="11749"/>
                            </a:lnTo>
                            <a:lnTo>
                              <a:pt x="262" y="8665"/>
                            </a:lnTo>
                            <a:lnTo>
                              <a:pt x="0" y="4897"/>
                            </a:lnTo>
                            <a:lnTo>
                              <a:pt x="4482" y="2384"/>
                            </a:lnTo>
                            <a:lnTo>
                              <a:pt x="5906" y="0"/>
                            </a:lnTo>
                            <a:lnTo>
                              <a:pt x="8629" y="878"/>
                            </a:lnTo>
                            <a:lnTo>
                              <a:pt x="9527" y="5373"/>
                            </a:lnTo>
                            <a:lnTo>
                              <a:pt x="11598" y="3226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6" name="ís1íḍe">
                        <a:extLst>
                          <a:ext uri="{FF2B5EF4-FFF2-40B4-BE49-F238E27FC236}">
                            <a16:creationId xmlns:a16="http://schemas.microsoft.com/office/drawing/2014/main" xmlns="" id="{F2ECEF30-A6A3-4FBF-B4AB-592E6520FB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177706" y="817351"/>
                        <a:ext cx="129874" cy="9636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20237" y="0"/>
                            </a:moveTo>
                            <a:lnTo>
                              <a:pt x="10984" y="172"/>
                            </a:lnTo>
                            <a:lnTo>
                              <a:pt x="3381" y="1772"/>
                            </a:lnTo>
                            <a:lnTo>
                              <a:pt x="4897" y="8630"/>
                            </a:lnTo>
                            <a:lnTo>
                              <a:pt x="1644" y="12271"/>
                            </a:lnTo>
                            <a:lnTo>
                              <a:pt x="0" y="18536"/>
                            </a:lnTo>
                            <a:lnTo>
                              <a:pt x="4912" y="21600"/>
                            </a:lnTo>
                            <a:lnTo>
                              <a:pt x="10939" y="17022"/>
                            </a:lnTo>
                            <a:lnTo>
                              <a:pt x="16851" y="13650"/>
                            </a:lnTo>
                            <a:lnTo>
                              <a:pt x="21600" y="7998"/>
                            </a:lnTo>
                            <a:lnTo>
                              <a:pt x="20237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7" name="ï$lîdè">
                        <a:extLst>
                          <a:ext uri="{FF2B5EF4-FFF2-40B4-BE49-F238E27FC236}">
                            <a16:creationId xmlns:a16="http://schemas.microsoft.com/office/drawing/2014/main" xmlns="" id="{CBACCBB8-1691-48FB-88BC-BCF8F0E218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113575" y="927702"/>
                        <a:ext cx="92821" cy="4769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0682" y="304"/>
                            </a:moveTo>
                            <a:lnTo>
                              <a:pt x="3918" y="3868"/>
                            </a:lnTo>
                            <a:lnTo>
                              <a:pt x="0" y="9563"/>
                            </a:lnTo>
                            <a:lnTo>
                              <a:pt x="1470" y="18816"/>
                            </a:lnTo>
                            <a:lnTo>
                              <a:pt x="6166" y="21600"/>
                            </a:lnTo>
                            <a:lnTo>
                              <a:pt x="14598" y="13241"/>
                            </a:lnTo>
                            <a:lnTo>
                              <a:pt x="21600" y="7047"/>
                            </a:lnTo>
                            <a:lnTo>
                              <a:pt x="18557" y="0"/>
                            </a:lnTo>
                            <a:lnTo>
                              <a:pt x="10682" y="304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8" name="ïṥļïḍê">
                        <a:extLst>
                          <a:ext uri="{FF2B5EF4-FFF2-40B4-BE49-F238E27FC236}">
                            <a16:creationId xmlns:a16="http://schemas.microsoft.com/office/drawing/2014/main" xmlns="" id="{F09A6810-4CE7-4173-82F4-5DDC5925EB8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83711" y="825045"/>
                        <a:ext cx="94392" cy="6219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9436" y="0"/>
                            </a:moveTo>
                            <a:lnTo>
                              <a:pt x="5445" y="6706"/>
                            </a:lnTo>
                            <a:lnTo>
                              <a:pt x="0" y="13317"/>
                            </a:lnTo>
                            <a:lnTo>
                              <a:pt x="1676" y="21600"/>
                            </a:lnTo>
                            <a:lnTo>
                              <a:pt x="9416" y="19225"/>
                            </a:lnTo>
                            <a:lnTo>
                              <a:pt x="16925" y="15663"/>
                            </a:lnTo>
                            <a:lnTo>
                              <a:pt x="21600" y="6401"/>
                            </a:lnTo>
                            <a:lnTo>
                              <a:pt x="14597" y="5005"/>
                            </a:lnTo>
                            <a:lnTo>
                              <a:pt x="9436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9" name="iṩļïḋè">
                        <a:extLst>
                          <a:ext uri="{FF2B5EF4-FFF2-40B4-BE49-F238E27FC236}">
                            <a16:creationId xmlns:a16="http://schemas.microsoft.com/office/drawing/2014/main" xmlns="" id="{786E1496-C2EB-4968-A0BF-4D28C6E32B6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158770" y="507118"/>
                        <a:ext cx="35417" cy="5943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6188" y="0"/>
                            </a:moveTo>
                            <a:lnTo>
                              <a:pt x="0" y="11338"/>
                            </a:lnTo>
                            <a:lnTo>
                              <a:pt x="14062" y="21600"/>
                            </a:lnTo>
                            <a:lnTo>
                              <a:pt x="21600" y="10385"/>
                            </a:lnTo>
                            <a:lnTo>
                              <a:pt x="6188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0" name="îš1iḍê">
                        <a:extLst>
                          <a:ext uri="{FF2B5EF4-FFF2-40B4-BE49-F238E27FC236}">
                            <a16:creationId xmlns:a16="http://schemas.microsoft.com/office/drawing/2014/main" xmlns="" id="{58A1D6B1-C8C7-4611-ABDF-3E2938D8E5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739514" y="1415803"/>
                        <a:ext cx="86548" cy="775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6290" y="2206"/>
                            </a:moveTo>
                            <a:lnTo>
                              <a:pt x="21600" y="7730"/>
                            </a:lnTo>
                            <a:lnTo>
                              <a:pt x="19740" y="16457"/>
                            </a:lnTo>
                            <a:lnTo>
                              <a:pt x="13790" y="21600"/>
                            </a:lnTo>
                            <a:lnTo>
                              <a:pt x="2574" y="13289"/>
                            </a:lnTo>
                            <a:lnTo>
                              <a:pt x="0" y="4928"/>
                            </a:lnTo>
                            <a:lnTo>
                              <a:pt x="11167" y="0"/>
                            </a:lnTo>
                            <a:lnTo>
                              <a:pt x="16290" y="2206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1" name="ïşļîdé">
                        <a:extLst>
                          <a:ext uri="{FF2B5EF4-FFF2-40B4-BE49-F238E27FC236}">
                            <a16:creationId xmlns:a16="http://schemas.microsoft.com/office/drawing/2014/main" xmlns="" id="{A44B2EAD-0427-46AD-8E5A-D409222F6BE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00830" y="1245606"/>
                        <a:ext cx="1877765" cy="130196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5455" y="4385"/>
                            </a:moveTo>
                            <a:lnTo>
                              <a:pt x="4472" y="4411"/>
                            </a:lnTo>
                            <a:lnTo>
                              <a:pt x="3992" y="4496"/>
                            </a:lnTo>
                            <a:lnTo>
                              <a:pt x="3545" y="5108"/>
                            </a:lnTo>
                            <a:lnTo>
                              <a:pt x="3512" y="5585"/>
                            </a:lnTo>
                            <a:lnTo>
                              <a:pt x="3157" y="5595"/>
                            </a:lnTo>
                            <a:lnTo>
                              <a:pt x="2556" y="6377"/>
                            </a:lnTo>
                            <a:lnTo>
                              <a:pt x="2234" y="6807"/>
                            </a:lnTo>
                            <a:lnTo>
                              <a:pt x="1976" y="7544"/>
                            </a:lnTo>
                            <a:lnTo>
                              <a:pt x="1979" y="8270"/>
                            </a:lnTo>
                            <a:lnTo>
                              <a:pt x="2073" y="9040"/>
                            </a:lnTo>
                            <a:lnTo>
                              <a:pt x="2292" y="9198"/>
                            </a:lnTo>
                            <a:lnTo>
                              <a:pt x="2425" y="9685"/>
                            </a:lnTo>
                            <a:lnTo>
                              <a:pt x="2606" y="9969"/>
                            </a:lnTo>
                            <a:lnTo>
                              <a:pt x="2809" y="10262"/>
                            </a:lnTo>
                            <a:lnTo>
                              <a:pt x="3224" y="10329"/>
                            </a:lnTo>
                            <a:lnTo>
                              <a:pt x="3452" y="10228"/>
                            </a:lnTo>
                            <a:lnTo>
                              <a:pt x="3771" y="10238"/>
                            </a:lnTo>
                            <a:lnTo>
                              <a:pt x="3582" y="10771"/>
                            </a:lnTo>
                            <a:lnTo>
                              <a:pt x="3207" y="11483"/>
                            </a:lnTo>
                            <a:lnTo>
                              <a:pt x="2791" y="11619"/>
                            </a:lnTo>
                            <a:lnTo>
                              <a:pt x="2240" y="11381"/>
                            </a:lnTo>
                            <a:lnTo>
                              <a:pt x="2697" y="10963"/>
                            </a:lnTo>
                            <a:lnTo>
                              <a:pt x="2556" y="10498"/>
                            </a:lnTo>
                            <a:lnTo>
                              <a:pt x="2242" y="9919"/>
                            </a:lnTo>
                            <a:lnTo>
                              <a:pt x="1724" y="9488"/>
                            </a:lnTo>
                            <a:lnTo>
                              <a:pt x="1531" y="10112"/>
                            </a:lnTo>
                            <a:lnTo>
                              <a:pt x="1700" y="10382"/>
                            </a:lnTo>
                            <a:lnTo>
                              <a:pt x="1928" y="10847"/>
                            </a:lnTo>
                            <a:lnTo>
                              <a:pt x="1834" y="11334"/>
                            </a:lnTo>
                            <a:lnTo>
                              <a:pt x="1810" y="11911"/>
                            </a:lnTo>
                            <a:lnTo>
                              <a:pt x="2068" y="12114"/>
                            </a:lnTo>
                            <a:lnTo>
                              <a:pt x="2178" y="12510"/>
                            </a:lnTo>
                            <a:lnTo>
                              <a:pt x="1991" y="12734"/>
                            </a:lnTo>
                            <a:lnTo>
                              <a:pt x="1669" y="12768"/>
                            </a:lnTo>
                            <a:lnTo>
                              <a:pt x="1551" y="11629"/>
                            </a:lnTo>
                            <a:lnTo>
                              <a:pt x="1105" y="11495"/>
                            </a:lnTo>
                            <a:lnTo>
                              <a:pt x="863" y="11833"/>
                            </a:lnTo>
                            <a:lnTo>
                              <a:pt x="428" y="11809"/>
                            </a:lnTo>
                            <a:lnTo>
                              <a:pt x="444" y="10906"/>
                            </a:lnTo>
                            <a:lnTo>
                              <a:pt x="314" y="10373"/>
                            </a:lnTo>
                            <a:lnTo>
                              <a:pt x="23" y="10305"/>
                            </a:lnTo>
                            <a:lnTo>
                              <a:pt x="84" y="11072"/>
                            </a:lnTo>
                            <a:lnTo>
                              <a:pt x="164" y="11604"/>
                            </a:lnTo>
                            <a:lnTo>
                              <a:pt x="188" y="12215"/>
                            </a:lnTo>
                            <a:lnTo>
                              <a:pt x="141" y="12778"/>
                            </a:lnTo>
                            <a:lnTo>
                              <a:pt x="47" y="13175"/>
                            </a:lnTo>
                            <a:lnTo>
                              <a:pt x="0" y="13515"/>
                            </a:lnTo>
                            <a:lnTo>
                              <a:pt x="306" y="13651"/>
                            </a:lnTo>
                            <a:lnTo>
                              <a:pt x="391" y="13076"/>
                            </a:lnTo>
                            <a:lnTo>
                              <a:pt x="769" y="12861"/>
                            </a:lnTo>
                            <a:lnTo>
                              <a:pt x="957" y="13382"/>
                            </a:lnTo>
                            <a:lnTo>
                              <a:pt x="1333" y="13775"/>
                            </a:lnTo>
                            <a:lnTo>
                              <a:pt x="1585" y="13911"/>
                            </a:lnTo>
                            <a:lnTo>
                              <a:pt x="1741" y="13505"/>
                            </a:lnTo>
                            <a:lnTo>
                              <a:pt x="2013" y="13958"/>
                            </a:lnTo>
                            <a:lnTo>
                              <a:pt x="2516" y="14058"/>
                            </a:lnTo>
                            <a:lnTo>
                              <a:pt x="2696" y="13494"/>
                            </a:lnTo>
                            <a:lnTo>
                              <a:pt x="2485" y="12861"/>
                            </a:lnTo>
                            <a:lnTo>
                              <a:pt x="2422" y="12432"/>
                            </a:lnTo>
                            <a:lnTo>
                              <a:pt x="2822" y="12308"/>
                            </a:lnTo>
                            <a:lnTo>
                              <a:pt x="2893" y="12818"/>
                            </a:lnTo>
                            <a:cubicBezTo>
                              <a:pt x="2695" y="13095"/>
                              <a:pt x="2706" y="13557"/>
                              <a:pt x="2917" y="13814"/>
                            </a:cubicBezTo>
                            <a:cubicBezTo>
                              <a:pt x="3063" y="13993"/>
                              <a:pt x="3272" y="14016"/>
                              <a:pt x="3435" y="13871"/>
                            </a:cubicBezTo>
                            <a:lnTo>
                              <a:pt x="3898" y="13905"/>
                            </a:lnTo>
                            <a:lnTo>
                              <a:pt x="4157" y="14041"/>
                            </a:lnTo>
                            <a:cubicBezTo>
                              <a:pt x="4345" y="14008"/>
                              <a:pt x="4534" y="13981"/>
                              <a:pt x="4723" y="13962"/>
                            </a:cubicBezTo>
                            <a:cubicBezTo>
                              <a:pt x="4883" y="13945"/>
                              <a:pt x="5042" y="13934"/>
                              <a:pt x="5203" y="13928"/>
                            </a:cubicBezTo>
                            <a:lnTo>
                              <a:pt x="5493" y="13803"/>
                            </a:lnTo>
                            <a:lnTo>
                              <a:pt x="5752" y="13248"/>
                            </a:lnTo>
                            <a:lnTo>
                              <a:pt x="5587" y="12216"/>
                            </a:lnTo>
                            <a:lnTo>
                              <a:pt x="5218" y="12250"/>
                            </a:lnTo>
                            <a:cubicBezTo>
                              <a:pt x="5045" y="12150"/>
                              <a:pt x="4851" y="12150"/>
                              <a:pt x="4678" y="12250"/>
                            </a:cubicBezTo>
                            <a:cubicBezTo>
                              <a:pt x="4514" y="12345"/>
                              <a:pt x="4380" y="12522"/>
                              <a:pt x="4301" y="12748"/>
                            </a:cubicBezTo>
                            <a:lnTo>
                              <a:pt x="3971" y="12816"/>
                            </a:lnTo>
                            <a:lnTo>
                              <a:pt x="3492" y="12681"/>
                            </a:lnTo>
                            <a:lnTo>
                              <a:pt x="3516" y="12216"/>
                            </a:lnTo>
                            <a:lnTo>
                              <a:pt x="3830" y="12092"/>
                            </a:lnTo>
                            <a:lnTo>
                              <a:pt x="4190" y="12126"/>
                            </a:lnTo>
                            <a:lnTo>
                              <a:pt x="4612" y="11921"/>
                            </a:lnTo>
                            <a:lnTo>
                              <a:pt x="5130" y="11548"/>
                            </a:lnTo>
                            <a:lnTo>
                              <a:pt x="5538" y="11719"/>
                            </a:lnTo>
                            <a:lnTo>
                              <a:pt x="5781" y="11347"/>
                            </a:lnTo>
                            <a:lnTo>
                              <a:pt x="5757" y="10950"/>
                            </a:lnTo>
                            <a:lnTo>
                              <a:pt x="5474" y="10520"/>
                            </a:lnTo>
                            <a:lnTo>
                              <a:pt x="5545" y="10078"/>
                            </a:lnTo>
                            <a:lnTo>
                              <a:pt x="5686" y="9569"/>
                            </a:lnTo>
                            <a:lnTo>
                              <a:pt x="5773" y="9070"/>
                            </a:lnTo>
                            <a:lnTo>
                              <a:pt x="5639" y="8469"/>
                            </a:lnTo>
                            <a:lnTo>
                              <a:pt x="5835" y="7692"/>
                            </a:lnTo>
                            <a:lnTo>
                              <a:pt x="5874" y="7125"/>
                            </a:lnTo>
                            <a:lnTo>
                              <a:pt x="5898" y="6467"/>
                            </a:lnTo>
                            <a:lnTo>
                              <a:pt x="6055" y="6094"/>
                            </a:lnTo>
                            <a:lnTo>
                              <a:pt x="6243" y="7171"/>
                            </a:lnTo>
                            <a:lnTo>
                              <a:pt x="6627" y="7205"/>
                            </a:lnTo>
                            <a:lnTo>
                              <a:pt x="6769" y="7534"/>
                            </a:lnTo>
                            <a:lnTo>
                              <a:pt x="6446" y="7941"/>
                            </a:lnTo>
                            <a:lnTo>
                              <a:pt x="6360" y="8406"/>
                            </a:lnTo>
                            <a:lnTo>
                              <a:pt x="6061" y="9324"/>
                            </a:lnTo>
                            <a:lnTo>
                              <a:pt x="6454" y="9494"/>
                            </a:lnTo>
                            <a:lnTo>
                              <a:pt x="6501" y="9845"/>
                            </a:lnTo>
                            <a:lnTo>
                              <a:pt x="6643" y="10262"/>
                            </a:lnTo>
                            <a:lnTo>
                              <a:pt x="6869" y="10431"/>
                            </a:lnTo>
                            <a:lnTo>
                              <a:pt x="7199" y="10805"/>
                            </a:lnTo>
                            <a:cubicBezTo>
                              <a:pt x="7319" y="10894"/>
                              <a:pt x="7445" y="10962"/>
                              <a:pt x="7576" y="11008"/>
                            </a:cubicBezTo>
                            <a:cubicBezTo>
                              <a:pt x="7740" y="11066"/>
                              <a:pt x="7910" y="11089"/>
                              <a:pt x="8079" y="11076"/>
                            </a:cubicBezTo>
                            <a:cubicBezTo>
                              <a:pt x="8180" y="10950"/>
                              <a:pt x="8282" y="10826"/>
                              <a:pt x="8385" y="10703"/>
                            </a:cubicBezTo>
                            <a:cubicBezTo>
                              <a:pt x="8537" y="10522"/>
                              <a:pt x="8692" y="10344"/>
                              <a:pt x="8848" y="10170"/>
                            </a:cubicBezTo>
                            <a:cubicBezTo>
                              <a:pt x="9056" y="10000"/>
                              <a:pt x="9309" y="9987"/>
                              <a:pt x="9524" y="10136"/>
                            </a:cubicBezTo>
                            <a:cubicBezTo>
                              <a:pt x="9653" y="10225"/>
                              <a:pt x="9759" y="10367"/>
                              <a:pt x="9831" y="10545"/>
                            </a:cubicBezTo>
                            <a:lnTo>
                              <a:pt x="10562" y="11156"/>
                            </a:lnTo>
                            <a:lnTo>
                              <a:pt x="10939" y="11575"/>
                            </a:lnTo>
                            <a:lnTo>
                              <a:pt x="11173" y="11869"/>
                            </a:lnTo>
                            <a:lnTo>
                              <a:pt x="11668" y="12527"/>
                            </a:lnTo>
                            <a:lnTo>
                              <a:pt x="11809" y="12866"/>
                            </a:lnTo>
                            <a:lnTo>
                              <a:pt x="12130" y="13385"/>
                            </a:lnTo>
                            <a:lnTo>
                              <a:pt x="12743" y="13521"/>
                            </a:lnTo>
                            <a:lnTo>
                              <a:pt x="12789" y="12670"/>
                            </a:lnTo>
                            <a:lnTo>
                              <a:pt x="12976" y="13124"/>
                            </a:lnTo>
                            <a:lnTo>
                              <a:pt x="13300" y="13380"/>
                            </a:lnTo>
                            <a:lnTo>
                              <a:pt x="13091" y="13707"/>
                            </a:lnTo>
                            <a:lnTo>
                              <a:pt x="13529" y="14077"/>
                            </a:lnTo>
                            <a:lnTo>
                              <a:pt x="14080" y="14236"/>
                            </a:lnTo>
                            <a:lnTo>
                              <a:pt x="14692" y="14678"/>
                            </a:lnTo>
                            <a:lnTo>
                              <a:pt x="14967" y="15064"/>
                            </a:lnTo>
                            <a:lnTo>
                              <a:pt x="14742" y="15356"/>
                            </a:lnTo>
                            <a:cubicBezTo>
                              <a:pt x="14636" y="15162"/>
                              <a:pt x="14437" y="15146"/>
                              <a:pt x="14318" y="15322"/>
                            </a:cubicBezTo>
                            <a:cubicBezTo>
                              <a:pt x="14192" y="15507"/>
                              <a:pt x="14214" y="15805"/>
                              <a:pt x="14334" y="16014"/>
                            </a:cubicBezTo>
                            <a:cubicBezTo>
                              <a:pt x="14459" y="16233"/>
                              <a:pt x="14659" y="16317"/>
                              <a:pt x="14821" y="16477"/>
                            </a:cubicBezTo>
                            <a:cubicBezTo>
                              <a:pt x="14992" y="16646"/>
                              <a:pt x="15117" y="16894"/>
                              <a:pt x="15175" y="17180"/>
                            </a:cubicBezTo>
                            <a:lnTo>
                              <a:pt x="15545" y="17848"/>
                            </a:lnTo>
                            <a:lnTo>
                              <a:pt x="16056" y="18257"/>
                            </a:lnTo>
                            <a:lnTo>
                              <a:pt x="16488" y="18620"/>
                            </a:lnTo>
                            <a:lnTo>
                              <a:pt x="17344" y="19017"/>
                            </a:lnTo>
                            <a:lnTo>
                              <a:pt x="17565" y="19686"/>
                            </a:lnTo>
                            <a:lnTo>
                              <a:pt x="17776" y="19924"/>
                            </a:lnTo>
                            <a:cubicBezTo>
                              <a:pt x="17877" y="19983"/>
                              <a:pt x="17976" y="20047"/>
                              <a:pt x="18073" y="20116"/>
                            </a:cubicBezTo>
                            <a:cubicBezTo>
                              <a:pt x="18211" y="20212"/>
                              <a:pt x="18344" y="20318"/>
                              <a:pt x="18475" y="20433"/>
                            </a:cubicBezTo>
                            <a:lnTo>
                              <a:pt x="18843" y="20727"/>
                            </a:lnTo>
                            <a:cubicBezTo>
                              <a:pt x="19008" y="20916"/>
                              <a:pt x="19184" y="21083"/>
                              <a:pt x="19370" y="21226"/>
                            </a:cubicBezTo>
                            <a:cubicBezTo>
                              <a:pt x="19573" y="21381"/>
                              <a:pt x="19786" y="21507"/>
                              <a:pt x="20006" y="21600"/>
                            </a:cubicBezTo>
                            <a:lnTo>
                              <a:pt x="20217" y="21329"/>
                            </a:lnTo>
                            <a:cubicBezTo>
                              <a:pt x="20232" y="21155"/>
                              <a:pt x="20310" y="21005"/>
                              <a:pt x="20421" y="20934"/>
                            </a:cubicBezTo>
                            <a:cubicBezTo>
                              <a:pt x="20556" y="20847"/>
                              <a:pt x="20708" y="20895"/>
                              <a:pt x="20853" y="20934"/>
                            </a:cubicBezTo>
                            <a:cubicBezTo>
                              <a:pt x="21009" y="20976"/>
                              <a:pt x="21166" y="21006"/>
                              <a:pt x="21325" y="21024"/>
                            </a:cubicBezTo>
                            <a:lnTo>
                              <a:pt x="21600" y="20832"/>
                            </a:lnTo>
                            <a:lnTo>
                              <a:pt x="21600" y="20196"/>
                            </a:lnTo>
                            <a:lnTo>
                              <a:pt x="21529" y="19901"/>
                            </a:lnTo>
                            <a:lnTo>
                              <a:pt x="21396" y="19494"/>
                            </a:lnTo>
                            <a:lnTo>
                              <a:pt x="21122" y="18883"/>
                            </a:lnTo>
                            <a:lnTo>
                              <a:pt x="20697" y="18284"/>
                            </a:lnTo>
                            <a:lnTo>
                              <a:pt x="20462" y="17843"/>
                            </a:lnTo>
                            <a:lnTo>
                              <a:pt x="20351" y="17105"/>
                            </a:lnTo>
                            <a:lnTo>
                              <a:pt x="20092" y="16188"/>
                            </a:lnTo>
                            <a:lnTo>
                              <a:pt x="19550" y="15781"/>
                            </a:lnTo>
                            <a:lnTo>
                              <a:pt x="19056" y="15102"/>
                            </a:lnTo>
                            <a:lnTo>
                              <a:pt x="19103" y="14614"/>
                            </a:lnTo>
                            <a:lnTo>
                              <a:pt x="19378" y="14082"/>
                            </a:lnTo>
                            <a:lnTo>
                              <a:pt x="19520" y="13539"/>
                            </a:lnTo>
                            <a:lnTo>
                              <a:pt x="19339" y="12845"/>
                            </a:lnTo>
                            <a:lnTo>
                              <a:pt x="19425" y="12302"/>
                            </a:lnTo>
                            <a:cubicBezTo>
                              <a:pt x="19354" y="12106"/>
                              <a:pt x="19267" y="11924"/>
                              <a:pt x="19166" y="11757"/>
                            </a:cubicBezTo>
                            <a:cubicBezTo>
                              <a:pt x="19038" y="11546"/>
                              <a:pt x="18890" y="11362"/>
                              <a:pt x="18725" y="11213"/>
                            </a:cubicBezTo>
                            <a:cubicBezTo>
                              <a:pt x="18709" y="10836"/>
                              <a:pt x="18715" y="10457"/>
                              <a:pt x="18742" y="10081"/>
                            </a:cubicBezTo>
                            <a:cubicBezTo>
                              <a:pt x="18778" y="9593"/>
                              <a:pt x="18850" y="9109"/>
                              <a:pt x="18844" y="8618"/>
                            </a:cubicBezTo>
                            <a:cubicBezTo>
                              <a:pt x="18840" y="8191"/>
                              <a:pt x="18776" y="7766"/>
                              <a:pt x="18632" y="7393"/>
                            </a:cubicBezTo>
                            <a:cubicBezTo>
                              <a:pt x="18466" y="6963"/>
                              <a:pt x="18202" y="6628"/>
                              <a:pt x="17886" y="6443"/>
                            </a:cubicBezTo>
                            <a:lnTo>
                              <a:pt x="17218" y="5830"/>
                            </a:lnTo>
                            <a:lnTo>
                              <a:pt x="17030" y="5628"/>
                            </a:lnTo>
                            <a:lnTo>
                              <a:pt x="16513" y="5379"/>
                            </a:lnTo>
                            <a:lnTo>
                              <a:pt x="16208" y="5209"/>
                            </a:lnTo>
                            <a:lnTo>
                              <a:pt x="15862" y="4869"/>
                            </a:lnTo>
                            <a:lnTo>
                              <a:pt x="15516" y="4632"/>
                            </a:lnTo>
                            <a:lnTo>
                              <a:pt x="15304" y="3986"/>
                            </a:lnTo>
                            <a:lnTo>
                              <a:pt x="14889" y="3727"/>
                            </a:lnTo>
                            <a:lnTo>
                              <a:pt x="14606" y="3168"/>
                            </a:lnTo>
                            <a:lnTo>
                              <a:pt x="14215" y="2823"/>
                            </a:lnTo>
                            <a:lnTo>
                              <a:pt x="13904" y="2916"/>
                            </a:lnTo>
                            <a:lnTo>
                              <a:pt x="14115" y="3368"/>
                            </a:lnTo>
                            <a:lnTo>
                              <a:pt x="14373" y="3705"/>
                            </a:lnTo>
                            <a:lnTo>
                              <a:pt x="13832" y="3433"/>
                            </a:lnTo>
                            <a:lnTo>
                              <a:pt x="13486" y="3229"/>
                            </a:lnTo>
                            <a:lnTo>
                              <a:pt x="13109" y="3127"/>
                            </a:lnTo>
                            <a:lnTo>
                              <a:pt x="13376" y="2869"/>
                            </a:lnTo>
                            <a:lnTo>
                              <a:pt x="13633" y="2667"/>
                            </a:lnTo>
                            <a:lnTo>
                              <a:pt x="13224" y="2262"/>
                            </a:lnTo>
                            <a:lnTo>
                              <a:pt x="12902" y="2205"/>
                            </a:lnTo>
                            <a:lnTo>
                              <a:pt x="12369" y="2310"/>
                            </a:lnTo>
                            <a:cubicBezTo>
                              <a:pt x="12246" y="2320"/>
                              <a:pt x="12125" y="2273"/>
                              <a:pt x="12024" y="2175"/>
                            </a:cubicBezTo>
                            <a:cubicBezTo>
                              <a:pt x="11913" y="2069"/>
                              <a:pt x="11834" y="1912"/>
                              <a:pt x="11740" y="1777"/>
                            </a:cubicBezTo>
                            <a:cubicBezTo>
                              <a:pt x="11554" y="1508"/>
                              <a:pt x="11315" y="1328"/>
                              <a:pt x="11056" y="1261"/>
                            </a:cubicBezTo>
                            <a:cubicBezTo>
                              <a:pt x="10964" y="1225"/>
                              <a:pt x="10868" y="1298"/>
                              <a:pt x="10836" y="1427"/>
                            </a:cubicBezTo>
                            <a:cubicBezTo>
                              <a:pt x="10791" y="1608"/>
                              <a:pt x="10883" y="1799"/>
                              <a:pt x="11016" y="1802"/>
                            </a:cubicBezTo>
                            <a:lnTo>
                              <a:pt x="10545" y="1702"/>
                            </a:lnTo>
                            <a:lnTo>
                              <a:pt x="10279" y="1238"/>
                            </a:lnTo>
                            <a:lnTo>
                              <a:pt x="9981" y="768"/>
                            </a:lnTo>
                            <a:cubicBezTo>
                              <a:pt x="9877" y="581"/>
                              <a:pt x="9753" y="421"/>
                              <a:pt x="9612" y="294"/>
                            </a:cubicBezTo>
                            <a:cubicBezTo>
                              <a:pt x="9446" y="145"/>
                              <a:pt x="9262" y="45"/>
                              <a:pt x="9069" y="0"/>
                            </a:cubicBezTo>
                            <a:lnTo>
                              <a:pt x="8724" y="38"/>
                            </a:lnTo>
                            <a:lnTo>
                              <a:pt x="8676" y="704"/>
                            </a:lnTo>
                            <a:lnTo>
                              <a:pt x="8559" y="1135"/>
                            </a:lnTo>
                            <a:lnTo>
                              <a:pt x="7961" y="999"/>
                            </a:lnTo>
                            <a:lnTo>
                              <a:pt x="7560" y="933"/>
                            </a:lnTo>
                            <a:lnTo>
                              <a:pt x="7443" y="1306"/>
                            </a:lnTo>
                            <a:lnTo>
                              <a:pt x="7127" y="1309"/>
                            </a:lnTo>
                            <a:lnTo>
                              <a:pt x="6632" y="1751"/>
                            </a:lnTo>
                            <a:lnTo>
                              <a:pt x="6491" y="2171"/>
                            </a:lnTo>
                            <a:lnTo>
                              <a:pt x="6349" y="2646"/>
                            </a:lnTo>
                            <a:lnTo>
                              <a:pt x="6396" y="3143"/>
                            </a:lnTo>
                            <a:lnTo>
                              <a:pt x="6679" y="3404"/>
                            </a:lnTo>
                            <a:lnTo>
                              <a:pt x="6539" y="3969"/>
                            </a:lnTo>
                            <a:lnTo>
                              <a:pt x="6273" y="3957"/>
                            </a:lnTo>
                            <a:lnTo>
                              <a:pt x="6187" y="4296"/>
                            </a:lnTo>
                            <a:lnTo>
                              <a:pt x="6053" y="4782"/>
                            </a:lnTo>
                            <a:lnTo>
                              <a:pt x="6124" y="5338"/>
                            </a:lnTo>
                            <a:lnTo>
                              <a:pt x="5983" y="5717"/>
                            </a:lnTo>
                            <a:lnTo>
                              <a:pt x="5828" y="5062"/>
                            </a:lnTo>
                            <a:lnTo>
                              <a:pt x="5828" y="4723"/>
                            </a:lnTo>
                            <a:lnTo>
                              <a:pt x="5455" y="4385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2" name="îsḷidè">
                        <a:extLst>
                          <a:ext uri="{FF2B5EF4-FFF2-40B4-BE49-F238E27FC236}">
                            <a16:creationId xmlns:a16="http://schemas.microsoft.com/office/drawing/2014/main" xmlns="" id="{A7B8BDF5-0D77-4874-9332-EFB6B765F55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27020" y="1767840"/>
                        <a:ext cx="100169" cy="12545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4554" y="0"/>
                            </a:moveTo>
                            <a:lnTo>
                              <a:pt x="12145" y="2252"/>
                            </a:lnTo>
                            <a:lnTo>
                              <a:pt x="17508" y="4147"/>
                            </a:lnTo>
                            <a:lnTo>
                              <a:pt x="21305" y="11063"/>
                            </a:lnTo>
                            <a:lnTo>
                              <a:pt x="21600" y="19260"/>
                            </a:lnTo>
                            <a:lnTo>
                              <a:pt x="16900" y="20658"/>
                            </a:lnTo>
                            <a:lnTo>
                              <a:pt x="10708" y="21600"/>
                            </a:lnTo>
                            <a:lnTo>
                              <a:pt x="6468" y="17037"/>
                            </a:lnTo>
                            <a:lnTo>
                              <a:pt x="0" y="12815"/>
                            </a:lnTo>
                            <a:lnTo>
                              <a:pt x="1830" y="6252"/>
                            </a:lnTo>
                            <a:lnTo>
                              <a:pt x="576" y="2013"/>
                            </a:lnTo>
                            <a:lnTo>
                              <a:pt x="4554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3" name="íŝľîḑe">
                        <a:extLst>
                          <a:ext uri="{FF2B5EF4-FFF2-40B4-BE49-F238E27FC236}">
                            <a16:creationId xmlns:a16="http://schemas.microsoft.com/office/drawing/2014/main" xmlns="" id="{153329D9-6BB5-4912-939D-5F2FC682954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111089" y="1709213"/>
                        <a:ext cx="37192" cy="5859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7065" y="0"/>
                            </a:moveTo>
                            <a:lnTo>
                              <a:pt x="19230" y="6996"/>
                            </a:lnTo>
                            <a:lnTo>
                              <a:pt x="21600" y="18575"/>
                            </a:lnTo>
                            <a:lnTo>
                              <a:pt x="7846" y="21600"/>
                            </a:lnTo>
                            <a:lnTo>
                              <a:pt x="0" y="15332"/>
                            </a:lnTo>
                            <a:lnTo>
                              <a:pt x="7065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4" name="ï$ḷiḓê">
                        <a:extLst>
                          <a:ext uri="{FF2B5EF4-FFF2-40B4-BE49-F238E27FC236}">
                            <a16:creationId xmlns:a16="http://schemas.microsoft.com/office/drawing/2014/main" xmlns="" id="{4995159A-D0C7-4316-A851-0B2ED9EB980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68682" y="1781792"/>
                        <a:ext cx="106470" cy="11786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7034" y="4084"/>
                            </a:moveTo>
                            <a:lnTo>
                              <a:pt x="14037" y="951"/>
                            </a:lnTo>
                            <a:lnTo>
                              <a:pt x="20768" y="0"/>
                            </a:lnTo>
                            <a:lnTo>
                              <a:pt x="21600" y="4466"/>
                            </a:lnTo>
                            <a:lnTo>
                              <a:pt x="21600" y="9462"/>
                            </a:lnTo>
                            <a:lnTo>
                              <a:pt x="18270" y="14709"/>
                            </a:lnTo>
                            <a:lnTo>
                              <a:pt x="11767" y="21600"/>
                            </a:lnTo>
                            <a:lnTo>
                              <a:pt x="5959" y="21600"/>
                            </a:lnTo>
                            <a:lnTo>
                              <a:pt x="4656" y="12656"/>
                            </a:lnTo>
                            <a:lnTo>
                              <a:pt x="987" y="11920"/>
                            </a:lnTo>
                            <a:lnTo>
                              <a:pt x="0" y="7424"/>
                            </a:lnTo>
                            <a:lnTo>
                              <a:pt x="7034" y="4084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5" name="iṣḻîḓè">
                        <a:extLst>
                          <a:ext uri="{FF2B5EF4-FFF2-40B4-BE49-F238E27FC236}">
                            <a16:creationId xmlns:a16="http://schemas.microsoft.com/office/drawing/2014/main" xmlns="" id="{878E78AD-8D79-4D0B-923B-E014DAFBF19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83931" y="1847822"/>
                        <a:ext cx="316253" cy="22398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0135" y="116"/>
                            </a:moveTo>
                            <a:lnTo>
                              <a:pt x="7736" y="0"/>
                            </a:lnTo>
                            <a:lnTo>
                              <a:pt x="5503" y="1867"/>
                            </a:lnTo>
                            <a:lnTo>
                              <a:pt x="3311" y="3631"/>
                            </a:lnTo>
                            <a:lnTo>
                              <a:pt x="0" y="5601"/>
                            </a:lnTo>
                            <a:lnTo>
                              <a:pt x="553" y="8428"/>
                            </a:lnTo>
                            <a:lnTo>
                              <a:pt x="3528" y="11857"/>
                            </a:lnTo>
                            <a:lnTo>
                              <a:pt x="4929" y="13233"/>
                            </a:lnTo>
                            <a:lnTo>
                              <a:pt x="8513" y="9615"/>
                            </a:lnTo>
                            <a:lnTo>
                              <a:pt x="6289" y="14923"/>
                            </a:lnTo>
                            <a:lnTo>
                              <a:pt x="6937" y="17404"/>
                            </a:lnTo>
                            <a:lnTo>
                              <a:pt x="9406" y="17404"/>
                            </a:lnTo>
                            <a:lnTo>
                              <a:pt x="8624" y="20231"/>
                            </a:lnTo>
                            <a:lnTo>
                              <a:pt x="12079" y="21600"/>
                            </a:lnTo>
                            <a:cubicBezTo>
                              <a:pt x="12715" y="21450"/>
                              <a:pt x="13354" y="21318"/>
                              <a:pt x="13994" y="21204"/>
                            </a:cubicBezTo>
                            <a:cubicBezTo>
                              <a:pt x="14954" y="21034"/>
                              <a:pt x="15918" y="20905"/>
                              <a:pt x="16883" y="20817"/>
                            </a:cubicBezTo>
                            <a:cubicBezTo>
                              <a:pt x="17565" y="20989"/>
                              <a:pt x="18268" y="20853"/>
                              <a:pt x="18892" y="20429"/>
                            </a:cubicBezTo>
                            <a:cubicBezTo>
                              <a:pt x="19533" y="19993"/>
                              <a:pt x="20057" y="19276"/>
                              <a:pt x="20386" y="18385"/>
                            </a:cubicBezTo>
                            <a:lnTo>
                              <a:pt x="21600" y="14899"/>
                            </a:lnTo>
                            <a:lnTo>
                              <a:pt x="21180" y="11865"/>
                            </a:lnTo>
                            <a:lnTo>
                              <a:pt x="18798" y="12063"/>
                            </a:lnTo>
                            <a:lnTo>
                              <a:pt x="17958" y="8907"/>
                            </a:lnTo>
                            <a:lnTo>
                              <a:pt x="15762" y="9558"/>
                            </a:lnTo>
                            <a:lnTo>
                              <a:pt x="14689" y="13250"/>
                            </a:lnTo>
                            <a:lnTo>
                              <a:pt x="13714" y="10490"/>
                            </a:lnTo>
                            <a:lnTo>
                              <a:pt x="13159" y="8132"/>
                            </a:lnTo>
                            <a:lnTo>
                              <a:pt x="13585" y="4909"/>
                            </a:lnTo>
                            <a:lnTo>
                              <a:pt x="13445" y="2799"/>
                            </a:lnTo>
                            <a:lnTo>
                              <a:pt x="10836" y="6483"/>
                            </a:lnTo>
                            <a:lnTo>
                              <a:pt x="10001" y="4769"/>
                            </a:lnTo>
                            <a:lnTo>
                              <a:pt x="11116" y="3393"/>
                            </a:lnTo>
                            <a:lnTo>
                              <a:pt x="11945" y="928"/>
                            </a:lnTo>
                            <a:lnTo>
                              <a:pt x="10135" y="116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6" name="iṥḻíḓe">
                        <a:extLst>
                          <a:ext uri="{FF2B5EF4-FFF2-40B4-BE49-F238E27FC236}">
                            <a16:creationId xmlns:a16="http://schemas.microsoft.com/office/drawing/2014/main" xmlns="" id="{10F41550-AC83-4840-ACFB-FC6E6BCE81E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22290" y="2105921"/>
                        <a:ext cx="159823" cy="21117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516" h="21281" extrusionOk="0">
                            <a:moveTo>
                              <a:pt x="16062" y="145"/>
                            </a:moveTo>
                            <a:lnTo>
                              <a:pt x="18559" y="1996"/>
                            </a:lnTo>
                            <a:lnTo>
                              <a:pt x="18755" y="4746"/>
                            </a:lnTo>
                            <a:lnTo>
                              <a:pt x="21516" y="7829"/>
                            </a:lnTo>
                            <a:lnTo>
                              <a:pt x="20964" y="11197"/>
                            </a:lnTo>
                            <a:lnTo>
                              <a:pt x="19031" y="14918"/>
                            </a:lnTo>
                            <a:lnTo>
                              <a:pt x="18479" y="18087"/>
                            </a:lnTo>
                            <a:lnTo>
                              <a:pt x="15084" y="20077"/>
                            </a:lnTo>
                            <a:cubicBezTo>
                              <a:pt x="14091" y="20966"/>
                              <a:pt x="12556" y="21409"/>
                              <a:pt x="11023" y="21249"/>
                            </a:cubicBezTo>
                            <a:cubicBezTo>
                              <a:pt x="7381" y="20867"/>
                              <a:pt x="5464" y="17810"/>
                              <a:pt x="7399" y="15469"/>
                            </a:cubicBezTo>
                            <a:lnTo>
                              <a:pt x="1984" y="15469"/>
                            </a:lnTo>
                            <a:lnTo>
                              <a:pt x="10" y="10379"/>
                            </a:lnTo>
                            <a:cubicBezTo>
                              <a:pt x="-84" y="9375"/>
                              <a:pt x="478" y="8398"/>
                              <a:pt x="1518" y="7760"/>
                            </a:cubicBezTo>
                            <a:cubicBezTo>
                              <a:pt x="3296" y="6669"/>
                              <a:pt x="5899" y="6789"/>
                              <a:pt x="7484" y="8036"/>
                            </a:cubicBezTo>
                            <a:cubicBezTo>
                              <a:pt x="7545" y="9180"/>
                              <a:pt x="9290" y="9808"/>
                              <a:pt x="10523" y="9130"/>
                            </a:cubicBezTo>
                            <a:cubicBezTo>
                              <a:pt x="11635" y="8518"/>
                              <a:pt x="11430" y="7310"/>
                              <a:pt x="10799" y="6305"/>
                            </a:cubicBezTo>
                            <a:cubicBezTo>
                              <a:pt x="9787" y="4695"/>
                              <a:pt x="8151" y="3351"/>
                              <a:pt x="6104" y="2446"/>
                            </a:cubicBezTo>
                            <a:cubicBezTo>
                              <a:pt x="6962" y="1800"/>
                              <a:pt x="7958" y="1265"/>
                              <a:pt x="9050" y="862"/>
                            </a:cubicBezTo>
                            <a:cubicBezTo>
                              <a:pt x="11222" y="61"/>
                              <a:pt x="13682" y="-191"/>
                              <a:pt x="16062" y="145"/>
                            </a:cubicBez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7" name="ïṡľïḋè">
                        <a:extLst>
                          <a:ext uri="{FF2B5EF4-FFF2-40B4-BE49-F238E27FC236}">
                            <a16:creationId xmlns:a16="http://schemas.microsoft.com/office/drawing/2014/main" xmlns="" id="{7A428DFD-1929-41C4-8062-F448B516E85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56793" y="1766037"/>
                        <a:ext cx="6358012" cy="596988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6982" y="827"/>
                            </a:moveTo>
                            <a:lnTo>
                              <a:pt x="7131" y="835"/>
                            </a:lnTo>
                            <a:lnTo>
                              <a:pt x="7235" y="824"/>
                            </a:lnTo>
                            <a:lnTo>
                              <a:pt x="7298" y="913"/>
                            </a:lnTo>
                            <a:lnTo>
                              <a:pt x="7325" y="1000"/>
                            </a:lnTo>
                            <a:lnTo>
                              <a:pt x="7441" y="1022"/>
                            </a:lnTo>
                            <a:lnTo>
                              <a:pt x="7487" y="1088"/>
                            </a:lnTo>
                            <a:lnTo>
                              <a:pt x="7527" y="1212"/>
                            </a:lnTo>
                            <a:lnTo>
                              <a:pt x="7603" y="1298"/>
                            </a:lnTo>
                            <a:lnTo>
                              <a:pt x="7603" y="1387"/>
                            </a:lnTo>
                            <a:lnTo>
                              <a:pt x="7656" y="1456"/>
                            </a:lnTo>
                            <a:lnTo>
                              <a:pt x="7774" y="1483"/>
                            </a:lnTo>
                            <a:lnTo>
                              <a:pt x="7846" y="1517"/>
                            </a:lnTo>
                            <a:lnTo>
                              <a:pt x="7900" y="1570"/>
                            </a:lnTo>
                            <a:cubicBezTo>
                              <a:pt x="7875" y="1614"/>
                              <a:pt x="7901" y="1671"/>
                              <a:pt x="7949" y="1678"/>
                            </a:cubicBezTo>
                            <a:cubicBezTo>
                              <a:pt x="8022" y="1689"/>
                              <a:pt x="8065" y="1593"/>
                              <a:pt x="8011" y="1539"/>
                            </a:cubicBezTo>
                            <a:lnTo>
                              <a:pt x="8004" y="1414"/>
                            </a:lnTo>
                            <a:lnTo>
                              <a:pt x="8064" y="1310"/>
                            </a:lnTo>
                            <a:lnTo>
                              <a:pt x="8148" y="1280"/>
                            </a:lnTo>
                            <a:lnTo>
                              <a:pt x="8245" y="1273"/>
                            </a:lnTo>
                            <a:lnTo>
                              <a:pt x="8314" y="1372"/>
                            </a:lnTo>
                            <a:lnTo>
                              <a:pt x="8307" y="1465"/>
                            </a:lnTo>
                            <a:lnTo>
                              <a:pt x="8250" y="1544"/>
                            </a:lnTo>
                            <a:lnTo>
                              <a:pt x="8238" y="1638"/>
                            </a:lnTo>
                            <a:lnTo>
                              <a:pt x="8280" y="1741"/>
                            </a:lnTo>
                            <a:lnTo>
                              <a:pt x="8252" y="1852"/>
                            </a:lnTo>
                            <a:lnTo>
                              <a:pt x="8315" y="2016"/>
                            </a:lnTo>
                            <a:lnTo>
                              <a:pt x="8370" y="2072"/>
                            </a:lnTo>
                            <a:lnTo>
                              <a:pt x="8444" y="2116"/>
                            </a:lnTo>
                            <a:lnTo>
                              <a:pt x="8525" y="2102"/>
                            </a:lnTo>
                            <a:lnTo>
                              <a:pt x="8606" y="2124"/>
                            </a:lnTo>
                            <a:lnTo>
                              <a:pt x="8558" y="2220"/>
                            </a:lnTo>
                            <a:lnTo>
                              <a:pt x="8485" y="2205"/>
                            </a:lnTo>
                            <a:lnTo>
                              <a:pt x="8462" y="2284"/>
                            </a:lnTo>
                            <a:lnTo>
                              <a:pt x="8441" y="2449"/>
                            </a:lnTo>
                            <a:lnTo>
                              <a:pt x="8379" y="2618"/>
                            </a:lnTo>
                            <a:lnTo>
                              <a:pt x="8312" y="2588"/>
                            </a:lnTo>
                            <a:lnTo>
                              <a:pt x="8203" y="2531"/>
                            </a:lnTo>
                            <a:lnTo>
                              <a:pt x="8124" y="2598"/>
                            </a:lnTo>
                            <a:lnTo>
                              <a:pt x="8205" y="2699"/>
                            </a:lnTo>
                            <a:cubicBezTo>
                              <a:pt x="8263" y="2733"/>
                              <a:pt x="8323" y="2760"/>
                              <a:pt x="8386" y="2780"/>
                            </a:cubicBezTo>
                            <a:cubicBezTo>
                              <a:pt x="8432" y="2794"/>
                              <a:pt x="8479" y="2805"/>
                              <a:pt x="8525" y="2795"/>
                            </a:cubicBezTo>
                            <a:cubicBezTo>
                              <a:pt x="8571" y="2785"/>
                              <a:pt x="8611" y="2757"/>
                              <a:pt x="8637" y="2716"/>
                            </a:cubicBezTo>
                            <a:lnTo>
                              <a:pt x="8664" y="2637"/>
                            </a:lnTo>
                            <a:lnTo>
                              <a:pt x="8584" y="2645"/>
                            </a:lnTo>
                            <a:cubicBezTo>
                              <a:pt x="8554" y="2675"/>
                              <a:pt x="8510" y="2681"/>
                              <a:pt x="8473" y="2662"/>
                            </a:cubicBezTo>
                            <a:cubicBezTo>
                              <a:pt x="8359" y="2599"/>
                              <a:pt x="8398" y="2415"/>
                              <a:pt x="8527" y="2412"/>
                            </a:cubicBezTo>
                            <a:lnTo>
                              <a:pt x="8630" y="2449"/>
                            </a:lnTo>
                            <a:lnTo>
                              <a:pt x="8693" y="2335"/>
                            </a:lnTo>
                            <a:lnTo>
                              <a:pt x="8728" y="2264"/>
                            </a:lnTo>
                            <a:lnTo>
                              <a:pt x="8813" y="2264"/>
                            </a:lnTo>
                            <a:lnTo>
                              <a:pt x="8883" y="2328"/>
                            </a:lnTo>
                            <a:lnTo>
                              <a:pt x="8913" y="2180"/>
                            </a:lnTo>
                            <a:lnTo>
                              <a:pt x="8888" y="2034"/>
                            </a:lnTo>
                            <a:lnTo>
                              <a:pt x="8901" y="1920"/>
                            </a:lnTo>
                            <a:lnTo>
                              <a:pt x="8955" y="1834"/>
                            </a:lnTo>
                            <a:cubicBezTo>
                              <a:pt x="8964" y="1773"/>
                              <a:pt x="8971" y="1712"/>
                              <a:pt x="8975" y="1651"/>
                            </a:cubicBezTo>
                            <a:cubicBezTo>
                              <a:pt x="8979" y="1601"/>
                              <a:pt x="8982" y="1552"/>
                              <a:pt x="8982" y="1502"/>
                            </a:cubicBezTo>
                            <a:lnTo>
                              <a:pt x="8975" y="1347"/>
                            </a:lnTo>
                            <a:cubicBezTo>
                              <a:pt x="8984" y="1319"/>
                              <a:pt x="9001" y="1296"/>
                              <a:pt x="9024" y="1280"/>
                            </a:cubicBezTo>
                            <a:cubicBezTo>
                              <a:pt x="9068" y="1251"/>
                              <a:pt x="9123" y="1256"/>
                              <a:pt x="9175" y="1258"/>
                            </a:cubicBezTo>
                            <a:cubicBezTo>
                              <a:pt x="9214" y="1260"/>
                              <a:pt x="9254" y="1260"/>
                              <a:pt x="9293" y="1258"/>
                            </a:cubicBezTo>
                            <a:lnTo>
                              <a:pt x="9383" y="1324"/>
                            </a:lnTo>
                            <a:lnTo>
                              <a:pt x="9342" y="1409"/>
                            </a:lnTo>
                            <a:lnTo>
                              <a:pt x="9274" y="1569"/>
                            </a:lnTo>
                            <a:lnTo>
                              <a:pt x="9178" y="1638"/>
                            </a:lnTo>
                            <a:lnTo>
                              <a:pt x="9194" y="1866"/>
                            </a:lnTo>
                            <a:lnTo>
                              <a:pt x="9194" y="1997"/>
                            </a:lnTo>
                            <a:lnTo>
                              <a:pt x="9264" y="2101"/>
                            </a:lnTo>
                            <a:cubicBezTo>
                              <a:pt x="9307" y="2131"/>
                              <a:pt x="9342" y="2173"/>
                              <a:pt x="9366" y="2222"/>
                            </a:cubicBezTo>
                            <a:cubicBezTo>
                              <a:pt x="9382" y="2255"/>
                              <a:pt x="9393" y="2291"/>
                              <a:pt x="9399" y="2328"/>
                            </a:cubicBezTo>
                            <a:lnTo>
                              <a:pt x="9482" y="2336"/>
                            </a:lnTo>
                            <a:lnTo>
                              <a:pt x="9556" y="2400"/>
                            </a:lnTo>
                            <a:cubicBezTo>
                              <a:pt x="9583" y="2419"/>
                              <a:pt x="9608" y="2443"/>
                              <a:pt x="9630" y="2469"/>
                            </a:cubicBezTo>
                            <a:cubicBezTo>
                              <a:pt x="9660" y="2506"/>
                              <a:pt x="9685" y="2549"/>
                              <a:pt x="9702" y="2595"/>
                            </a:cubicBezTo>
                            <a:cubicBezTo>
                              <a:pt x="9712" y="2619"/>
                              <a:pt x="9722" y="2644"/>
                              <a:pt x="9732" y="2668"/>
                            </a:cubicBezTo>
                            <a:cubicBezTo>
                              <a:pt x="9742" y="2692"/>
                              <a:pt x="9752" y="2716"/>
                              <a:pt x="9762" y="2740"/>
                            </a:cubicBezTo>
                            <a:lnTo>
                              <a:pt x="9811" y="2856"/>
                            </a:lnTo>
                            <a:lnTo>
                              <a:pt x="9887" y="2814"/>
                            </a:lnTo>
                            <a:lnTo>
                              <a:pt x="9859" y="2582"/>
                            </a:lnTo>
                            <a:lnTo>
                              <a:pt x="9928" y="2479"/>
                            </a:lnTo>
                            <a:lnTo>
                              <a:pt x="9921" y="2310"/>
                            </a:lnTo>
                            <a:lnTo>
                              <a:pt x="9875" y="2239"/>
                            </a:lnTo>
                            <a:lnTo>
                              <a:pt x="9712" y="2214"/>
                            </a:lnTo>
                            <a:lnTo>
                              <a:pt x="9622" y="2125"/>
                            </a:lnTo>
                            <a:lnTo>
                              <a:pt x="9548" y="1994"/>
                            </a:lnTo>
                            <a:lnTo>
                              <a:pt x="9500" y="1935"/>
                            </a:lnTo>
                            <a:lnTo>
                              <a:pt x="9451" y="1765"/>
                            </a:lnTo>
                            <a:lnTo>
                              <a:pt x="9437" y="1636"/>
                            </a:lnTo>
                            <a:lnTo>
                              <a:pt x="9444" y="1522"/>
                            </a:lnTo>
                            <a:lnTo>
                              <a:pt x="9505" y="1384"/>
                            </a:lnTo>
                            <a:lnTo>
                              <a:pt x="9539" y="1305"/>
                            </a:lnTo>
                            <a:lnTo>
                              <a:pt x="9644" y="1275"/>
                            </a:lnTo>
                            <a:lnTo>
                              <a:pt x="9776" y="1268"/>
                            </a:lnTo>
                            <a:lnTo>
                              <a:pt x="9843" y="1297"/>
                            </a:lnTo>
                            <a:lnTo>
                              <a:pt x="9987" y="1259"/>
                            </a:lnTo>
                            <a:lnTo>
                              <a:pt x="10085" y="1215"/>
                            </a:lnTo>
                            <a:lnTo>
                              <a:pt x="10208" y="1215"/>
                            </a:lnTo>
                            <a:lnTo>
                              <a:pt x="10317" y="1280"/>
                            </a:lnTo>
                            <a:lnTo>
                              <a:pt x="10446" y="1371"/>
                            </a:lnTo>
                            <a:lnTo>
                              <a:pt x="10527" y="1403"/>
                            </a:lnTo>
                            <a:lnTo>
                              <a:pt x="10673" y="1499"/>
                            </a:lnTo>
                            <a:lnTo>
                              <a:pt x="10750" y="1507"/>
                            </a:lnTo>
                            <a:lnTo>
                              <a:pt x="10903" y="1507"/>
                            </a:lnTo>
                            <a:lnTo>
                              <a:pt x="10965" y="1558"/>
                            </a:lnTo>
                            <a:lnTo>
                              <a:pt x="11043" y="1622"/>
                            </a:lnTo>
                            <a:lnTo>
                              <a:pt x="11141" y="1642"/>
                            </a:lnTo>
                            <a:cubicBezTo>
                              <a:pt x="11167" y="1646"/>
                              <a:pt x="11193" y="1654"/>
                              <a:pt x="11218" y="1664"/>
                            </a:cubicBezTo>
                            <a:cubicBezTo>
                              <a:pt x="11254" y="1680"/>
                              <a:pt x="11287" y="1703"/>
                              <a:pt x="11315" y="1731"/>
                            </a:cubicBezTo>
                            <a:lnTo>
                              <a:pt x="11396" y="1808"/>
                            </a:lnTo>
                            <a:lnTo>
                              <a:pt x="11452" y="1948"/>
                            </a:lnTo>
                            <a:lnTo>
                              <a:pt x="11505" y="2034"/>
                            </a:lnTo>
                            <a:lnTo>
                              <a:pt x="11670" y="2064"/>
                            </a:lnTo>
                            <a:lnTo>
                              <a:pt x="11784" y="2091"/>
                            </a:lnTo>
                            <a:lnTo>
                              <a:pt x="12021" y="2143"/>
                            </a:lnTo>
                            <a:lnTo>
                              <a:pt x="12188" y="2173"/>
                            </a:lnTo>
                            <a:cubicBezTo>
                              <a:pt x="12226" y="2161"/>
                              <a:pt x="12267" y="2168"/>
                              <a:pt x="12299" y="2193"/>
                            </a:cubicBezTo>
                            <a:cubicBezTo>
                              <a:pt x="12345" y="2228"/>
                              <a:pt x="12365" y="2291"/>
                              <a:pt x="12348" y="2348"/>
                            </a:cubicBezTo>
                            <a:lnTo>
                              <a:pt x="12320" y="2499"/>
                            </a:lnTo>
                            <a:lnTo>
                              <a:pt x="12307" y="2647"/>
                            </a:lnTo>
                            <a:lnTo>
                              <a:pt x="12353" y="2763"/>
                            </a:lnTo>
                            <a:lnTo>
                              <a:pt x="12265" y="2812"/>
                            </a:lnTo>
                            <a:cubicBezTo>
                              <a:pt x="12226" y="2799"/>
                              <a:pt x="12189" y="2782"/>
                              <a:pt x="12154" y="2760"/>
                            </a:cubicBezTo>
                            <a:cubicBezTo>
                              <a:pt x="12092" y="2723"/>
                              <a:pt x="12039" y="2672"/>
                              <a:pt x="11996" y="2612"/>
                            </a:cubicBezTo>
                            <a:lnTo>
                              <a:pt x="11906" y="2598"/>
                            </a:lnTo>
                            <a:lnTo>
                              <a:pt x="11869" y="2672"/>
                            </a:lnTo>
                            <a:lnTo>
                              <a:pt x="11943" y="2778"/>
                            </a:lnTo>
                            <a:lnTo>
                              <a:pt x="12073" y="2842"/>
                            </a:lnTo>
                            <a:lnTo>
                              <a:pt x="12196" y="2870"/>
                            </a:lnTo>
                            <a:cubicBezTo>
                              <a:pt x="12252" y="2881"/>
                              <a:pt x="12306" y="2906"/>
                              <a:pt x="12352" y="2941"/>
                            </a:cubicBezTo>
                            <a:cubicBezTo>
                              <a:pt x="12395" y="2975"/>
                              <a:pt x="12431" y="3017"/>
                              <a:pt x="12459" y="3065"/>
                            </a:cubicBezTo>
                            <a:lnTo>
                              <a:pt x="12466" y="3161"/>
                            </a:lnTo>
                            <a:cubicBezTo>
                              <a:pt x="12485" y="3191"/>
                              <a:pt x="12502" y="3222"/>
                              <a:pt x="12517" y="3255"/>
                            </a:cubicBezTo>
                            <a:cubicBezTo>
                              <a:pt x="12534" y="3294"/>
                              <a:pt x="12548" y="3335"/>
                              <a:pt x="12558" y="3378"/>
                            </a:cubicBezTo>
                            <a:lnTo>
                              <a:pt x="12459" y="3479"/>
                            </a:lnTo>
                            <a:lnTo>
                              <a:pt x="12328" y="3383"/>
                            </a:lnTo>
                            <a:lnTo>
                              <a:pt x="12360" y="3497"/>
                            </a:lnTo>
                            <a:lnTo>
                              <a:pt x="12388" y="3606"/>
                            </a:lnTo>
                            <a:lnTo>
                              <a:pt x="12168" y="3614"/>
                            </a:lnTo>
                            <a:lnTo>
                              <a:pt x="11947" y="3586"/>
                            </a:lnTo>
                            <a:lnTo>
                              <a:pt x="11769" y="3586"/>
                            </a:lnTo>
                            <a:lnTo>
                              <a:pt x="11618" y="3490"/>
                            </a:lnTo>
                            <a:cubicBezTo>
                              <a:pt x="11588" y="3446"/>
                              <a:pt x="11548" y="3411"/>
                              <a:pt x="11502" y="3389"/>
                            </a:cubicBezTo>
                            <a:cubicBezTo>
                              <a:pt x="11446" y="3361"/>
                              <a:pt x="11382" y="3353"/>
                              <a:pt x="11321" y="3367"/>
                            </a:cubicBezTo>
                            <a:lnTo>
                              <a:pt x="11148" y="3411"/>
                            </a:lnTo>
                            <a:lnTo>
                              <a:pt x="11080" y="3520"/>
                            </a:lnTo>
                            <a:lnTo>
                              <a:pt x="11173" y="3562"/>
                            </a:lnTo>
                            <a:lnTo>
                              <a:pt x="11173" y="3658"/>
                            </a:lnTo>
                            <a:lnTo>
                              <a:pt x="11041" y="3688"/>
                            </a:lnTo>
                            <a:cubicBezTo>
                              <a:pt x="11002" y="3696"/>
                              <a:pt x="10964" y="3668"/>
                              <a:pt x="10957" y="3626"/>
                            </a:cubicBezTo>
                            <a:cubicBezTo>
                              <a:pt x="10950" y="3580"/>
                              <a:pt x="10984" y="3542"/>
                              <a:pt x="10992" y="3497"/>
                            </a:cubicBezTo>
                            <a:cubicBezTo>
                              <a:pt x="11001" y="3449"/>
                              <a:pt x="10979" y="3400"/>
                              <a:pt x="10939" y="3377"/>
                            </a:cubicBezTo>
                            <a:lnTo>
                              <a:pt x="10871" y="3214"/>
                            </a:lnTo>
                            <a:lnTo>
                              <a:pt x="10927" y="3087"/>
                            </a:lnTo>
                            <a:lnTo>
                              <a:pt x="11099" y="3058"/>
                            </a:lnTo>
                            <a:cubicBezTo>
                              <a:pt x="11143" y="3095"/>
                              <a:pt x="11209" y="3081"/>
                              <a:pt x="11236" y="3028"/>
                            </a:cubicBezTo>
                            <a:cubicBezTo>
                              <a:pt x="11261" y="2979"/>
                              <a:pt x="11242" y="2918"/>
                              <a:pt x="11194" y="2895"/>
                            </a:cubicBezTo>
                            <a:lnTo>
                              <a:pt x="11162" y="2836"/>
                            </a:lnTo>
                            <a:lnTo>
                              <a:pt x="11197" y="2733"/>
                            </a:lnTo>
                            <a:lnTo>
                              <a:pt x="11222" y="2589"/>
                            </a:lnTo>
                            <a:lnTo>
                              <a:pt x="11197" y="2443"/>
                            </a:lnTo>
                            <a:lnTo>
                              <a:pt x="11053" y="2409"/>
                            </a:lnTo>
                            <a:lnTo>
                              <a:pt x="10999" y="2596"/>
                            </a:lnTo>
                            <a:lnTo>
                              <a:pt x="10942" y="2690"/>
                            </a:lnTo>
                            <a:lnTo>
                              <a:pt x="10865" y="2727"/>
                            </a:lnTo>
                            <a:lnTo>
                              <a:pt x="10817" y="2660"/>
                            </a:lnTo>
                            <a:lnTo>
                              <a:pt x="10754" y="2500"/>
                            </a:lnTo>
                            <a:lnTo>
                              <a:pt x="10781" y="2399"/>
                            </a:lnTo>
                            <a:lnTo>
                              <a:pt x="10830" y="2332"/>
                            </a:lnTo>
                            <a:lnTo>
                              <a:pt x="10781" y="2275"/>
                            </a:lnTo>
                            <a:lnTo>
                              <a:pt x="10684" y="2238"/>
                            </a:lnTo>
                            <a:lnTo>
                              <a:pt x="10600" y="2181"/>
                            </a:lnTo>
                            <a:lnTo>
                              <a:pt x="10517" y="2122"/>
                            </a:lnTo>
                            <a:lnTo>
                              <a:pt x="10552" y="2262"/>
                            </a:lnTo>
                            <a:lnTo>
                              <a:pt x="10607" y="2328"/>
                            </a:lnTo>
                            <a:lnTo>
                              <a:pt x="10633" y="2419"/>
                            </a:lnTo>
                            <a:lnTo>
                              <a:pt x="10639" y="2505"/>
                            </a:lnTo>
                            <a:lnTo>
                              <a:pt x="10498" y="2436"/>
                            </a:lnTo>
                            <a:lnTo>
                              <a:pt x="10463" y="2355"/>
                            </a:lnTo>
                            <a:lnTo>
                              <a:pt x="10421" y="2254"/>
                            </a:lnTo>
                            <a:lnTo>
                              <a:pt x="10345" y="2231"/>
                            </a:lnTo>
                            <a:lnTo>
                              <a:pt x="10299" y="2312"/>
                            </a:lnTo>
                            <a:lnTo>
                              <a:pt x="10338" y="2436"/>
                            </a:lnTo>
                            <a:lnTo>
                              <a:pt x="10382" y="2609"/>
                            </a:lnTo>
                            <a:lnTo>
                              <a:pt x="10389" y="2728"/>
                            </a:lnTo>
                            <a:lnTo>
                              <a:pt x="10389" y="2839"/>
                            </a:lnTo>
                            <a:lnTo>
                              <a:pt x="10361" y="2940"/>
                            </a:lnTo>
                            <a:lnTo>
                              <a:pt x="10333" y="3026"/>
                            </a:lnTo>
                            <a:lnTo>
                              <a:pt x="10284" y="3159"/>
                            </a:lnTo>
                            <a:lnTo>
                              <a:pt x="10277" y="3241"/>
                            </a:lnTo>
                            <a:lnTo>
                              <a:pt x="10356" y="3317"/>
                            </a:lnTo>
                            <a:lnTo>
                              <a:pt x="10495" y="3376"/>
                            </a:lnTo>
                            <a:lnTo>
                              <a:pt x="10586" y="3406"/>
                            </a:lnTo>
                            <a:lnTo>
                              <a:pt x="10704" y="3512"/>
                            </a:lnTo>
                            <a:lnTo>
                              <a:pt x="10778" y="3620"/>
                            </a:lnTo>
                            <a:lnTo>
                              <a:pt x="10737" y="3709"/>
                            </a:lnTo>
                            <a:lnTo>
                              <a:pt x="10654" y="3714"/>
                            </a:lnTo>
                            <a:lnTo>
                              <a:pt x="10517" y="3662"/>
                            </a:lnTo>
                            <a:lnTo>
                              <a:pt x="10380" y="3677"/>
                            </a:lnTo>
                            <a:cubicBezTo>
                              <a:pt x="10381" y="3717"/>
                              <a:pt x="10367" y="3755"/>
                              <a:pt x="10343" y="3785"/>
                            </a:cubicBezTo>
                            <a:cubicBezTo>
                              <a:pt x="10311" y="3826"/>
                              <a:pt x="10262" y="3848"/>
                              <a:pt x="10211" y="3845"/>
                            </a:cubicBezTo>
                            <a:lnTo>
                              <a:pt x="10102" y="3793"/>
                            </a:lnTo>
                            <a:lnTo>
                              <a:pt x="9970" y="3800"/>
                            </a:lnTo>
                            <a:cubicBezTo>
                              <a:pt x="9960" y="3762"/>
                              <a:pt x="9953" y="3723"/>
                              <a:pt x="9952" y="3684"/>
                            </a:cubicBezTo>
                            <a:cubicBezTo>
                              <a:pt x="9947" y="3578"/>
                              <a:pt x="9975" y="3473"/>
                              <a:pt x="10031" y="3385"/>
                            </a:cubicBezTo>
                            <a:cubicBezTo>
                              <a:pt x="10030" y="3354"/>
                              <a:pt x="10014" y="3327"/>
                              <a:pt x="9989" y="3313"/>
                            </a:cubicBezTo>
                            <a:cubicBezTo>
                              <a:pt x="9848" y="3235"/>
                              <a:pt x="9741" y="3476"/>
                              <a:pt x="9887" y="3542"/>
                            </a:cubicBezTo>
                            <a:lnTo>
                              <a:pt x="9827" y="3688"/>
                            </a:lnTo>
                            <a:lnTo>
                              <a:pt x="9732" y="3812"/>
                            </a:lnTo>
                            <a:lnTo>
                              <a:pt x="9628" y="3864"/>
                            </a:lnTo>
                            <a:cubicBezTo>
                              <a:pt x="9618" y="3904"/>
                              <a:pt x="9599" y="3942"/>
                              <a:pt x="9575" y="3975"/>
                            </a:cubicBezTo>
                            <a:cubicBezTo>
                              <a:pt x="9539" y="4021"/>
                              <a:pt x="9492" y="4056"/>
                              <a:pt x="9438" y="4074"/>
                            </a:cubicBezTo>
                            <a:cubicBezTo>
                              <a:pt x="9430" y="4101"/>
                              <a:pt x="9420" y="4127"/>
                              <a:pt x="9407" y="4152"/>
                            </a:cubicBezTo>
                            <a:cubicBezTo>
                              <a:pt x="9381" y="4206"/>
                              <a:pt x="9343" y="4252"/>
                              <a:pt x="9298" y="4288"/>
                            </a:cubicBezTo>
                            <a:lnTo>
                              <a:pt x="9263" y="4415"/>
                            </a:lnTo>
                            <a:lnTo>
                              <a:pt x="9187" y="4486"/>
                            </a:lnTo>
                            <a:cubicBezTo>
                              <a:pt x="9179" y="4525"/>
                              <a:pt x="9172" y="4564"/>
                              <a:pt x="9166" y="4602"/>
                            </a:cubicBezTo>
                            <a:cubicBezTo>
                              <a:pt x="9156" y="4659"/>
                              <a:pt x="9148" y="4716"/>
                              <a:pt x="9140" y="4773"/>
                            </a:cubicBezTo>
                            <a:cubicBezTo>
                              <a:pt x="9148" y="4808"/>
                              <a:pt x="9158" y="4842"/>
                              <a:pt x="9168" y="4876"/>
                            </a:cubicBezTo>
                            <a:cubicBezTo>
                              <a:pt x="9180" y="4914"/>
                              <a:pt x="9193" y="4951"/>
                              <a:pt x="9207" y="4988"/>
                            </a:cubicBezTo>
                            <a:cubicBezTo>
                              <a:pt x="9233" y="5010"/>
                              <a:pt x="9256" y="5035"/>
                              <a:pt x="9277" y="5061"/>
                            </a:cubicBezTo>
                            <a:cubicBezTo>
                              <a:pt x="9326" y="5123"/>
                              <a:pt x="9362" y="5194"/>
                              <a:pt x="9384" y="5272"/>
                            </a:cubicBezTo>
                            <a:lnTo>
                              <a:pt x="9452" y="5434"/>
                            </a:lnTo>
                            <a:lnTo>
                              <a:pt x="9547" y="5508"/>
                            </a:lnTo>
                            <a:cubicBezTo>
                              <a:pt x="9551" y="5474"/>
                              <a:pt x="9565" y="5443"/>
                              <a:pt x="9589" y="5419"/>
                            </a:cubicBezTo>
                            <a:cubicBezTo>
                              <a:pt x="9650" y="5357"/>
                              <a:pt x="9747" y="5360"/>
                              <a:pt x="9804" y="5427"/>
                            </a:cubicBezTo>
                            <a:lnTo>
                              <a:pt x="9972" y="5464"/>
                            </a:lnTo>
                            <a:lnTo>
                              <a:pt x="10020" y="5560"/>
                            </a:lnTo>
                            <a:lnTo>
                              <a:pt x="10113" y="5567"/>
                            </a:lnTo>
                            <a:lnTo>
                              <a:pt x="10248" y="5653"/>
                            </a:lnTo>
                            <a:lnTo>
                              <a:pt x="10422" y="5737"/>
                            </a:lnTo>
                            <a:lnTo>
                              <a:pt x="10522" y="5745"/>
                            </a:lnTo>
                            <a:lnTo>
                              <a:pt x="10694" y="5750"/>
                            </a:lnTo>
                            <a:cubicBezTo>
                              <a:pt x="10727" y="5745"/>
                              <a:pt x="10760" y="5748"/>
                              <a:pt x="10792" y="5757"/>
                            </a:cubicBezTo>
                            <a:cubicBezTo>
                              <a:pt x="10842" y="5772"/>
                              <a:pt x="10887" y="5803"/>
                              <a:pt x="10924" y="5841"/>
                            </a:cubicBezTo>
                            <a:cubicBezTo>
                              <a:pt x="10976" y="5894"/>
                              <a:pt x="11014" y="5959"/>
                              <a:pt x="11036" y="6032"/>
                            </a:cubicBezTo>
                            <a:cubicBezTo>
                              <a:pt x="11037" y="6070"/>
                              <a:pt x="11050" y="6106"/>
                              <a:pt x="11073" y="6136"/>
                            </a:cubicBezTo>
                            <a:cubicBezTo>
                              <a:pt x="11105" y="6176"/>
                              <a:pt x="11151" y="6197"/>
                              <a:pt x="11198" y="6215"/>
                            </a:cubicBezTo>
                            <a:cubicBezTo>
                              <a:pt x="11235" y="6228"/>
                              <a:pt x="11272" y="6240"/>
                              <a:pt x="11309" y="6249"/>
                            </a:cubicBezTo>
                            <a:lnTo>
                              <a:pt x="11323" y="6403"/>
                            </a:lnTo>
                            <a:lnTo>
                              <a:pt x="11329" y="6534"/>
                            </a:lnTo>
                            <a:lnTo>
                              <a:pt x="11403" y="6648"/>
                            </a:lnTo>
                            <a:lnTo>
                              <a:pt x="11547" y="6749"/>
                            </a:lnTo>
                            <a:cubicBezTo>
                              <a:pt x="11589" y="6765"/>
                              <a:pt x="11635" y="6760"/>
                              <a:pt x="11672" y="6735"/>
                            </a:cubicBezTo>
                            <a:cubicBezTo>
                              <a:pt x="11760" y="6675"/>
                              <a:pt x="11771" y="6543"/>
                              <a:pt x="11695" y="6467"/>
                            </a:cubicBezTo>
                            <a:cubicBezTo>
                              <a:pt x="11673" y="6413"/>
                              <a:pt x="11648" y="6361"/>
                              <a:pt x="11621" y="6309"/>
                            </a:cubicBezTo>
                            <a:cubicBezTo>
                              <a:pt x="11573" y="6217"/>
                              <a:pt x="11519" y="6128"/>
                              <a:pt x="11458" y="6044"/>
                            </a:cubicBezTo>
                            <a:lnTo>
                              <a:pt x="11458" y="5953"/>
                            </a:lnTo>
                            <a:lnTo>
                              <a:pt x="11505" y="5842"/>
                            </a:lnTo>
                            <a:lnTo>
                              <a:pt x="11491" y="5746"/>
                            </a:lnTo>
                            <a:lnTo>
                              <a:pt x="11394" y="5687"/>
                            </a:lnTo>
                            <a:lnTo>
                              <a:pt x="11255" y="5608"/>
                            </a:lnTo>
                            <a:lnTo>
                              <a:pt x="11234" y="5437"/>
                            </a:lnTo>
                            <a:lnTo>
                              <a:pt x="11292" y="5363"/>
                            </a:lnTo>
                            <a:lnTo>
                              <a:pt x="11359" y="5363"/>
                            </a:lnTo>
                            <a:lnTo>
                              <a:pt x="11442" y="5413"/>
                            </a:lnTo>
                            <a:lnTo>
                              <a:pt x="11484" y="5501"/>
                            </a:lnTo>
                            <a:lnTo>
                              <a:pt x="11496" y="5603"/>
                            </a:lnTo>
                            <a:lnTo>
                              <a:pt x="11546" y="5684"/>
                            </a:lnTo>
                            <a:lnTo>
                              <a:pt x="11602" y="5755"/>
                            </a:lnTo>
                            <a:cubicBezTo>
                              <a:pt x="11632" y="5747"/>
                              <a:pt x="11659" y="5729"/>
                              <a:pt x="11678" y="5703"/>
                            </a:cubicBezTo>
                            <a:cubicBezTo>
                              <a:pt x="11720" y="5647"/>
                              <a:pt x="11720" y="5567"/>
                              <a:pt x="11678" y="5510"/>
                            </a:cubicBezTo>
                            <a:lnTo>
                              <a:pt x="11687" y="5305"/>
                            </a:lnTo>
                            <a:lnTo>
                              <a:pt x="11631" y="5137"/>
                            </a:lnTo>
                            <a:lnTo>
                              <a:pt x="11504" y="5001"/>
                            </a:lnTo>
                            <a:lnTo>
                              <a:pt x="11355" y="4959"/>
                            </a:lnTo>
                            <a:lnTo>
                              <a:pt x="11334" y="4831"/>
                            </a:lnTo>
                            <a:lnTo>
                              <a:pt x="11341" y="4729"/>
                            </a:lnTo>
                            <a:lnTo>
                              <a:pt x="11348" y="4507"/>
                            </a:lnTo>
                            <a:lnTo>
                              <a:pt x="11294" y="4448"/>
                            </a:lnTo>
                            <a:lnTo>
                              <a:pt x="11212" y="4396"/>
                            </a:lnTo>
                            <a:lnTo>
                              <a:pt x="11184" y="4307"/>
                            </a:lnTo>
                            <a:lnTo>
                              <a:pt x="11212" y="4203"/>
                            </a:lnTo>
                            <a:lnTo>
                              <a:pt x="11142" y="4028"/>
                            </a:lnTo>
                            <a:lnTo>
                              <a:pt x="11149" y="3859"/>
                            </a:lnTo>
                            <a:lnTo>
                              <a:pt x="11226" y="3845"/>
                            </a:lnTo>
                            <a:lnTo>
                              <a:pt x="11432" y="3859"/>
                            </a:lnTo>
                            <a:lnTo>
                              <a:pt x="11485" y="3771"/>
                            </a:lnTo>
                            <a:lnTo>
                              <a:pt x="11550" y="3741"/>
                            </a:lnTo>
                            <a:lnTo>
                              <a:pt x="11760" y="3790"/>
                            </a:lnTo>
                            <a:lnTo>
                              <a:pt x="11845" y="3861"/>
                            </a:lnTo>
                            <a:lnTo>
                              <a:pt x="11924" y="3913"/>
                            </a:lnTo>
                            <a:lnTo>
                              <a:pt x="12056" y="3943"/>
                            </a:lnTo>
                            <a:lnTo>
                              <a:pt x="12235" y="3948"/>
                            </a:lnTo>
                            <a:lnTo>
                              <a:pt x="12277" y="4074"/>
                            </a:lnTo>
                            <a:lnTo>
                              <a:pt x="12320" y="4299"/>
                            </a:lnTo>
                            <a:lnTo>
                              <a:pt x="12439" y="4425"/>
                            </a:lnTo>
                            <a:lnTo>
                              <a:pt x="12576" y="4455"/>
                            </a:lnTo>
                            <a:lnTo>
                              <a:pt x="12685" y="4418"/>
                            </a:lnTo>
                            <a:cubicBezTo>
                              <a:pt x="12703" y="4385"/>
                              <a:pt x="12717" y="4350"/>
                              <a:pt x="12727" y="4314"/>
                            </a:cubicBezTo>
                            <a:cubicBezTo>
                              <a:pt x="12750" y="4222"/>
                              <a:pt x="12742" y="4125"/>
                              <a:pt x="12706" y="4039"/>
                            </a:cubicBezTo>
                            <a:lnTo>
                              <a:pt x="12706" y="3894"/>
                            </a:lnTo>
                            <a:lnTo>
                              <a:pt x="12724" y="3822"/>
                            </a:lnTo>
                            <a:lnTo>
                              <a:pt x="12840" y="3889"/>
                            </a:lnTo>
                            <a:lnTo>
                              <a:pt x="12901" y="3933"/>
                            </a:lnTo>
                            <a:cubicBezTo>
                              <a:pt x="12943" y="3970"/>
                              <a:pt x="12987" y="4005"/>
                              <a:pt x="13033" y="4037"/>
                            </a:cubicBezTo>
                            <a:cubicBezTo>
                              <a:pt x="13072" y="4063"/>
                              <a:pt x="13112" y="4088"/>
                              <a:pt x="13153" y="4111"/>
                            </a:cubicBezTo>
                            <a:lnTo>
                              <a:pt x="13279" y="4204"/>
                            </a:lnTo>
                            <a:lnTo>
                              <a:pt x="13409" y="4320"/>
                            </a:lnTo>
                            <a:lnTo>
                              <a:pt x="13497" y="4426"/>
                            </a:lnTo>
                            <a:lnTo>
                              <a:pt x="13646" y="4604"/>
                            </a:lnTo>
                            <a:lnTo>
                              <a:pt x="13736" y="4662"/>
                            </a:lnTo>
                            <a:lnTo>
                              <a:pt x="13914" y="4702"/>
                            </a:lnTo>
                            <a:lnTo>
                              <a:pt x="14011" y="4724"/>
                            </a:lnTo>
                            <a:lnTo>
                              <a:pt x="14211" y="4717"/>
                            </a:lnTo>
                            <a:lnTo>
                              <a:pt x="14343" y="4746"/>
                            </a:lnTo>
                            <a:lnTo>
                              <a:pt x="14331" y="4858"/>
                            </a:lnTo>
                            <a:lnTo>
                              <a:pt x="14487" y="4917"/>
                            </a:lnTo>
                            <a:lnTo>
                              <a:pt x="14563" y="4932"/>
                            </a:lnTo>
                            <a:lnTo>
                              <a:pt x="14665" y="5055"/>
                            </a:lnTo>
                            <a:cubicBezTo>
                              <a:pt x="14686" y="5090"/>
                              <a:pt x="14708" y="5125"/>
                              <a:pt x="14730" y="5159"/>
                            </a:cubicBezTo>
                            <a:cubicBezTo>
                              <a:pt x="14787" y="5245"/>
                              <a:pt x="14849" y="5328"/>
                              <a:pt x="14916" y="5406"/>
                            </a:cubicBezTo>
                            <a:lnTo>
                              <a:pt x="14958" y="5478"/>
                            </a:lnTo>
                            <a:lnTo>
                              <a:pt x="14951" y="5594"/>
                            </a:lnTo>
                            <a:cubicBezTo>
                              <a:pt x="14966" y="5643"/>
                              <a:pt x="15001" y="5682"/>
                              <a:pt x="15046" y="5700"/>
                            </a:cubicBezTo>
                            <a:cubicBezTo>
                              <a:pt x="15081" y="5714"/>
                              <a:pt x="15120" y="5714"/>
                              <a:pt x="15155" y="5700"/>
                            </a:cubicBezTo>
                            <a:lnTo>
                              <a:pt x="15241" y="5610"/>
                            </a:lnTo>
                            <a:lnTo>
                              <a:pt x="15354" y="5635"/>
                            </a:lnTo>
                            <a:lnTo>
                              <a:pt x="15403" y="5723"/>
                            </a:lnTo>
                            <a:lnTo>
                              <a:pt x="15521" y="5750"/>
                            </a:lnTo>
                            <a:lnTo>
                              <a:pt x="15616" y="5755"/>
                            </a:lnTo>
                            <a:lnTo>
                              <a:pt x="15674" y="5874"/>
                            </a:lnTo>
                            <a:lnTo>
                              <a:pt x="15716" y="5943"/>
                            </a:lnTo>
                            <a:lnTo>
                              <a:pt x="15756" y="6020"/>
                            </a:lnTo>
                            <a:lnTo>
                              <a:pt x="15769" y="6098"/>
                            </a:lnTo>
                            <a:lnTo>
                              <a:pt x="15797" y="6229"/>
                            </a:lnTo>
                            <a:lnTo>
                              <a:pt x="15651" y="6288"/>
                            </a:lnTo>
                            <a:lnTo>
                              <a:pt x="15538" y="6288"/>
                            </a:lnTo>
                            <a:lnTo>
                              <a:pt x="15480" y="6363"/>
                            </a:lnTo>
                            <a:lnTo>
                              <a:pt x="15427" y="6491"/>
                            </a:lnTo>
                            <a:lnTo>
                              <a:pt x="15305" y="6481"/>
                            </a:lnTo>
                            <a:lnTo>
                              <a:pt x="15263" y="6414"/>
                            </a:lnTo>
                            <a:cubicBezTo>
                              <a:pt x="15274" y="6398"/>
                              <a:pt x="15284" y="6382"/>
                              <a:pt x="15295" y="6366"/>
                            </a:cubicBezTo>
                            <a:cubicBezTo>
                              <a:pt x="15305" y="6350"/>
                              <a:pt x="15315" y="6334"/>
                              <a:pt x="15326" y="6318"/>
                            </a:cubicBezTo>
                            <a:lnTo>
                              <a:pt x="15136" y="6399"/>
                            </a:lnTo>
                            <a:lnTo>
                              <a:pt x="15055" y="6480"/>
                            </a:lnTo>
                            <a:lnTo>
                              <a:pt x="14951" y="6532"/>
                            </a:lnTo>
                            <a:lnTo>
                              <a:pt x="14820" y="6525"/>
                            </a:lnTo>
                            <a:lnTo>
                              <a:pt x="14820" y="6431"/>
                            </a:lnTo>
                            <a:lnTo>
                              <a:pt x="14799" y="6330"/>
                            </a:lnTo>
                            <a:lnTo>
                              <a:pt x="14780" y="6258"/>
                            </a:lnTo>
                            <a:lnTo>
                              <a:pt x="14780" y="6120"/>
                            </a:lnTo>
                            <a:cubicBezTo>
                              <a:pt x="14775" y="6084"/>
                              <a:pt x="14770" y="6047"/>
                              <a:pt x="14766" y="6011"/>
                            </a:cubicBezTo>
                            <a:cubicBezTo>
                              <a:pt x="14757" y="5930"/>
                              <a:pt x="14751" y="5848"/>
                              <a:pt x="14748" y="5767"/>
                            </a:cubicBezTo>
                            <a:lnTo>
                              <a:pt x="14692" y="5626"/>
                            </a:lnTo>
                            <a:lnTo>
                              <a:pt x="14680" y="5534"/>
                            </a:lnTo>
                            <a:lnTo>
                              <a:pt x="14581" y="5665"/>
                            </a:lnTo>
                            <a:lnTo>
                              <a:pt x="14539" y="5840"/>
                            </a:lnTo>
                            <a:lnTo>
                              <a:pt x="14478" y="5951"/>
                            </a:lnTo>
                            <a:cubicBezTo>
                              <a:pt x="14456" y="5983"/>
                              <a:pt x="14429" y="6010"/>
                              <a:pt x="14397" y="6030"/>
                            </a:cubicBezTo>
                            <a:cubicBezTo>
                              <a:pt x="14341" y="6066"/>
                              <a:pt x="14276" y="6080"/>
                              <a:pt x="14214" y="6102"/>
                            </a:cubicBezTo>
                            <a:cubicBezTo>
                              <a:pt x="14166" y="6118"/>
                              <a:pt x="14120" y="6140"/>
                              <a:pt x="14077" y="6166"/>
                            </a:cubicBezTo>
                            <a:lnTo>
                              <a:pt x="14144" y="6237"/>
                            </a:lnTo>
                            <a:cubicBezTo>
                              <a:pt x="14183" y="6237"/>
                              <a:pt x="14222" y="6242"/>
                              <a:pt x="14260" y="6252"/>
                            </a:cubicBezTo>
                            <a:cubicBezTo>
                              <a:pt x="14308" y="6264"/>
                              <a:pt x="14354" y="6284"/>
                              <a:pt x="14397" y="6311"/>
                            </a:cubicBezTo>
                            <a:lnTo>
                              <a:pt x="14302" y="6422"/>
                            </a:lnTo>
                            <a:lnTo>
                              <a:pt x="14116" y="6399"/>
                            </a:lnTo>
                            <a:lnTo>
                              <a:pt x="14014" y="6392"/>
                            </a:lnTo>
                            <a:lnTo>
                              <a:pt x="13938" y="6311"/>
                            </a:lnTo>
                            <a:lnTo>
                              <a:pt x="13796" y="6355"/>
                            </a:lnTo>
                            <a:lnTo>
                              <a:pt x="13720" y="6390"/>
                            </a:lnTo>
                            <a:lnTo>
                              <a:pt x="13666" y="6473"/>
                            </a:lnTo>
                            <a:lnTo>
                              <a:pt x="13648" y="6629"/>
                            </a:lnTo>
                            <a:cubicBezTo>
                              <a:pt x="13623" y="6645"/>
                              <a:pt x="13599" y="6664"/>
                              <a:pt x="13579" y="6686"/>
                            </a:cubicBezTo>
                            <a:cubicBezTo>
                              <a:pt x="13547" y="6718"/>
                              <a:pt x="13521" y="6757"/>
                              <a:pt x="13502" y="6799"/>
                            </a:cubicBezTo>
                            <a:lnTo>
                              <a:pt x="13471" y="6886"/>
                            </a:lnTo>
                            <a:lnTo>
                              <a:pt x="13598" y="6791"/>
                            </a:lnTo>
                            <a:lnTo>
                              <a:pt x="13761" y="6628"/>
                            </a:lnTo>
                            <a:lnTo>
                              <a:pt x="13863" y="6539"/>
                            </a:lnTo>
                            <a:lnTo>
                              <a:pt x="14007" y="6524"/>
                            </a:lnTo>
                            <a:cubicBezTo>
                              <a:pt x="14032" y="6528"/>
                              <a:pt x="14056" y="6540"/>
                              <a:pt x="14076" y="6557"/>
                            </a:cubicBezTo>
                            <a:cubicBezTo>
                              <a:pt x="14122" y="6595"/>
                              <a:pt x="14143" y="6659"/>
                              <a:pt x="14130" y="6720"/>
                            </a:cubicBezTo>
                            <a:lnTo>
                              <a:pt x="14220" y="6892"/>
                            </a:lnTo>
                            <a:lnTo>
                              <a:pt x="14227" y="6989"/>
                            </a:lnTo>
                            <a:cubicBezTo>
                              <a:pt x="14208" y="7016"/>
                              <a:pt x="14211" y="7055"/>
                              <a:pt x="14234" y="7079"/>
                            </a:cubicBezTo>
                            <a:cubicBezTo>
                              <a:pt x="14303" y="7152"/>
                              <a:pt x="14415" y="7066"/>
                              <a:pt x="14371" y="6973"/>
                            </a:cubicBezTo>
                            <a:lnTo>
                              <a:pt x="14498" y="6973"/>
                            </a:lnTo>
                            <a:lnTo>
                              <a:pt x="14700" y="7015"/>
                            </a:lnTo>
                            <a:lnTo>
                              <a:pt x="14697" y="6827"/>
                            </a:lnTo>
                            <a:lnTo>
                              <a:pt x="14739" y="6696"/>
                            </a:lnTo>
                            <a:lnTo>
                              <a:pt x="14818" y="6696"/>
                            </a:lnTo>
                            <a:lnTo>
                              <a:pt x="14882" y="6777"/>
                            </a:lnTo>
                            <a:lnTo>
                              <a:pt x="14965" y="6878"/>
                            </a:lnTo>
                            <a:cubicBezTo>
                              <a:pt x="15005" y="6910"/>
                              <a:pt x="15027" y="6961"/>
                              <a:pt x="15025" y="7013"/>
                            </a:cubicBezTo>
                            <a:cubicBezTo>
                              <a:pt x="15023" y="7087"/>
                              <a:pt x="14976" y="7152"/>
                              <a:pt x="14909" y="7172"/>
                            </a:cubicBezTo>
                            <a:lnTo>
                              <a:pt x="14863" y="7275"/>
                            </a:lnTo>
                            <a:lnTo>
                              <a:pt x="14759" y="7388"/>
                            </a:lnTo>
                            <a:lnTo>
                              <a:pt x="14713" y="7589"/>
                            </a:lnTo>
                            <a:lnTo>
                              <a:pt x="14646" y="7618"/>
                            </a:lnTo>
                            <a:lnTo>
                              <a:pt x="14597" y="7756"/>
                            </a:lnTo>
                            <a:cubicBezTo>
                              <a:pt x="14605" y="7815"/>
                              <a:pt x="14590" y="7873"/>
                              <a:pt x="14556" y="7919"/>
                            </a:cubicBezTo>
                            <a:cubicBezTo>
                              <a:pt x="14517" y="7972"/>
                              <a:pt x="14457" y="8003"/>
                              <a:pt x="14394" y="8003"/>
                            </a:cubicBezTo>
                            <a:cubicBezTo>
                              <a:pt x="14339" y="8054"/>
                              <a:pt x="14257" y="8049"/>
                              <a:pt x="14208" y="7993"/>
                            </a:cubicBezTo>
                            <a:cubicBezTo>
                              <a:pt x="14161" y="7939"/>
                              <a:pt x="14161" y="7855"/>
                              <a:pt x="14208" y="7801"/>
                            </a:cubicBezTo>
                            <a:cubicBezTo>
                              <a:pt x="14245" y="7760"/>
                              <a:pt x="14270" y="7709"/>
                              <a:pt x="14278" y="7653"/>
                            </a:cubicBezTo>
                            <a:cubicBezTo>
                              <a:pt x="14287" y="7592"/>
                              <a:pt x="14276" y="7530"/>
                              <a:pt x="14248" y="7477"/>
                            </a:cubicBezTo>
                            <a:lnTo>
                              <a:pt x="14129" y="7739"/>
                            </a:lnTo>
                            <a:cubicBezTo>
                              <a:pt x="14099" y="7772"/>
                              <a:pt x="14069" y="7805"/>
                              <a:pt x="14038" y="7838"/>
                            </a:cubicBezTo>
                            <a:cubicBezTo>
                              <a:pt x="13983" y="7899"/>
                              <a:pt x="13927" y="7960"/>
                              <a:pt x="13874" y="8023"/>
                            </a:cubicBezTo>
                            <a:cubicBezTo>
                              <a:pt x="13811" y="8097"/>
                              <a:pt x="13750" y="8173"/>
                              <a:pt x="13692" y="8251"/>
                            </a:cubicBezTo>
                            <a:cubicBezTo>
                              <a:pt x="13674" y="8300"/>
                              <a:pt x="13662" y="8353"/>
                              <a:pt x="13658" y="8406"/>
                            </a:cubicBezTo>
                            <a:cubicBezTo>
                              <a:pt x="13652" y="8468"/>
                              <a:pt x="13657" y="8531"/>
                              <a:pt x="13671" y="8591"/>
                            </a:cubicBezTo>
                            <a:lnTo>
                              <a:pt x="13815" y="8608"/>
                            </a:lnTo>
                            <a:cubicBezTo>
                              <a:pt x="13848" y="8648"/>
                              <a:pt x="13863" y="8702"/>
                              <a:pt x="13854" y="8754"/>
                            </a:cubicBezTo>
                            <a:cubicBezTo>
                              <a:pt x="13842" y="8831"/>
                              <a:pt x="13785" y="8890"/>
                              <a:pt x="13713" y="8902"/>
                            </a:cubicBezTo>
                            <a:cubicBezTo>
                              <a:pt x="13663" y="8907"/>
                              <a:pt x="13617" y="8928"/>
                              <a:pt x="13578" y="8961"/>
                            </a:cubicBezTo>
                            <a:cubicBezTo>
                              <a:pt x="13521" y="9010"/>
                              <a:pt x="13486" y="9080"/>
                              <a:pt x="13457" y="9151"/>
                            </a:cubicBezTo>
                            <a:cubicBezTo>
                              <a:pt x="13436" y="9205"/>
                              <a:pt x="13417" y="9261"/>
                              <a:pt x="13390" y="9312"/>
                            </a:cubicBezTo>
                            <a:cubicBezTo>
                              <a:pt x="13361" y="9365"/>
                              <a:pt x="13323" y="9412"/>
                              <a:pt x="13290" y="9462"/>
                            </a:cubicBezTo>
                            <a:cubicBezTo>
                              <a:pt x="13253" y="9518"/>
                              <a:pt x="13221" y="9578"/>
                              <a:pt x="13195" y="9641"/>
                            </a:cubicBezTo>
                            <a:lnTo>
                              <a:pt x="13153" y="9816"/>
                            </a:lnTo>
                            <a:lnTo>
                              <a:pt x="13113" y="10014"/>
                            </a:lnTo>
                            <a:lnTo>
                              <a:pt x="13227" y="10272"/>
                            </a:lnTo>
                            <a:lnTo>
                              <a:pt x="13282" y="10524"/>
                            </a:lnTo>
                            <a:lnTo>
                              <a:pt x="13227" y="10658"/>
                            </a:lnTo>
                            <a:cubicBezTo>
                              <a:pt x="13128" y="10708"/>
                              <a:pt x="13040" y="10780"/>
                              <a:pt x="12969" y="10870"/>
                            </a:cubicBezTo>
                            <a:cubicBezTo>
                              <a:pt x="12918" y="10934"/>
                              <a:pt x="12878" y="11005"/>
                              <a:pt x="12834" y="11075"/>
                            </a:cubicBezTo>
                            <a:cubicBezTo>
                              <a:pt x="12768" y="11180"/>
                              <a:pt x="12696" y="11282"/>
                              <a:pt x="12646" y="11397"/>
                            </a:cubicBezTo>
                            <a:cubicBezTo>
                              <a:pt x="12614" y="11470"/>
                              <a:pt x="12591" y="11550"/>
                              <a:pt x="12537" y="11607"/>
                            </a:cubicBezTo>
                            <a:cubicBezTo>
                              <a:pt x="12460" y="11689"/>
                              <a:pt x="12338" y="11706"/>
                              <a:pt x="12270" y="11797"/>
                            </a:cubicBezTo>
                            <a:cubicBezTo>
                              <a:pt x="12214" y="11872"/>
                              <a:pt x="12209" y="11977"/>
                              <a:pt x="12258" y="12057"/>
                            </a:cubicBezTo>
                            <a:lnTo>
                              <a:pt x="12300" y="12215"/>
                            </a:lnTo>
                            <a:lnTo>
                              <a:pt x="12404" y="12462"/>
                            </a:lnTo>
                            <a:lnTo>
                              <a:pt x="12515" y="12738"/>
                            </a:lnTo>
                            <a:cubicBezTo>
                              <a:pt x="12556" y="12789"/>
                              <a:pt x="12589" y="12847"/>
                              <a:pt x="12613" y="12909"/>
                            </a:cubicBezTo>
                            <a:cubicBezTo>
                              <a:pt x="12652" y="13010"/>
                              <a:pt x="12665" y="13119"/>
                              <a:pt x="12662" y="13228"/>
                            </a:cubicBezTo>
                            <a:cubicBezTo>
                              <a:pt x="12659" y="13331"/>
                              <a:pt x="12641" y="13436"/>
                              <a:pt x="12587" y="13522"/>
                            </a:cubicBezTo>
                            <a:cubicBezTo>
                              <a:pt x="12538" y="13603"/>
                              <a:pt x="12461" y="13661"/>
                              <a:pt x="12374" y="13685"/>
                            </a:cubicBezTo>
                            <a:cubicBezTo>
                              <a:pt x="12357" y="13669"/>
                              <a:pt x="12345" y="13649"/>
                              <a:pt x="12339" y="13626"/>
                            </a:cubicBezTo>
                            <a:cubicBezTo>
                              <a:pt x="12321" y="13557"/>
                              <a:pt x="12355" y="13485"/>
                              <a:pt x="12418" y="13461"/>
                            </a:cubicBezTo>
                            <a:cubicBezTo>
                              <a:pt x="12408" y="13436"/>
                              <a:pt x="12396" y="13412"/>
                              <a:pt x="12384" y="13389"/>
                            </a:cubicBezTo>
                            <a:cubicBezTo>
                              <a:pt x="12346" y="13322"/>
                              <a:pt x="12297" y="13263"/>
                              <a:pt x="12240" y="13214"/>
                            </a:cubicBezTo>
                            <a:lnTo>
                              <a:pt x="12143" y="13081"/>
                            </a:lnTo>
                            <a:cubicBezTo>
                              <a:pt x="12128" y="13006"/>
                              <a:pt x="12114" y="12931"/>
                              <a:pt x="12101" y="12856"/>
                            </a:cubicBezTo>
                            <a:cubicBezTo>
                              <a:pt x="12089" y="12787"/>
                              <a:pt x="12076" y="12716"/>
                              <a:pt x="12043" y="12656"/>
                            </a:cubicBezTo>
                            <a:cubicBezTo>
                              <a:pt x="11992" y="12563"/>
                              <a:pt x="11903" y="12506"/>
                              <a:pt x="11804" y="12487"/>
                            </a:cubicBezTo>
                            <a:cubicBezTo>
                              <a:pt x="11728" y="12473"/>
                              <a:pt x="11650" y="12483"/>
                              <a:pt x="11578" y="12515"/>
                            </a:cubicBezTo>
                            <a:cubicBezTo>
                              <a:pt x="11541" y="12556"/>
                              <a:pt x="11487" y="12576"/>
                              <a:pt x="11433" y="12566"/>
                            </a:cubicBezTo>
                            <a:cubicBezTo>
                              <a:pt x="11359" y="12553"/>
                              <a:pt x="11303" y="12489"/>
                              <a:pt x="11294" y="12410"/>
                            </a:cubicBezTo>
                            <a:lnTo>
                              <a:pt x="11069" y="12447"/>
                            </a:lnTo>
                            <a:lnTo>
                              <a:pt x="10769" y="12485"/>
                            </a:lnTo>
                            <a:cubicBezTo>
                              <a:pt x="10692" y="12422"/>
                              <a:pt x="10581" y="12447"/>
                              <a:pt x="10533" y="12536"/>
                            </a:cubicBezTo>
                            <a:cubicBezTo>
                              <a:pt x="10477" y="12642"/>
                              <a:pt x="10535" y="12774"/>
                              <a:pt x="10647" y="12796"/>
                            </a:cubicBezTo>
                            <a:cubicBezTo>
                              <a:pt x="10640" y="12843"/>
                              <a:pt x="10601" y="12878"/>
                              <a:pt x="10556" y="12878"/>
                            </a:cubicBezTo>
                            <a:cubicBezTo>
                              <a:pt x="10517" y="12877"/>
                              <a:pt x="10484" y="12849"/>
                              <a:pt x="10448" y="12833"/>
                            </a:cubicBezTo>
                            <a:cubicBezTo>
                              <a:pt x="10387" y="12806"/>
                              <a:pt x="10318" y="12811"/>
                              <a:pt x="10262" y="12848"/>
                            </a:cubicBezTo>
                            <a:lnTo>
                              <a:pt x="9890" y="12736"/>
                            </a:lnTo>
                            <a:lnTo>
                              <a:pt x="9698" y="12744"/>
                            </a:lnTo>
                            <a:lnTo>
                              <a:pt x="9561" y="12781"/>
                            </a:lnTo>
                            <a:cubicBezTo>
                              <a:pt x="9511" y="12813"/>
                              <a:pt x="9459" y="12842"/>
                              <a:pt x="9405" y="12868"/>
                            </a:cubicBezTo>
                            <a:cubicBezTo>
                              <a:pt x="9327" y="12905"/>
                              <a:pt x="9245" y="12935"/>
                              <a:pt x="9161" y="12957"/>
                            </a:cubicBezTo>
                            <a:cubicBezTo>
                              <a:pt x="9135" y="12986"/>
                              <a:pt x="9104" y="13011"/>
                              <a:pt x="9071" y="13031"/>
                            </a:cubicBezTo>
                            <a:cubicBezTo>
                              <a:pt x="8994" y="13076"/>
                              <a:pt x="8903" y="13092"/>
                              <a:pt x="8837" y="13154"/>
                            </a:cubicBezTo>
                            <a:cubicBezTo>
                              <a:pt x="8802" y="13187"/>
                              <a:pt x="8777" y="13230"/>
                              <a:pt x="8765" y="13278"/>
                            </a:cubicBezTo>
                            <a:cubicBezTo>
                              <a:pt x="8753" y="13328"/>
                              <a:pt x="8742" y="13379"/>
                              <a:pt x="8730" y="13429"/>
                            </a:cubicBezTo>
                            <a:cubicBezTo>
                              <a:pt x="8716" y="13488"/>
                              <a:pt x="8701" y="13548"/>
                              <a:pt x="8686" y="13607"/>
                            </a:cubicBezTo>
                            <a:lnTo>
                              <a:pt x="8681" y="13783"/>
                            </a:lnTo>
                            <a:cubicBezTo>
                              <a:pt x="8682" y="13874"/>
                              <a:pt x="8671" y="13964"/>
                              <a:pt x="8649" y="14052"/>
                            </a:cubicBezTo>
                            <a:cubicBezTo>
                              <a:pt x="8626" y="14140"/>
                              <a:pt x="8593" y="14224"/>
                              <a:pt x="8549" y="14302"/>
                            </a:cubicBezTo>
                            <a:cubicBezTo>
                              <a:pt x="8561" y="14389"/>
                              <a:pt x="8581" y="14474"/>
                              <a:pt x="8607" y="14557"/>
                            </a:cubicBezTo>
                            <a:cubicBezTo>
                              <a:pt x="8651" y="14698"/>
                              <a:pt x="8715" y="14833"/>
                              <a:pt x="8795" y="14955"/>
                            </a:cubicBezTo>
                            <a:lnTo>
                              <a:pt x="8872" y="15104"/>
                            </a:lnTo>
                            <a:lnTo>
                              <a:pt x="8990" y="15311"/>
                            </a:lnTo>
                            <a:cubicBezTo>
                              <a:pt x="9060" y="15309"/>
                              <a:pt x="9128" y="15325"/>
                              <a:pt x="9192" y="15356"/>
                            </a:cubicBezTo>
                            <a:cubicBezTo>
                              <a:pt x="9236" y="15378"/>
                              <a:pt x="9277" y="15408"/>
                              <a:pt x="9322" y="15430"/>
                            </a:cubicBezTo>
                            <a:cubicBezTo>
                              <a:pt x="9377" y="15457"/>
                              <a:pt x="9437" y="15472"/>
                              <a:pt x="9498" y="15479"/>
                            </a:cubicBezTo>
                            <a:cubicBezTo>
                              <a:pt x="9657" y="15497"/>
                              <a:pt x="9815" y="15460"/>
                              <a:pt x="9969" y="15415"/>
                            </a:cubicBezTo>
                            <a:cubicBezTo>
                              <a:pt x="10055" y="15390"/>
                              <a:pt x="10140" y="15363"/>
                              <a:pt x="10224" y="15333"/>
                            </a:cubicBezTo>
                            <a:cubicBezTo>
                              <a:pt x="10255" y="15283"/>
                              <a:pt x="10280" y="15230"/>
                              <a:pt x="10298" y="15173"/>
                            </a:cubicBezTo>
                            <a:cubicBezTo>
                              <a:pt x="10323" y="15097"/>
                              <a:pt x="10335" y="15016"/>
                              <a:pt x="10333" y="14936"/>
                            </a:cubicBezTo>
                            <a:lnTo>
                              <a:pt x="10419" y="14730"/>
                            </a:lnTo>
                            <a:lnTo>
                              <a:pt x="10705" y="14612"/>
                            </a:lnTo>
                            <a:lnTo>
                              <a:pt x="10907" y="14582"/>
                            </a:lnTo>
                            <a:lnTo>
                              <a:pt x="11139" y="14560"/>
                            </a:lnTo>
                            <a:lnTo>
                              <a:pt x="11290" y="14604"/>
                            </a:lnTo>
                            <a:lnTo>
                              <a:pt x="11318" y="14728"/>
                            </a:lnTo>
                            <a:cubicBezTo>
                              <a:pt x="11308" y="14764"/>
                              <a:pt x="11292" y="14798"/>
                              <a:pt x="11272" y="14828"/>
                            </a:cubicBezTo>
                            <a:cubicBezTo>
                              <a:pt x="11236" y="14881"/>
                              <a:pt x="11187" y="14922"/>
                              <a:pt x="11130" y="14947"/>
                            </a:cubicBezTo>
                            <a:cubicBezTo>
                              <a:pt x="11128" y="15011"/>
                              <a:pt x="11128" y="15075"/>
                              <a:pt x="11130" y="15139"/>
                            </a:cubicBezTo>
                            <a:cubicBezTo>
                              <a:pt x="11132" y="15208"/>
                              <a:pt x="11137" y="15278"/>
                              <a:pt x="11119" y="15344"/>
                            </a:cubicBezTo>
                            <a:cubicBezTo>
                              <a:pt x="11101" y="15410"/>
                              <a:pt x="11062" y="15466"/>
                              <a:pt x="11009" y="15505"/>
                            </a:cubicBezTo>
                            <a:cubicBezTo>
                              <a:pt x="11037" y="15517"/>
                              <a:pt x="11060" y="15540"/>
                              <a:pt x="11072" y="15569"/>
                            </a:cubicBezTo>
                            <a:cubicBezTo>
                              <a:pt x="11115" y="15670"/>
                              <a:pt x="11039" y="15782"/>
                              <a:pt x="10935" y="15772"/>
                            </a:cubicBezTo>
                            <a:cubicBezTo>
                              <a:pt x="10909" y="15783"/>
                              <a:pt x="10889" y="15807"/>
                              <a:pt x="10882" y="15836"/>
                            </a:cubicBezTo>
                            <a:cubicBezTo>
                              <a:pt x="10871" y="15877"/>
                              <a:pt x="10886" y="15921"/>
                              <a:pt x="10916" y="15949"/>
                            </a:cubicBezTo>
                            <a:cubicBezTo>
                              <a:pt x="10994" y="16022"/>
                              <a:pt x="11116" y="15982"/>
                              <a:pt x="11142" y="15875"/>
                            </a:cubicBezTo>
                            <a:lnTo>
                              <a:pt x="11369" y="15757"/>
                            </a:lnTo>
                            <a:cubicBezTo>
                              <a:pt x="11387" y="15722"/>
                              <a:pt x="11410" y="15692"/>
                              <a:pt x="11439" y="15668"/>
                            </a:cubicBezTo>
                            <a:cubicBezTo>
                              <a:pt x="11497" y="15617"/>
                              <a:pt x="11572" y="15593"/>
                              <a:pt x="11647" y="15601"/>
                            </a:cubicBezTo>
                            <a:cubicBezTo>
                              <a:pt x="11673" y="15627"/>
                              <a:pt x="11685" y="15663"/>
                              <a:pt x="11682" y="15700"/>
                            </a:cubicBezTo>
                            <a:cubicBezTo>
                              <a:pt x="11679" y="15738"/>
                              <a:pt x="11662" y="15770"/>
                              <a:pt x="11634" y="15789"/>
                            </a:cubicBezTo>
                            <a:cubicBezTo>
                              <a:pt x="11584" y="15823"/>
                              <a:pt x="11514" y="15805"/>
                              <a:pt x="11487" y="15742"/>
                            </a:cubicBezTo>
                            <a:lnTo>
                              <a:pt x="11471" y="15865"/>
                            </a:lnTo>
                            <a:lnTo>
                              <a:pt x="11715" y="15865"/>
                            </a:lnTo>
                            <a:lnTo>
                              <a:pt x="11945" y="15842"/>
                            </a:lnTo>
                            <a:lnTo>
                              <a:pt x="12161" y="15860"/>
                            </a:lnTo>
                            <a:lnTo>
                              <a:pt x="12272" y="15949"/>
                            </a:lnTo>
                            <a:cubicBezTo>
                              <a:pt x="12282" y="15999"/>
                              <a:pt x="12277" y="16052"/>
                              <a:pt x="12259" y="16099"/>
                            </a:cubicBezTo>
                            <a:cubicBezTo>
                              <a:pt x="12238" y="16156"/>
                              <a:pt x="12199" y="16203"/>
                              <a:pt x="12150" y="16233"/>
                            </a:cubicBezTo>
                            <a:lnTo>
                              <a:pt x="12124" y="16495"/>
                            </a:lnTo>
                            <a:lnTo>
                              <a:pt x="12150" y="16676"/>
                            </a:lnTo>
                            <a:lnTo>
                              <a:pt x="12166" y="16791"/>
                            </a:lnTo>
                            <a:lnTo>
                              <a:pt x="12236" y="16910"/>
                            </a:lnTo>
                            <a:lnTo>
                              <a:pt x="12340" y="17004"/>
                            </a:lnTo>
                            <a:lnTo>
                              <a:pt x="12530" y="17140"/>
                            </a:lnTo>
                            <a:lnTo>
                              <a:pt x="12662" y="17184"/>
                            </a:lnTo>
                            <a:cubicBezTo>
                              <a:pt x="12691" y="17185"/>
                              <a:pt x="12720" y="17183"/>
                              <a:pt x="12748" y="17177"/>
                            </a:cubicBezTo>
                            <a:cubicBezTo>
                              <a:pt x="12813" y="17164"/>
                              <a:pt x="12873" y="17133"/>
                              <a:pt x="12924" y="17088"/>
                            </a:cubicBezTo>
                            <a:cubicBezTo>
                              <a:pt x="12961" y="17031"/>
                              <a:pt x="13014" y="16988"/>
                              <a:pt x="13075" y="16965"/>
                            </a:cubicBezTo>
                            <a:cubicBezTo>
                              <a:pt x="13126" y="16945"/>
                              <a:pt x="13182" y="16940"/>
                              <a:pt x="13235" y="16950"/>
                            </a:cubicBezTo>
                            <a:cubicBezTo>
                              <a:pt x="13325" y="16961"/>
                              <a:pt x="13415" y="16973"/>
                              <a:pt x="13505" y="16987"/>
                            </a:cubicBezTo>
                            <a:cubicBezTo>
                              <a:pt x="13590" y="17000"/>
                              <a:pt x="13675" y="17014"/>
                              <a:pt x="13760" y="17029"/>
                            </a:cubicBezTo>
                            <a:cubicBezTo>
                              <a:pt x="13780" y="17020"/>
                              <a:pt x="13800" y="17008"/>
                              <a:pt x="13818" y="16994"/>
                            </a:cubicBezTo>
                            <a:cubicBezTo>
                              <a:pt x="13861" y="16962"/>
                              <a:pt x="13896" y="16918"/>
                              <a:pt x="13920" y="16868"/>
                            </a:cubicBezTo>
                            <a:cubicBezTo>
                              <a:pt x="13958" y="16829"/>
                              <a:pt x="13988" y="16782"/>
                              <a:pt x="14008" y="16730"/>
                            </a:cubicBezTo>
                            <a:cubicBezTo>
                              <a:pt x="14027" y="16682"/>
                              <a:pt x="14036" y="16630"/>
                              <a:pt x="14036" y="16577"/>
                            </a:cubicBezTo>
                            <a:lnTo>
                              <a:pt x="14105" y="16446"/>
                            </a:lnTo>
                            <a:lnTo>
                              <a:pt x="14184" y="16355"/>
                            </a:lnTo>
                            <a:lnTo>
                              <a:pt x="14303" y="16315"/>
                            </a:lnTo>
                            <a:lnTo>
                              <a:pt x="14386" y="16229"/>
                            </a:lnTo>
                            <a:lnTo>
                              <a:pt x="14463" y="16155"/>
                            </a:lnTo>
                            <a:lnTo>
                              <a:pt x="14572" y="16091"/>
                            </a:lnTo>
                            <a:lnTo>
                              <a:pt x="14694" y="16026"/>
                            </a:lnTo>
                            <a:lnTo>
                              <a:pt x="14775" y="15863"/>
                            </a:lnTo>
                            <a:lnTo>
                              <a:pt x="14865" y="15780"/>
                            </a:lnTo>
                            <a:lnTo>
                              <a:pt x="15009" y="15717"/>
                            </a:lnTo>
                            <a:lnTo>
                              <a:pt x="15065" y="15847"/>
                            </a:lnTo>
                            <a:lnTo>
                              <a:pt x="14965" y="15940"/>
                            </a:lnTo>
                            <a:cubicBezTo>
                              <a:pt x="14932" y="15958"/>
                              <a:pt x="14915" y="15998"/>
                              <a:pt x="14924" y="16036"/>
                            </a:cubicBezTo>
                            <a:cubicBezTo>
                              <a:pt x="14946" y="16129"/>
                              <a:pt x="15067" y="16139"/>
                              <a:pt x="15103" y="16051"/>
                            </a:cubicBezTo>
                            <a:lnTo>
                              <a:pt x="15193" y="15920"/>
                            </a:lnTo>
                            <a:lnTo>
                              <a:pt x="15214" y="15722"/>
                            </a:lnTo>
                            <a:cubicBezTo>
                              <a:pt x="15240" y="15695"/>
                              <a:pt x="15275" y="15682"/>
                              <a:pt x="15311" y="15686"/>
                            </a:cubicBezTo>
                            <a:cubicBezTo>
                              <a:pt x="15369" y="15692"/>
                              <a:pt x="15415" y="15740"/>
                              <a:pt x="15472" y="15750"/>
                            </a:cubicBezTo>
                            <a:cubicBezTo>
                              <a:pt x="15522" y="15759"/>
                              <a:pt x="15573" y="15736"/>
                              <a:pt x="15622" y="15750"/>
                            </a:cubicBezTo>
                            <a:cubicBezTo>
                              <a:pt x="15665" y="15761"/>
                              <a:pt x="15697" y="15796"/>
                              <a:pt x="15708" y="15841"/>
                            </a:cubicBezTo>
                            <a:lnTo>
                              <a:pt x="15897" y="15759"/>
                            </a:lnTo>
                            <a:cubicBezTo>
                              <a:pt x="15912" y="15738"/>
                              <a:pt x="15931" y="15720"/>
                              <a:pt x="15952" y="15705"/>
                            </a:cubicBezTo>
                            <a:cubicBezTo>
                              <a:pt x="16001" y="15671"/>
                              <a:pt x="16061" y="15658"/>
                              <a:pt x="16119" y="15668"/>
                            </a:cubicBezTo>
                            <a:cubicBezTo>
                              <a:pt x="16169" y="15681"/>
                              <a:pt x="16221" y="15683"/>
                              <a:pt x="16273" y="15676"/>
                            </a:cubicBezTo>
                            <a:cubicBezTo>
                              <a:pt x="16322" y="15668"/>
                              <a:pt x="16370" y="15652"/>
                              <a:pt x="16414" y="15626"/>
                            </a:cubicBezTo>
                            <a:cubicBezTo>
                              <a:pt x="16471" y="15600"/>
                              <a:pt x="16522" y="15564"/>
                              <a:pt x="16568" y="15520"/>
                            </a:cubicBezTo>
                            <a:cubicBezTo>
                              <a:pt x="16610" y="15478"/>
                              <a:pt x="16646" y="15430"/>
                              <a:pt x="16674" y="15376"/>
                            </a:cubicBezTo>
                            <a:cubicBezTo>
                              <a:pt x="16701" y="15337"/>
                              <a:pt x="16735" y="15305"/>
                              <a:pt x="16774" y="15280"/>
                            </a:cubicBezTo>
                            <a:cubicBezTo>
                              <a:pt x="16825" y="15248"/>
                              <a:pt x="16882" y="15230"/>
                              <a:pt x="16941" y="15228"/>
                            </a:cubicBezTo>
                            <a:lnTo>
                              <a:pt x="16912" y="15376"/>
                            </a:lnTo>
                            <a:lnTo>
                              <a:pt x="17051" y="15371"/>
                            </a:lnTo>
                            <a:lnTo>
                              <a:pt x="17222" y="15364"/>
                            </a:lnTo>
                            <a:lnTo>
                              <a:pt x="17277" y="15457"/>
                            </a:lnTo>
                            <a:lnTo>
                              <a:pt x="17382" y="15457"/>
                            </a:lnTo>
                            <a:lnTo>
                              <a:pt x="17563" y="15484"/>
                            </a:lnTo>
                            <a:cubicBezTo>
                              <a:pt x="17620" y="15517"/>
                              <a:pt x="17682" y="15541"/>
                              <a:pt x="17745" y="15558"/>
                            </a:cubicBezTo>
                            <a:cubicBezTo>
                              <a:pt x="17822" y="15578"/>
                              <a:pt x="17901" y="15585"/>
                              <a:pt x="17980" y="15580"/>
                            </a:cubicBezTo>
                            <a:cubicBezTo>
                              <a:pt x="18020" y="15573"/>
                              <a:pt x="18059" y="15561"/>
                              <a:pt x="18096" y="15543"/>
                            </a:cubicBezTo>
                            <a:cubicBezTo>
                              <a:pt x="18150" y="15518"/>
                              <a:pt x="18199" y="15483"/>
                              <a:pt x="18251" y="15454"/>
                            </a:cubicBezTo>
                            <a:cubicBezTo>
                              <a:pt x="18310" y="15421"/>
                              <a:pt x="18373" y="15396"/>
                              <a:pt x="18437" y="15378"/>
                            </a:cubicBezTo>
                            <a:cubicBezTo>
                              <a:pt x="18482" y="15358"/>
                              <a:pt x="18526" y="15337"/>
                              <a:pt x="18569" y="15316"/>
                            </a:cubicBezTo>
                            <a:cubicBezTo>
                              <a:pt x="18610" y="15296"/>
                              <a:pt x="18651" y="15275"/>
                              <a:pt x="18694" y="15261"/>
                            </a:cubicBezTo>
                            <a:cubicBezTo>
                              <a:pt x="18742" y="15247"/>
                              <a:pt x="18791" y="15242"/>
                              <a:pt x="18840" y="15246"/>
                            </a:cubicBezTo>
                            <a:lnTo>
                              <a:pt x="18942" y="15232"/>
                            </a:lnTo>
                            <a:lnTo>
                              <a:pt x="19062" y="15343"/>
                            </a:lnTo>
                            <a:lnTo>
                              <a:pt x="19037" y="15464"/>
                            </a:lnTo>
                            <a:lnTo>
                              <a:pt x="19096" y="15522"/>
                            </a:lnTo>
                            <a:lnTo>
                              <a:pt x="19177" y="15535"/>
                            </a:lnTo>
                            <a:cubicBezTo>
                              <a:pt x="19178" y="15563"/>
                              <a:pt x="19179" y="15591"/>
                              <a:pt x="19180" y="15619"/>
                            </a:cubicBezTo>
                            <a:cubicBezTo>
                              <a:pt x="19180" y="15657"/>
                              <a:pt x="19180" y="15696"/>
                              <a:pt x="19180" y="15735"/>
                            </a:cubicBezTo>
                            <a:cubicBezTo>
                              <a:pt x="19210" y="15759"/>
                              <a:pt x="19244" y="15776"/>
                              <a:pt x="19281" y="15784"/>
                            </a:cubicBezTo>
                            <a:cubicBezTo>
                              <a:pt x="19315" y="15791"/>
                              <a:pt x="19350" y="15791"/>
                              <a:pt x="19383" y="15784"/>
                            </a:cubicBezTo>
                            <a:lnTo>
                              <a:pt x="19461" y="15703"/>
                            </a:lnTo>
                            <a:lnTo>
                              <a:pt x="19622" y="15601"/>
                            </a:lnTo>
                            <a:lnTo>
                              <a:pt x="19682" y="15557"/>
                            </a:lnTo>
                            <a:lnTo>
                              <a:pt x="19823" y="15461"/>
                            </a:lnTo>
                            <a:lnTo>
                              <a:pt x="19946" y="15414"/>
                            </a:lnTo>
                            <a:lnTo>
                              <a:pt x="20087" y="15436"/>
                            </a:lnTo>
                            <a:lnTo>
                              <a:pt x="20392" y="15113"/>
                            </a:lnTo>
                            <a:cubicBezTo>
                              <a:pt x="20433" y="15083"/>
                              <a:pt x="20473" y="15051"/>
                              <a:pt x="20510" y="15016"/>
                            </a:cubicBezTo>
                            <a:cubicBezTo>
                              <a:pt x="20554" y="14975"/>
                              <a:pt x="20595" y="14931"/>
                              <a:pt x="20633" y="14883"/>
                            </a:cubicBezTo>
                            <a:cubicBezTo>
                              <a:pt x="20671" y="14828"/>
                              <a:pt x="20703" y="14769"/>
                              <a:pt x="20731" y="14708"/>
                            </a:cubicBezTo>
                            <a:cubicBezTo>
                              <a:pt x="20760" y="14642"/>
                              <a:pt x="20782" y="14573"/>
                              <a:pt x="20798" y="14502"/>
                            </a:cubicBezTo>
                            <a:lnTo>
                              <a:pt x="20854" y="14369"/>
                            </a:lnTo>
                            <a:lnTo>
                              <a:pt x="21220" y="14097"/>
                            </a:lnTo>
                            <a:lnTo>
                              <a:pt x="21600" y="13667"/>
                            </a:lnTo>
                            <a:cubicBezTo>
                              <a:pt x="20995" y="15418"/>
                              <a:pt x="20065" y="17021"/>
                              <a:pt x="18866" y="18381"/>
                            </a:cubicBezTo>
                            <a:cubicBezTo>
                              <a:pt x="17655" y="19753"/>
                              <a:pt x="16194" y="20848"/>
                              <a:pt x="14574" y="21600"/>
                            </a:cubicBezTo>
                            <a:lnTo>
                              <a:pt x="14750" y="20991"/>
                            </a:lnTo>
                            <a:lnTo>
                              <a:pt x="14599" y="20978"/>
                            </a:lnTo>
                            <a:lnTo>
                              <a:pt x="14486" y="20965"/>
                            </a:lnTo>
                            <a:lnTo>
                              <a:pt x="14417" y="20987"/>
                            </a:lnTo>
                            <a:lnTo>
                              <a:pt x="14284" y="21002"/>
                            </a:lnTo>
                            <a:lnTo>
                              <a:pt x="14142" y="21022"/>
                            </a:lnTo>
                            <a:cubicBezTo>
                              <a:pt x="14098" y="21025"/>
                              <a:pt x="14053" y="21027"/>
                              <a:pt x="14008" y="21029"/>
                            </a:cubicBezTo>
                            <a:cubicBezTo>
                              <a:pt x="13951" y="21032"/>
                              <a:pt x="13895" y="21035"/>
                              <a:pt x="13838" y="21037"/>
                            </a:cubicBezTo>
                            <a:lnTo>
                              <a:pt x="13664" y="21022"/>
                            </a:lnTo>
                            <a:lnTo>
                              <a:pt x="13606" y="20927"/>
                            </a:lnTo>
                            <a:lnTo>
                              <a:pt x="13627" y="20853"/>
                            </a:lnTo>
                            <a:lnTo>
                              <a:pt x="13627" y="20782"/>
                            </a:lnTo>
                            <a:cubicBezTo>
                              <a:pt x="13595" y="20753"/>
                              <a:pt x="13563" y="20725"/>
                              <a:pt x="13532" y="20695"/>
                            </a:cubicBezTo>
                            <a:cubicBezTo>
                              <a:pt x="13497" y="20661"/>
                              <a:pt x="13462" y="20627"/>
                              <a:pt x="13428" y="20591"/>
                            </a:cubicBezTo>
                            <a:lnTo>
                              <a:pt x="13262" y="20421"/>
                            </a:lnTo>
                            <a:lnTo>
                              <a:pt x="13165" y="20251"/>
                            </a:lnTo>
                            <a:lnTo>
                              <a:pt x="13097" y="20206"/>
                            </a:lnTo>
                            <a:lnTo>
                              <a:pt x="12974" y="20132"/>
                            </a:lnTo>
                            <a:lnTo>
                              <a:pt x="12851" y="20147"/>
                            </a:lnTo>
                            <a:lnTo>
                              <a:pt x="12679" y="20118"/>
                            </a:lnTo>
                            <a:lnTo>
                              <a:pt x="12675" y="20031"/>
                            </a:lnTo>
                            <a:lnTo>
                              <a:pt x="12730" y="19989"/>
                            </a:lnTo>
                            <a:lnTo>
                              <a:pt x="12668" y="19829"/>
                            </a:lnTo>
                            <a:lnTo>
                              <a:pt x="12668" y="19747"/>
                            </a:lnTo>
                            <a:lnTo>
                              <a:pt x="12772" y="19680"/>
                            </a:lnTo>
                            <a:lnTo>
                              <a:pt x="12881" y="19598"/>
                            </a:lnTo>
                            <a:lnTo>
                              <a:pt x="12969" y="19517"/>
                            </a:lnTo>
                            <a:lnTo>
                              <a:pt x="12869" y="19465"/>
                            </a:lnTo>
                            <a:lnTo>
                              <a:pt x="12831" y="19350"/>
                            </a:lnTo>
                            <a:lnTo>
                              <a:pt x="12879" y="19115"/>
                            </a:lnTo>
                            <a:lnTo>
                              <a:pt x="12946" y="19011"/>
                            </a:lnTo>
                            <a:lnTo>
                              <a:pt x="12995" y="18937"/>
                            </a:lnTo>
                            <a:lnTo>
                              <a:pt x="13009" y="18841"/>
                            </a:lnTo>
                            <a:cubicBezTo>
                              <a:pt x="13038" y="18804"/>
                              <a:pt x="13071" y="18771"/>
                              <a:pt x="13108" y="18742"/>
                            </a:cubicBezTo>
                            <a:cubicBezTo>
                              <a:pt x="13140" y="18717"/>
                              <a:pt x="13175" y="18696"/>
                              <a:pt x="13212" y="18678"/>
                            </a:cubicBezTo>
                            <a:lnTo>
                              <a:pt x="13399" y="18498"/>
                            </a:lnTo>
                            <a:lnTo>
                              <a:pt x="13532" y="18261"/>
                            </a:lnTo>
                            <a:lnTo>
                              <a:pt x="13641" y="18101"/>
                            </a:lnTo>
                            <a:lnTo>
                              <a:pt x="13641" y="18005"/>
                            </a:lnTo>
                            <a:lnTo>
                              <a:pt x="13634" y="17908"/>
                            </a:lnTo>
                            <a:lnTo>
                              <a:pt x="13648" y="17834"/>
                            </a:lnTo>
                            <a:lnTo>
                              <a:pt x="13661" y="17694"/>
                            </a:lnTo>
                            <a:lnTo>
                              <a:pt x="13654" y="17501"/>
                            </a:lnTo>
                            <a:cubicBezTo>
                              <a:pt x="13611" y="17467"/>
                              <a:pt x="13568" y="17434"/>
                              <a:pt x="13525" y="17400"/>
                            </a:cubicBezTo>
                            <a:cubicBezTo>
                              <a:pt x="13480" y="17366"/>
                              <a:pt x="13435" y="17332"/>
                              <a:pt x="13390" y="17299"/>
                            </a:cubicBezTo>
                            <a:lnTo>
                              <a:pt x="13335" y="17173"/>
                            </a:lnTo>
                            <a:lnTo>
                              <a:pt x="13154" y="17136"/>
                            </a:lnTo>
                            <a:lnTo>
                              <a:pt x="13110" y="17213"/>
                            </a:lnTo>
                            <a:lnTo>
                              <a:pt x="13008" y="17257"/>
                            </a:lnTo>
                            <a:lnTo>
                              <a:pt x="13002" y="17382"/>
                            </a:lnTo>
                            <a:lnTo>
                              <a:pt x="12925" y="17476"/>
                            </a:lnTo>
                            <a:lnTo>
                              <a:pt x="12807" y="17491"/>
                            </a:lnTo>
                            <a:lnTo>
                              <a:pt x="12693" y="17491"/>
                            </a:lnTo>
                            <a:cubicBezTo>
                              <a:pt x="12657" y="17497"/>
                              <a:pt x="12619" y="17499"/>
                              <a:pt x="12582" y="17498"/>
                            </a:cubicBezTo>
                            <a:cubicBezTo>
                              <a:pt x="12512" y="17497"/>
                              <a:pt x="12442" y="17484"/>
                              <a:pt x="12376" y="17461"/>
                            </a:cubicBezTo>
                            <a:lnTo>
                              <a:pt x="12230" y="17439"/>
                            </a:lnTo>
                            <a:lnTo>
                              <a:pt x="12087" y="17417"/>
                            </a:lnTo>
                            <a:lnTo>
                              <a:pt x="12040" y="17293"/>
                            </a:lnTo>
                            <a:lnTo>
                              <a:pt x="11943" y="17278"/>
                            </a:lnTo>
                            <a:lnTo>
                              <a:pt x="11832" y="17271"/>
                            </a:lnTo>
                            <a:lnTo>
                              <a:pt x="11684" y="17240"/>
                            </a:lnTo>
                            <a:lnTo>
                              <a:pt x="11594" y="17210"/>
                            </a:lnTo>
                            <a:lnTo>
                              <a:pt x="11536" y="17052"/>
                            </a:lnTo>
                            <a:lnTo>
                              <a:pt x="11497" y="16966"/>
                            </a:lnTo>
                            <a:lnTo>
                              <a:pt x="11294" y="16770"/>
                            </a:lnTo>
                            <a:lnTo>
                              <a:pt x="11162" y="16667"/>
                            </a:lnTo>
                            <a:lnTo>
                              <a:pt x="11021" y="16602"/>
                            </a:lnTo>
                            <a:lnTo>
                              <a:pt x="10879" y="16600"/>
                            </a:lnTo>
                            <a:lnTo>
                              <a:pt x="10582" y="16570"/>
                            </a:lnTo>
                            <a:lnTo>
                              <a:pt x="10482" y="16514"/>
                            </a:lnTo>
                            <a:lnTo>
                              <a:pt x="10260" y="16484"/>
                            </a:lnTo>
                            <a:lnTo>
                              <a:pt x="10018" y="16462"/>
                            </a:lnTo>
                            <a:lnTo>
                              <a:pt x="9851" y="16380"/>
                            </a:lnTo>
                            <a:lnTo>
                              <a:pt x="9740" y="16247"/>
                            </a:lnTo>
                            <a:lnTo>
                              <a:pt x="9629" y="16158"/>
                            </a:lnTo>
                            <a:lnTo>
                              <a:pt x="9471" y="16064"/>
                            </a:lnTo>
                            <a:lnTo>
                              <a:pt x="9348" y="16026"/>
                            </a:lnTo>
                            <a:lnTo>
                              <a:pt x="9086" y="16026"/>
                            </a:lnTo>
                            <a:cubicBezTo>
                              <a:pt x="9018" y="16049"/>
                              <a:pt x="8949" y="16069"/>
                              <a:pt x="8880" y="16086"/>
                            </a:cubicBezTo>
                            <a:cubicBezTo>
                              <a:pt x="8816" y="16101"/>
                              <a:pt x="8752" y="16113"/>
                              <a:pt x="8687" y="16123"/>
                            </a:cubicBezTo>
                            <a:cubicBezTo>
                              <a:pt x="8651" y="16123"/>
                              <a:pt x="8616" y="16116"/>
                              <a:pt x="8583" y="16100"/>
                            </a:cubicBezTo>
                            <a:cubicBezTo>
                              <a:pt x="8545" y="16082"/>
                              <a:pt x="8511" y="16054"/>
                              <a:pt x="8486" y="16019"/>
                            </a:cubicBezTo>
                            <a:lnTo>
                              <a:pt x="8304" y="15945"/>
                            </a:lnTo>
                            <a:lnTo>
                              <a:pt x="8244" y="15908"/>
                            </a:lnTo>
                            <a:lnTo>
                              <a:pt x="8146" y="15901"/>
                            </a:lnTo>
                            <a:lnTo>
                              <a:pt x="8051" y="15856"/>
                            </a:lnTo>
                            <a:lnTo>
                              <a:pt x="7947" y="15797"/>
                            </a:lnTo>
                            <a:lnTo>
                              <a:pt x="7787" y="15715"/>
                            </a:lnTo>
                            <a:lnTo>
                              <a:pt x="7692" y="15678"/>
                            </a:lnTo>
                            <a:cubicBezTo>
                              <a:pt x="7650" y="15669"/>
                              <a:pt x="7610" y="15652"/>
                              <a:pt x="7574" y="15627"/>
                            </a:cubicBezTo>
                            <a:cubicBezTo>
                              <a:pt x="7513" y="15584"/>
                              <a:pt x="7467" y="15522"/>
                              <a:pt x="7442" y="15449"/>
                            </a:cubicBezTo>
                            <a:lnTo>
                              <a:pt x="7244" y="15434"/>
                            </a:lnTo>
                            <a:lnTo>
                              <a:pt x="7026" y="15332"/>
                            </a:lnTo>
                            <a:lnTo>
                              <a:pt x="6917" y="15226"/>
                            </a:lnTo>
                            <a:lnTo>
                              <a:pt x="6773" y="15092"/>
                            </a:lnTo>
                            <a:lnTo>
                              <a:pt x="6718" y="14996"/>
                            </a:lnTo>
                            <a:lnTo>
                              <a:pt x="6704" y="14803"/>
                            </a:lnTo>
                            <a:lnTo>
                              <a:pt x="6765" y="14736"/>
                            </a:lnTo>
                            <a:lnTo>
                              <a:pt x="6751" y="14628"/>
                            </a:lnTo>
                            <a:lnTo>
                              <a:pt x="6668" y="14423"/>
                            </a:lnTo>
                            <a:lnTo>
                              <a:pt x="6454" y="14101"/>
                            </a:lnTo>
                            <a:lnTo>
                              <a:pt x="6341" y="13946"/>
                            </a:lnTo>
                            <a:lnTo>
                              <a:pt x="6275" y="13847"/>
                            </a:lnTo>
                            <a:lnTo>
                              <a:pt x="6185" y="13760"/>
                            </a:lnTo>
                            <a:lnTo>
                              <a:pt x="6101" y="13671"/>
                            </a:lnTo>
                            <a:lnTo>
                              <a:pt x="6020" y="13597"/>
                            </a:lnTo>
                            <a:lnTo>
                              <a:pt x="5987" y="13530"/>
                            </a:lnTo>
                            <a:lnTo>
                              <a:pt x="5988" y="13389"/>
                            </a:lnTo>
                            <a:lnTo>
                              <a:pt x="5974" y="13290"/>
                            </a:lnTo>
                            <a:lnTo>
                              <a:pt x="5856" y="13186"/>
                            </a:lnTo>
                            <a:cubicBezTo>
                              <a:pt x="5819" y="13118"/>
                              <a:pt x="5779" y="13052"/>
                              <a:pt x="5736" y="12989"/>
                            </a:cubicBezTo>
                            <a:cubicBezTo>
                              <a:pt x="5704" y="12942"/>
                              <a:pt x="5670" y="12897"/>
                              <a:pt x="5635" y="12853"/>
                            </a:cubicBezTo>
                            <a:lnTo>
                              <a:pt x="5558" y="12742"/>
                            </a:lnTo>
                            <a:lnTo>
                              <a:pt x="5449" y="12628"/>
                            </a:lnTo>
                            <a:cubicBezTo>
                              <a:pt x="5397" y="12606"/>
                              <a:pt x="5362" y="12554"/>
                              <a:pt x="5359" y="12495"/>
                            </a:cubicBezTo>
                            <a:cubicBezTo>
                              <a:pt x="5355" y="12444"/>
                              <a:pt x="5377" y="12395"/>
                              <a:pt x="5415" y="12364"/>
                            </a:cubicBezTo>
                            <a:lnTo>
                              <a:pt x="5394" y="12119"/>
                            </a:lnTo>
                            <a:lnTo>
                              <a:pt x="5325" y="11968"/>
                            </a:lnTo>
                            <a:lnTo>
                              <a:pt x="5166" y="11822"/>
                            </a:lnTo>
                            <a:lnTo>
                              <a:pt x="5013" y="11755"/>
                            </a:lnTo>
                            <a:lnTo>
                              <a:pt x="5012" y="11918"/>
                            </a:lnTo>
                            <a:lnTo>
                              <a:pt x="5039" y="12079"/>
                            </a:lnTo>
                            <a:lnTo>
                              <a:pt x="5109" y="12264"/>
                            </a:lnTo>
                            <a:lnTo>
                              <a:pt x="5150" y="12351"/>
                            </a:lnTo>
                            <a:lnTo>
                              <a:pt x="5247" y="12502"/>
                            </a:lnTo>
                            <a:lnTo>
                              <a:pt x="5321" y="12634"/>
                            </a:lnTo>
                            <a:lnTo>
                              <a:pt x="5314" y="12769"/>
                            </a:lnTo>
                            <a:lnTo>
                              <a:pt x="5389" y="12885"/>
                            </a:lnTo>
                            <a:lnTo>
                              <a:pt x="5472" y="13018"/>
                            </a:lnTo>
                            <a:lnTo>
                              <a:pt x="5565" y="13176"/>
                            </a:lnTo>
                            <a:lnTo>
                              <a:pt x="5577" y="13290"/>
                            </a:lnTo>
                            <a:lnTo>
                              <a:pt x="5639" y="13477"/>
                            </a:lnTo>
                            <a:lnTo>
                              <a:pt x="5667" y="13609"/>
                            </a:lnTo>
                            <a:lnTo>
                              <a:pt x="5667" y="13694"/>
                            </a:lnTo>
                            <a:lnTo>
                              <a:pt x="5774" y="13736"/>
                            </a:lnTo>
                            <a:lnTo>
                              <a:pt x="5875" y="13857"/>
                            </a:lnTo>
                            <a:lnTo>
                              <a:pt x="5943" y="13973"/>
                            </a:lnTo>
                            <a:lnTo>
                              <a:pt x="5943" y="14087"/>
                            </a:lnTo>
                            <a:lnTo>
                              <a:pt x="5875" y="14138"/>
                            </a:lnTo>
                            <a:lnTo>
                              <a:pt x="5725" y="14044"/>
                            </a:lnTo>
                            <a:lnTo>
                              <a:pt x="5598" y="13872"/>
                            </a:lnTo>
                            <a:lnTo>
                              <a:pt x="5544" y="13793"/>
                            </a:lnTo>
                            <a:lnTo>
                              <a:pt x="5454" y="13741"/>
                            </a:lnTo>
                            <a:lnTo>
                              <a:pt x="5352" y="13666"/>
                            </a:lnTo>
                            <a:lnTo>
                              <a:pt x="5296" y="13585"/>
                            </a:lnTo>
                            <a:cubicBezTo>
                              <a:pt x="5309" y="13549"/>
                              <a:pt x="5318" y="13512"/>
                              <a:pt x="5324" y="13474"/>
                            </a:cubicBezTo>
                            <a:cubicBezTo>
                              <a:pt x="5332" y="13417"/>
                              <a:pt x="5332" y="13360"/>
                              <a:pt x="5324" y="13303"/>
                            </a:cubicBezTo>
                            <a:cubicBezTo>
                              <a:pt x="5305" y="13264"/>
                              <a:pt x="5284" y="13226"/>
                              <a:pt x="5261" y="13189"/>
                            </a:cubicBezTo>
                            <a:cubicBezTo>
                              <a:pt x="5223" y="13130"/>
                              <a:pt x="5178" y="13075"/>
                              <a:pt x="5129" y="13026"/>
                            </a:cubicBezTo>
                            <a:lnTo>
                              <a:pt x="4901" y="12863"/>
                            </a:lnTo>
                            <a:lnTo>
                              <a:pt x="4781" y="12722"/>
                            </a:lnTo>
                            <a:lnTo>
                              <a:pt x="4851" y="12663"/>
                            </a:lnTo>
                            <a:lnTo>
                              <a:pt x="5005" y="12678"/>
                            </a:lnTo>
                            <a:lnTo>
                              <a:pt x="5033" y="12515"/>
                            </a:lnTo>
                            <a:cubicBezTo>
                              <a:pt x="5022" y="12432"/>
                              <a:pt x="4988" y="12354"/>
                              <a:pt x="4935" y="12292"/>
                            </a:cubicBezTo>
                            <a:cubicBezTo>
                              <a:pt x="4898" y="12248"/>
                              <a:pt x="4852" y="12213"/>
                              <a:pt x="4801" y="12189"/>
                            </a:cubicBezTo>
                            <a:lnTo>
                              <a:pt x="4715" y="11949"/>
                            </a:lnTo>
                            <a:lnTo>
                              <a:pt x="4662" y="11732"/>
                            </a:lnTo>
                            <a:lnTo>
                              <a:pt x="4648" y="11591"/>
                            </a:lnTo>
                            <a:lnTo>
                              <a:pt x="4627" y="11487"/>
                            </a:lnTo>
                            <a:lnTo>
                              <a:pt x="4586" y="11332"/>
                            </a:lnTo>
                            <a:lnTo>
                              <a:pt x="4532" y="11231"/>
                            </a:lnTo>
                            <a:lnTo>
                              <a:pt x="4469" y="11127"/>
                            </a:lnTo>
                            <a:cubicBezTo>
                              <a:pt x="4455" y="11089"/>
                              <a:pt x="4439" y="11051"/>
                              <a:pt x="4420" y="11016"/>
                            </a:cubicBezTo>
                            <a:cubicBezTo>
                              <a:pt x="4402" y="10980"/>
                              <a:pt x="4380" y="10946"/>
                              <a:pt x="4353" y="10917"/>
                            </a:cubicBezTo>
                            <a:cubicBezTo>
                              <a:pt x="4302" y="10864"/>
                              <a:pt x="4235" y="10834"/>
                              <a:pt x="4169" y="10806"/>
                            </a:cubicBezTo>
                            <a:cubicBezTo>
                              <a:pt x="4118" y="10784"/>
                              <a:pt x="4067" y="10761"/>
                              <a:pt x="4017" y="10739"/>
                            </a:cubicBezTo>
                            <a:lnTo>
                              <a:pt x="4017" y="10628"/>
                            </a:lnTo>
                            <a:cubicBezTo>
                              <a:pt x="4019" y="10594"/>
                              <a:pt x="4020" y="10560"/>
                              <a:pt x="4019" y="10527"/>
                            </a:cubicBezTo>
                            <a:cubicBezTo>
                              <a:pt x="4019" y="10449"/>
                              <a:pt x="4012" y="10373"/>
                              <a:pt x="4001" y="10296"/>
                            </a:cubicBezTo>
                            <a:lnTo>
                              <a:pt x="3910" y="10081"/>
                            </a:lnTo>
                            <a:lnTo>
                              <a:pt x="3815" y="9819"/>
                            </a:lnTo>
                            <a:lnTo>
                              <a:pt x="3821" y="9591"/>
                            </a:lnTo>
                            <a:lnTo>
                              <a:pt x="3843" y="9426"/>
                            </a:lnTo>
                            <a:lnTo>
                              <a:pt x="3805" y="9077"/>
                            </a:lnTo>
                            <a:lnTo>
                              <a:pt x="3761" y="8972"/>
                            </a:lnTo>
                            <a:lnTo>
                              <a:pt x="3858" y="8809"/>
                            </a:lnTo>
                            <a:lnTo>
                              <a:pt x="3886" y="8671"/>
                            </a:lnTo>
                            <a:lnTo>
                              <a:pt x="3900" y="8500"/>
                            </a:lnTo>
                            <a:lnTo>
                              <a:pt x="3933" y="8389"/>
                            </a:lnTo>
                            <a:lnTo>
                              <a:pt x="4014" y="8214"/>
                            </a:lnTo>
                            <a:lnTo>
                              <a:pt x="4056" y="8112"/>
                            </a:lnTo>
                            <a:cubicBezTo>
                              <a:pt x="4089" y="8064"/>
                              <a:pt x="4117" y="8012"/>
                              <a:pt x="4139" y="7956"/>
                            </a:cubicBezTo>
                            <a:cubicBezTo>
                              <a:pt x="4160" y="7903"/>
                              <a:pt x="4176" y="7848"/>
                              <a:pt x="4186" y="7791"/>
                            </a:cubicBezTo>
                            <a:lnTo>
                              <a:pt x="4325" y="7527"/>
                            </a:lnTo>
                            <a:lnTo>
                              <a:pt x="4367" y="7352"/>
                            </a:lnTo>
                            <a:lnTo>
                              <a:pt x="4346" y="7226"/>
                            </a:lnTo>
                            <a:lnTo>
                              <a:pt x="4304" y="7102"/>
                            </a:lnTo>
                            <a:lnTo>
                              <a:pt x="4381" y="6944"/>
                            </a:lnTo>
                            <a:lnTo>
                              <a:pt x="4346" y="6858"/>
                            </a:lnTo>
                            <a:lnTo>
                              <a:pt x="4237" y="6727"/>
                            </a:lnTo>
                            <a:lnTo>
                              <a:pt x="4172" y="6595"/>
                            </a:lnTo>
                            <a:lnTo>
                              <a:pt x="4126" y="6464"/>
                            </a:lnTo>
                            <a:lnTo>
                              <a:pt x="4112" y="6378"/>
                            </a:lnTo>
                            <a:lnTo>
                              <a:pt x="4049" y="6267"/>
                            </a:lnTo>
                            <a:lnTo>
                              <a:pt x="4102" y="6183"/>
                            </a:lnTo>
                            <a:lnTo>
                              <a:pt x="4204" y="6100"/>
                            </a:lnTo>
                            <a:lnTo>
                              <a:pt x="4218" y="6026"/>
                            </a:lnTo>
                            <a:lnTo>
                              <a:pt x="4204" y="5873"/>
                            </a:lnTo>
                            <a:lnTo>
                              <a:pt x="4176" y="5697"/>
                            </a:lnTo>
                            <a:lnTo>
                              <a:pt x="4128" y="5431"/>
                            </a:lnTo>
                            <a:lnTo>
                              <a:pt x="4116" y="5359"/>
                            </a:lnTo>
                            <a:lnTo>
                              <a:pt x="4165" y="5250"/>
                            </a:lnTo>
                            <a:lnTo>
                              <a:pt x="4206" y="5043"/>
                            </a:lnTo>
                            <a:lnTo>
                              <a:pt x="4074" y="5013"/>
                            </a:lnTo>
                            <a:cubicBezTo>
                              <a:pt x="4031" y="5035"/>
                              <a:pt x="3981" y="5026"/>
                              <a:pt x="3947" y="4991"/>
                            </a:cubicBezTo>
                            <a:cubicBezTo>
                              <a:pt x="3897" y="4941"/>
                              <a:pt x="3897" y="4856"/>
                              <a:pt x="3947" y="4806"/>
                            </a:cubicBezTo>
                            <a:lnTo>
                              <a:pt x="3972" y="4719"/>
                            </a:lnTo>
                            <a:lnTo>
                              <a:pt x="4013" y="4535"/>
                            </a:lnTo>
                            <a:lnTo>
                              <a:pt x="3965" y="4446"/>
                            </a:lnTo>
                            <a:cubicBezTo>
                              <a:pt x="3975" y="4384"/>
                              <a:pt x="3981" y="4320"/>
                              <a:pt x="3981" y="4256"/>
                            </a:cubicBezTo>
                            <a:cubicBezTo>
                              <a:pt x="3981" y="4197"/>
                              <a:pt x="3976" y="4137"/>
                              <a:pt x="3967" y="4078"/>
                            </a:cubicBezTo>
                            <a:cubicBezTo>
                              <a:pt x="3978" y="4040"/>
                              <a:pt x="3987" y="4002"/>
                              <a:pt x="3992" y="3962"/>
                            </a:cubicBezTo>
                            <a:cubicBezTo>
                              <a:pt x="3998" y="3922"/>
                              <a:pt x="4000" y="3882"/>
                              <a:pt x="3999" y="3841"/>
                            </a:cubicBezTo>
                            <a:lnTo>
                              <a:pt x="3951" y="3670"/>
                            </a:lnTo>
                            <a:lnTo>
                              <a:pt x="3932" y="3510"/>
                            </a:lnTo>
                            <a:lnTo>
                              <a:pt x="3925" y="3391"/>
                            </a:lnTo>
                            <a:cubicBezTo>
                              <a:pt x="3885" y="3400"/>
                              <a:pt x="3844" y="3392"/>
                              <a:pt x="3809" y="3369"/>
                            </a:cubicBezTo>
                            <a:cubicBezTo>
                              <a:pt x="3762" y="3338"/>
                              <a:pt x="3733" y="3282"/>
                              <a:pt x="3733" y="3223"/>
                            </a:cubicBezTo>
                            <a:lnTo>
                              <a:pt x="3606" y="3139"/>
                            </a:lnTo>
                            <a:lnTo>
                              <a:pt x="3535" y="3122"/>
                            </a:lnTo>
                            <a:lnTo>
                              <a:pt x="3513" y="3031"/>
                            </a:lnTo>
                            <a:lnTo>
                              <a:pt x="3497" y="2935"/>
                            </a:lnTo>
                            <a:lnTo>
                              <a:pt x="3435" y="2863"/>
                            </a:lnTo>
                            <a:lnTo>
                              <a:pt x="3316" y="2856"/>
                            </a:lnTo>
                            <a:lnTo>
                              <a:pt x="3219" y="2871"/>
                            </a:lnTo>
                            <a:lnTo>
                              <a:pt x="3134" y="2780"/>
                            </a:lnTo>
                            <a:lnTo>
                              <a:pt x="2927" y="2750"/>
                            </a:lnTo>
                            <a:lnTo>
                              <a:pt x="2816" y="2683"/>
                            </a:lnTo>
                            <a:lnTo>
                              <a:pt x="2757" y="2787"/>
                            </a:lnTo>
                            <a:lnTo>
                              <a:pt x="2677" y="2878"/>
                            </a:lnTo>
                            <a:cubicBezTo>
                              <a:pt x="2624" y="2900"/>
                              <a:pt x="2570" y="2922"/>
                              <a:pt x="2517" y="2942"/>
                            </a:cubicBezTo>
                            <a:cubicBezTo>
                              <a:pt x="2470" y="2960"/>
                              <a:pt x="2423" y="2978"/>
                              <a:pt x="2376" y="2994"/>
                            </a:cubicBezTo>
                            <a:lnTo>
                              <a:pt x="2156" y="2979"/>
                            </a:lnTo>
                            <a:lnTo>
                              <a:pt x="2099" y="2906"/>
                            </a:lnTo>
                            <a:lnTo>
                              <a:pt x="2230" y="2775"/>
                            </a:lnTo>
                            <a:cubicBezTo>
                              <a:pt x="2285" y="2773"/>
                              <a:pt x="2340" y="2768"/>
                              <a:pt x="2394" y="2760"/>
                            </a:cubicBezTo>
                            <a:cubicBezTo>
                              <a:pt x="2490" y="2746"/>
                              <a:pt x="2584" y="2722"/>
                              <a:pt x="2675" y="2688"/>
                            </a:cubicBezTo>
                            <a:lnTo>
                              <a:pt x="2901" y="2602"/>
                            </a:lnTo>
                            <a:lnTo>
                              <a:pt x="3019" y="2479"/>
                            </a:lnTo>
                            <a:lnTo>
                              <a:pt x="3112" y="2372"/>
                            </a:lnTo>
                            <a:lnTo>
                              <a:pt x="2898" y="2424"/>
                            </a:lnTo>
                            <a:lnTo>
                              <a:pt x="2783" y="2528"/>
                            </a:lnTo>
                            <a:lnTo>
                              <a:pt x="2697" y="2585"/>
                            </a:lnTo>
                            <a:lnTo>
                              <a:pt x="2479" y="2672"/>
                            </a:lnTo>
                            <a:lnTo>
                              <a:pt x="2258" y="2701"/>
                            </a:lnTo>
                            <a:lnTo>
                              <a:pt x="2121" y="2716"/>
                            </a:lnTo>
                            <a:lnTo>
                              <a:pt x="2054" y="2795"/>
                            </a:lnTo>
                            <a:cubicBezTo>
                              <a:pt x="2021" y="2791"/>
                              <a:pt x="1989" y="2782"/>
                              <a:pt x="1959" y="2768"/>
                            </a:cubicBezTo>
                            <a:cubicBezTo>
                              <a:pt x="1907" y="2743"/>
                              <a:pt x="1861" y="2704"/>
                              <a:pt x="1827" y="2654"/>
                            </a:cubicBezTo>
                            <a:lnTo>
                              <a:pt x="1753" y="2654"/>
                            </a:lnTo>
                            <a:lnTo>
                              <a:pt x="1629" y="2679"/>
                            </a:lnTo>
                            <a:lnTo>
                              <a:pt x="1643" y="2812"/>
                            </a:lnTo>
                            <a:lnTo>
                              <a:pt x="1530" y="2782"/>
                            </a:lnTo>
                            <a:lnTo>
                              <a:pt x="1495" y="2713"/>
                            </a:lnTo>
                            <a:lnTo>
                              <a:pt x="1518" y="2587"/>
                            </a:lnTo>
                            <a:lnTo>
                              <a:pt x="1427" y="2565"/>
                            </a:lnTo>
                            <a:lnTo>
                              <a:pt x="1312" y="2551"/>
                            </a:lnTo>
                            <a:lnTo>
                              <a:pt x="1247" y="2571"/>
                            </a:lnTo>
                            <a:lnTo>
                              <a:pt x="1227" y="2482"/>
                            </a:lnTo>
                            <a:lnTo>
                              <a:pt x="1201" y="2390"/>
                            </a:lnTo>
                            <a:lnTo>
                              <a:pt x="1076" y="2390"/>
                            </a:lnTo>
                            <a:lnTo>
                              <a:pt x="964" y="2360"/>
                            </a:lnTo>
                            <a:lnTo>
                              <a:pt x="812" y="2294"/>
                            </a:lnTo>
                            <a:lnTo>
                              <a:pt x="745" y="2192"/>
                            </a:lnTo>
                            <a:lnTo>
                              <a:pt x="630" y="2185"/>
                            </a:lnTo>
                            <a:lnTo>
                              <a:pt x="593" y="2111"/>
                            </a:lnTo>
                            <a:lnTo>
                              <a:pt x="512" y="2002"/>
                            </a:lnTo>
                            <a:lnTo>
                              <a:pt x="428" y="1869"/>
                            </a:lnTo>
                            <a:lnTo>
                              <a:pt x="373" y="1738"/>
                            </a:lnTo>
                            <a:cubicBezTo>
                              <a:pt x="342" y="1717"/>
                              <a:pt x="313" y="1693"/>
                              <a:pt x="287" y="1666"/>
                            </a:cubicBezTo>
                            <a:cubicBezTo>
                              <a:pt x="248" y="1626"/>
                              <a:pt x="215" y="1580"/>
                              <a:pt x="188" y="1530"/>
                            </a:cubicBezTo>
                            <a:lnTo>
                              <a:pt x="140" y="1443"/>
                            </a:lnTo>
                            <a:lnTo>
                              <a:pt x="135" y="1337"/>
                            </a:lnTo>
                            <a:lnTo>
                              <a:pt x="62" y="1243"/>
                            </a:lnTo>
                            <a:lnTo>
                              <a:pt x="0" y="1191"/>
                            </a:lnTo>
                            <a:lnTo>
                              <a:pt x="0" y="1060"/>
                            </a:lnTo>
                            <a:lnTo>
                              <a:pt x="8" y="972"/>
                            </a:lnTo>
                            <a:lnTo>
                              <a:pt x="15" y="861"/>
                            </a:lnTo>
                            <a:lnTo>
                              <a:pt x="82" y="802"/>
                            </a:lnTo>
                            <a:lnTo>
                              <a:pt x="110" y="601"/>
                            </a:lnTo>
                            <a:lnTo>
                              <a:pt x="75" y="468"/>
                            </a:lnTo>
                            <a:lnTo>
                              <a:pt x="130" y="315"/>
                            </a:lnTo>
                            <a:lnTo>
                              <a:pt x="151" y="134"/>
                            </a:lnTo>
                            <a:lnTo>
                              <a:pt x="268" y="140"/>
                            </a:lnTo>
                            <a:lnTo>
                              <a:pt x="196" y="371"/>
                            </a:lnTo>
                            <a:lnTo>
                              <a:pt x="74" y="1050"/>
                            </a:lnTo>
                            <a:lnTo>
                              <a:pt x="247" y="1332"/>
                            </a:lnTo>
                            <a:lnTo>
                              <a:pt x="293" y="1442"/>
                            </a:lnTo>
                            <a:lnTo>
                              <a:pt x="293" y="1523"/>
                            </a:lnTo>
                            <a:lnTo>
                              <a:pt x="393" y="1652"/>
                            </a:lnTo>
                            <a:lnTo>
                              <a:pt x="485" y="1772"/>
                            </a:lnTo>
                            <a:lnTo>
                              <a:pt x="408" y="1986"/>
                            </a:lnTo>
                            <a:lnTo>
                              <a:pt x="588" y="1927"/>
                            </a:lnTo>
                            <a:lnTo>
                              <a:pt x="671" y="1957"/>
                            </a:lnTo>
                            <a:lnTo>
                              <a:pt x="755" y="2061"/>
                            </a:lnTo>
                            <a:lnTo>
                              <a:pt x="836" y="2124"/>
                            </a:lnTo>
                            <a:lnTo>
                              <a:pt x="924" y="2198"/>
                            </a:lnTo>
                            <a:lnTo>
                              <a:pt x="1083" y="2223"/>
                            </a:lnTo>
                            <a:lnTo>
                              <a:pt x="1187" y="2208"/>
                            </a:lnTo>
                            <a:lnTo>
                              <a:pt x="1236" y="2277"/>
                            </a:lnTo>
                            <a:lnTo>
                              <a:pt x="1424" y="2277"/>
                            </a:lnTo>
                            <a:lnTo>
                              <a:pt x="1470" y="2349"/>
                            </a:lnTo>
                            <a:lnTo>
                              <a:pt x="1642" y="2349"/>
                            </a:lnTo>
                            <a:lnTo>
                              <a:pt x="1730" y="2356"/>
                            </a:lnTo>
                            <a:lnTo>
                              <a:pt x="1872" y="2406"/>
                            </a:lnTo>
                            <a:lnTo>
                              <a:pt x="2099" y="2433"/>
                            </a:lnTo>
                            <a:lnTo>
                              <a:pt x="2229" y="2426"/>
                            </a:lnTo>
                            <a:lnTo>
                              <a:pt x="2303" y="2330"/>
                            </a:lnTo>
                            <a:lnTo>
                              <a:pt x="2288" y="2222"/>
                            </a:lnTo>
                            <a:lnTo>
                              <a:pt x="2212" y="2237"/>
                            </a:lnTo>
                            <a:lnTo>
                              <a:pt x="2198" y="2140"/>
                            </a:lnTo>
                            <a:lnTo>
                              <a:pt x="2121" y="2024"/>
                            </a:lnTo>
                            <a:lnTo>
                              <a:pt x="2052" y="1883"/>
                            </a:lnTo>
                            <a:lnTo>
                              <a:pt x="2200" y="1804"/>
                            </a:lnTo>
                            <a:lnTo>
                              <a:pt x="2326" y="1715"/>
                            </a:lnTo>
                            <a:lnTo>
                              <a:pt x="2228" y="1606"/>
                            </a:lnTo>
                            <a:lnTo>
                              <a:pt x="2230" y="1518"/>
                            </a:lnTo>
                            <a:lnTo>
                              <a:pt x="2269" y="1377"/>
                            </a:lnTo>
                            <a:lnTo>
                              <a:pt x="2166" y="1354"/>
                            </a:lnTo>
                            <a:lnTo>
                              <a:pt x="2035" y="1280"/>
                            </a:lnTo>
                            <a:lnTo>
                              <a:pt x="2038" y="1119"/>
                            </a:lnTo>
                            <a:lnTo>
                              <a:pt x="2244" y="1090"/>
                            </a:lnTo>
                            <a:lnTo>
                              <a:pt x="2262" y="1193"/>
                            </a:lnTo>
                            <a:lnTo>
                              <a:pt x="2318" y="1302"/>
                            </a:lnTo>
                            <a:lnTo>
                              <a:pt x="2431" y="1117"/>
                            </a:lnTo>
                            <a:lnTo>
                              <a:pt x="2594" y="1035"/>
                            </a:lnTo>
                            <a:lnTo>
                              <a:pt x="2753" y="998"/>
                            </a:lnTo>
                            <a:lnTo>
                              <a:pt x="2888" y="998"/>
                            </a:lnTo>
                            <a:lnTo>
                              <a:pt x="2923" y="1065"/>
                            </a:lnTo>
                            <a:lnTo>
                              <a:pt x="3069" y="1072"/>
                            </a:lnTo>
                            <a:lnTo>
                              <a:pt x="3108" y="1149"/>
                            </a:lnTo>
                            <a:lnTo>
                              <a:pt x="3239" y="1082"/>
                            </a:lnTo>
                            <a:lnTo>
                              <a:pt x="3274" y="1018"/>
                            </a:lnTo>
                            <a:lnTo>
                              <a:pt x="3225" y="929"/>
                            </a:lnTo>
                            <a:lnTo>
                              <a:pt x="3135" y="825"/>
                            </a:lnTo>
                            <a:cubicBezTo>
                              <a:pt x="3100" y="795"/>
                              <a:pt x="3075" y="755"/>
                              <a:pt x="3061" y="709"/>
                            </a:cubicBezTo>
                            <a:cubicBezTo>
                              <a:pt x="3045" y="658"/>
                              <a:pt x="3045" y="603"/>
                              <a:pt x="3061" y="551"/>
                            </a:cubicBezTo>
                            <a:lnTo>
                              <a:pt x="3114" y="415"/>
                            </a:lnTo>
                            <a:lnTo>
                              <a:pt x="3174" y="331"/>
                            </a:lnTo>
                            <a:lnTo>
                              <a:pt x="3258" y="299"/>
                            </a:lnTo>
                            <a:lnTo>
                              <a:pt x="3443" y="344"/>
                            </a:lnTo>
                            <a:lnTo>
                              <a:pt x="3508" y="405"/>
                            </a:lnTo>
                            <a:lnTo>
                              <a:pt x="3570" y="469"/>
                            </a:lnTo>
                            <a:lnTo>
                              <a:pt x="3623" y="555"/>
                            </a:lnTo>
                            <a:lnTo>
                              <a:pt x="3566" y="680"/>
                            </a:lnTo>
                            <a:lnTo>
                              <a:pt x="3691" y="725"/>
                            </a:lnTo>
                            <a:lnTo>
                              <a:pt x="3724" y="631"/>
                            </a:lnTo>
                            <a:lnTo>
                              <a:pt x="3749" y="451"/>
                            </a:lnTo>
                            <a:lnTo>
                              <a:pt x="3793" y="340"/>
                            </a:lnTo>
                            <a:lnTo>
                              <a:pt x="3814" y="110"/>
                            </a:lnTo>
                            <a:lnTo>
                              <a:pt x="3868" y="0"/>
                            </a:lnTo>
                            <a:lnTo>
                              <a:pt x="4025" y="31"/>
                            </a:lnTo>
                            <a:lnTo>
                              <a:pt x="4108" y="78"/>
                            </a:lnTo>
                            <a:lnTo>
                              <a:pt x="4156" y="181"/>
                            </a:lnTo>
                            <a:lnTo>
                              <a:pt x="4253" y="151"/>
                            </a:lnTo>
                            <a:lnTo>
                              <a:pt x="4367" y="92"/>
                            </a:lnTo>
                            <a:cubicBezTo>
                              <a:pt x="4405" y="76"/>
                              <a:pt x="4445" y="68"/>
                              <a:pt x="4486" y="70"/>
                            </a:cubicBezTo>
                            <a:cubicBezTo>
                              <a:pt x="4528" y="71"/>
                              <a:pt x="4569" y="83"/>
                              <a:pt x="4606" y="104"/>
                            </a:cubicBezTo>
                            <a:lnTo>
                              <a:pt x="4716" y="162"/>
                            </a:lnTo>
                            <a:lnTo>
                              <a:pt x="4781" y="268"/>
                            </a:lnTo>
                            <a:lnTo>
                              <a:pt x="4875" y="254"/>
                            </a:lnTo>
                            <a:lnTo>
                              <a:pt x="4955" y="313"/>
                            </a:lnTo>
                            <a:lnTo>
                              <a:pt x="4934" y="396"/>
                            </a:lnTo>
                            <a:lnTo>
                              <a:pt x="4969" y="492"/>
                            </a:lnTo>
                            <a:lnTo>
                              <a:pt x="5036" y="567"/>
                            </a:lnTo>
                            <a:lnTo>
                              <a:pt x="4983" y="620"/>
                            </a:lnTo>
                            <a:lnTo>
                              <a:pt x="4970" y="701"/>
                            </a:lnTo>
                            <a:lnTo>
                              <a:pt x="5114" y="798"/>
                            </a:lnTo>
                            <a:lnTo>
                              <a:pt x="5178" y="901"/>
                            </a:lnTo>
                            <a:lnTo>
                              <a:pt x="5280" y="1037"/>
                            </a:lnTo>
                            <a:lnTo>
                              <a:pt x="5361" y="1143"/>
                            </a:lnTo>
                            <a:lnTo>
                              <a:pt x="5403" y="1254"/>
                            </a:lnTo>
                            <a:lnTo>
                              <a:pt x="5445" y="1414"/>
                            </a:lnTo>
                            <a:lnTo>
                              <a:pt x="5552" y="1441"/>
                            </a:lnTo>
                            <a:lnTo>
                              <a:pt x="5552" y="1572"/>
                            </a:lnTo>
                            <a:lnTo>
                              <a:pt x="5628" y="1696"/>
                            </a:lnTo>
                            <a:lnTo>
                              <a:pt x="5741" y="1590"/>
                            </a:lnTo>
                            <a:lnTo>
                              <a:pt x="5864" y="1604"/>
                            </a:lnTo>
                            <a:lnTo>
                              <a:pt x="5906" y="1698"/>
                            </a:lnTo>
                            <a:lnTo>
                              <a:pt x="6031" y="1691"/>
                            </a:lnTo>
                            <a:lnTo>
                              <a:pt x="6147" y="1683"/>
                            </a:lnTo>
                            <a:lnTo>
                              <a:pt x="6221" y="1668"/>
                            </a:lnTo>
                            <a:lnTo>
                              <a:pt x="6284" y="1754"/>
                            </a:lnTo>
                            <a:lnTo>
                              <a:pt x="6357" y="1690"/>
                            </a:lnTo>
                            <a:lnTo>
                              <a:pt x="6413" y="1559"/>
                            </a:lnTo>
                            <a:lnTo>
                              <a:pt x="6465" y="1660"/>
                            </a:lnTo>
                            <a:lnTo>
                              <a:pt x="6417" y="1769"/>
                            </a:lnTo>
                            <a:lnTo>
                              <a:pt x="6412" y="1877"/>
                            </a:lnTo>
                            <a:lnTo>
                              <a:pt x="6481" y="1936"/>
                            </a:lnTo>
                            <a:lnTo>
                              <a:pt x="6563" y="1822"/>
                            </a:lnTo>
                            <a:lnTo>
                              <a:pt x="6625" y="1758"/>
                            </a:lnTo>
                            <a:lnTo>
                              <a:pt x="6669" y="1841"/>
                            </a:lnTo>
                            <a:lnTo>
                              <a:pt x="6625" y="1957"/>
                            </a:lnTo>
                            <a:lnTo>
                              <a:pt x="6731" y="1994"/>
                            </a:lnTo>
                            <a:lnTo>
                              <a:pt x="6807" y="2069"/>
                            </a:lnTo>
                            <a:lnTo>
                              <a:pt x="6890" y="2135"/>
                            </a:lnTo>
                            <a:lnTo>
                              <a:pt x="6978" y="2204"/>
                            </a:lnTo>
                            <a:lnTo>
                              <a:pt x="7027" y="2270"/>
                            </a:lnTo>
                            <a:lnTo>
                              <a:pt x="7091" y="2327"/>
                            </a:lnTo>
                            <a:lnTo>
                              <a:pt x="7170" y="2349"/>
                            </a:lnTo>
                            <a:lnTo>
                              <a:pt x="7165" y="2275"/>
                            </a:lnTo>
                            <a:lnTo>
                              <a:pt x="7110" y="2144"/>
                            </a:lnTo>
                            <a:lnTo>
                              <a:pt x="7296" y="2137"/>
                            </a:lnTo>
                            <a:lnTo>
                              <a:pt x="7472" y="2095"/>
                            </a:lnTo>
                            <a:cubicBezTo>
                              <a:pt x="7497" y="2085"/>
                              <a:pt x="7514" y="2059"/>
                              <a:pt x="7514" y="2031"/>
                            </a:cubicBezTo>
                            <a:cubicBezTo>
                              <a:pt x="7514" y="1939"/>
                              <a:pt x="7398" y="1910"/>
                              <a:pt x="7359" y="1991"/>
                            </a:cubicBezTo>
                            <a:lnTo>
                              <a:pt x="7180" y="1932"/>
                            </a:lnTo>
                            <a:lnTo>
                              <a:pt x="7115" y="1848"/>
                            </a:lnTo>
                            <a:lnTo>
                              <a:pt x="7171" y="1788"/>
                            </a:lnTo>
                            <a:lnTo>
                              <a:pt x="7154" y="1702"/>
                            </a:lnTo>
                            <a:lnTo>
                              <a:pt x="7197" y="1532"/>
                            </a:lnTo>
                            <a:lnTo>
                              <a:pt x="7001" y="1616"/>
                            </a:lnTo>
                            <a:lnTo>
                              <a:pt x="6874" y="1710"/>
                            </a:lnTo>
                            <a:lnTo>
                              <a:pt x="6760" y="1730"/>
                            </a:lnTo>
                            <a:lnTo>
                              <a:pt x="6767" y="1582"/>
                            </a:lnTo>
                            <a:lnTo>
                              <a:pt x="6704" y="1510"/>
                            </a:lnTo>
                            <a:lnTo>
                              <a:pt x="6683" y="1398"/>
                            </a:lnTo>
                            <a:lnTo>
                              <a:pt x="6811" y="1298"/>
                            </a:lnTo>
                            <a:lnTo>
                              <a:pt x="6911" y="1176"/>
                            </a:lnTo>
                            <a:lnTo>
                              <a:pt x="6929" y="1048"/>
                            </a:lnTo>
                            <a:lnTo>
                              <a:pt x="6901" y="918"/>
                            </a:lnTo>
                            <a:lnTo>
                              <a:pt x="6982" y="827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2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8" name="iSľiḍé">
                        <a:extLst>
                          <a:ext uri="{FF2B5EF4-FFF2-40B4-BE49-F238E27FC236}">
                            <a16:creationId xmlns:a16="http://schemas.microsoft.com/office/drawing/2014/main" xmlns="" id="{13598C6F-883F-446E-B910-78F73F98EC7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51724" y="1477330"/>
                        <a:ext cx="79062" cy="7066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8384" y="2101"/>
                            </a:moveTo>
                            <a:lnTo>
                              <a:pt x="0" y="10018"/>
                            </a:lnTo>
                            <a:lnTo>
                              <a:pt x="1924" y="21600"/>
                            </a:lnTo>
                            <a:lnTo>
                              <a:pt x="9832" y="12960"/>
                            </a:lnTo>
                            <a:lnTo>
                              <a:pt x="21600" y="0"/>
                            </a:lnTo>
                            <a:lnTo>
                              <a:pt x="8384" y="2101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9" name="ï$lïḋe">
                        <a:extLst>
                          <a:ext uri="{FF2B5EF4-FFF2-40B4-BE49-F238E27FC236}">
                            <a16:creationId xmlns:a16="http://schemas.microsoft.com/office/drawing/2014/main" xmlns="" id="{D537475F-C4AD-4A7A-B44F-B06373A974C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61885" y="2112953"/>
                        <a:ext cx="39439" cy="460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4695" y="0"/>
                            </a:moveTo>
                            <a:lnTo>
                              <a:pt x="2150" y="1966"/>
                            </a:lnTo>
                            <a:lnTo>
                              <a:pt x="0" y="14899"/>
                            </a:lnTo>
                            <a:lnTo>
                              <a:pt x="13781" y="21600"/>
                            </a:lnTo>
                            <a:lnTo>
                              <a:pt x="21600" y="8558"/>
                            </a:lnTo>
                            <a:lnTo>
                              <a:pt x="14695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0" name="išlîḋè">
                        <a:extLst>
                          <a:ext uri="{FF2B5EF4-FFF2-40B4-BE49-F238E27FC236}">
                            <a16:creationId xmlns:a16="http://schemas.microsoft.com/office/drawing/2014/main" xmlns="" id="{1CE034FA-BD31-4310-B189-45378CA6F1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05751" y="1841904"/>
                        <a:ext cx="68286" cy="10794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1311" y="1188"/>
                            </a:moveTo>
                            <a:lnTo>
                              <a:pt x="2903" y="3754"/>
                            </a:lnTo>
                            <a:lnTo>
                              <a:pt x="6906" y="9918"/>
                            </a:lnTo>
                            <a:lnTo>
                              <a:pt x="0" y="19975"/>
                            </a:lnTo>
                            <a:lnTo>
                              <a:pt x="8431" y="21600"/>
                            </a:lnTo>
                            <a:lnTo>
                              <a:pt x="15976" y="18316"/>
                            </a:lnTo>
                            <a:lnTo>
                              <a:pt x="18572" y="10244"/>
                            </a:lnTo>
                            <a:lnTo>
                              <a:pt x="21600" y="5318"/>
                            </a:lnTo>
                            <a:lnTo>
                              <a:pt x="19816" y="0"/>
                            </a:lnTo>
                            <a:lnTo>
                              <a:pt x="11311" y="1188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1" name="îşľídè">
                        <a:extLst>
                          <a:ext uri="{FF2B5EF4-FFF2-40B4-BE49-F238E27FC236}">
                            <a16:creationId xmlns:a16="http://schemas.microsoft.com/office/drawing/2014/main" xmlns="" id="{4B719562-8022-4ED6-ACA3-42FE0019713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23371" y="1927258"/>
                        <a:ext cx="43087" cy="5030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9701" y="0"/>
                            </a:moveTo>
                            <a:lnTo>
                              <a:pt x="2286" y="8809"/>
                            </a:lnTo>
                            <a:lnTo>
                              <a:pt x="0" y="21600"/>
                            </a:lnTo>
                            <a:lnTo>
                              <a:pt x="15560" y="16644"/>
                            </a:lnTo>
                            <a:lnTo>
                              <a:pt x="21600" y="3209"/>
                            </a:lnTo>
                            <a:lnTo>
                              <a:pt x="9701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2" name="îsḻíḓè">
                        <a:extLst>
                          <a:ext uri="{FF2B5EF4-FFF2-40B4-BE49-F238E27FC236}">
                            <a16:creationId xmlns:a16="http://schemas.microsoft.com/office/drawing/2014/main" xmlns="" id="{AA5712A9-33B2-44FF-B577-591900E4C2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34346" y="671190"/>
                        <a:ext cx="35418" cy="4857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7459" y="0"/>
                            </a:moveTo>
                            <a:lnTo>
                              <a:pt x="0" y="7565"/>
                            </a:lnTo>
                            <a:lnTo>
                              <a:pt x="9131" y="21600"/>
                            </a:lnTo>
                            <a:lnTo>
                              <a:pt x="21600" y="15555"/>
                            </a:lnTo>
                            <a:lnTo>
                              <a:pt x="17459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3" name="îşḻíďé">
                        <a:extLst>
                          <a:ext uri="{FF2B5EF4-FFF2-40B4-BE49-F238E27FC236}">
                            <a16:creationId xmlns:a16="http://schemas.microsoft.com/office/drawing/2014/main" xmlns="" id="{3619E5EE-DBFB-47BF-B337-485A85212A8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190360" y="737340"/>
                        <a:ext cx="40834" cy="3832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9589" y="0"/>
                            </a:moveTo>
                            <a:lnTo>
                              <a:pt x="0" y="7324"/>
                            </a:lnTo>
                            <a:lnTo>
                              <a:pt x="11835" y="21600"/>
                            </a:lnTo>
                            <a:lnTo>
                              <a:pt x="21600" y="7437"/>
                            </a:lnTo>
                            <a:lnTo>
                              <a:pt x="9589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4" name="îSlíḓé">
                        <a:extLst>
                          <a:ext uri="{FF2B5EF4-FFF2-40B4-BE49-F238E27FC236}">
                            <a16:creationId xmlns:a16="http://schemas.microsoft.com/office/drawing/2014/main" xmlns="" id="{17FF9A8F-A45C-4730-BB62-CC84B5D4D9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610555" y="2843631"/>
                        <a:ext cx="84940" cy="6884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2863" y="1314"/>
                            </a:moveTo>
                            <a:lnTo>
                              <a:pt x="3082" y="0"/>
                            </a:lnTo>
                            <a:lnTo>
                              <a:pt x="0" y="13744"/>
                            </a:lnTo>
                            <a:lnTo>
                              <a:pt x="4388" y="21412"/>
                            </a:lnTo>
                            <a:lnTo>
                              <a:pt x="16385" y="21600"/>
                            </a:lnTo>
                            <a:lnTo>
                              <a:pt x="21600" y="6584"/>
                            </a:lnTo>
                            <a:lnTo>
                              <a:pt x="12863" y="1314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5" name="iSlîdê">
                        <a:extLst>
                          <a:ext uri="{FF2B5EF4-FFF2-40B4-BE49-F238E27FC236}">
                            <a16:creationId xmlns:a16="http://schemas.microsoft.com/office/drawing/2014/main" xmlns="" id="{048D76B5-4DB7-472F-8074-6BC41BC937B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53937" y="2851496"/>
                        <a:ext cx="53883" cy="924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0691" y="0"/>
                            </a:moveTo>
                            <a:lnTo>
                              <a:pt x="0" y="3197"/>
                            </a:lnTo>
                            <a:lnTo>
                              <a:pt x="349" y="9792"/>
                            </a:lnTo>
                            <a:lnTo>
                              <a:pt x="3031" y="18244"/>
                            </a:lnTo>
                            <a:lnTo>
                              <a:pt x="15055" y="21600"/>
                            </a:lnTo>
                            <a:lnTo>
                              <a:pt x="21600" y="13149"/>
                            </a:lnTo>
                            <a:lnTo>
                              <a:pt x="17522" y="4680"/>
                            </a:lnTo>
                            <a:lnTo>
                              <a:pt x="10691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6" name="ï$1iḋè">
                        <a:extLst>
                          <a:ext uri="{FF2B5EF4-FFF2-40B4-BE49-F238E27FC236}">
                            <a16:creationId xmlns:a16="http://schemas.microsoft.com/office/drawing/2014/main" xmlns="" id="{C2FD2E94-0FB5-46AD-B621-8A99ACDF625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98381" y="3030377"/>
                        <a:ext cx="36369" cy="6015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9036" y="0"/>
                            </a:moveTo>
                            <a:lnTo>
                              <a:pt x="0" y="11875"/>
                            </a:lnTo>
                            <a:lnTo>
                              <a:pt x="4136" y="21600"/>
                            </a:lnTo>
                            <a:lnTo>
                              <a:pt x="17945" y="19175"/>
                            </a:lnTo>
                            <a:lnTo>
                              <a:pt x="21600" y="1742"/>
                            </a:lnTo>
                            <a:lnTo>
                              <a:pt x="9036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7" name="ïṧ1ïḑè">
                        <a:extLst>
                          <a:ext uri="{FF2B5EF4-FFF2-40B4-BE49-F238E27FC236}">
                            <a16:creationId xmlns:a16="http://schemas.microsoft.com/office/drawing/2014/main" xmlns="" id="{24540951-7A9E-4CEC-AAE2-AD01C2183E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98113" y="2851239"/>
                        <a:ext cx="41036" cy="6743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1910" y="0"/>
                            </a:moveTo>
                            <a:lnTo>
                              <a:pt x="880" y="2109"/>
                            </a:lnTo>
                            <a:lnTo>
                              <a:pt x="0" y="13088"/>
                            </a:lnTo>
                            <a:lnTo>
                              <a:pt x="7921" y="21600"/>
                            </a:lnTo>
                            <a:lnTo>
                              <a:pt x="21600" y="7612"/>
                            </a:lnTo>
                            <a:lnTo>
                              <a:pt x="11910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8" name="îṣļïḍè">
                        <a:extLst>
                          <a:ext uri="{FF2B5EF4-FFF2-40B4-BE49-F238E27FC236}">
                            <a16:creationId xmlns:a16="http://schemas.microsoft.com/office/drawing/2014/main" xmlns="" id="{8A4AB7E6-A676-4DF9-8929-E3D4FF18ED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34657" y="2749387"/>
                        <a:ext cx="41186" cy="4570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3498" y="0"/>
                            </a:moveTo>
                            <a:lnTo>
                              <a:pt x="0" y="9289"/>
                            </a:lnTo>
                            <a:lnTo>
                              <a:pt x="7613" y="17722"/>
                            </a:lnTo>
                            <a:lnTo>
                              <a:pt x="19807" y="21600"/>
                            </a:lnTo>
                            <a:lnTo>
                              <a:pt x="21600" y="4514"/>
                            </a:lnTo>
                            <a:lnTo>
                              <a:pt x="3498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9" name="íṧḻídè">
                        <a:extLst>
                          <a:ext uri="{FF2B5EF4-FFF2-40B4-BE49-F238E27FC236}">
                            <a16:creationId xmlns:a16="http://schemas.microsoft.com/office/drawing/2014/main" xmlns="" id="{3DC6088C-D1B3-4A74-8954-E177B221C19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88943" y="5593945"/>
                        <a:ext cx="743838" cy="23275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0258" extrusionOk="0">
                            <a:moveTo>
                              <a:pt x="0" y="14220"/>
                            </a:moveTo>
                            <a:lnTo>
                              <a:pt x="613" y="10143"/>
                            </a:lnTo>
                            <a:lnTo>
                              <a:pt x="2247" y="6258"/>
                            </a:lnTo>
                            <a:lnTo>
                              <a:pt x="3538" y="5398"/>
                            </a:lnTo>
                            <a:lnTo>
                              <a:pt x="5022" y="3450"/>
                            </a:lnTo>
                            <a:lnTo>
                              <a:pt x="6054" y="2255"/>
                            </a:lnTo>
                            <a:lnTo>
                              <a:pt x="7558" y="1542"/>
                            </a:lnTo>
                            <a:lnTo>
                              <a:pt x="9385" y="0"/>
                            </a:lnTo>
                            <a:cubicBezTo>
                              <a:pt x="9830" y="32"/>
                              <a:pt x="10273" y="131"/>
                              <a:pt x="10715" y="295"/>
                            </a:cubicBezTo>
                            <a:cubicBezTo>
                              <a:pt x="11331" y="526"/>
                              <a:pt x="11942" y="884"/>
                              <a:pt x="12542" y="1369"/>
                            </a:cubicBezTo>
                            <a:lnTo>
                              <a:pt x="14366" y="1488"/>
                            </a:lnTo>
                            <a:lnTo>
                              <a:pt x="15018" y="2024"/>
                            </a:lnTo>
                            <a:cubicBezTo>
                              <a:pt x="15400" y="3033"/>
                              <a:pt x="15828" y="3875"/>
                              <a:pt x="16289" y="4524"/>
                            </a:cubicBezTo>
                            <a:cubicBezTo>
                              <a:pt x="16814" y="5262"/>
                              <a:pt x="17376" y="5742"/>
                              <a:pt x="17952" y="5944"/>
                            </a:cubicBezTo>
                            <a:lnTo>
                              <a:pt x="19084" y="6301"/>
                            </a:lnTo>
                            <a:lnTo>
                              <a:pt x="20389" y="7015"/>
                            </a:lnTo>
                            <a:lnTo>
                              <a:pt x="21600" y="8741"/>
                            </a:lnTo>
                            <a:lnTo>
                              <a:pt x="21441" y="11114"/>
                            </a:lnTo>
                            <a:lnTo>
                              <a:pt x="20766" y="12178"/>
                            </a:lnTo>
                            <a:lnTo>
                              <a:pt x="19161" y="13896"/>
                            </a:lnTo>
                            <a:lnTo>
                              <a:pt x="18031" y="15146"/>
                            </a:lnTo>
                            <a:cubicBezTo>
                              <a:pt x="17549" y="14608"/>
                              <a:pt x="17009" y="14808"/>
                              <a:pt x="16584" y="15681"/>
                            </a:cubicBezTo>
                            <a:cubicBezTo>
                              <a:pt x="16194" y="16484"/>
                              <a:pt x="15934" y="17809"/>
                              <a:pt x="15492" y="18345"/>
                            </a:cubicBezTo>
                            <a:cubicBezTo>
                              <a:pt x="15117" y="18799"/>
                              <a:pt x="14689" y="18593"/>
                              <a:pt x="14381" y="17809"/>
                            </a:cubicBezTo>
                            <a:lnTo>
                              <a:pt x="15053" y="13666"/>
                            </a:lnTo>
                            <a:lnTo>
                              <a:pt x="13847" y="14915"/>
                            </a:lnTo>
                            <a:cubicBezTo>
                              <a:pt x="13591" y="14965"/>
                              <a:pt x="13334" y="14965"/>
                              <a:pt x="13078" y="14915"/>
                            </a:cubicBezTo>
                            <a:cubicBezTo>
                              <a:pt x="12502" y="14804"/>
                              <a:pt x="11934" y="14443"/>
                              <a:pt x="11393" y="13844"/>
                            </a:cubicBezTo>
                            <a:lnTo>
                              <a:pt x="11097" y="11716"/>
                            </a:lnTo>
                            <a:lnTo>
                              <a:pt x="12539" y="11478"/>
                            </a:lnTo>
                            <a:lnTo>
                              <a:pt x="13155" y="9455"/>
                            </a:lnTo>
                            <a:lnTo>
                              <a:pt x="11789" y="9455"/>
                            </a:lnTo>
                            <a:lnTo>
                              <a:pt x="10226" y="11173"/>
                            </a:lnTo>
                            <a:lnTo>
                              <a:pt x="8997" y="10638"/>
                            </a:lnTo>
                            <a:lnTo>
                              <a:pt x="8109" y="9931"/>
                            </a:lnTo>
                            <a:lnTo>
                              <a:pt x="7039" y="9931"/>
                            </a:lnTo>
                            <a:lnTo>
                              <a:pt x="5391" y="9574"/>
                            </a:lnTo>
                            <a:cubicBezTo>
                              <a:pt x="5206" y="9574"/>
                              <a:pt x="5021" y="9574"/>
                              <a:pt x="4835" y="9574"/>
                            </a:cubicBezTo>
                            <a:cubicBezTo>
                              <a:pt x="4650" y="9574"/>
                              <a:pt x="4465" y="9574"/>
                              <a:pt x="4280" y="9574"/>
                            </a:cubicBezTo>
                            <a:lnTo>
                              <a:pt x="3270" y="12133"/>
                            </a:lnTo>
                            <a:lnTo>
                              <a:pt x="5669" y="11821"/>
                            </a:lnTo>
                            <a:lnTo>
                              <a:pt x="7258" y="14246"/>
                            </a:lnTo>
                            <a:lnTo>
                              <a:pt x="6069" y="15793"/>
                            </a:lnTo>
                            <a:lnTo>
                              <a:pt x="5237" y="16976"/>
                            </a:lnTo>
                            <a:cubicBezTo>
                              <a:pt x="5476" y="20061"/>
                              <a:pt x="4041" y="21600"/>
                              <a:pt x="3572" y="18761"/>
                            </a:cubicBezTo>
                            <a:cubicBezTo>
                              <a:pt x="3449" y="18015"/>
                              <a:pt x="3506" y="17140"/>
                              <a:pt x="3453" y="16328"/>
                            </a:cubicBezTo>
                            <a:cubicBezTo>
                              <a:pt x="3385" y="15280"/>
                              <a:pt x="3140" y="14398"/>
                              <a:pt x="2798" y="14127"/>
                            </a:cubicBezTo>
                            <a:cubicBezTo>
                              <a:pt x="2476" y="13872"/>
                              <a:pt x="2134" y="14221"/>
                              <a:pt x="1932" y="15012"/>
                            </a:cubicBezTo>
                            <a:lnTo>
                              <a:pt x="1279" y="15719"/>
                            </a:lnTo>
                            <a:lnTo>
                              <a:pt x="108" y="16433"/>
                            </a:lnTo>
                            <a:lnTo>
                              <a:pt x="0" y="1422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0" name="íṡlïdê">
                        <a:extLst>
                          <a:ext uri="{FF2B5EF4-FFF2-40B4-BE49-F238E27FC236}">
                            <a16:creationId xmlns:a16="http://schemas.microsoft.com/office/drawing/2014/main" xmlns="" id="{0E6C52B7-5A15-4E2B-A4EA-5E481F45A5F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460781" y="5851724"/>
                        <a:ext cx="177716" cy="7855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450" h="21213" extrusionOk="0">
                            <a:moveTo>
                              <a:pt x="9324" y="5830"/>
                            </a:moveTo>
                            <a:lnTo>
                              <a:pt x="4847" y="6015"/>
                            </a:lnTo>
                            <a:lnTo>
                              <a:pt x="0" y="9579"/>
                            </a:lnTo>
                            <a:lnTo>
                              <a:pt x="5079" y="21213"/>
                            </a:lnTo>
                            <a:lnTo>
                              <a:pt x="12286" y="21213"/>
                            </a:lnTo>
                            <a:lnTo>
                              <a:pt x="15990" y="15119"/>
                            </a:lnTo>
                            <a:lnTo>
                              <a:pt x="21426" y="10133"/>
                            </a:lnTo>
                            <a:cubicBezTo>
                              <a:pt x="21600" y="6572"/>
                              <a:pt x="20830" y="3110"/>
                              <a:pt x="19456" y="1272"/>
                            </a:cubicBezTo>
                            <a:cubicBezTo>
                              <a:pt x="18408" y="-129"/>
                              <a:pt x="17133" y="-387"/>
                              <a:pt x="15990" y="571"/>
                            </a:cubicBezTo>
                            <a:lnTo>
                              <a:pt x="9324" y="583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1" name="išḻiḍè">
                        <a:extLst>
                          <a:ext uri="{FF2B5EF4-FFF2-40B4-BE49-F238E27FC236}">
                            <a16:creationId xmlns:a16="http://schemas.microsoft.com/office/drawing/2014/main" xmlns="" id="{2C7ED4C4-AE61-4F34-90F3-2F4B898CC76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320859" y="5814497"/>
                        <a:ext cx="64575" cy="3897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0636" y="668"/>
                            </a:moveTo>
                            <a:lnTo>
                              <a:pt x="0" y="6733"/>
                            </a:lnTo>
                            <a:lnTo>
                              <a:pt x="107" y="21600"/>
                            </a:lnTo>
                            <a:lnTo>
                              <a:pt x="16082" y="14778"/>
                            </a:lnTo>
                            <a:lnTo>
                              <a:pt x="21600" y="0"/>
                            </a:lnTo>
                            <a:lnTo>
                              <a:pt x="10636" y="668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2" name="iṥḷîḍe">
                        <a:extLst>
                          <a:ext uri="{FF2B5EF4-FFF2-40B4-BE49-F238E27FC236}">
                            <a16:creationId xmlns:a16="http://schemas.microsoft.com/office/drawing/2014/main" xmlns="" id="{75EFFF1E-6A3E-40F1-9286-77ADACEC31A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26488" y="5850585"/>
                        <a:ext cx="56116" cy="4374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8390" y="0"/>
                            </a:moveTo>
                            <a:lnTo>
                              <a:pt x="0" y="9116"/>
                            </a:lnTo>
                            <a:lnTo>
                              <a:pt x="4193" y="21600"/>
                            </a:lnTo>
                            <a:lnTo>
                              <a:pt x="16108" y="16535"/>
                            </a:lnTo>
                            <a:lnTo>
                              <a:pt x="21600" y="3705"/>
                            </a:lnTo>
                            <a:lnTo>
                              <a:pt x="8390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3" name="îṣľïḓe">
                        <a:extLst>
                          <a:ext uri="{FF2B5EF4-FFF2-40B4-BE49-F238E27FC236}">
                            <a16:creationId xmlns:a16="http://schemas.microsoft.com/office/drawing/2014/main" xmlns="" id="{DBBDBDA5-5879-4C26-943C-3926E92C1F6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351389" y="5301378"/>
                        <a:ext cx="317624" cy="24839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432" h="21600" extrusionOk="0">
                            <a:moveTo>
                              <a:pt x="2011" y="2763"/>
                            </a:moveTo>
                            <a:lnTo>
                              <a:pt x="4225" y="2050"/>
                            </a:lnTo>
                            <a:lnTo>
                              <a:pt x="4801" y="0"/>
                            </a:lnTo>
                            <a:lnTo>
                              <a:pt x="6317" y="125"/>
                            </a:lnTo>
                            <a:lnTo>
                              <a:pt x="8486" y="894"/>
                            </a:lnTo>
                            <a:lnTo>
                              <a:pt x="10100" y="2559"/>
                            </a:lnTo>
                            <a:lnTo>
                              <a:pt x="8722" y="6602"/>
                            </a:lnTo>
                            <a:lnTo>
                              <a:pt x="11161" y="8200"/>
                            </a:lnTo>
                            <a:lnTo>
                              <a:pt x="13007" y="8319"/>
                            </a:lnTo>
                            <a:lnTo>
                              <a:pt x="13745" y="10578"/>
                            </a:lnTo>
                            <a:lnTo>
                              <a:pt x="15077" y="11225"/>
                            </a:lnTo>
                            <a:lnTo>
                              <a:pt x="17845" y="12109"/>
                            </a:lnTo>
                            <a:lnTo>
                              <a:pt x="18814" y="14361"/>
                            </a:lnTo>
                            <a:lnTo>
                              <a:pt x="20924" y="15179"/>
                            </a:lnTo>
                            <a:lnTo>
                              <a:pt x="20094" y="17141"/>
                            </a:lnTo>
                            <a:lnTo>
                              <a:pt x="21063" y="18984"/>
                            </a:lnTo>
                            <a:lnTo>
                              <a:pt x="21432" y="21481"/>
                            </a:lnTo>
                            <a:lnTo>
                              <a:pt x="19691" y="21600"/>
                            </a:lnTo>
                            <a:lnTo>
                              <a:pt x="16507" y="19638"/>
                            </a:lnTo>
                            <a:lnTo>
                              <a:pt x="14345" y="20174"/>
                            </a:lnTo>
                            <a:lnTo>
                              <a:pt x="12228" y="16190"/>
                            </a:lnTo>
                            <a:lnTo>
                              <a:pt x="15504" y="15714"/>
                            </a:lnTo>
                            <a:lnTo>
                              <a:pt x="18272" y="17081"/>
                            </a:lnTo>
                            <a:lnTo>
                              <a:pt x="16427" y="13878"/>
                            </a:lnTo>
                            <a:lnTo>
                              <a:pt x="14212" y="12986"/>
                            </a:lnTo>
                            <a:lnTo>
                              <a:pt x="12389" y="13150"/>
                            </a:lnTo>
                            <a:lnTo>
                              <a:pt x="10313" y="11077"/>
                            </a:lnTo>
                            <a:lnTo>
                              <a:pt x="8618" y="8468"/>
                            </a:lnTo>
                            <a:lnTo>
                              <a:pt x="7107" y="8118"/>
                            </a:lnTo>
                            <a:lnTo>
                              <a:pt x="6143" y="6878"/>
                            </a:lnTo>
                            <a:lnTo>
                              <a:pt x="5867" y="5153"/>
                            </a:lnTo>
                            <a:lnTo>
                              <a:pt x="3796" y="6045"/>
                            </a:lnTo>
                            <a:lnTo>
                              <a:pt x="1818" y="6937"/>
                            </a:lnTo>
                            <a:cubicBezTo>
                              <a:pt x="1194" y="7473"/>
                              <a:pt x="346" y="7126"/>
                              <a:pt x="77" y="6223"/>
                            </a:cubicBezTo>
                            <a:cubicBezTo>
                              <a:pt x="-168" y="5402"/>
                              <a:pt x="194" y="4488"/>
                              <a:pt x="854" y="4261"/>
                            </a:cubicBezTo>
                            <a:lnTo>
                              <a:pt x="2011" y="2763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4" name="ïśļiḍè">
                        <a:extLst>
                          <a:ext uri="{FF2B5EF4-FFF2-40B4-BE49-F238E27FC236}">
                            <a16:creationId xmlns:a16="http://schemas.microsoft.com/office/drawing/2014/main" xmlns="" id="{708EE42B-B460-4A3E-AF7D-E69A3571ECA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404535" y="5401105"/>
                        <a:ext cx="82146" cy="14897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7232" y="0"/>
                            </a:moveTo>
                            <a:lnTo>
                              <a:pt x="6579" y="4363"/>
                            </a:lnTo>
                            <a:lnTo>
                              <a:pt x="409" y="9021"/>
                            </a:lnTo>
                            <a:lnTo>
                              <a:pt x="0" y="12293"/>
                            </a:lnTo>
                            <a:lnTo>
                              <a:pt x="4904" y="15849"/>
                            </a:lnTo>
                            <a:lnTo>
                              <a:pt x="12094" y="19320"/>
                            </a:lnTo>
                            <a:lnTo>
                              <a:pt x="17646" y="21600"/>
                            </a:lnTo>
                            <a:lnTo>
                              <a:pt x="21600" y="18031"/>
                            </a:lnTo>
                            <a:lnTo>
                              <a:pt x="21600" y="12392"/>
                            </a:lnTo>
                            <a:lnTo>
                              <a:pt x="18545" y="9529"/>
                            </a:lnTo>
                            <a:lnTo>
                              <a:pt x="15016" y="6393"/>
                            </a:lnTo>
                            <a:lnTo>
                              <a:pt x="14499" y="3531"/>
                            </a:lnTo>
                            <a:lnTo>
                              <a:pt x="7232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5" name="ïṩ1ïḓê">
                        <a:extLst>
                          <a:ext uri="{FF2B5EF4-FFF2-40B4-BE49-F238E27FC236}">
                            <a16:creationId xmlns:a16="http://schemas.microsoft.com/office/drawing/2014/main" xmlns="" id="{7C5AD036-26F9-48BE-B162-4276E920B61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86924" y="5497159"/>
                        <a:ext cx="56079" cy="9372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0973" h="21211" extrusionOk="0">
                            <a:moveTo>
                              <a:pt x="11293" y="0"/>
                            </a:moveTo>
                            <a:lnTo>
                              <a:pt x="6627" y="5552"/>
                            </a:lnTo>
                            <a:lnTo>
                              <a:pt x="112" y="8400"/>
                            </a:lnTo>
                            <a:lnTo>
                              <a:pt x="0" y="15188"/>
                            </a:lnTo>
                            <a:lnTo>
                              <a:pt x="4724" y="20914"/>
                            </a:lnTo>
                            <a:cubicBezTo>
                              <a:pt x="8686" y="21600"/>
                              <a:pt x="12952" y="21081"/>
                              <a:pt x="16167" y="19521"/>
                            </a:cubicBezTo>
                            <a:cubicBezTo>
                              <a:pt x="19834" y="17742"/>
                              <a:pt x="21600" y="14892"/>
                              <a:pt x="20771" y="12093"/>
                            </a:cubicBezTo>
                            <a:lnTo>
                              <a:pt x="18469" y="3584"/>
                            </a:lnTo>
                            <a:lnTo>
                              <a:pt x="11293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6" name="işḷiḓê">
                        <a:extLst>
                          <a:ext uri="{FF2B5EF4-FFF2-40B4-BE49-F238E27FC236}">
                            <a16:creationId xmlns:a16="http://schemas.microsoft.com/office/drawing/2014/main" xmlns="" id="{D3EDEDE2-E7C0-4F22-ADA2-3488DF3C230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806327" y="5532384"/>
                        <a:ext cx="116920" cy="5837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0516" h="20408" extrusionOk="0">
                            <a:moveTo>
                              <a:pt x="4937" y="0"/>
                            </a:moveTo>
                            <a:lnTo>
                              <a:pt x="649" y="3882"/>
                            </a:lnTo>
                            <a:lnTo>
                              <a:pt x="0" y="17047"/>
                            </a:lnTo>
                            <a:lnTo>
                              <a:pt x="5619" y="16300"/>
                            </a:lnTo>
                            <a:lnTo>
                              <a:pt x="11978" y="14148"/>
                            </a:lnTo>
                            <a:cubicBezTo>
                              <a:pt x="12597" y="18932"/>
                              <a:pt x="15156" y="21600"/>
                              <a:pt x="17481" y="19887"/>
                            </a:cubicBezTo>
                            <a:cubicBezTo>
                              <a:pt x="21175" y="17165"/>
                              <a:pt x="21600" y="7095"/>
                              <a:pt x="18187" y="3182"/>
                            </a:cubicBezTo>
                            <a:lnTo>
                              <a:pt x="13868" y="313"/>
                            </a:lnTo>
                            <a:lnTo>
                              <a:pt x="4937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7" name="íṥliḓê">
                        <a:extLst>
                          <a:ext uri="{FF2B5EF4-FFF2-40B4-BE49-F238E27FC236}">
                            <a16:creationId xmlns:a16="http://schemas.microsoft.com/office/drawing/2014/main" xmlns="" id="{FF86C805-1B09-44EB-AAEA-E88F3E4AC8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25972" y="5590926"/>
                        <a:ext cx="71504" cy="6131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456" extrusionOk="0">
                            <a:moveTo>
                              <a:pt x="12529" y="0"/>
                            </a:moveTo>
                            <a:lnTo>
                              <a:pt x="9020" y="6402"/>
                            </a:lnTo>
                            <a:lnTo>
                              <a:pt x="0" y="10890"/>
                            </a:lnTo>
                            <a:lnTo>
                              <a:pt x="1726" y="19983"/>
                            </a:lnTo>
                            <a:cubicBezTo>
                              <a:pt x="4112" y="21109"/>
                              <a:pt x="6687" y="21600"/>
                              <a:pt x="9259" y="21419"/>
                            </a:cubicBezTo>
                            <a:cubicBezTo>
                              <a:pt x="14047" y="21082"/>
                              <a:pt x="18507" y="18488"/>
                              <a:pt x="21600" y="14240"/>
                            </a:cubicBezTo>
                            <a:lnTo>
                              <a:pt x="12529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8" name="îṧlîḓé">
                        <a:extLst>
                          <a:ext uri="{FF2B5EF4-FFF2-40B4-BE49-F238E27FC236}">
                            <a16:creationId xmlns:a16="http://schemas.microsoft.com/office/drawing/2014/main" xmlns="" id="{75B45BEC-6B87-41A4-B648-4CB2362E050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582425" y="5573150"/>
                        <a:ext cx="36293" cy="5008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0532" y="0"/>
                            </a:moveTo>
                            <a:lnTo>
                              <a:pt x="0" y="8076"/>
                            </a:lnTo>
                            <a:lnTo>
                              <a:pt x="7701" y="21600"/>
                            </a:lnTo>
                            <a:lnTo>
                              <a:pt x="21600" y="12165"/>
                            </a:lnTo>
                            <a:lnTo>
                              <a:pt x="10532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9" name="ïṩļiďê">
                        <a:extLst>
                          <a:ext uri="{FF2B5EF4-FFF2-40B4-BE49-F238E27FC236}">
                            <a16:creationId xmlns:a16="http://schemas.microsoft.com/office/drawing/2014/main" xmlns="" id="{3FD1823C-47D4-49CE-BC30-A35B2226624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16593" y="5613963"/>
                        <a:ext cx="403114" cy="23800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442" h="21600" extrusionOk="0">
                            <a:moveTo>
                              <a:pt x="10688" y="2269"/>
                            </a:moveTo>
                            <a:lnTo>
                              <a:pt x="8365" y="5138"/>
                            </a:lnTo>
                            <a:lnTo>
                              <a:pt x="6581" y="4846"/>
                            </a:lnTo>
                            <a:lnTo>
                              <a:pt x="5179" y="5025"/>
                            </a:lnTo>
                            <a:lnTo>
                              <a:pt x="3513" y="7003"/>
                            </a:lnTo>
                            <a:lnTo>
                              <a:pt x="2812" y="9539"/>
                            </a:lnTo>
                            <a:lnTo>
                              <a:pt x="3993" y="10283"/>
                            </a:lnTo>
                            <a:lnTo>
                              <a:pt x="4866" y="12828"/>
                            </a:lnTo>
                            <a:lnTo>
                              <a:pt x="3561" y="14674"/>
                            </a:lnTo>
                            <a:lnTo>
                              <a:pt x="3379" y="16597"/>
                            </a:lnTo>
                            <a:lnTo>
                              <a:pt x="907" y="17342"/>
                            </a:lnTo>
                            <a:lnTo>
                              <a:pt x="0" y="20483"/>
                            </a:lnTo>
                            <a:lnTo>
                              <a:pt x="1965" y="21600"/>
                            </a:lnTo>
                            <a:cubicBezTo>
                              <a:pt x="2527" y="21022"/>
                              <a:pt x="3095" y="20464"/>
                              <a:pt x="3670" y="19925"/>
                            </a:cubicBezTo>
                            <a:cubicBezTo>
                              <a:pt x="4635" y="19021"/>
                              <a:pt x="5617" y="18172"/>
                              <a:pt x="6616" y="17381"/>
                            </a:cubicBezTo>
                            <a:cubicBezTo>
                              <a:pt x="6992" y="15657"/>
                              <a:pt x="8163" y="14875"/>
                              <a:pt x="9125" y="15705"/>
                            </a:cubicBezTo>
                            <a:cubicBezTo>
                              <a:pt x="9895" y="16371"/>
                              <a:pt x="10265" y="17898"/>
                              <a:pt x="9993" y="19297"/>
                            </a:cubicBezTo>
                            <a:lnTo>
                              <a:pt x="11916" y="15876"/>
                            </a:lnTo>
                            <a:cubicBezTo>
                              <a:pt x="11807" y="14699"/>
                              <a:pt x="12006" y="13499"/>
                              <a:pt x="12461" y="12595"/>
                            </a:cubicBezTo>
                            <a:cubicBezTo>
                              <a:pt x="13240" y="11050"/>
                              <a:pt x="14550" y="10660"/>
                              <a:pt x="15589" y="11665"/>
                            </a:cubicBezTo>
                            <a:lnTo>
                              <a:pt x="18025" y="8500"/>
                            </a:lnTo>
                            <a:cubicBezTo>
                              <a:pt x="18812" y="9933"/>
                              <a:pt x="20144" y="9933"/>
                              <a:pt x="20930" y="8500"/>
                            </a:cubicBezTo>
                            <a:cubicBezTo>
                              <a:pt x="21483" y="7493"/>
                              <a:pt x="21600" y="5997"/>
                              <a:pt x="21221" y="4778"/>
                            </a:cubicBezTo>
                            <a:lnTo>
                              <a:pt x="16857" y="0"/>
                            </a:lnTo>
                            <a:cubicBezTo>
                              <a:pt x="16003" y="558"/>
                              <a:pt x="15155" y="1138"/>
                              <a:pt x="14311" y="1740"/>
                            </a:cubicBezTo>
                            <a:cubicBezTo>
                              <a:pt x="13470" y="2341"/>
                              <a:pt x="12633" y="2964"/>
                              <a:pt x="11802" y="3609"/>
                            </a:cubicBezTo>
                            <a:lnTo>
                              <a:pt x="10688" y="2269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80" name="ísľîde">
                        <a:extLst>
                          <a:ext uri="{FF2B5EF4-FFF2-40B4-BE49-F238E27FC236}">
                            <a16:creationId xmlns:a16="http://schemas.microsoft.com/office/drawing/2014/main" xmlns="" id="{DEB4D54E-D363-419B-AA15-6CF7091DE62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51374" y="5634611"/>
                        <a:ext cx="96397" cy="6234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3916" y="0"/>
                            </a:moveTo>
                            <a:lnTo>
                              <a:pt x="7327" y="1214"/>
                            </a:lnTo>
                            <a:lnTo>
                              <a:pt x="0" y="10763"/>
                            </a:lnTo>
                            <a:lnTo>
                              <a:pt x="5173" y="21600"/>
                            </a:lnTo>
                            <a:lnTo>
                              <a:pt x="16698" y="11889"/>
                            </a:lnTo>
                            <a:lnTo>
                              <a:pt x="21600" y="6440"/>
                            </a:lnTo>
                            <a:lnTo>
                              <a:pt x="13916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81" name="íśḻïḍé">
                        <a:extLst>
                          <a:ext uri="{FF2B5EF4-FFF2-40B4-BE49-F238E27FC236}">
                            <a16:creationId xmlns:a16="http://schemas.microsoft.com/office/drawing/2014/main" xmlns="" id="{8136B78E-F313-4F43-8AB4-C0B43AE2D43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28164" y="7085119"/>
                        <a:ext cx="187193" cy="10387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0918" h="21600" extrusionOk="0">
                            <a:moveTo>
                              <a:pt x="9444" y="0"/>
                            </a:moveTo>
                            <a:cubicBezTo>
                              <a:pt x="8750" y="158"/>
                              <a:pt x="8056" y="316"/>
                              <a:pt x="7362" y="474"/>
                            </a:cubicBezTo>
                            <a:cubicBezTo>
                              <a:pt x="6669" y="632"/>
                              <a:pt x="5975" y="790"/>
                              <a:pt x="5281" y="948"/>
                            </a:cubicBezTo>
                            <a:lnTo>
                              <a:pt x="0" y="7666"/>
                            </a:lnTo>
                            <a:lnTo>
                              <a:pt x="1291" y="12904"/>
                            </a:lnTo>
                            <a:lnTo>
                              <a:pt x="730" y="18969"/>
                            </a:lnTo>
                            <a:lnTo>
                              <a:pt x="4168" y="21600"/>
                            </a:lnTo>
                            <a:lnTo>
                              <a:pt x="6919" y="17642"/>
                            </a:lnTo>
                            <a:lnTo>
                              <a:pt x="11708" y="14231"/>
                            </a:lnTo>
                            <a:lnTo>
                              <a:pt x="14649" y="18187"/>
                            </a:lnTo>
                            <a:cubicBezTo>
                              <a:pt x="15852" y="19903"/>
                              <a:pt x="17488" y="20126"/>
                              <a:pt x="18814" y="18756"/>
                            </a:cubicBezTo>
                            <a:cubicBezTo>
                              <a:pt x="21018" y="16477"/>
                              <a:pt x="21600" y="11064"/>
                              <a:pt x="20036" y="7382"/>
                            </a:cubicBezTo>
                            <a:lnTo>
                              <a:pt x="10281" y="7951"/>
                            </a:lnTo>
                            <a:lnTo>
                              <a:pt x="9444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82" name="íṣḷîḍe">
                        <a:extLst>
                          <a:ext uri="{FF2B5EF4-FFF2-40B4-BE49-F238E27FC236}">
                            <a16:creationId xmlns:a16="http://schemas.microsoft.com/office/drawing/2014/main" xmlns="" id="{D7749F68-206C-4064-83E4-0BB5D09077B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93491" y="4250061"/>
                        <a:ext cx="145613" cy="37224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0" y="258"/>
                            </a:moveTo>
                            <a:lnTo>
                              <a:pt x="6998" y="0"/>
                            </a:lnTo>
                            <a:lnTo>
                              <a:pt x="7417" y="2219"/>
                            </a:lnTo>
                            <a:lnTo>
                              <a:pt x="11745" y="4335"/>
                            </a:lnTo>
                            <a:lnTo>
                              <a:pt x="14449" y="6610"/>
                            </a:lnTo>
                            <a:lnTo>
                              <a:pt x="16072" y="9777"/>
                            </a:lnTo>
                            <a:lnTo>
                              <a:pt x="16207" y="11728"/>
                            </a:lnTo>
                            <a:lnTo>
                              <a:pt x="18084" y="13467"/>
                            </a:lnTo>
                            <a:lnTo>
                              <a:pt x="18084" y="15319"/>
                            </a:lnTo>
                            <a:lnTo>
                              <a:pt x="20112" y="18168"/>
                            </a:lnTo>
                            <a:lnTo>
                              <a:pt x="21600" y="20602"/>
                            </a:lnTo>
                            <a:lnTo>
                              <a:pt x="17948" y="21600"/>
                            </a:lnTo>
                            <a:lnTo>
                              <a:pt x="14905" y="18863"/>
                            </a:lnTo>
                            <a:lnTo>
                              <a:pt x="13687" y="14313"/>
                            </a:lnTo>
                            <a:cubicBezTo>
                              <a:pt x="12597" y="13444"/>
                              <a:pt x="11654" y="12547"/>
                              <a:pt x="10865" y="11629"/>
                            </a:cubicBezTo>
                            <a:cubicBezTo>
                              <a:pt x="10077" y="10711"/>
                              <a:pt x="9445" y="9775"/>
                              <a:pt x="8972" y="8825"/>
                            </a:cubicBezTo>
                            <a:lnTo>
                              <a:pt x="7501" y="6299"/>
                            </a:lnTo>
                            <a:lnTo>
                              <a:pt x="5522" y="3819"/>
                            </a:lnTo>
                            <a:lnTo>
                              <a:pt x="0" y="258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</p:grpSp>
              </p:grpSp>
              <p:sp>
                <p:nvSpPr>
                  <p:cNvPr id="32" name="ïşľîḍé">
                    <a:extLst>
                      <a:ext uri="{FF2B5EF4-FFF2-40B4-BE49-F238E27FC236}">
                        <a16:creationId xmlns:a16="http://schemas.microsoft.com/office/drawing/2014/main" xmlns="" id="{736B8DA0-CF10-42B8-A098-8876D7706D17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4522768" cy="14522768"/>
                  </a:xfrm>
                  <a:prstGeom prst="ellipse">
                    <a:avLst/>
                  </a:prstGeom>
                  <a:noFill/>
                  <a:ln w="25400" cap="flat">
                    <a:solidFill>
                      <a:srgbClr val="DCDEE0"/>
                    </a:solidFill>
                    <a:custDash>
                      <a:ds d="200000" sp="200000"/>
                    </a:custDash>
                    <a:miter lim="400000"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 algn="ctr">
                      <a:defRPr sz="3200" cap="none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33" name="iśļîďe">
                    <a:extLst>
                      <a:ext uri="{FF2B5EF4-FFF2-40B4-BE49-F238E27FC236}">
                        <a16:creationId xmlns:a16="http://schemas.microsoft.com/office/drawing/2014/main" xmlns="" id="{7A878A92-2950-413F-8DAE-16B550BA5489}"/>
                      </a:ext>
                    </a:extLst>
                  </p:cNvPr>
                  <p:cNvSpPr/>
                  <p:nvPr/>
                </p:nvSpPr>
                <p:spPr>
                  <a:xfrm>
                    <a:off x="1044416" y="1044416"/>
                    <a:ext cx="12433936" cy="12433936"/>
                  </a:xfrm>
                  <a:prstGeom prst="ellipse">
                    <a:avLst/>
                  </a:prstGeom>
                  <a:noFill/>
                  <a:ln w="25400" cap="flat">
                    <a:solidFill>
                      <a:srgbClr val="A6AAA9"/>
                    </a:solidFill>
                    <a:custDash>
                      <a:ds d="200000" sp="200000"/>
                    </a:custDash>
                    <a:miter lim="400000"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 algn="ctr">
                      <a:defRPr sz="3200" cap="none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</p:grpSp>
            <p:sp>
              <p:nvSpPr>
                <p:cNvPr id="22" name="iš1ïḑé">
                  <a:extLst>
                    <a:ext uri="{FF2B5EF4-FFF2-40B4-BE49-F238E27FC236}">
                      <a16:creationId xmlns:a16="http://schemas.microsoft.com/office/drawing/2014/main" xmlns="" id="{89FA9179-CF9D-4E32-A4E8-562821C1C57D}"/>
                    </a:ext>
                  </a:extLst>
                </p:cNvPr>
                <p:cNvSpPr/>
                <p:nvPr/>
              </p:nvSpPr>
              <p:spPr>
                <a:xfrm>
                  <a:off x="4300367" y="10222532"/>
                  <a:ext cx="653614" cy="9310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21" y="0"/>
                      </a:moveTo>
                      <a:cubicBezTo>
                        <a:pt x="4975" y="0"/>
                        <a:pt x="0" y="3298"/>
                        <a:pt x="0" y="7618"/>
                      </a:cubicBezTo>
                      <a:cubicBezTo>
                        <a:pt x="0" y="13164"/>
                        <a:pt x="10821" y="21600"/>
                        <a:pt x="10821" y="21600"/>
                      </a:cubicBezTo>
                      <a:cubicBezTo>
                        <a:pt x="10821" y="21600"/>
                        <a:pt x="21600" y="13164"/>
                        <a:pt x="21600" y="7618"/>
                      </a:cubicBezTo>
                      <a:cubicBezTo>
                        <a:pt x="21600" y="3298"/>
                        <a:pt x="16666" y="0"/>
                        <a:pt x="10821" y="0"/>
                      </a:cubicBezTo>
                      <a:close/>
                      <a:moveTo>
                        <a:pt x="10821" y="10304"/>
                      </a:moveTo>
                      <a:cubicBezTo>
                        <a:pt x="8748" y="10304"/>
                        <a:pt x="7007" y="9165"/>
                        <a:pt x="7007" y="7618"/>
                      </a:cubicBezTo>
                      <a:cubicBezTo>
                        <a:pt x="7007" y="6071"/>
                        <a:pt x="8748" y="4962"/>
                        <a:pt x="10821" y="4962"/>
                      </a:cubicBezTo>
                      <a:cubicBezTo>
                        <a:pt x="12852" y="4962"/>
                        <a:pt x="14593" y="6071"/>
                        <a:pt x="14593" y="7618"/>
                      </a:cubicBezTo>
                      <a:cubicBezTo>
                        <a:pt x="14593" y="9165"/>
                        <a:pt x="12852" y="10304"/>
                        <a:pt x="10821" y="103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3" name="íṧľiḑè">
                  <a:extLst>
                    <a:ext uri="{FF2B5EF4-FFF2-40B4-BE49-F238E27FC236}">
                      <a16:creationId xmlns:a16="http://schemas.microsoft.com/office/drawing/2014/main" xmlns="" id="{ED0AD86A-5B3D-44F7-8AA6-CBB060E48BC1}"/>
                    </a:ext>
                  </a:extLst>
                </p:cNvPr>
                <p:cNvSpPr/>
                <p:nvPr/>
              </p:nvSpPr>
              <p:spPr>
                <a:xfrm>
                  <a:off x="1218357" y="8586048"/>
                  <a:ext cx="486517" cy="6930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21" y="0"/>
                      </a:moveTo>
                      <a:cubicBezTo>
                        <a:pt x="4975" y="0"/>
                        <a:pt x="0" y="3298"/>
                        <a:pt x="0" y="7618"/>
                      </a:cubicBezTo>
                      <a:cubicBezTo>
                        <a:pt x="0" y="13164"/>
                        <a:pt x="10821" y="21600"/>
                        <a:pt x="10821" y="21600"/>
                      </a:cubicBezTo>
                      <a:cubicBezTo>
                        <a:pt x="10821" y="21600"/>
                        <a:pt x="21600" y="13164"/>
                        <a:pt x="21600" y="7618"/>
                      </a:cubicBezTo>
                      <a:cubicBezTo>
                        <a:pt x="21600" y="3298"/>
                        <a:pt x="16666" y="0"/>
                        <a:pt x="10821" y="0"/>
                      </a:cubicBezTo>
                      <a:close/>
                      <a:moveTo>
                        <a:pt x="10821" y="10304"/>
                      </a:moveTo>
                      <a:cubicBezTo>
                        <a:pt x="8748" y="10304"/>
                        <a:pt x="7007" y="9165"/>
                        <a:pt x="7007" y="7618"/>
                      </a:cubicBezTo>
                      <a:cubicBezTo>
                        <a:pt x="7007" y="6071"/>
                        <a:pt x="8748" y="4962"/>
                        <a:pt x="10821" y="4962"/>
                      </a:cubicBezTo>
                      <a:cubicBezTo>
                        <a:pt x="12852" y="4962"/>
                        <a:pt x="14593" y="6071"/>
                        <a:pt x="14593" y="7618"/>
                      </a:cubicBezTo>
                      <a:cubicBezTo>
                        <a:pt x="14593" y="9165"/>
                        <a:pt x="12852" y="10304"/>
                        <a:pt x="10821" y="1030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4" name="iṧľïḋe">
                  <a:extLst>
                    <a:ext uri="{FF2B5EF4-FFF2-40B4-BE49-F238E27FC236}">
                      <a16:creationId xmlns:a16="http://schemas.microsoft.com/office/drawing/2014/main" xmlns="" id="{C8C11BF9-D0D7-4D2A-86AD-BBC623E3E9FB}"/>
                    </a:ext>
                  </a:extLst>
                </p:cNvPr>
                <p:cNvSpPr/>
                <p:nvPr/>
              </p:nvSpPr>
              <p:spPr>
                <a:xfrm>
                  <a:off x="4896820" y="9490432"/>
                  <a:ext cx="486517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21" y="0"/>
                      </a:moveTo>
                      <a:cubicBezTo>
                        <a:pt x="4975" y="0"/>
                        <a:pt x="0" y="3298"/>
                        <a:pt x="0" y="7618"/>
                      </a:cubicBezTo>
                      <a:cubicBezTo>
                        <a:pt x="0" y="13164"/>
                        <a:pt x="10821" y="21600"/>
                        <a:pt x="10821" y="21600"/>
                      </a:cubicBezTo>
                      <a:cubicBezTo>
                        <a:pt x="10821" y="21600"/>
                        <a:pt x="21600" y="13164"/>
                        <a:pt x="21600" y="7618"/>
                      </a:cubicBezTo>
                      <a:cubicBezTo>
                        <a:pt x="21600" y="3298"/>
                        <a:pt x="16666" y="0"/>
                        <a:pt x="10821" y="0"/>
                      </a:cubicBezTo>
                      <a:close/>
                      <a:moveTo>
                        <a:pt x="10821" y="10304"/>
                      </a:moveTo>
                      <a:cubicBezTo>
                        <a:pt x="8748" y="10304"/>
                        <a:pt x="7007" y="9165"/>
                        <a:pt x="7007" y="7618"/>
                      </a:cubicBezTo>
                      <a:cubicBezTo>
                        <a:pt x="7007" y="6071"/>
                        <a:pt x="8748" y="4962"/>
                        <a:pt x="10821" y="4962"/>
                      </a:cubicBezTo>
                      <a:cubicBezTo>
                        <a:pt x="12852" y="4962"/>
                        <a:pt x="14593" y="6071"/>
                        <a:pt x="14593" y="7618"/>
                      </a:cubicBezTo>
                      <a:cubicBezTo>
                        <a:pt x="14593" y="9165"/>
                        <a:pt x="12852" y="10304"/>
                        <a:pt x="10821" y="1030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5" name="îṡḻíḍê">
                  <a:extLst>
                    <a:ext uri="{FF2B5EF4-FFF2-40B4-BE49-F238E27FC236}">
                      <a16:creationId xmlns:a16="http://schemas.microsoft.com/office/drawing/2014/main" xmlns="" id="{6764E702-3AB1-4488-BD68-9EF4BA64BE18}"/>
                    </a:ext>
                  </a:extLst>
                </p:cNvPr>
                <p:cNvSpPr/>
                <p:nvPr/>
              </p:nvSpPr>
              <p:spPr>
                <a:xfrm rot="18802755">
                  <a:off x="-1525587" y="6310570"/>
                  <a:ext cx="728202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908"/>
                      </a:moveTo>
                      <a:cubicBezTo>
                        <a:pt x="21600" y="10041"/>
                        <a:pt x="20981" y="9173"/>
                        <a:pt x="19950" y="9173"/>
                      </a:cubicBezTo>
                      <a:lnTo>
                        <a:pt x="14115" y="9173"/>
                      </a:lnTo>
                      <a:lnTo>
                        <a:pt x="8516" y="0"/>
                      </a:lnTo>
                      <a:lnTo>
                        <a:pt x="6453" y="0"/>
                      </a:lnTo>
                      <a:lnTo>
                        <a:pt x="9135" y="9173"/>
                      </a:lnTo>
                      <a:lnTo>
                        <a:pt x="3124" y="9173"/>
                      </a:lnTo>
                      <a:lnTo>
                        <a:pt x="1473" y="6756"/>
                      </a:lnTo>
                      <a:lnTo>
                        <a:pt x="0" y="6756"/>
                      </a:lnTo>
                      <a:lnTo>
                        <a:pt x="1031" y="10908"/>
                      </a:lnTo>
                      <a:lnTo>
                        <a:pt x="0" y="14844"/>
                      </a:lnTo>
                      <a:lnTo>
                        <a:pt x="1473" y="14844"/>
                      </a:lnTo>
                      <a:lnTo>
                        <a:pt x="3124" y="12644"/>
                      </a:lnTo>
                      <a:lnTo>
                        <a:pt x="9135" y="12644"/>
                      </a:lnTo>
                      <a:lnTo>
                        <a:pt x="6453" y="21600"/>
                      </a:lnTo>
                      <a:lnTo>
                        <a:pt x="8516" y="21600"/>
                      </a:lnTo>
                      <a:lnTo>
                        <a:pt x="14115" y="12644"/>
                      </a:lnTo>
                      <a:lnTo>
                        <a:pt x="19950" y="12644"/>
                      </a:lnTo>
                      <a:cubicBezTo>
                        <a:pt x="20981" y="12644"/>
                        <a:pt x="21600" y="11776"/>
                        <a:pt x="21600" y="10908"/>
                      </a:cubicBezTo>
                    </a:path>
                  </a:pathLst>
                </a:custGeom>
                <a:solidFill>
                  <a:srgbClr val="A6AAA9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6" name="íŝḷïḑê">
                  <a:extLst>
                    <a:ext uri="{FF2B5EF4-FFF2-40B4-BE49-F238E27FC236}">
                      <a16:creationId xmlns:a16="http://schemas.microsoft.com/office/drawing/2014/main" xmlns="" id="{E203CCA9-ADC7-44EB-84EF-4DEFFC890227}"/>
                    </a:ext>
                  </a:extLst>
                </p:cNvPr>
                <p:cNvSpPr/>
                <p:nvPr/>
              </p:nvSpPr>
              <p:spPr>
                <a:xfrm rot="1021271">
                  <a:off x="4893223" y="4646870"/>
                  <a:ext cx="728203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908"/>
                      </a:moveTo>
                      <a:cubicBezTo>
                        <a:pt x="21600" y="10041"/>
                        <a:pt x="20981" y="9173"/>
                        <a:pt x="19950" y="9173"/>
                      </a:cubicBezTo>
                      <a:lnTo>
                        <a:pt x="14115" y="9173"/>
                      </a:lnTo>
                      <a:lnTo>
                        <a:pt x="8516" y="0"/>
                      </a:lnTo>
                      <a:lnTo>
                        <a:pt x="6453" y="0"/>
                      </a:lnTo>
                      <a:lnTo>
                        <a:pt x="9135" y="9173"/>
                      </a:lnTo>
                      <a:lnTo>
                        <a:pt x="3124" y="9173"/>
                      </a:lnTo>
                      <a:lnTo>
                        <a:pt x="1473" y="6756"/>
                      </a:lnTo>
                      <a:lnTo>
                        <a:pt x="0" y="6756"/>
                      </a:lnTo>
                      <a:lnTo>
                        <a:pt x="1031" y="10908"/>
                      </a:lnTo>
                      <a:lnTo>
                        <a:pt x="0" y="14844"/>
                      </a:lnTo>
                      <a:lnTo>
                        <a:pt x="1473" y="14844"/>
                      </a:lnTo>
                      <a:lnTo>
                        <a:pt x="3124" y="12644"/>
                      </a:lnTo>
                      <a:lnTo>
                        <a:pt x="9135" y="12644"/>
                      </a:lnTo>
                      <a:lnTo>
                        <a:pt x="6453" y="21600"/>
                      </a:lnTo>
                      <a:lnTo>
                        <a:pt x="8516" y="21600"/>
                      </a:lnTo>
                      <a:lnTo>
                        <a:pt x="14115" y="12644"/>
                      </a:lnTo>
                      <a:lnTo>
                        <a:pt x="19950" y="12644"/>
                      </a:lnTo>
                      <a:cubicBezTo>
                        <a:pt x="20981" y="12644"/>
                        <a:pt x="21600" y="11776"/>
                        <a:pt x="21600" y="10908"/>
                      </a:cubicBezTo>
                    </a:path>
                  </a:pathLst>
                </a:custGeom>
                <a:solidFill>
                  <a:srgbClr val="A6AAA9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7" name="íṧľîḓè">
                  <a:extLst>
                    <a:ext uri="{FF2B5EF4-FFF2-40B4-BE49-F238E27FC236}">
                      <a16:creationId xmlns:a16="http://schemas.microsoft.com/office/drawing/2014/main" xmlns="" id="{5EE59B86-DA93-437F-BF38-18B212768DF6}"/>
                    </a:ext>
                  </a:extLst>
                </p:cNvPr>
                <p:cNvSpPr/>
                <p:nvPr/>
              </p:nvSpPr>
              <p:spPr>
                <a:xfrm rot="5387886">
                  <a:off x="9223923" y="10526970"/>
                  <a:ext cx="728203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908"/>
                      </a:moveTo>
                      <a:cubicBezTo>
                        <a:pt x="21600" y="10041"/>
                        <a:pt x="20981" y="9173"/>
                        <a:pt x="19950" y="9173"/>
                      </a:cubicBezTo>
                      <a:lnTo>
                        <a:pt x="14115" y="9173"/>
                      </a:lnTo>
                      <a:lnTo>
                        <a:pt x="8516" y="0"/>
                      </a:lnTo>
                      <a:lnTo>
                        <a:pt x="6453" y="0"/>
                      </a:lnTo>
                      <a:lnTo>
                        <a:pt x="9135" y="9173"/>
                      </a:lnTo>
                      <a:lnTo>
                        <a:pt x="3124" y="9173"/>
                      </a:lnTo>
                      <a:lnTo>
                        <a:pt x="1473" y="6756"/>
                      </a:lnTo>
                      <a:lnTo>
                        <a:pt x="0" y="6756"/>
                      </a:lnTo>
                      <a:lnTo>
                        <a:pt x="1031" y="10908"/>
                      </a:lnTo>
                      <a:lnTo>
                        <a:pt x="0" y="14844"/>
                      </a:lnTo>
                      <a:lnTo>
                        <a:pt x="1473" y="14844"/>
                      </a:lnTo>
                      <a:lnTo>
                        <a:pt x="3124" y="12644"/>
                      </a:lnTo>
                      <a:lnTo>
                        <a:pt x="9135" y="12644"/>
                      </a:lnTo>
                      <a:lnTo>
                        <a:pt x="6453" y="21600"/>
                      </a:lnTo>
                      <a:lnTo>
                        <a:pt x="8516" y="21600"/>
                      </a:lnTo>
                      <a:lnTo>
                        <a:pt x="14115" y="12644"/>
                      </a:lnTo>
                      <a:lnTo>
                        <a:pt x="19950" y="12644"/>
                      </a:lnTo>
                      <a:cubicBezTo>
                        <a:pt x="20981" y="12644"/>
                        <a:pt x="21600" y="11776"/>
                        <a:pt x="21600" y="10908"/>
                      </a:cubicBezTo>
                    </a:path>
                  </a:pathLst>
                </a:custGeom>
                <a:solidFill>
                  <a:srgbClr val="A6AAA9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8" name="îṥḻiḋé">
                  <a:extLst>
                    <a:ext uri="{FF2B5EF4-FFF2-40B4-BE49-F238E27FC236}">
                      <a16:creationId xmlns:a16="http://schemas.microsoft.com/office/drawing/2014/main" xmlns="" id="{936E277A-C1B7-48C8-8F22-78683C8C44B6}"/>
                    </a:ext>
                  </a:extLst>
                </p:cNvPr>
                <p:cNvSpPr/>
                <p:nvPr/>
              </p:nvSpPr>
              <p:spPr>
                <a:xfrm rot="14608625">
                  <a:off x="9630323" y="7593270"/>
                  <a:ext cx="728203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908"/>
                      </a:moveTo>
                      <a:cubicBezTo>
                        <a:pt x="21600" y="10041"/>
                        <a:pt x="20981" y="9173"/>
                        <a:pt x="19950" y="9173"/>
                      </a:cubicBezTo>
                      <a:lnTo>
                        <a:pt x="14115" y="9173"/>
                      </a:lnTo>
                      <a:lnTo>
                        <a:pt x="8516" y="0"/>
                      </a:lnTo>
                      <a:lnTo>
                        <a:pt x="6453" y="0"/>
                      </a:lnTo>
                      <a:lnTo>
                        <a:pt x="9135" y="9173"/>
                      </a:lnTo>
                      <a:lnTo>
                        <a:pt x="3124" y="9173"/>
                      </a:lnTo>
                      <a:lnTo>
                        <a:pt x="1473" y="6756"/>
                      </a:lnTo>
                      <a:lnTo>
                        <a:pt x="0" y="6756"/>
                      </a:lnTo>
                      <a:lnTo>
                        <a:pt x="1031" y="10908"/>
                      </a:lnTo>
                      <a:lnTo>
                        <a:pt x="0" y="14844"/>
                      </a:lnTo>
                      <a:lnTo>
                        <a:pt x="1473" y="14844"/>
                      </a:lnTo>
                      <a:lnTo>
                        <a:pt x="3124" y="12644"/>
                      </a:lnTo>
                      <a:lnTo>
                        <a:pt x="9135" y="12644"/>
                      </a:lnTo>
                      <a:lnTo>
                        <a:pt x="6453" y="21600"/>
                      </a:lnTo>
                      <a:lnTo>
                        <a:pt x="8516" y="21600"/>
                      </a:lnTo>
                      <a:lnTo>
                        <a:pt x="14115" y="12644"/>
                      </a:lnTo>
                      <a:lnTo>
                        <a:pt x="19950" y="12644"/>
                      </a:lnTo>
                      <a:cubicBezTo>
                        <a:pt x="20981" y="12644"/>
                        <a:pt x="21600" y="11776"/>
                        <a:pt x="21600" y="10908"/>
                      </a:cubicBezTo>
                    </a:path>
                  </a:pathLst>
                </a:custGeom>
                <a:solidFill>
                  <a:srgbClr val="DCDEE0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9" name="îṣľïḓé">
                  <a:extLst>
                    <a:ext uri="{FF2B5EF4-FFF2-40B4-BE49-F238E27FC236}">
                      <a16:creationId xmlns:a16="http://schemas.microsoft.com/office/drawing/2014/main" xmlns="" id="{816E2990-6ADA-4A83-B683-79CC5C225378}"/>
                    </a:ext>
                  </a:extLst>
                </p:cNvPr>
                <p:cNvSpPr/>
                <p:nvPr/>
              </p:nvSpPr>
              <p:spPr>
                <a:xfrm rot="9921958">
                  <a:off x="1311824" y="3516570"/>
                  <a:ext cx="728202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908"/>
                      </a:moveTo>
                      <a:cubicBezTo>
                        <a:pt x="21600" y="10041"/>
                        <a:pt x="20981" y="9173"/>
                        <a:pt x="19950" y="9173"/>
                      </a:cubicBezTo>
                      <a:lnTo>
                        <a:pt x="14115" y="9173"/>
                      </a:lnTo>
                      <a:lnTo>
                        <a:pt x="8516" y="0"/>
                      </a:lnTo>
                      <a:lnTo>
                        <a:pt x="6453" y="0"/>
                      </a:lnTo>
                      <a:lnTo>
                        <a:pt x="9135" y="9173"/>
                      </a:lnTo>
                      <a:lnTo>
                        <a:pt x="3124" y="9173"/>
                      </a:lnTo>
                      <a:lnTo>
                        <a:pt x="1473" y="6756"/>
                      </a:lnTo>
                      <a:lnTo>
                        <a:pt x="0" y="6756"/>
                      </a:lnTo>
                      <a:lnTo>
                        <a:pt x="1031" y="10908"/>
                      </a:lnTo>
                      <a:lnTo>
                        <a:pt x="0" y="14844"/>
                      </a:lnTo>
                      <a:lnTo>
                        <a:pt x="1473" y="14844"/>
                      </a:lnTo>
                      <a:lnTo>
                        <a:pt x="3124" y="12644"/>
                      </a:lnTo>
                      <a:lnTo>
                        <a:pt x="9135" y="12644"/>
                      </a:lnTo>
                      <a:lnTo>
                        <a:pt x="6453" y="21600"/>
                      </a:lnTo>
                      <a:lnTo>
                        <a:pt x="8516" y="21600"/>
                      </a:lnTo>
                      <a:lnTo>
                        <a:pt x="14115" y="12644"/>
                      </a:lnTo>
                      <a:lnTo>
                        <a:pt x="19950" y="12644"/>
                      </a:lnTo>
                      <a:cubicBezTo>
                        <a:pt x="20981" y="12644"/>
                        <a:pt x="21600" y="11776"/>
                        <a:pt x="21600" y="10908"/>
                      </a:cubicBezTo>
                    </a:path>
                  </a:pathLst>
                </a:custGeom>
                <a:solidFill>
                  <a:srgbClr val="DCDEE0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0" name="i$1íďé">
                  <a:extLst>
                    <a:ext uri="{FF2B5EF4-FFF2-40B4-BE49-F238E27FC236}">
                      <a16:creationId xmlns:a16="http://schemas.microsoft.com/office/drawing/2014/main" xmlns="" id="{7B83BEF5-1103-4638-9E9A-DE95F9985F76}"/>
                    </a:ext>
                  </a:extLst>
                </p:cNvPr>
                <p:cNvSpPr/>
                <p:nvPr/>
              </p:nvSpPr>
              <p:spPr>
                <a:xfrm rot="5805315">
                  <a:off x="-4174576" y="9505968"/>
                  <a:ext cx="728202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908"/>
                      </a:moveTo>
                      <a:cubicBezTo>
                        <a:pt x="21600" y="10041"/>
                        <a:pt x="20981" y="9173"/>
                        <a:pt x="19950" y="9173"/>
                      </a:cubicBezTo>
                      <a:lnTo>
                        <a:pt x="14115" y="9173"/>
                      </a:lnTo>
                      <a:lnTo>
                        <a:pt x="8516" y="0"/>
                      </a:lnTo>
                      <a:lnTo>
                        <a:pt x="6453" y="0"/>
                      </a:lnTo>
                      <a:lnTo>
                        <a:pt x="9135" y="9173"/>
                      </a:lnTo>
                      <a:lnTo>
                        <a:pt x="3124" y="9173"/>
                      </a:lnTo>
                      <a:lnTo>
                        <a:pt x="1473" y="6756"/>
                      </a:lnTo>
                      <a:lnTo>
                        <a:pt x="0" y="6756"/>
                      </a:lnTo>
                      <a:lnTo>
                        <a:pt x="1031" y="10908"/>
                      </a:lnTo>
                      <a:lnTo>
                        <a:pt x="0" y="14844"/>
                      </a:lnTo>
                      <a:lnTo>
                        <a:pt x="1473" y="14844"/>
                      </a:lnTo>
                      <a:lnTo>
                        <a:pt x="3124" y="12644"/>
                      </a:lnTo>
                      <a:lnTo>
                        <a:pt x="9135" y="12644"/>
                      </a:lnTo>
                      <a:lnTo>
                        <a:pt x="6453" y="21600"/>
                      </a:lnTo>
                      <a:lnTo>
                        <a:pt x="8516" y="21600"/>
                      </a:lnTo>
                      <a:lnTo>
                        <a:pt x="14115" y="12644"/>
                      </a:lnTo>
                      <a:lnTo>
                        <a:pt x="19950" y="12644"/>
                      </a:lnTo>
                      <a:cubicBezTo>
                        <a:pt x="20981" y="12644"/>
                        <a:pt x="21600" y="11776"/>
                        <a:pt x="21600" y="10908"/>
                      </a:cubicBezTo>
                    </a:path>
                  </a:pathLst>
                </a:custGeom>
                <a:solidFill>
                  <a:srgbClr val="DCDEE0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</p:grpSp>
        <p:grpSp>
          <p:nvGrpSpPr>
            <p:cNvPr id="7" name="îṩļîḋè">
              <a:extLst>
                <a:ext uri="{FF2B5EF4-FFF2-40B4-BE49-F238E27FC236}">
                  <a16:creationId xmlns:a16="http://schemas.microsoft.com/office/drawing/2014/main" xmlns="" id="{1D9F357D-497A-4B0F-AD92-F70DF8DB9444}"/>
                </a:ext>
              </a:extLst>
            </p:cNvPr>
            <p:cNvGrpSpPr/>
            <p:nvPr/>
          </p:nvGrpSpPr>
          <p:grpSpPr>
            <a:xfrm>
              <a:off x="687280" y="2639453"/>
              <a:ext cx="3791329" cy="1998194"/>
              <a:chOff x="687278" y="2398652"/>
              <a:chExt cx="3524773" cy="1998194"/>
            </a:xfrm>
          </p:grpSpPr>
          <p:sp>
            <p:nvSpPr>
              <p:cNvPr id="17" name="iŝļiḑê">
                <a:extLst>
                  <a:ext uri="{FF2B5EF4-FFF2-40B4-BE49-F238E27FC236}">
                    <a16:creationId xmlns:a16="http://schemas.microsoft.com/office/drawing/2014/main" xmlns="" id="{7DF73C5A-A000-4981-A9E8-AA599996678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8" name="ïṩ1îďê">
                <a:extLst>
                  <a:ext uri="{FF2B5EF4-FFF2-40B4-BE49-F238E27FC236}">
                    <a16:creationId xmlns:a16="http://schemas.microsoft.com/office/drawing/2014/main" xmlns="" id="{B511F249-8E29-4E76-B321-DFBEC8D8DEDD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8" name="iS1îdé">
              <a:extLst>
                <a:ext uri="{FF2B5EF4-FFF2-40B4-BE49-F238E27FC236}">
                  <a16:creationId xmlns:a16="http://schemas.microsoft.com/office/drawing/2014/main" xmlns="" id="{06C9621E-88BD-4FB4-8A0D-B571ABD97D8C}"/>
                </a:ext>
              </a:extLst>
            </p:cNvPr>
            <p:cNvGrpSpPr/>
            <p:nvPr/>
          </p:nvGrpSpPr>
          <p:grpSpPr>
            <a:xfrm>
              <a:off x="8208339" y="1275325"/>
              <a:ext cx="3312150" cy="1198477"/>
              <a:chOff x="7686225" y="1275325"/>
              <a:chExt cx="3834264" cy="1198477"/>
            </a:xfrm>
          </p:grpSpPr>
          <p:sp>
            <p:nvSpPr>
              <p:cNvPr id="15" name="iṡ1ïḋé">
                <a:extLst>
                  <a:ext uri="{FF2B5EF4-FFF2-40B4-BE49-F238E27FC236}">
                    <a16:creationId xmlns:a16="http://schemas.microsoft.com/office/drawing/2014/main" xmlns="" id="{D835D7C2-1FBE-47D6-B5E7-29104C986456}"/>
                  </a:ext>
                </a:extLst>
              </p:cNvPr>
              <p:cNvSpPr/>
              <p:nvPr/>
            </p:nvSpPr>
            <p:spPr bwMode="auto">
              <a:xfrm>
                <a:off x="7686225" y="1666883"/>
                <a:ext cx="3834264" cy="806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iṥ1íḓé">
                <a:extLst>
                  <a:ext uri="{FF2B5EF4-FFF2-40B4-BE49-F238E27FC236}">
                    <a16:creationId xmlns:a16="http://schemas.microsoft.com/office/drawing/2014/main" xmlns="" id="{D0761E18-FA4D-4EBD-84BF-79F51A479826}"/>
                  </a:ext>
                </a:extLst>
              </p:cNvPr>
              <p:cNvSpPr txBox="1"/>
              <p:nvPr/>
            </p:nvSpPr>
            <p:spPr bwMode="auto">
              <a:xfrm>
                <a:off x="7686225" y="1275325"/>
                <a:ext cx="3834264" cy="39155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01.Text here</a:t>
                </a:r>
              </a:p>
            </p:txBody>
          </p:sp>
        </p:grpSp>
        <p:grpSp>
          <p:nvGrpSpPr>
            <p:cNvPr id="9" name="iš1ïḑè">
              <a:extLst>
                <a:ext uri="{FF2B5EF4-FFF2-40B4-BE49-F238E27FC236}">
                  <a16:creationId xmlns:a16="http://schemas.microsoft.com/office/drawing/2014/main" xmlns="" id="{582685FF-89B5-45F2-9CB0-F156CAB2804E}"/>
                </a:ext>
              </a:extLst>
            </p:cNvPr>
            <p:cNvGrpSpPr/>
            <p:nvPr/>
          </p:nvGrpSpPr>
          <p:grpSpPr>
            <a:xfrm>
              <a:off x="8208339" y="2829762"/>
              <a:ext cx="3312150" cy="1198477"/>
              <a:chOff x="7686225" y="1275325"/>
              <a:chExt cx="3834264" cy="1198477"/>
            </a:xfrm>
          </p:grpSpPr>
          <p:sp>
            <p:nvSpPr>
              <p:cNvPr id="13" name="îśḻiḓè">
                <a:extLst>
                  <a:ext uri="{FF2B5EF4-FFF2-40B4-BE49-F238E27FC236}">
                    <a16:creationId xmlns:a16="http://schemas.microsoft.com/office/drawing/2014/main" xmlns="" id="{2567F2D7-F65F-4F91-870C-BE3D7CA3BF63}"/>
                  </a:ext>
                </a:extLst>
              </p:cNvPr>
              <p:cNvSpPr/>
              <p:nvPr/>
            </p:nvSpPr>
            <p:spPr bwMode="auto">
              <a:xfrm>
                <a:off x="7686225" y="1666883"/>
                <a:ext cx="3834264" cy="806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îšḻïḍê">
                <a:extLst>
                  <a:ext uri="{FF2B5EF4-FFF2-40B4-BE49-F238E27FC236}">
                    <a16:creationId xmlns:a16="http://schemas.microsoft.com/office/drawing/2014/main" xmlns="" id="{849E24AC-58E7-476A-A5F8-712B586F6A5D}"/>
                  </a:ext>
                </a:extLst>
              </p:cNvPr>
              <p:cNvSpPr txBox="1"/>
              <p:nvPr/>
            </p:nvSpPr>
            <p:spPr bwMode="auto">
              <a:xfrm>
                <a:off x="7686225" y="1275325"/>
                <a:ext cx="3834264" cy="39155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02.Text here</a:t>
                </a:r>
              </a:p>
            </p:txBody>
          </p:sp>
        </p:grpSp>
        <p:grpSp>
          <p:nvGrpSpPr>
            <p:cNvPr id="10" name="íṩľiḍe">
              <a:extLst>
                <a:ext uri="{FF2B5EF4-FFF2-40B4-BE49-F238E27FC236}">
                  <a16:creationId xmlns:a16="http://schemas.microsoft.com/office/drawing/2014/main" xmlns="" id="{71CDDC82-FF2C-4BD4-B770-8112BC37A650}"/>
                </a:ext>
              </a:extLst>
            </p:cNvPr>
            <p:cNvGrpSpPr/>
            <p:nvPr/>
          </p:nvGrpSpPr>
          <p:grpSpPr>
            <a:xfrm>
              <a:off x="8208339" y="4384198"/>
              <a:ext cx="3312150" cy="1198477"/>
              <a:chOff x="7686225" y="1275325"/>
              <a:chExt cx="3834264" cy="1198477"/>
            </a:xfrm>
          </p:grpSpPr>
          <p:sp>
            <p:nvSpPr>
              <p:cNvPr id="11" name="ïṩḻiḋê">
                <a:extLst>
                  <a:ext uri="{FF2B5EF4-FFF2-40B4-BE49-F238E27FC236}">
                    <a16:creationId xmlns:a16="http://schemas.microsoft.com/office/drawing/2014/main" xmlns="" id="{0BF49595-6A65-4A61-BFCA-A3FA4C77C05F}"/>
                  </a:ext>
                </a:extLst>
              </p:cNvPr>
              <p:cNvSpPr/>
              <p:nvPr/>
            </p:nvSpPr>
            <p:spPr bwMode="auto">
              <a:xfrm>
                <a:off x="7686225" y="1666883"/>
                <a:ext cx="3834264" cy="806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2" name="îSḷîďè">
                <a:extLst>
                  <a:ext uri="{FF2B5EF4-FFF2-40B4-BE49-F238E27FC236}">
                    <a16:creationId xmlns:a16="http://schemas.microsoft.com/office/drawing/2014/main" xmlns="" id="{0B053B4C-55A8-4014-8E54-894CC72FE872}"/>
                  </a:ext>
                </a:extLst>
              </p:cNvPr>
              <p:cNvSpPr txBox="1"/>
              <p:nvPr/>
            </p:nvSpPr>
            <p:spPr bwMode="auto">
              <a:xfrm>
                <a:off x="7686225" y="1275325"/>
                <a:ext cx="3834264" cy="39155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/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03.Text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474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620382" y="2508626"/>
            <a:ext cx="1168104" cy="101562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28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6C9465-3A8C-4C29-B34C-05911BFCF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BF74692-88FB-424B-A97B-4F487B421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5F1A151-1954-429E-9DBA-0DFC48543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grpSp>
        <p:nvGrpSpPr>
          <p:cNvPr id="23" name="2120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485881"/>
            <a:ext cx="10847387" cy="4047838"/>
            <a:chOff x="673101" y="1485881"/>
            <a:chExt cx="10847387" cy="4047838"/>
          </a:xfrm>
        </p:grpSpPr>
        <p:sp>
          <p:nvSpPr>
            <p:cNvPr id="24" name="îslidê">
              <a:extLst>
                <a:ext uri="{FF2B5EF4-FFF2-40B4-BE49-F238E27FC236}">
                  <a16:creationId xmlns:a16="http://schemas.microsoft.com/office/drawing/2014/main" xmlns="" id="{B5D93994-DD49-4EB0-9593-E29165A332B5}"/>
                </a:ext>
              </a:extLst>
            </p:cNvPr>
            <p:cNvSpPr/>
            <p:nvPr/>
          </p:nvSpPr>
          <p:spPr>
            <a:xfrm rot="5400000">
              <a:off x="7102376" y="3430736"/>
              <a:ext cx="1328599" cy="173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5" name="ïşḷíḍé">
              <a:extLst>
                <a:ext uri="{FF2B5EF4-FFF2-40B4-BE49-F238E27FC236}">
                  <a16:creationId xmlns:a16="http://schemas.microsoft.com/office/drawing/2014/main" xmlns="" id="{33B144D5-439C-4B42-B530-15C570DDBE0B}"/>
                </a:ext>
              </a:extLst>
            </p:cNvPr>
            <p:cNvSpPr/>
            <p:nvPr/>
          </p:nvSpPr>
          <p:spPr bwMode="auto">
            <a:xfrm>
              <a:off x="7820486" y="3452222"/>
              <a:ext cx="183860" cy="246174"/>
            </a:xfrm>
            <a:custGeom>
              <a:avLst/>
              <a:gdLst>
                <a:gd name="T0" fmla="*/ 43 w 263"/>
                <a:gd name="T1" fmla="*/ 348 h 354"/>
                <a:gd name="T2" fmla="*/ 43 w 263"/>
                <a:gd name="T3" fmla="*/ 348 h 354"/>
                <a:gd name="T4" fmla="*/ 250 w 263"/>
                <a:gd name="T5" fmla="*/ 198 h 354"/>
                <a:gd name="T6" fmla="*/ 262 w 263"/>
                <a:gd name="T7" fmla="*/ 178 h 354"/>
                <a:gd name="T8" fmla="*/ 250 w 263"/>
                <a:gd name="T9" fmla="*/ 155 h 354"/>
                <a:gd name="T10" fmla="*/ 43 w 263"/>
                <a:gd name="T11" fmla="*/ 5 h 354"/>
                <a:gd name="T12" fmla="*/ 14 w 263"/>
                <a:gd name="T13" fmla="*/ 5 h 354"/>
                <a:gd name="T14" fmla="*/ 0 w 263"/>
                <a:gd name="T15" fmla="*/ 28 h 354"/>
                <a:gd name="T16" fmla="*/ 0 w 263"/>
                <a:gd name="T17" fmla="*/ 324 h 354"/>
                <a:gd name="T18" fmla="*/ 14 w 263"/>
                <a:gd name="T19" fmla="*/ 350 h 354"/>
                <a:gd name="T20" fmla="*/ 43 w 263"/>
                <a:gd name="T21" fmla="*/ 348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3" h="354">
                  <a:moveTo>
                    <a:pt x="43" y="348"/>
                  </a:moveTo>
                  <a:lnTo>
                    <a:pt x="43" y="348"/>
                  </a:lnTo>
                  <a:cubicBezTo>
                    <a:pt x="250" y="198"/>
                    <a:pt x="250" y="198"/>
                    <a:pt x="250" y="198"/>
                  </a:cubicBezTo>
                  <a:cubicBezTo>
                    <a:pt x="259" y="192"/>
                    <a:pt x="262" y="186"/>
                    <a:pt x="262" y="178"/>
                  </a:cubicBezTo>
                  <a:cubicBezTo>
                    <a:pt x="262" y="169"/>
                    <a:pt x="259" y="161"/>
                    <a:pt x="250" y="15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5" y="0"/>
                    <a:pt x="23" y="0"/>
                    <a:pt x="14" y="5"/>
                  </a:cubicBezTo>
                  <a:cubicBezTo>
                    <a:pt x="5" y="8"/>
                    <a:pt x="0" y="16"/>
                    <a:pt x="0" y="28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0" y="336"/>
                    <a:pt x="5" y="344"/>
                    <a:pt x="14" y="350"/>
                  </a:cubicBezTo>
                  <a:cubicBezTo>
                    <a:pt x="23" y="353"/>
                    <a:pt x="35" y="353"/>
                    <a:pt x="43" y="34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6" name="ïṧļîdê">
              <a:extLst>
                <a:ext uri="{FF2B5EF4-FFF2-40B4-BE49-F238E27FC236}">
                  <a16:creationId xmlns:a16="http://schemas.microsoft.com/office/drawing/2014/main" xmlns="" id="{49375140-70DB-4694-B5F3-9B36FBDCE7B2}"/>
                </a:ext>
              </a:extLst>
            </p:cNvPr>
            <p:cNvSpPr/>
            <p:nvPr/>
          </p:nvSpPr>
          <p:spPr>
            <a:xfrm rot="10800000">
              <a:off x="7680181" y="4205120"/>
              <a:ext cx="172999" cy="132859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ïṥḷíḑe">
              <a:extLst>
                <a:ext uri="{FF2B5EF4-FFF2-40B4-BE49-F238E27FC236}">
                  <a16:creationId xmlns:a16="http://schemas.microsoft.com/office/drawing/2014/main" xmlns="" id="{5B910334-B83D-4772-9E95-205762A4DDB1}"/>
                </a:ext>
              </a:extLst>
            </p:cNvPr>
            <p:cNvSpPr txBox="1"/>
            <p:nvPr/>
          </p:nvSpPr>
          <p:spPr>
            <a:xfrm>
              <a:off x="6595672" y="1892902"/>
              <a:ext cx="996718" cy="51455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r"/>
              <a:r>
                <a:rPr lang="en-US" altLang="zh-CN" sz="1200" b="1" i="1" dirty="0"/>
                <a:t>09:00 AM </a:t>
              </a:r>
              <a:r>
                <a:rPr lang="en-US" altLang="zh-CN" sz="1200" b="1" i="1" dirty="0" err="1"/>
                <a:t>xxxx</a:t>
              </a:r>
              <a:endParaRPr lang="en-US" sz="1200" b="1" i="1" dirty="0"/>
            </a:p>
          </p:txBody>
        </p:sp>
        <p:grpSp>
          <p:nvGrpSpPr>
            <p:cNvPr id="28" name="ïsľîḍè">
              <a:extLst>
                <a:ext uri="{FF2B5EF4-FFF2-40B4-BE49-F238E27FC236}">
                  <a16:creationId xmlns:a16="http://schemas.microsoft.com/office/drawing/2014/main" xmlns="" id="{65ACF88D-29F9-4DD6-8039-D5074B41E5E3}"/>
                </a:ext>
              </a:extLst>
            </p:cNvPr>
            <p:cNvGrpSpPr/>
            <p:nvPr/>
          </p:nvGrpSpPr>
          <p:grpSpPr>
            <a:xfrm>
              <a:off x="7680178" y="1485881"/>
              <a:ext cx="324169" cy="1328599"/>
              <a:chOff x="14684500" y="2780664"/>
              <a:chExt cx="648337" cy="2657198"/>
            </a:xfrm>
            <a:solidFill>
              <a:schemeClr val="tx1">
                <a:lumMod val="40000"/>
                <a:lumOff val="60000"/>
              </a:schemeClr>
            </a:solidFill>
          </p:grpSpPr>
          <p:sp>
            <p:nvSpPr>
              <p:cNvPr id="37" name="íṧľiḓe">
                <a:extLst>
                  <a:ext uri="{FF2B5EF4-FFF2-40B4-BE49-F238E27FC236}">
                    <a16:creationId xmlns:a16="http://schemas.microsoft.com/office/drawing/2014/main" xmlns="" id="{3CDCAC60-378F-4E77-895D-38AAAD03A302}"/>
                  </a:ext>
                </a:extLst>
              </p:cNvPr>
              <p:cNvSpPr/>
              <p:nvPr/>
            </p:nvSpPr>
            <p:spPr>
              <a:xfrm flipH="1">
                <a:off x="14684500" y="2780664"/>
                <a:ext cx="345997" cy="265719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íṩḷiḍè">
                <a:extLst>
                  <a:ext uri="{FF2B5EF4-FFF2-40B4-BE49-F238E27FC236}">
                    <a16:creationId xmlns:a16="http://schemas.microsoft.com/office/drawing/2014/main" xmlns="" id="{F19327FB-725F-4934-BBA2-44240B24AAAA}"/>
                  </a:ext>
                </a:extLst>
              </p:cNvPr>
              <p:cNvSpPr/>
              <p:nvPr/>
            </p:nvSpPr>
            <p:spPr bwMode="auto">
              <a:xfrm>
                <a:off x="14965117" y="3903353"/>
                <a:ext cx="367720" cy="492348"/>
              </a:xfrm>
              <a:custGeom>
                <a:avLst/>
                <a:gdLst>
                  <a:gd name="T0" fmla="*/ 43 w 263"/>
                  <a:gd name="T1" fmla="*/ 348 h 354"/>
                  <a:gd name="T2" fmla="*/ 43 w 263"/>
                  <a:gd name="T3" fmla="*/ 348 h 354"/>
                  <a:gd name="T4" fmla="*/ 250 w 263"/>
                  <a:gd name="T5" fmla="*/ 198 h 354"/>
                  <a:gd name="T6" fmla="*/ 262 w 263"/>
                  <a:gd name="T7" fmla="*/ 178 h 354"/>
                  <a:gd name="T8" fmla="*/ 250 w 263"/>
                  <a:gd name="T9" fmla="*/ 155 h 354"/>
                  <a:gd name="T10" fmla="*/ 43 w 263"/>
                  <a:gd name="T11" fmla="*/ 5 h 354"/>
                  <a:gd name="T12" fmla="*/ 14 w 263"/>
                  <a:gd name="T13" fmla="*/ 5 h 354"/>
                  <a:gd name="T14" fmla="*/ 0 w 263"/>
                  <a:gd name="T15" fmla="*/ 28 h 354"/>
                  <a:gd name="T16" fmla="*/ 0 w 263"/>
                  <a:gd name="T17" fmla="*/ 324 h 354"/>
                  <a:gd name="T18" fmla="*/ 14 w 263"/>
                  <a:gd name="T19" fmla="*/ 350 h 354"/>
                  <a:gd name="T20" fmla="*/ 43 w 263"/>
                  <a:gd name="T21" fmla="*/ 348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354">
                    <a:moveTo>
                      <a:pt x="43" y="348"/>
                    </a:moveTo>
                    <a:lnTo>
                      <a:pt x="43" y="348"/>
                    </a:lnTo>
                    <a:cubicBezTo>
                      <a:pt x="250" y="198"/>
                      <a:pt x="250" y="198"/>
                      <a:pt x="250" y="198"/>
                    </a:cubicBezTo>
                    <a:cubicBezTo>
                      <a:pt x="259" y="192"/>
                      <a:pt x="262" y="186"/>
                      <a:pt x="262" y="178"/>
                    </a:cubicBezTo>
                    <a:cubicBezTo>
                      <a:pt x="262" y="169"/>
                      <a:pt x="259" y="161"/>
                      <a:pt x="250" y="15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35" y="0"/>
                      <a:pt x="23" y="0"/>
                      <a:pt x="14" y="5"/>
                    </a:cubicBezTo>
                    <a:cubicBezTo>
                      <a:pt x="5" y="8"/>
                      <a:pt x="0" y="16"/>
                      <a:pt x="0" y="28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36"/>
                      <a:pt x="5" y="344"/>
                      <a:pt x="14" y="350"/>
                    </a:cubicBezTo>
                    <a:cubicBezTo>
                      <a:pt x="23" y="353"/>
                      <a:pt x="35" y="353"/>
                      <a:pt x="43" y="3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29" name="íş1iḓé">
              <a:extLst>
                <a:ext uri="{FF2B5EF4-FFF2-40B4-BE49-F238E27FC236}">
                  <a16:creationId xmlns:a16="http://schemas.microsoft.com/office/drawing/2014/main" xmlns="" id="{C1EA09DA-7A61-4656-8B65-6E0E616F3694}"/>
                </a:ext>
              </a:extLst>
            </p:cNvPr>
            <p:cNvSpPr/>
            <p:nvPr/>
          </p:nvSpPr>
          <p:spPr bwMode="auto">
            <a:xfrm>
              <a:off x="7820486" y="4731211"/>
              <a:ext cx="183860" cy="246174"/>
            </a:xfrm>
            <a:custGeom>
              <a:avLst/>
              <a:gdLst>
                <a:gd name="T0" fmla="*/ 43 w 263"/>
                <a:gd name="T1" fmla="*/ 348 h 354"/>
                <a:gd name="T2" fmla="*/ 43 w 263"/>
                <a:gd name="T3" fmla="*/ 348 h 354"/>
                <a:gd name="T4" fmla="*/ 250 w 263"/>
                <a:gd name="T5" fmla="*/ 198 h 354"/>
                <a:gd name="T6" fmla="*/ 262 w 263"/>
                <a:gd name="T7" fmla="*/ 178 h 354"/>
                <a:gd name="T8" fmla="*/ 250 w 263"/>
                <a:gd name="T9" fmla="*/ 155 h 354"/>
                <a:gd name="T10" fmla="*/ 43 w 263"/>
                <a:gd name="T11" fmla="*/ 5 h 354"/>
                <a:gd name="T12" fmla="*/ 14 w 263"/>
                <a:gd name="T13" fmla="*/ 5 h 354"/>
                <a:gd name="T14" fmla="*/ 0 w 263"/>
                <a:gd name="T15" fmla="*/ 28 h 354"/>
                <a:gd name="T16" fmla="*/ 0 w 263"/>
                <a:gd name="T17" fmla="*/ 324 h 354"/>
                <a:gd name="T18" fmla="*/ 14 w 263"/>
                <a:gd name="T19" fmla="*/ 350 h 354"/>
                <a:gd name="T20" fmla="*/ 43 w 263"/>
                <a:gd name="T21" fmla="*/ 348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3" h="354">
                  <a:moveTo>
                    <a:pt x="43" y="348"/>
                  </a:moveTo>
                  <a:lnTo>
                    <a:pt x="43" y="348"/>
                  </a:lnTo>
                  <a:cubicBezTo>
                    <a:pt x="250" y="198"/>
                    <a:pt x="250" y="198"/>
                    <a:pt x="250" y="198"/>
                  </a:cubicBezTo>
                  <a:cubicBezTo>
                    <a:pt x="259" y="192"/>
                    <a:pt x="262" y="186"/>
                    <a:pt x="262" y="178"/>
                  </a:cubicBezTo>
                  <a:cubicBezTo>
                    <a:pt x="262" y="169"/>
                    <a:pt x="259" y="161"/>
                    <a:pt x="250" y="15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5" y="0"/>
                    <a:pt x="23" y="0"/>
                    <a:pt x="14" y="5"/>
                  </a:cubicBezTo>
                  <a:cubicBezTo>
                    <a:pt x="5" y="8"/>
                    <a:pt x="0" y="16"/>
                    <a:pt x="0" y="28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0" y="336"/>
                    <a:pt x="5" y="344"/>
                    <a:pt x="14" y="350"/>
                  </a:cubicBezTo>
                  <a:cubicBezTo>
                    <a:pt x="23" y="353"/>
                    <a:pt x="35" y="353"/>
                    <a:pt x="43" y="348"/>
                  </a:cubicBezTo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0" name="iš1iďé">
              <a:extLst>
                <a:ext uri="{FF2B5EF4-FFF2-40B4-BE49-F238E27FC236}">
                  <a16:creationId xmlns:a16="http://schemas.microsoft.com/office/drawing/2014/main" xmlns="" id="{24B6E459-C14E-4924-A192-3FCE63575EC9}"/>
                </a:ext>
              </a:extLst>
            </p:cNvPr>
            <p:cNvSpPr txBox="1"/>
            <p:nvPr/>
          </p:nvSpPr>
          <p:spPr>
            <a:xfrm>
              <a:off x="673102" y="2484997"/>
              <a:ext cx="5206875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31" name="íṡľíde">
              <a:extLst>
                <a:ext uri="{FF2B5EF4-FFF2-40B4-BE49-F238E27FC236}">
                  <a16:creationId xmlns:a16="http://schemas.microsoft.com/office/drawing/2014/main" xmlns="" id="{372BB8FE-61F9-4D20-AD9D-8E93CE3CD0E8}"/>
                </a:ext>
              </a:extLst>
            </p:cNvPr>
            <p:cNvSpPr txBox="1"/>
            <p:nvPr/>
          </p:nvSpPr>
          <p:spPr>
            <a:xfrm>
              <a:off x="673101" y="3337158"/>
              <a:ext cx="5206876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sp>
          <p:nvSpPr>
            <p:cNvPr id="32" name="ïSļiḑè">
              <a:extLst>
                <a:ext uri="{FF2B5EF4-FFF2-40B4-BE49-F238E27FC236}">
                  <a16:creationId xmlns:a16="http://schemas.microsoft.com/office/drawing/2014/main" xmlns="" id="{B72DBC5D-AB08-4B63-B579-E37C7018A591}"/>
                </a:ext>
              </a:extLst>
            </p:cNvPr>
            <p:cNvSpPr txBox="1"/>
            <p:nvPr/>
          </p:nvSpPr>
          <p:spPr>
            <a:xfrm>
              <a:off x="8144656" y="1837721"/>
              <a:ext cx="3375832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33" name="íŝ1îďe">
              <a:extLst>
                <a:ext uri="{FF2B5EF4-FFF2-40B4-BE49-F238E27FC236}">
                  <a16:creationId xmlns:a16="http://schemas.microsoft.com/office/drawing/2014/main" xmlns="" id="{57631360-D283-40E9-8BFF-6C66EC131AD9}"/>
                </a:ext>
              </a:extLst>
            </p:cNvPr>
            <p:cNvSpPr txBox="1"/>
            <p:nvPr/>
          </p:nvSpPr>
          <p:spPr>
            <a:xfrm>
              <a:off x="8144656" y="3204777"/>
              <a:ext cx="3375832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34" name="ïṧľide">
              <a:extLst>
                <a:ext uri="{FF2B5EF4-FFF2-40B4-BE49-F238E27FC236}">
                  <a16:creationId xmlns:a16="http://schemas.microsoft.com/office/drawing/2014/main" xmlns="" id="{23E222B0-9487-425C-90EF-FDCB7F637120}"/>
                </a:ext>
              </a:extLst>
            </p:cNvPr>
            <p:cNvSpPr txBox="1"/>
            <p:nvPr/>
          </p:nvSpPr>
          <p:spPr>
            <a:xfrm>
              <a:off x="8144656" y="4556961"/>
              <a:ext cx="3375832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35" name="ïšḷiḍé">
              <a:extLst>
                <a:ext uri="{FF2B5EF4-FFF2-40B4-BE49-F238E27FC236}">
                  <a16:creationId xmlns:a16="http://schemas.microsoft.com/office/drawing/2014/main" xmlns="" id="{5A850C22-457A-449E-AF70-CA87DCC2013A}"/>
                </a:ext>
              </a:extLst>
            </p:cNvPr>
            <p:cNvSpPr txBox="1"/>
            <p:nvPr/>
          </p:nvSpPr>
          <p:spPr>
            <a:xfrm>
              <a:off x="6595672" y="3259958"/>
              <a:ext cx="996718" cy="51455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r"/>
              <a:r>
                <a:rPr lang="en-US" altLang="zh-CN" sz="1200" b="1" i="1" dirty="0"/>
                <a:t>11:00 AM </a:t>
              </a:r>
              <a:r>
                <a:rPr lang="en-US" altLang="zh-CN" sz="1200" b="1" i="1" dirty="0" err="1"/>
                <a:t>xxxx</a:t>
              </a:r>
              <a:endParaRPr lang="en-US" sz="1200" b="1" i="1" dirty="0"/>
            </a:p>
          </p:txBody>
        </p:sp>
        <p:sp>
          <p:nvSpPr>
            <p:cNvPr id="36" name="iśḻîḑè">
              <a:extLst>
                <a:ext uri="{FF2B5EF4-FFF2-40B4-BE49-F238E27FC236}">
                  <a16:creationId xmlns:a16="http://schemas.microsoft.com/office/drawing/2014/main" xmlns="" id="{21AFFA2C-94F2-42AB-A685-76E36A8ACC3F}"/>
                </a:ext>
              </a:extLst>
            </p:cNvPr>
            <p:cNvSpPr txBox="1"/>
            <p:nvPr/>
          </p:nvSpPr>
          <p:spPr>
            <a:xfrm>
              <a:off x="6595672" y="4612142"/>
              <a:ext cx="996718" cy="51455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r"/>
              <a:r>
                <a:rPr lang="en-US" altLang="zh-CN" sz="1200" b="1" i="1" dirty="0"/>
                <a:t>16:00 PM </a:t>
              </a:r>
              <a:r>
                <a:rPr lang="en-US" altLang="zh-CN" sz="1200" b="1" i="1" dirty="0" err="1"/>
                <a:t>xxxx</a:t>
              </a:r>
              <a:endParaRPr lang="en-US" sz="1200" b="1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318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9C0B57-5CF8-4C82-B4EF-FAF30792A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D05BD9B-FEE4-4DFD-A95D-DAB18F543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0EBB9C3-A784-4523-BC76-1E77E0BC9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grpSp>
        <p:nvGrpSpPr>
          <p:cNvPr id="5" name="5a28d0f0-01e9-4274-ac9e-86770759eb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BA581AA-F989-4D32-A737-A624F64DB1D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17043" y="1404000"/>
            <a:ext cx="10286231" cy="4479727"/>
            <a:chOff x="917043" y="1404000"/>
            <a:chExt cx="10286231" cy="4479727"/>
          </a:xfrm>
        </p:grpSpPr>
        <p:sp>
          <p:nvSpPr>
            <p:cNvPr id="6" name="îṡḷiḍê">
              <a:extLst>
                <a:ext uri="{FF2B5EF4-FFF2-40B4-BE49-F238E27FC236}">
                  <a16:creationId xmlns:a16="http://schemas.microsoft.com/office/drawing/2014/main" xmlns="" id="{E2256D95-9065-4575-83A8-28C7DC8AB07F}"/>
                </a:ext>
              </a:extLst>
            </p:cNvPr>
            <p:cNvSpPr/>
            <p:nvPr/>
          </p:nvSpPr>
          <p:spPr bwMode="auto">
            <a:xfrm>
              <a:off x="917043" y="1979199"/>
              <a:ext cx="6241143" cy="3352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ïṧḻíde">
              <a:extLst>
                <a:ext uri="{FF2B5EF4-FFF2-40B4-BE49-F238E27FC236}">
                  <a16:creationId xmlns:a16="http://schemas.microsoft.com/office/drawing/2014/main" xmlns="" id="{246075D5-45DC-45DC-937B-FC7D5D87000D}"/>
                </a:ext>
              </a:extLst>
            </p:cNvPr>
            <p:cNvGrpSpPr/>
            <p:nvPr/>
          </p:nvGrpSpPr>
          <p:grpSpPr>
            <a:xfrm>
              <a:off x="988727" y="2411267"/>
              <a:ext cx="4900272" cy="2465193"/>
              <a:chOff x="842471" y="2418029"/>
              <a:chExt cx="4900272" cy="2465193"/>
            </a:xfrm>
          </p:grpSpPr>
          <p:grpSp>
            <p:nvGrpSpPr>
              <p:cNvPr id="23" name="iŝļïḑè">
                <a:extLst>
                  <a:ext uri="{FF2B5EF4-FFF2-40B4-BE49-F238E27FC236}">
                    <a16:creationId xmlns:a16="http://schemas.microsoft.com/office/drawing/2014/main" xmlns="" id="{A47E3A5E-EB1E-4C65-8F0B-F13688CC27EC}"/>
                  </a:ext>
                </a:extLst>
              </p:cNvPr>
              <p:cNvGrpSpPr/>
              <p:nvPr/>
            </p:nvGrpSpPr>
            <p:grpSpPr>
              <a:xfrm>
                <a:off x="2243572" y="2420896"/>
                <a:ext cx="3499171" cy="2462326"/>
                <a:chOff x="2850530" y="2613391"/>
                <a:chExt cx="3499170" cy="2462326"/>
              </a:xfrm>
            </p:grpSpPr>
            <p:sp>
              <p:nvSpPr>
                <p:cNvPr id="39" name="íśḻïďè">
                  <a:extLst>
                    <a:ext uri="{FF2B5EF4-FFF2-40B4-BE49-F238E27FC236}">
                      <a16:creationId xmlns:a16="http://schemas.microsoft.com/office/drawing/2014/main" xmlns="" id="{B978DB2A-1C89-4F3E-B2BB-B6C9D4843B65}"/>
                    </a:ext>
                  </a:extLst>
                </p:cNvPr>
                <p:cNvSpPr/>
                <p:nvPr/>
              </p:nvSpPr>
              <p:spPr bwMode="auto">
                <a:xfrm>
                  <a:off x="2915064" y="3849574"/>
                  <a:ext cx="3434636" cy="598014"/>
                </a:xfrm>
                <a:custGeom>
                  <a:avLst/>
                  <a:gdLst>
                    <a:gd name="T0" fmla="*/ 489 w 1012"/>
                    <a:gd name="T1" fmla="*/ 8 h 176"/>
                    <a:gd name="T2" fmla="*/ 918 w 1012"/>
                    <a:gd name="T3" fmla="*/ 10 h 176"/>
                    <a:gd name="T4" fmla="*/ 929 w 1012"/>
                    <a:gd name="T5" fmla="*/ 15 h 176"/>
                    <a:gd name="T6" fmla="*/ 1009 w 1012"/>
                    <a:gd name="T7" fmla="*/ 86 h 176"/>
                    <a:gd name="T8" fmla="*/ 1009 w 1012"/>
                    <a:gd name="T9" fmla="*/ 97 h 176"/>
                    <a:gd name="T10" fmla="*/ 929 w 1012"/>
                    <a:gd name="T11" fmla="*/ 171 h 176"/>
                    <a:gd name="T12" fmla="*/ 917 w 1012"/>
                    <a:gd name="T13" fmla="*/ 176 h 176"/>
                    <a:gd name="T14" fmla="*/ 513 w 1012"/>
                    <a:gd name="T15" fmla="*/ 174 h 176"/>
                    <a:gd name="T16" fmla="*/ 477 w 1012"/>
                    <a:gd name="T17" fmla="*/ 160 h 176"/>
                    <a:gd name="T18" fmla="*/ 476 w 1012"/>
                    <a:gd name="T19" fmla="*/ 159 h 176"/>
                    <a:gd name="T20" fmla="*/ 351 w 1012"/>
                    <a:gd name="T21" fmla="*/ 48 h 176"/>
                    <a:gd name="T22" fmla="*/ 318 w 1012"/>
                    <a:gd name="T23" fmla="*/ 36 h 176"/>
                    <a:gd name="T24" fmla="*/ 314 w 1012"/>
                    <a:gd name="T25" fmla="*/ 36 h 176"/>
                    <a:gd name="T26" fmla="*/ 198 w 1012"/>
                    <a:gd name="T27" fmla="*/ 38 h 176"/>
                    <a:gd name="T28" fmla="*/ 0 w 1012"/>
                    <a:gd name="T29" fmla="*/ 37 h 176"/>
                    <a:gd name="T30" fmla="*/ 0 w 1012"/>
                    <a:gd name="T31" fmla="*/ 1 h 176"/>
                    <a:gd name="T32" fmla="*/ 366 w 1012"/>
                    <a:gd name="T33" fmla="*/ 0 h 176"/>
                    <a:gd name="T34" fmla="*/ 489 w 1012"/>
                    <a:gd name="T35" fmla="*/ 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8"/>
                      </a:moveTo>
                      <a:cubicBezTo>
                        <a:pt x="918" y="10"/>
                        <a:pt x="918" y="10"/>
                        <a:pt x="918" y="10"/>
                      </a:cubicBezTo>
                      <a:cubicBezTo>
                        <a:pt x="922" y="10"/>
                        <a:pt x="926" y="12"/>
                        <a:pt x="929" y="15"/>
                      </a:cubicBezTo>
                      <a:cubicBezTo>
                        <a:pt x="1009" y="86"/>
                        <a:pt x="1009" y="86"/>
                        <a:pt x="1009" y="86"/>
                      </a:cubicBezTo>
                      <a:cubicBezTo>
                        <a:pt x="1012" y="89"/>
                        <a:pt x="1012" y="94"/>
                        <a:pt x="1009" y="97"/>
                      </a:cubicBezTo>
                      <a:cubicBezTo>
                        <a:pt x="929" y="171"/>
                        <a:pt x="929" y="171"/>
                        <a:pt x="929" y="171"/>
                      </a:cubicBezTo>
                      <a:cubicBezTo>
                        <a:pt x="926" y="174"/>
                        <a:pt x="922" y="176"/>
                        <a:pt x="917" y="176"/>
                      </a:cubicBezTo>
                      <a:cubicBezTo>
                        <a:pt x="917" y="176"/>
                        <a:pt x="531" y="174"/>
                        <a:pt x="513" y="174"/>
                      </a:cubicBezTo>
                      <a:cubicBezTo>
                        <a:pt x="496" y="174"/>
                        <a:pt x="485" y="167"/>
                        <a:pt x="477" y="160"/>
                      </a:cubicBezTo>
                      <a:cubicBezTo>
                        <a:pt x="477" y="160"/>
                        <a:pt x="476" y="160"/>
                        <a:pt x="476" y="159"/>
                      </a:cubicBezTo>
                      <a:cubicBezTo>
                        <a:pt x="476" y="159"/>
                        <a:pt x="382" y="74"/>
                        <a:pt x="351" y="48"/>
                      </a:cubicBezTo>
                      <a:cubicBezTo>
                        <a:pt x="346" y="43"/>
                        <a:pt x="339" y="36"/>
                        <a:pt x="318" y="36"/>
                      </a:cubicBezTo>
                      <a:cubicBezTo>
                        <a:pt x="317" y="36"/>
                        <a:pt x="315" y="36"/>
                        <a:pt x="314" y="36"/>
                      </a:cubicBezTo>
                      <a:cubicBezTo>
                        <a:pt x="308" y="36"/>
                        <a:pt x="264" y="38"/>
                        <a:pt x="198" y="38"/>
                      </a:cubicBezTo>
                      <a:cubicBezTo>
                        <a:pt x="139" y="38"/>
                        <a:pt x="11" y="37"/>
                        <a:pt x="0" y="3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66" y="0"/>
                        <a:pt x="366" y="0"/>
                        <a:pt x="366" y="0"/>
                      </a:cubicBezTo>
                      <a:cubicBezTo>
                        <a:pt x="366" y="0"/>
                        <a:pt x="479" y="8"/>
                        <a:pt x="489" y="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š1ídé">
                  <a:extLst>
                    <a:ext uri="{FF2B5EF4-FFF2-40B4-BE49-F238E27FC236}">
                      <a16:creationId xmlns:a16="http://schemas.microsoft.com/office/drawing/2014/main" xmlns="" id="{E7AAFC36-4C95-4E5A-BBE7-D33672FF38FF}"/>
                    </a:ext>
                  </a:extLst>
                </p:cNvPr>
                <p:cNvSpPr/>
                <p:nvPr/>
              </p:nvSpPr>
              <p:spPr bwMode="auto">
                <a:xfrm>
                  <a:off x="2850530" y="3995850"/>
                  <a:ext cx="3499170" cy="1079867"/>
                </a:xfrm>
                <a:custGeom>
                  <a:avLst/>
                  <a:gdLst>
                    <a:gd name="T0" fmla="*/ 338 w 1031"/>
                    <a:gd name="T1" fmla="*/ 0 h 318"/>
                    <a:gd name="T2" fmla="*/ 371 w 1031"/>
                    <a:gd name="T3" fmla="*/ 14 h 318"/>
                    <a:gd name="T4" fmla="*/ 494 w 1031"/>
                    <a:gd name="T5" fmla="*/ 134 h 318"/>
                    <a:gd name="T6" fmla="*/ 533 w 1031"/>
                    <a:gd name="T7" fmla="*/ 149 h 318"/>
                    <a:gd name="T8" fmla="*/ 937 w 1031"/>
                    <a:gd name="T9" fmla="*/ 152 h 318"/>
                    <a:gd name="T10" fmla="*/ 948 w 1031"/>
                    <a:gd name="T11" fmla="*/ 157 h 318"/>
                    <a:gd name="T12" fmla="*/ 1028 w 1031"/>
                    <a:gd name="T13" fmla="*/ 230 h 318"/>
                    <a:gd name="T14" fmla="*/ 1028 w 1031"/>
                    <a:gd name="T15" fmla="*/ 241 h 318"/>
                    <a:gd name="T16" fmla="*/ 947 w 1031"/>
                    <a:gd name="T17" fmla="*/ 313 h 318"/>
                    <a:gd name="T18" fmla="*/ 936 w 1031"/>
                    <a:gd name="T19" fmla="*/ 318 h 318"/>
                    <a:gd name="T20" fmla="*/ 548 w 1031"/>
                    <a:gd name="T21" fmla="*/ 315 h 318"/>
                    <a:gd name="T22" fmla="*/ 478 w 1031"/>
                    <a:gd name="T23" fmla="*/ 256 h 318"/>
                    <a:gd name="T24" fmla="*/ 359 w 1031"/>
                    <a:gd name="T25" fmla="*/ 48 h 318"/>
                    <a:gd name="T26" fmla="*/ 331 w 1031"/>
                    <a:gd name="T27" fmla="*/ 34 h 318"/>
                    <a:gd name="T28" fmla="*/ 43 w 1031"/>
                    <a:gd name="T29" fmla="*/ 35 h 318"/>
                    <a:gd name="T30" fmla="*/ 0 w 1031"/>
                    <a:gd name="T31" fmla="*/ 6 h 318"/>
                    <a:gd name="T32" fmla="*/ 20 w 1031"/>
                    <a:gd name="T33" fmla="*/ 2 h 318"/>
                    <a:gd name="T34" fmla="*/ 338 w 1031"/>
                    <a:gd name="T3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0"/>
                      </a:moveTo>
                      <a:cubicBezTo>
                        <a:pt x="356" y="0"/>
                        <a:pt x="366" y="9"/>
                        <a:pt x="371" y="14"/>
                      </a:cubicBezTo>
                      <a:cubicBezTo>
                        <a:pt x="401" y="43"/>
                        <a:pt x="494" y="134"/>
                        <a:pt x="494" y="134"/>
                      </a:cubicBezTo>
                      <a:cubicBezTo>
                        <a:pt x="503" y="141"/>
                        <a:pt x="515" y="149"/>
                        <a:pt x="533" y="149"/>
                      </a:cubicBezTo>
                      <a:cubicBezTo>
                        <a:pt x="557" y="149"/>
                        <a:pt x="937" y="152"/>
                        <a:pt x="937" y="152"/>
                      </a:cubicBezTo>
                      <a:cubicBezTo>
                        <a:pt x="941" y="152"/>
                        <a:pt x="945" y="154"/>
                        <a:pt x="948" y="157"/>
                      </a:cubicBezTo>
                      <a:cubicBezTo>
                        <a:pt x="1028" y="230"/>
                        <a:pt x="1028" y="230"/>
                        <a:pt x="1028" y="230"/>
                      </a:cubicBezTo>
                      <a:cubicBezTo>
                        <a:pt x="1031" y="233"/>
                        <a:pt x="1031" y="238"/>
                        <a:pt x="1028" y="241"/>
                      </a:cubicBezTo>
                      <a:cubicBezTo>
                        <a:pt x="947" y="313"/>
                        <a:pt x="947" y="313"/>
                        <a:pt x="947" y="313"/>
                      </a:cubicBezTo>
                      <a:cubicBezTo>
                        <a:pt x="944" y="316"/>
                        <a:pt x="940" y="318"/>
                        <a:pt x="936" y="318"/>
                      </a:cubicBezTo>
                      <a:cubicBezTo>
                        <a:pt x="936" y="318"/>
                        <a:pt x="565" y="315"/>
                        <a:pt x="548" y="315"/>
                      </a:cubicBezTo>
                      <a:cubicBezTo>
                        <a:pt x="514" y="315"/>
                        <a:pt x="492" y="283"/>
                        <a:pt x="478" y="256"/>
                      </a:cubicBezTo>
                      <a:cubicBezTo>
                        <a:pt x="462" y="223"/>
                        <a:pt x="384" y="90"/>
                        <a:pt x="359" y="48"/>
                      </a:cubicBezTo>
                      <a:cubicBezTo>
                        <a:pt x="351" y="34"/>
                        <a:pt x="336" y="34"/>
                        <a:pt x="331" y="34"/>
                      </a:cubicBezTo>
                      <a:cubicBezTo>
                        <a:pt x="327" y="34"/>
                        <a:pt x="65" y="35"/>
                        <a:pt x="43" y="3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45" y="2"/>
                        <a:pt x="337" y="0"/>
                        <a:pt x="338" y="0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ṩḻïḋé">
                  <a:extLst>
                    <a:ext uri="{FF2B5EF4-FFF2-40B4-BE49-F238E27FC236}">
                      <a16:creationId xmlns:a16="http://schemas.microsoft.com/office/drawing/2014/main" xmlns="" id="{5BACF492-06B3-41AC-B559-1A7F109659E9}"/>
                    </a:ext>
                  </a:extLst>
                </p:cNvPr>
                <p:cNvSpPr/>
                <p:nvPr/>
              </p:nvSpPr>
              <p:spPr bwMode="auto">
                <a:xfrm>
                  <a:off x="2915064" y="3238653"/>
                  <a:ext cx="3434636" cy="598014"/>
                </a:xfrm>
                <a:custGeom>
                  <a:avLst/>
                  <a:gdLst>
                    <a:gd name="T0" fmla="*/ 489 w 1012"/>
                    <a:gd name="T1" fmla="*/ 168 h 176"/>
                    <a:gd name="T2" fmla="*/ 918 w 1012"/>
                    <a:gd name="T3" fmla="*/ 166 h 176"/>
                    <a:gd name="T4" fmla="*/ 929 w 1012"/>
                    <a:gd name="T5" fmla="*/ 161 h 176"/>
                    <a:gd name="T6" fmla="*/ 1009 w 1012"/>
                    <a:gd name="T7" fmla="*/ 90 h 176"/>
                    <a:gd name="T8" fmla="*/ 1009 w 1012"/>
                    <a:gd name="T9" fmla="*/ 79 h 176"/>
                    <a:gd name="T10" fmla="*/ 929 w 1012"/>
                    <a:gd name="T11" fmla="*/ 5 h 176"/>
                    <a:gd name="T12" fmla="*/ 917 w 1012"/>
                    <a:gd name="T13" fmla="*/ 0 h 176"/>
                    <a:gd name="T14" fmla="*/ 513 w 1012"/>
                    <a:gd name="T15" fmla="*/ 2 h 176"/>
                    <a:gd name="T16" fmla="*/ 477 w 1012"/>
                    <a:gd name="T17" fmla="*/ 16 h 176"/>
                    <a:gd name="T18" fmla="*/ 476 w 1012"/>
                    <a:gd name="T19" fmla="*/ 17 h 176"/>
                    <a:gd name="T20" fmla="*/ 351 w 1012"/>
                    <a:gd name="T21" fmla="*/ 128 h 176"/>
                    <a:gd name="T22" fmla="*/ 318 w 1012"/>
                    <a:gd name="T23" fmla="*/ 140 h 176"/>
                    <a:gd name="T24" fmla="*/ 314 w 1012"/>
                    <a:gd name="T25" fmla="*/ 140 h 176"/>
                    <a:gd name="T26" fmla="*/ 198 w 1012"/>
                    <a:gd name="T27" fmla="*/ 138 h 176"/>
                    <a:gd name="T28" fmla="*/ 0 w 1012"/>
                    <a:gd name="T29" fmla="*/ 139 h 176"/>
                    <a:gd name="T30" fmla="*/ 0 w 1012"/>
                    <a:gd name="T31" fmla="*/ 175 h 176"/>
                    <a:gd name="T32" fmla="*/ 366 w 1012"/>
                    <a:gd name="T33" fmla="*/ 176 h 176"/>
                    <a:gd name="T34" fmla="*/ 489 w 1012"/>
                    <a:gd name="T35" fmla="*/ 16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168"/>
                      </a:moveTo>
                      <a:cubicBezTo>
                        <a:pt x="918" y="166"/>
                        <a:pt x="918" y="166"/>
                        <a:pt x="918" y="166"/>
                      </a:cubicBezTo>
                      <a:cubicBezTo>
                        <a:pt x="922" y="166"/>
                        <a:pt x="926" y="164"/>
                        <a:pt x="929" y="161"/>
                      </a:cubicBezTo>
                      <a:cubicBezTo>
                        <a:pt x="1009" y="90"/>
                        <a:pt x="1009" y="90"/>
                        <a:pt x="1009" y="90"/>
                      </a:cubicBezTo>
                      <a:cubicBezTo>
                        <a:pt x="1012" y="87"/>
                        <a:pt x="1012" y="82"/>
                        <a:pt x="1009" y="79"/>
                      </a:cubicBezTo>
                      <a:cubicBezTo>
                        <a:pt x="929" y="5"/>
                        <a:pt x="929" y="5"/>
                        <a:pt x="929" y="5"/>
                      </a:cubicBezTo>
                      <a:cubicBezTo>
                        <a:pt x="926" y="2"/>
                        <a:pt x="922" y="0"/>
                        <a:pt x="917" y="0"/>
                      </a:cubicBezTo>
                      <a:cubicBezTo>
                        <a:pt x="917" y="0"/>
                        <a:pt x="531" y="2"/>
                        <a:pt x="513" y="2"/>
                      </a:cubicBezTo>
                      <a:cubicBezTo>
                        <a:pt x="496" y="2"/>
                        <a:pt x="485" y="9"/>
                        <a:pt x="477" y="16"/>
                      </a:cubicBezTo>
                      <a:cubicBezTo>
                        <a:pt x="477" y="16"/>
                        <a:pt x="476" y="16"/>
                        <a:pt x="476" y="17"/>
                      </a:cubicBezTo>
                      <a:cubicBezTo>
                        <a:pt x="476" y="17"/>
                        <a:pt x="382" y="102"/>
                        <a:pt x="351" y="128"/>
                      </a:cubicBezTo>
                      <a:cubicBezTo>
                        <a:pt x="346" y="133"/>
                        <a:pt x="339" y="140"/>
                        <a:pt x="318" y="140"/>
                      </a:cubicBezTo>
                      <a:cubicBezTo>
                        <a:pt x="317" y="140"/>
                        <a:pt x="315" y="140"/>
                        <a:pt x="314" y="140"/>
                      </a:cubicBezTo>
                      <a:cubicBezTo>
                        <a:pt x="308" y="140"/>
                        <a:pt x="264" y="138"/>
                        <a:pt x="198" y="138"/>
                      </a:cubicBezTo>
                      <a:cubicBezTo>
                        <a:pt x="139" y="138"/>
                        <a:pt x="11" y="139"/>
                        <a:pt x="0" y="139"/>
                      </a:cubicBez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366" y="176"/>
                        <a:pt x="366" y="176"/>
                        <a:pt x="366" y="176"/>
                      </a:cubicBezTo>
                      <a:cubicBezTo>
                        <a:pt x="366" y="176"/>
                        <a:pt x="479" y="168"/>
                        <a:pt x="489" y="16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$ḷíde">
                  <a:extLst>
                    <a:ext uri="{FF2B5EF4-FFF2-40B4-BE49-F238E27FC236}">
                      <a16:creationId xmlns:a16="http://schemas.microsoft.com/office/drawing/2014/main" xmlns="" id="{A953951D-6198-41CB-9218-64D59320A1C9}"/>
                    </a:ext>
                  </a:extLst>
                </p:cNvPr>
                <p:cNvSpPr/>
                <p:nvPr/>
              </p:nvSpPr>
              <p:spPr bwMode="auto">
                <a:xfrm>
                  <a:off x="2850530" y="2613391"/>
                  <a:ext cx="3499170" cy="1079867"/>
                </a:xfrm>
                <a:custGeom>
                  <a:avLst/>
                  <a:gdLst>
                    <a:gd name="T0" fmla="*/ 338 w 1031"/>
                    <a:gd name="T1" fmla="*/ 318 h 318"/>
                    <a:gd name="T2" fmla="*/ 371 w 1031"/>
                    <a:gd name="T3" fmla="*/ 304 h 318"/>
                    <a:gd name="T4" fmla="*/ 494 w 1031"/>
                    <a:gd name="T5" fmla="*/ 184 h 318"/>
                    <a:gd name="T6" fmla="*/ 533 w 1031"/>
                    <a:gd name="T7" fmla="*/ 169 h 318"/>
                    <a:gd name="T8" fmla="*/ 937 w 1031"/>
                    <a:gd name="T9" fmla="*/ 166 h 318"/>
                    <a:gd name="T10" fmla="*/ 948 w 1031"/>
                    <a:gd name="T11" fmla="*/ 161 h 318"/>
                    <a:gd name="T12" fmla="*/ 1028 w 1031"/>
                    <a:gd name="T13" fmla="*/ 88 h 318"/>
                    <a:gd name="T14" fmla="*/ 1028 w 1031"/>
                    <a:gd name="T15" fmla="*/ 77 h 318"/>
                    <a:gd name="T16" fmla="*/ 947 w 1031"/>
                    <a:gd name="T17" fmla="*/ 5 h 318"/>
                    <a:gd name="T18" fmla="*/ 936 w 1031"/>
                    <a:gd name="T19" fmla="*/ 0 h 318"/>
                    <a:gd name="T20" fmla="*/ 548 w 1031"/>
                    <a:gd name="T21" fmla="*/ 3 h 318"/>
                    <a:gd name="T22" fmla="*/ 478 w 1031"/>
                    <a:gd name="T23" fmla="*/ 62 h 318"/>
                    <a:gd name="T24" fmla="*/ 359 w 1031"/>
                    <a:gd name="T25" fmla="*/ 270 h 318"/>
                    <a:gd name="T26" fmla="*/ 331 w 1031"/>
                    <a:gd name="T27" fmla="*/ 284 h 318"/>
                    <a:gd name="T28" fmla="*/ 43 w 1031"/>
                    <a:gd name="T29" fmla="*/ 283 h 318"/>
                    <a:gd name="T30" fmla="*/ 0 w 1031"/>
                    <a:gd name="T31" fmla="*/ 312 h 318"/>
                    <a:gd name="T32" fmla="*/ 20 w 1031"/>
                    <a:gd name="T33" fmla="*/ 316 h 318"/>
                    <a:gd name="T34" fmla="*/ 338 w 1031"/>
                    <a:gd name="T35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318"/>
                      </a:moveTo>
                      <a:cubicBezTo>
                        <a:pt x="356" y="318"/>
                        <a:pt x="366" y="309"/>
                        <a:pt x="371" y="304"/>
                      </a:cubicBezTo>
                      <a:cubicBezTo>
                        <a:pt x="401" y="275"/>
                        <a:pt x="494" y="184"/>
                        <a:pt x="494" y="184"/>
                      </a:cubicBezTo>
                      <a:cubicBezTo>
                        <a:pt x="503" y="177"/>
                        <a:pt x="515" y="169"/>
                        <a:pt x="533" y="169"/>
                      </a:cubicBezTo>
                      <a:cubicBezTo>
                        <a:pt x="557" y="169"/>
                        <a:pt x="937" y="166"/>
                        <a:pt x="937" y="166"/>
                      </a:cubicBezTo>
                      <a:cubicBezTo>
                        <a:pt x="941" y="166"/>
                        <a:pt x="945" y="164"/>
                        <a:pt x="948" y="161"/>
                      </a:cubicBezTo>
                      <a:cubicBezTo>
                        <a:pt x="1028" y="88"/>
                        <a:pt x="1028" y="88"/>
                        <a:pt x="1028" y="88"/>
                      </a:cubicBezTo>
                      <a:cubicBezTo>
                        <a:pt x="1031" y="85"/>
                        <a:pt x="1031" y="80"/>
                        <a:pt x="1028" y="77"/>
                      </a:cubicBezTo>
                      <a:cubicBezTo>
                        <a:pt x="947" y="5"/>
                        <a:pt x="947" y="5"/>
                        <a:pt x="947" y="5"/>
                      </a:cubicBezTo>
                      <a:cubicBezTo>
                        <a:pt x="944" y="2"/>
                        <a:pt x="940" y="0"/>
                        <a:pt x="936" y="0"/>
                      </a:cubicBezTo>
                      <a:cubicBezTo>
                        <a:pt x="936" y="0"/>
                        <a:pt x="565" y="3"/>
                        <a:pt x="548" y="3"/>
                      </a:cubicBezTo>
                      <a:cubicBezTo>
                        <a:pt x="514" y="3"/>
                        <a:pt x="492" y="35"/>
                        <a:pt x="478" y="62"/>
                      </a:cubicBezTo>
                      <a:cubicBezTo>
                        <a:pt x="462" y="95"/>
                        <a:pt x="384" y="228"/>
                        <a:pt x="359" y="270"/>
                      </a:cubicBezTo>
                      <a:cubicBezTo>
                        <a:pt x="351" y="284"/>
                        <a:pt x="336" y="284"/>
                        <a:pt x="331" y="284"/>
                      </a:cubicBezTo>
                      <a:cubicBezTo>
                        <a:pt x="327" y="284"/>
                        <a:pt x="65" y="283"/>
                        <a:pt x="43" y="283"/>
                      </a:cubicBezTo>
                      <a:cubicBezTo>
                        <a:pt x="0" y="312"/>
                        <a:pt x="0" y="312"/>
                        <a:pt x="0" y="312"/>
                      </a:cubicBezTo>
                      <a:cubicBezTo>
                        <a:pt x="20" y="316"/>
                        <a:pt x="20" y="316"/>
                        <a:pt x="20" y="316"/>
                      </a:cubicBezTo>
                      <a:cubicBezTo>
                        <a:pt x="45" y="316"/>
                        <a:pt x="337" y="318"/>
                        <a:pt x="338" y="31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ïŝḷîḋé">
                <a:extLst>
                  <a:ext uri="{FF2B5EF4-FFF2-40B4-BE49-F238E27FC236}">
                    <a16:creationId xmlns:a16="http://schemas.microsoft.com/office/drawing/2014/main" xmlns="" id="{A905F053-F9BC-42CA-8011-61B8884073C2}"/>
                  </a:ext>
                </a:extLst>
              </p:cNvPr>
              <p:cNvGrpSpPr/>
              <p:nvPr/>
            </p:nvGrpSpPr>
            <p:grpSpPr>
              <a:xfrm>
                <a:off x="2243572" y="2418029"/>
                <a:ext cx="3499171" cy="1079867"/>
                <a:chOff x="2850530" y="2610523"/>
                <a:chExt cx="3499170" cy="1079867"/>
              </a:xfrm>
            </p:grpSpPr>
            <p:sp>
              <p:nvSpPr>
                <p:cNvPr id="37" name="îṣļîḓè">
                  <a:extLst>
                    <a:ext uri="{FF2B5EF4-FFF2-40B4-BE49-F238E27FC236}">
                      <a16:creationId xmlns:a16="http://schemas.microsoft.com/office/drawing/2014/main" xmlns="" id="{B143E5D0-4AF2-4F39-97DB-2D51E268580F}"/>
                    </a:ext>
                  </a:extLst>
                </p:cNvPr>
                <p:cNvSpPr/>
                <p:nvPr/>
              </p:nvSpPr>
              <p:spPr bwMode="auto">
                <a:xfrm>
                  <a:off x="2850530" y="2610523"/>
                  <a:ext cx="3499170" cy="1079867"/>
                </a:xfrm>
                <a:custGeom>
                  <a:avLst/>
                  <a:gdLst>
                    <a:gd name="T0" fmla="*/ 338 w 1031"/>
                    <a:gd name="T1" fmla="*/ 318 h 318"/>
                    <a:gd name="T2" fmla="*/ 371 w 1031"/>
                    <a:gd name="T3" fmla="*/ 304 h 318"/>
                    <a:gd name="T4" fmla="*/ 494 w 1031"/>
                    <a:gd name="T5" fmla="*/ 184 h 318"/>
                    <a:gd name="T6" fmla="*/ 533 w 1031"/>
                    <a:gd name="T7" fmla="*/ 169 h 318"/>
                    <a:gd name="T8" fmla="*/ 937 w 1031"/>
                    <a:gd name="T9" fmla="*/ 166 h 318"/>
                    <a:gd name="T10" fmla="*/ 948 w 1031"/>
                    <a:gd name="T11" fmla="*/ 161 h 318"/>
                    <a:gd name="T12" fmla="*/ 1028 w 1031"/>
                    <a:gd name="T13" fmla="*/ 88 h 318"/>
                    <a:gd name="T14" fmla="*/ 1028 w 1031"/>
                    <a:gd name="T15" fmla="*/ 77 h 318"/>
                    <a:gd name="T16" fmla="*/ 947 w 1031"/>
                    <a:gd name="T17" fmla="*/ 5 h 318"/>
                    <a:gd name="T18" fmla="*/ 936 w 1031"/>
                    <a:gd name="T19" fmla="*/ 0 h 318"/>
                    <a:gd name="T20" fmla="*/ 548 w 1031"/>
                    <a:gd name="T21" fmla="*/ 3 h 318"/>
                    <a:gd name="T22" fmla="*/ 478 w 1031"/>
                    <a:gd name="T23" fmla="*/ 62 h 318"/>
                    <a:gd name="T24" fmla="*/ 359 w 1031"/>
                    <a:gd name="T25" fmla="*/ 271 h 318"/>
                    <a:gd name="T26" fmla="*/ 331 w 1031"/>
                    <a:gd name="T27" fmla="*/ 285 h 318"/>
                    <a:gd name="T28" fmla="*/ 43 w 1031"/>
                    <a:gd name="T29" fmla="*/ 283 h 318"/>
                    <a:gd name="T30" fmla="*/ 0 w 1031"/>
                    <a:gd name="T31" fmla="*/ 312 h 318"/>
                    <a:gd name="T32" fmla="*/ 20 w 1031"/>
                    <a:gd name="T33" fmla="*/ 317 h 318"/>
                    <a:gd name="T34" fmla="*/ 338 w 1031"/>
                    <a:gd name="T35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318"/>
                      </a:moveTo>
                      <a:cubicBezTo>
                        <a:pt x="356" y="318"/>
                        <a:pt x="366" y="309"/>
                        <a:pt x="371" y="304"/>
                      </a:cubicBezTo>
                      <a:cubicBezTo>
                        <a:pt x="401" y="275"/>
                        <a:pt x="494" y="184"/>
                        <a:pt x="494" y="184"/>
                      </a:cubicBezTo>
                      <a:cubicBezTo>
                        <a:pt x="503" y="177"/>
                        <a:pt x="515" y="169"/>
                        <a:pt x="533" y="169"/>
                      </a:cubicBezTo>
                      <a:cubicBezTo>
                        <a:pt x="557" y="169"/>
                        <a:pt x="937" y="166"/>
                        <a:pt x="937" y="166"/>
                      </a:cubicBezTo>
                      <a:cubicBezTo>
                        <a:pt x="941" y="166"/>
                        <a:pt x="945" y="164"/>
                        <a:pt x="948" y="161"/>
                      </a:cubicBezTo>
                      <a:cubicBezTo>
                        <a:pt x="1028" y="88"/>
                        <a:pt x="1028" y="88"/>
                        <a:pt x="1028" y="88"/>
                      </a:cubicBezTo>
                      <a:cubicBezTo>
                        <a:pt x="1031" y="85"/>
                        <a:pt x="1031" y="80"/>
                        <a:pt x="1028" y="77"/>
                      </a:cubicBezTo>
                      <a:cubicBezTo>
                        <a:pt x="947" y="5"/>
                        <a:pt x="947" y="5"/>
                        <a:pt x="947" y="5"/>
                      </a:cubicBezTo>
                      <a:cubicBezTo>
                        <a:pt x="944" y="2"/>
                        <a:pt x="940" y="0"/>
                        <a:pt x="936" y="0"/>
                      </a:cubicBezTo>
                      <a:cubicBezTo>
                        <a:pt x="936" y="0"/>
                        <a:pt x="565" y="3"/>
                        <a:pt x="548" y="3"/>
                      </a:cubicBezTo>
                      <a:cubicBezTo>
                        <a:pt x="514" y="3"/>
                        <a:pt x="492" y="35"/>
                        <a:pt x="478" y="62"/>
                      </a:cubicBezTo>
                      <a:cubicBezTo>
                        <a:pt x="462" y="95"/>
                        <a:pt x="384" y="228"/>
                        <a:pt x="359" y="271"/>
                      </a:cubicBezTo>
                      <a:cubicBezTo>
                        <a:pt x="351" y="284"/>
                        <a:pt x="336" y="285"/>
                        <a:pt x="331" y="285"/>
                      </a:cubicBezTo>
                      <a:cubicBezTo>
                        <a:pt x="327" y="285"/>
                        <a:pt x="65" y="283"/>
                        <a:pt x="43" y="283"/>
                      </a:cubicBezTo>
                      <a:cubicBezTo>
                        <a:pt x="0" y="312"/>
                        <a:pt x="0" y="312"/>
                        <a:pt x="0" y="312"/>
                      </a:cubicBezTo>
                      <a:cubicBezTo>
                        <a:pt x="20" y="317"/>
                        <a:pt x="20" y="317"/>
                        <a:pt x="20" y="317"/>
                      </a:cubicBezTo>
                      <a:cubicBezTo>
                        <a:pt x="45" y="316"/>
                        <a:pt x="337" y="318"/>
                        <a:pt x="338" y="31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ṩ1îḍè">
                  <a:extLst>
                    <a:ext uri="{FF2B5EF4-FFF2-40B4-BE49-F238E27FC236}">
                      <a16:creationId xmlns:a16="http://schemas.microsoft.com/office/drawing/2014/main" xmlns="" id="{8748E3A3-FF75-4545-A36B-CF9A5CBFE1BA}"/>
                    </a:ext>
                  </a:extLst>
                </p:cNvPr>
                <p:cNvSpPr/>
                <p:nvPr/>
              </p:nvSpPr>
              <p:spPr bwMode="auto">
                <a:xfrm>
                  <a:off x="5484946" y="2728118"/>
                  <a:ext cx="348483" cy="349917"/>
                </a:xfrm>
                <a:custGeom>
                  <a:avLst/>
                  <a:gdLst>
                    <a:gd name="T0" fmla="*/ 64 w 103"/>
                    <a:gd name="T1" fmla="*/ 35 h 103"/>
                    <a:gd name="T2" fmla="*/ 56 w 103"/>
                    <a:gd name="T3" fmla="*/ 35 h 103"/>
                    <a:gd name="T4" fmla="*/ 54 w 103"/>
                    <a:gd name="T5" fmla="*/ 38 h 103"/>
                    <a:gd name="T6" fmla="*/ 54 w 103"/>
                    <a:gd name="T7" fmla="*/ 44 h 103"/>
                    <a:gd name="T8" fmla="*/ 64 w 103"/>
                    <a:gd name="T9" fmla="*/ 44 h 103"/>
                    <a:gd name="T10" fmla="*/ 62 w 103"/>
                    <a:gd name="T11" fmla="*/ 52 h 103"/>
                    <a:gd name="T12" fmla="*/ 54 w 103"/>
                    <a:gd name="T13" fmla="*/ 52 h 103"/>
                    <a:gd name="T14" fmla="*/ 54 w 103"/>
                    <a:gd name="T15" fmla="*/ 76 h 103"/>
                    <a:gd name="T16" fmla="*/ 45 w 103"/>
                    <a:gd name="T17" fmla="*/ 76 h 103"/>
                    <a:gd name="T18" fmla="*/ 45 w 103"/>
                    <a:gd name="T19" fmla="*/ 52 h 103"/>
                    <a:gd name="T20" fmla="*/ 37 w 103"/>
                    <a:gd name="T21" fmla="*/ 52 h 103"/>
                    <a:gd name="T22" fmla="*/ 37 w 103"/>
                    <a:gd name="T23" fmla="*/ 44 h 103"/>
                    <a:gd name="T24" fmla="*/ 45 w 103"/>
                    <a:gd name="T25" fmla="*/ 44 h 103"/>
                    <a:gd name="T26" fmla="*/ 45 w 103"/>
                    <a:gd name="T27" fmla="*/ 39 h 103"/>
                    <a:gd name="T28" fmla="*/ 56 w 103"/>
                    <a:gd name="T29" fmla="*/ 27 h 103"/>
                    <a:gd name="T30" fmla="*/ 64 w 103"/>
                    <a:gd name="T31" fmla="*/ 27 h 103"/>
                    <a:gd name="T32" fmla="*/ 64 w 103"/>
                    <a:gd name="T33" fmla="*/ 35 h 103"/>
                    <a:gd name="T34" fmla="*/ 52 w 103"/>
                    <a:gd name="T35" fmla="*/ 0 h 103"/>
                    <a:gd name="T36" fmla="*/ 0 w 103"/>
                    <a:gd name="T37" fmla="*/ 51 h 103"/>
                    <a:gd name="T38" fmla="*/ 52 w 103"/>
                    <a:gd name="T39" fmla="*/ 103 h 103"/>
                    <a:gd name="T40" fmla="*/ 103 w 103"/>
                    <a:gd name="T41" fmla="*/ 51 h 103"/>
                    <a:gd name="T42" fmla="*/ 52 w 103"/>
                    <a:gd name="T43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3" h="103">
                      <a:moveTo>
                        <a:pt x="64" y="35"/>
                      </a:move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5" y="35"/>
                        <a:pt x="54" y="36"/>
                        <a:pt x="54" y="38"/>
                      </a:cubicBezTo>
                      <a:cubicBezTo>
                        <a:pt x="54" y="44"/>
                        <a:pt x="54" y="44"/>
                        <a:pt x="54" y="44"/>
                      </a:cubicBezTo>
                      <a:cubicBezTo>
                        <a:pt x="64" y="44"/>
                        <a:pt x="64" y="44"/>
                        <a:pt x="64" y="44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54" y="52"/>
                        <a:pt x="54" y="52"/>
                        <a:pt x="54" y="52"/>
                      </a:cubicBezTo>
                      <a:cubicBezTo>
                        <a:pt x="54" y="76"/>
                        <a:pt x="54" y="76"/>
                        <a:pt x="54" y="76"/>
                      </a:cubicBezTo>
                      <a:cubicBezTo>
                        <a:pt x="45" y="76"/>
                        <a:pt x="45" y="76"/>
                        <a:pt x="45" y="76"/>
                      </a:cubicBezTo>
                      <a:cubicBezTo>
                        <a:pt x="45" y="52"/>
                        <a:pt x="45" y="52"/>
                        <a:pt x="45" y="52"/>
                      </a:cubicBezTo>
                      <a:cubicBezTo>
                        <a:pt x="37" y="52"/>
                        <a:pt x="37" y="52"/>
                        <a:pt x="37" y="52"/>
                      </a:cubicBezTo>
                      <a:cubicBezTo>
                        <a:pt x="37" y="44"/>
                        <a:pt x="37" y="44"/>
                        <a:pt x="37" y="44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45" y="39"/>
                        <a:pt x="45" y="39"/>
                        <a:pt x="45" y="39"/>
                      </a:cubicBezTo>
                      <a:cubicBezTo>
                        <a:pt x="45" y="32"/>
                        <a:pt x="50" y="27"/>
                        <a:pt x="56" y="27"/>
                      </a:cubicBezTo>
                      <a:cubicBezTo>
                        <a:pt x="64" y="27"/>
                        <a:pt x="64" y="27"/>
                        <a:pt x="64" y="27"/>
                      </a:cubicBezTo>
                      <a:cubicBezTo>
                        <a:pt x="64" y="35"/>
                        <a:pt x="64" y="35"/>
                        <a:pt x="64" y="35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1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1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ïŝľíďê">
                <a:extLst>
                  <a:ext uri="{FF2B5EF4-FFF2-40B4-BE49-F238E27FC236}">
                    <a16:creationId xmlns:a16="http://schemas.microsoft.com/office/drawing/2014/main" xmlns="" id="{CAFC20FE-CF90-4314-9009-F94B9A39A500}"/>
                  </a:ext>
                </a:extLst>
              </p:cNvPr>
              <p:cNvGrpSpPr/>
              <p:nvPr/>
            </p:nvGrpSpPr>
            <p:grpSpPr>
              <a:xfrm>
                <a:off x="2308107" y="3041857"/>
                <a:ext cx="3434636" cy="598015"/>
                <a:chOff x="2915064" y="3234351"/>
                <a:chExt cx="3434636" cy="598014"/>
              </a:xfrm>
            </p:grpSpPr>
            <p:sp>
              <p:nvSpPr>
                <p:cNvPr id="35" name="ïṣļîḑe">
                  <a:extLst>
                    <a:ext uri="{FF2B5EF4-FFF2-40B4-BE49-F238E27FC236}">
                      <a16:creationId xmlns:a16="http://schemas.microsoft.com/office/drawing/2014/main" xmlns="" id="{75A15F68-7E7F-4E85-B753-34B158EB706C}"/>
                    </a:ext>
                  </a:extLst>
                </p:cNvPr>
                <p:cNvSpPr/>
                <p:nvPr/>
              </p:nvSpPr>
              <p:spPr bwMode="auto">
                <a:xfrm>
                  <a:off x="2915064" y="3234351"/>
                  <a:ext cx="3434636" cy="598014"/>
                </a:xfrm>
                <a:custGeom>
                  <a:avLst/>
                  <a:gdLst>
                    <a:gd name="T0" fmla="*/ 489 w 1012"/>
                    <a:gd name="T1" fmla="*/ 168 h 176"/>
                    <a:gd name="T2" fmla="*/ 918 w 1012"/>
                    <a:gd name="T3" fmla="*/ 166 h 176"/>
                    <a:gd name="T4" fmla="*/ 929 w 1012"/>
                    <a:gd name="T5" fmla="*/ 161 h 176"/>
                    <a:gd name="T6" fmla="*/ 1009 w 1012"/>
                    <a:gd name="T7" fmla="*/ 90 h 176"/>
                    <a:gd name="T8" fmla="*/ 1009 w 1012"/>
                    <a:gd name="T9" fmla="*/ 79 h 176"/>
                    <a:gd name="T10" fmla="*/ 929 w 1012"/>
                    <a:gd name="T11" fmla="*/ 5 h 176"/>
                    <a:gd name="T12" fmla="*/ 917 w 1012"/>
                    <a:gd name="T13" fmla="*/ 0 h 176"/>
                    <a:gd name="T14" fmla="*/ 513 w 1012"/>
                    <a:gd name="T15" fmla="*/ 2 h 176"/>
                    <a:gd name="T16" fmla="*/ 477 w 1012"/>
                    <a:gd name="T17" fmla="*/ 16 h 176"/>
                    <a:gd name="T18" fmla="*/ 476 w 1012"/>
                    <a:gd name="T19" fmla="*/ 17 h 176"/>
                    <a:gd name="T20" fmla="*/ 351 w 1012"/>
                    <a:gd name="T21" fmla="*/ 128 h 176"/>
                    <a:gd name="T22" fmla="*/ 318 w 1012"/>
                    <a:gd name="T23" fmla="*/ 140 h 176"/>
                    <a:gd name="T24" fmla="*/ 314 w 1012"/>
                    <a:gd name="T25" fmla="*/ 140 h 176"/>
                    <a:gd name="T26" fmla="*/ 198 w 1012"/>
                    <a:gd name="T27" fmla="*/ 138 h 176"/>
                    <a:gd name="T28" fmla="*/ 0 w 1012"/>
                    <a:gd name="T29" fmla="*/ 139 h 176"/>
                    <a:gd name="T30" fmla="*/ 0 w 1012"/>
                    <a:gd name="T31" fmla="*/ 175 h 176"/>
                    <a:gd name="T32" fmla="*/ 366 w 1012"/>
                    <a:gd name="T33" fmla="*/ 176 h 176"/>
                    <a:gd name="T34" fmla="*/ 489 w 1012"/>
                    <a:gd name="T35" fmla="*/ 16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168"/>
                      </a:moveTo>
                      <a:cubicBezTo>
                        <a:pt x="918" y="166"/>
                        <a:pt x="918" y="166"/>
                        <a:pt x="918" y="166"/>
                      </a:cubicBezTo>
                      <a:cubicBezTo>
                        <a:pt x="922" y="166"/>
                        <a:pt x="926" y="164"/>
                        <a:pt x="929" y="161"/>
                      </a:cubicBezTo>
                      <a:cubicBezTo>
                        <a:pt x="1009" y="90"/>
                        <a:pt x="1009" y="90"/>
                        <a:pt x="1009" y="90"/>
                      </a:cubicBezTo>
                      <a:cubicBezTo>
                        <a:pt x="1012" y="87"/>
                        <a:pt x="1012" y="82"/>
                        <a:pt x="1009" y="79"/>
                      </a:cubicBezTo>
                      <a:cubicBezTo>
                        <a:pt x="929" y="5"/>
                        <a:pt x="929" y="5"/>
                        <a:pt x="929" y="5"/>
                      </a:cubicBezTo>
                      <a:cubicBezTo>
                        <a:pt x="926" y="2"/>
                        <a:pt x="922" y="0"/>
                        <a:pt x="917" y="0"/>
                      </a:cubicBezTo>
                      <a:cubicBezTo>
                        <a:pt x="917" y="0"/>
                        <a:pt x="531" y="2"/>
                        <a:pt x="513" y="2"/>
                      </a:cubicBezTo>
                      <a:cubicBezTo>
                        <a:pt x="496" y="2"/>
                        <a:pt x="485" y="9"/>
                        <a:pt x="477" y="16"/>
                      </a:cubicBezTo>
                      <a:cubicBezTo>
                        <a:pt x="477" y="16"/>
                        <a:pt x="476" y="16"/>
                        <a:pt x="476" y="17"/>
                      </a:cubicBezTo>
                      <a:cubicBezTo>
                        <a:pt x="476" y="17"/>
                        <a:pt x="382" y="102"/>
                        <a:pt x="351" y="128"/>
                      </a:cubicBezTo>
                      <a:cubicBezTo>
                        <a:pt x="346" y="133"/>
                        <a:pt x="339" y="140"/>
                        <a:pt x="318" y="140"/>
                      </a:cubicBezTo>
                      <a:cubicBezTo>
                        <a:pt x="317" y="140"/>
                        <a:pt x="315" y="140"/>
                        <a:pt x="314" y="140"/>
                      </a:cubicBezTo>
                      <a:cubicBezTo>
                        <a:pt x="308" y="140"/>
                        <a:pt x="264" y="138"/>
                        <a:pt x="198" y="138"/>
                      </a:cubicBezTo>
                      <a:cubicBezTo>
                        <a:pt x="139" y="138"/>
                        <a:pt x="11" y="139"/>
                        <a:pt x="0" y="139"/>
                      </a:cubicBez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366" y="176"/>
                        <a:pt x="366" y="176"/>
                        <a:pt x="366" y="176"/>
                      </a:cubicBezTo>
                      <a:cubicBezTo>
                        <a:pt x="366" y="176"/>
                        <a:pt x="479" y="168"/>
                        <a:pt x="489" y="168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ṩľîḍè">
                  <a:extLst>
                    <a:ext uri="{FF2B5EF4-FFF2-40B4-BE49-F238E27FC236}">
                      <a16:creationId xmlns:a16="http://schemas.microsoft.com/office/drawing/2014/main" xmlns="" id="{C6155041-59EC-46FE-9535-237CA7A45EFF}"/>
                    </a:ext>
                  </a:extLst>
                </p:cNvPr>
                <p:cNvSpPr/>
                <p:nvPr/>
              </p:nvSpPr>
              <p:spPr bwMode="auto">
                <a:xfrm>
                  <a:off x="5484946" y="3353380"/>
                  <a:ext cx="348483" cy="354219"/>
                </a:xfrm>
                <a:custGeom>
                  <a:avLst/>
                  <a:gdLst>
                    <a:gd name="T0" fmla="*/ 73 w 103"/>
                    <a:gd name="T1" fmla="*/ 43 h 104"/>
                    <a:gd name="T2" fmla="*/ 73 w 103"/>
                    <a:gd name="T3" fmla="*/ 44 h 104"/>
                    <a:gd name="T4" fmla="*/ 44 w 103"/>
                    <a:gd name="T5" fmla="*/ 73 h 104"/>
                    <a:gd name="T6" fmla="*/ 28 w 103"/>
                    <a:gd name="T7" fmla="*/ 68 h 104"/>
                    <a:gd name="T8" fmla="*/ 31 w 103"/>
                    <a:gd name="T9" fmla="*/ 68 h 104"/>
                    <a:gd name="T10" fmla="*/ 43 w 103"/>
                    <a:gd name="T11" fmla="*/ 64 h 104"/>
                    <a:gd name="T12" fmla="*/ 34 w 103"/>
                    <a:gd name="T13" fmla="*/ 57 h 104"/>
                    <a:gd name="T14" fmla="*/ 36 w 103"/>
                    <a:gd name="T15" fmla="*/ 57 h 104"/>
                    <a:gd name="T16" fmla="*/ 38 w 103"/>
                    <a:gd name="T17" fmla="*/ 57 h 104"/>
                    <a:gd name="T18" fmla="*/ 30 w 103"/>
                    <a:gd name="T19" fmla="*/ 47 h 104"/>
                    <a:gd name="T20" fmla="*/ 30 w 103"/>
                    <a:gd name="T21" fmla="*/ 47 h 104"/>
                    <a:gd name="T22" fmla="*/ 35 w 103"/>
                    <a:gd name="T23" fmla="*/ 48 h 104"/>
                    <a:gd name="T24" fmla="*/ 30 w 103"/>
                    <a:gd name="T25" fmla="*/ 40 h 104"/>
                    <a:gd name="T26" fmla="*/ 32 w 103"/>
                    <a:gd name="T27" fmla="*/ 34 h 104"/>
                    <a:gd name="T28" fmla="*/ 52 w 103"/>
                    <a:gd name="T29" fmla="*/ 45 h 104"/>
                    <a:gd name="T30" fmla="*/ 52 w 103"/>
                    <a:gd name="T31" fmla="*/ 43 h 104"/>
                    <a:gd name="T32" fmla="*/ 62 w 103"/>
                    <a:gd name="T33" fmla="*/ 33 h 104"/>
                    <a:gd name="T34" fmla="*/ 70 w 103"/>
                    <a:gd name="T35" fmla="*/ 36 h 104"/>
                    <a:gd name="T36" fmla="*/ 76 w 103"/>
                    <a:gd name="T37" fmla="*/ 33 h 104"/>
                    <a:gd name="T38" fmla="*/ 72 w 103"/>
                    <a:gd name="T39" fmla="*/ 39 h 104"/>
                    <a:gd name="T40" fmla="*/ 78 w 103"/>
                    <a:gd name="T41" fmla="*/ 37 h 104"/>
                    <a:gd name="T42" fmla="*/ 73 w 103"/>
                    <a:gd name="T43" fmla="*/ 43 h 104"/>
                    <a:gd name="T44" fmla="*/ 52 w 103"/>
                    <a:gd name="T45" fmla="*/ 0 h 104"/>
                    <a:gd name="T46" fmla="*/ 0 w 103"/>
                    <a:gd name="T47" fmla="*/ 52 h 104"/>
                    <a:gd name="T48" fmla="*/ 52 w 103"/>
                    <a:gd name="T49" fmla="*/ 104 h 104"/>
                    <a:gd name="T50" fmla="*/ 103 w 103"/>
                    <a:gd name="T51" fmla="*/ 52 h 104"/>
                    <a:gd name="T52" fmla="*/ 52 w 103"/>
                    <a:gd name="T53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03" h="104">
                      <a:moveTo>
                        <a:pt x="73" y="43"/>
                      </a:moveTo>
                      <a:cubicBezTo>
                        <a:pt x="73" y="43"/>
                        <a:pt x="73" y="44"/>
                        <a:pt x="73" y="44"/>
                      </a:cubicBezTo>
                      <a:cubicBezTo>
                        <a:pt x="73" y="57"/>
                        <a:pt x="62" y="73"/>
                        <a:pt x="44" y="73"/>
                      </a:cubicBezTo>
                      <a:cubicBezTo>
                        <a:pt x="38" y="73"/>
                        <a:pt x="33" y="71"/>
                        <a:pt x="28" y="68"/>
                      </a:cubicBezTo>
                      <a:cubicBezTo>
                        <a:pt x="29" y="68"/>
                        <a:pt x="30" y="68"/>
                        <a:pt x="31" y="68"/>
                      </a:cubicBezTo>
                      <a:cubicBezTo>
                        <a:pt x="35" y="68"/>
                        <a:pt x="40" y="67"/>
                        <a:pt x="43" y="64"/>
                      </a:cubicBezTo>
                      <a:cubicBezTo>
                        <a:pt x="39" y="64"/>
                        <a:pt x="35" y="61"/>
                        <a:pt x="34" y="57"/>
                      </a:cubicBezTo>
                      <a:cubicBezTo>
                        <a:pt x="34" y="57"/>
                        <a:pt x="35" y="57"/>
                        <a:pt x="36" y="57"/>
                      </a:cubicBezTo>
                      <a:cubicBezTo>
                        <a:pt x="36" y="57"/>
                        <a:pt x="37" y="57"/>
                        <a:pt x="38" y="57"/>
                      </a:cubicBezTo>
                      <a:cubicBezTo>
                        <a:pt x="34" y="56"/>
                        <a:pt x="30" y="52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1" y="48"/>
                        <a:pt x="33" y="48"/>
                        <a:pt x="35" y="48"/>
                      </a:cubicBezTo>
                      <a:cubicBezTo>
                        <a:pt x="32" y="46"/>
                        <a:pt x="30" y="43"/>
                        <a:pt x="30" y="40"/>
                      </a:cubicBezTo>
                      <a:cubicBezTo>
                        <a:pt x="30" y="38"/>
                        <a:pt x="31" y="36"/>
                        <a:pt x="32" y="34"/>
                      </a:cubicBezTo>
                      <a:cubicBezTo>
                        <a:pt x="37" y="41"/>
                        <a:pt x="44" y="45"/>
                        <a:pt x="52" y="45"/>
                      </a:cubicBezTo>
                      <a:cubicBezTo>
                        <a:pt x="52" y="44"/>
                        <a:pt x="52" y="44"/>
                        <a:pt x="52" y="43"/>
                      </a:cubicBezTo>
                      <a:cubicBezTo>
                        <a:pt x="52" y="37"/>
                        <a:pt x="57" y="33"/>
                        <a:pt x="62" y="33"/>
                      </a:cubicBezTo>
                      <a:cubicBezTo>
                        <a:pt x="65" y="33"/>
                        <a:pt x="68" y="34"/>
                        <a:pt x="70" y="36"/>
                      </a:cubicBezTo>
                      <a:cubicBezTo>
                        <a:pt x="72" y="35"/>
                        <a:pt x="74" y="35"/>
                        <a:pt x="76" y="33"/>
                      </a:cubicBezTo>
                      <a:cubicBezTo>
                        <a:pt x="75" y="36"/>
                        <a:pt x="74" y="38"/>
                        <a:pt x="72" y="39"/>
                      </a:cubicBezTo>
                      <a:cubicBezTo>
                        <a:pt x="74" y="39"/>
                        <a:pt x="76" y="38"/>
                        <a:pt x="78" y="37"/>
                      </a:cubicBezTo>
                      <a:cubicBezTo>
                        <a:pt x="76" y="39"/>
                        <a:pt x="74" y="41"/>
                        <a:pt x="73" y="43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4"/>
                        <a:pt x="52" y="104"/>
                      </a:cubicBezTo>
                      <a:cubicBezTo>
                        <a:pt x="80" y="104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iṡlïḑe">
                <a:extLst>
                  <a:ext uri="{FF2B5EF4-FFF2-40B4-BE49-F238E27FC236}">
                    <a16:creationId xmlns:a16="http://schemas.microsoft.com/office/drawing/2014/main" xmlns="" id="{A8A3CCEB-86E9-413A-8B23-0A013F481290}"/>
                  </a:ext>
                </a:extLst>
              </p:cNvPr>
              <p:cNvGrpSpPr/>
              <p:nvPr/>
            </p:nvGrpSpPr>
            <p:grpSpPr>
              <a:xfrm>
                <a:off x="2308107" y="3654210"/>
                <a:ext cx="3434636" cy="598015"/>
                <a:chOff x="2915064" y="3846705"/>
                <a:chExt cx="3434636" cy="598014"/>
              </a:xfrm>
            </p:grpSpPr>
            <p:sp>
              <p:nvSpPr>
                <p:cNvPr id="33" name="ïŝ1iḓe">
                  <a:extLst>
                    <a:ext uri="{FF2B5EF4-FFF2-40B4-BE49-F238E27FC236}">
                      <a16:creationId xmlns:a16="http://schemas.microsoft.com/office/drawing/2014/main" xmlns="" id="{F97BD282-C41D-4CF6-B1C8-881D7B093447}"/>
                    </a:ext>
                  </a:extLst>
                </p:cNvPr>
                <p:cNvSpPr/>
                <p:nvPr/>
              </p:nvSpPr>
              <p:spPr bwMode="auto">
                <a:xfrm>
                  <a:off x="2915064" y="3846705"/>
                  <a:ext cx="3434636" cy="598014"/>
                </a:xfrm>
                <a:custGeom>
                  <a:avLst/>
                  <a:gdLst>
                    <a:gd name="T0" fmla="*/ 489 w 1012"/>
                    <a:gd name="T1" fmla="*/ 8 h 176"/>
                    <a:gd name="T2" fmla="*/ 918 w 1012"/>
                    <a:gd name="T3" fmla="*/ 10 h 176"/>
                    <a:gd name="T4" fmla="*/ 929 w 1012"/>
                    <a:gd name="T5" fmla="*/ 15 h 176"/>
                    <a:gd name="T6" fmla="*/ 1009 w 1012"/>
                    <a:gd name="T7" fmla="*/ 86 h 176"/>
                    <a:gd name="T8" fmla="*/ 1009 w 1012"/>
                    <a:gd name="T9" fmla="*/ 97 h 176"/>
                    <a:gd name="T10" fmla="*/ 929 w 1012"/>
                    <a:gd name="T11" fmla="*/ 171 h 176"/>
                    <a:gd name="T12" fmla="*/ 917 w 1012"/>
                    <a:gd name="T13" fmla="*/ 176 h 176"/>
                    <a:gd name="T14" fmla="*/ 513 w 1012"/>
                    <a:gd name="T15" fmla="*/ 174 h 176"/>
                    <a:gd name="T16" fmla="*/ 477 w 1012"/>
                    <a:gd name="T17" fmla="*/ 161 h 176"/>
                    <a:gd name="T18" fmla="*/ 476 w 1012"/>
                    <a:gd name="T19" fmla="*/ 159 h 176"/>
                    <a:gd name="T20" fmla="*/ 351 w 1012"/>
                    <a:gd name="T21" fmla="*/ 48 h 176"/>
                    <a:gd name="T22" fmla="*/ 318 w 1012"/>
                    <a:gd name="T23" fmla="*/ 36 h 176"/>
                    <a:gd name="T24" fmla="*/ 314 w 1012"/>
                    <a:gd name="T25" fmla="*/ 36 h 176"/>
                    <a:gd name="T26" fmla="*/ 198 w 1012"/>
                    <a:gd name="T27" fmla="*/ 38 h 176"/>
                    <a:gd name="T28" fmla="*/ 0 w 1012"/>
                    <a:gd name="T29" fmla="*/ 38 h 176"/>
                    <a:gd name="T30" fmla="*/ 0 w 1012"/>
                    <a:gd name="T31" fmla="*/ 1 h 176"/>
                    <a:gd name="T32" fmla="*/ 366 w 1012"/>
                    <a:gd name="T33" fmla="*/ 0 h 176"/>
                    <a:gd name="T34" fmla="*/ 489 w 1012"/>
                    <a:gd name="T35" fmla="*/ 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8"/>
                      </a:moveTo>
                      <a:cubicBezTo>
                        <a:pt x="918" y="10"/>
                        <a:pt x="918" y="10"/>
                        <a:pt x="918" y="10"/>
                      </a:cubicBezTo>
                      <a:cubicBezTo>
                        <a:pt x="922" y="10"/>
                        <a:pt x="926" y="12"/>
                        <a:pt x="929" y="15"/>
                      </a:cubicBezTo>
                      <a:cubicBezTo>
                        <a:pt x="1009" y="86"/>
                        <a:pt x="1009" y="86"/>
                        <a:pt x="1009" y="86"/>
                      </a:cubicBezTo>
                      <a:cubicBezTo>
                        <a:pt x="1012" y="89"/>
                        <a:pt x="1012" y="94"/>
                        <a:pt x="1009" y="97"/>
                      </a:cubicBezTo>
                      <a:cubicBezTo>
                        <a:pt x="929" y="171"/>
                        <a:pt x="929" y="171"/>
                        <a:pt x="929" y="171"/>
                      </a:cubicBezTo>
                      <a:cubicBezTo>
                        <a:pt x="926" y="174"/>
                        <a:pt x="922" y="176"/>
                        <a:pt x="917" y="176"/>
                      </a:cubicBezTo>
                      <a:cubicBezTo>
                        <a:pt x="917" y="176"/>
                        <a:pt x="531" y="174"/>
                        <a:pt x="513" y="174"/>
                      </a:cubicBezTo>
                      <a:cubicBezTo>
                        <a:pt x="496" y="174"/>
                        <a:pt x="485" y="168"/>
                        <a:pt x="477" y="161"/>
                      </a:cubicBezTo>
                      <a:cubicBezTo>
                        <a:pt x="477" y="160"/>
                        <a:pt x="476" y="160"/>
                        <a:pt x="476" y="159"/>
                      </a:cubicBezTo>
                      <a:cubicBezTo>
                        <a:pt x="476" y="159"/>
                        <a:pt x="382" y="75"/>
                        <a:pt x="351" y="48"/>
                      </a:cubicBezTo>
                      <a:cubicBezTo>
                        <a:pt x="346" y="44"/>
                        <a:pt x="339" y="36"/>
                        <a:pt x="318" y="36"/>
                      </a:cubicBezTo>
                      <a:cubicBezTo>
                        <a:pt x="317" y="36"/>
                        <a:pt x="315" y="36"/>
                        <a:pt x="314" y="36"/>
                      </a:cubicBezTo>
                      <a:cubicBezTo>
                        <a:pt x="308" y="36"/>
                        <a:pt x="264" y="38"/>
                        <a:pt x="198" y="38"/>
                      </a:cubicBezTo>
                      <a:cubicBezTo>
                        <a:pt x="139" y="38"/>
                        <a:pt x="11" y="38"/>
                        <a:pt x="0" y="38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66" y="0"/>
                        <a:pt x="366" y="0"/>
                        <a:pt x="366" y="0"/>
                      </a:cubicBezTo>
                      <a:cubicBezTo>
                        <a:pt x="366" y="0"/>
                        <a:pt x="479" y="8"/>
                        <a:pt x="489" y="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$1ïdè">
                  <a:extLst>
                    <a:ext uri="{FF2B5EF4-FFF2-40B4-BE49-F238E27FC236}">
                      <a16:creationId xmlns:a16="http://schemas.microsoft.com/office/drawing/2014/main" xmlns="" id="{6B7D3638-3818-4733-ABB3-B3051A518ADB}"/>
                    </a:ext>
                  </a:extLst>
                </p:cNvPr>
                <p:cNvSpPr/>
                <p:nvPr/>
              </p:nvSpPr>
              <p:spPr bwMode="auto">
                <a:xfrm>
                  <a:off x="5484946" y="3988680"/>
                  <a:ext cx="348483" cy="349917"/>
                </a:xfrm>
                <a:custGeom>
                  <a:avLst/>
                  <a:gdLst>
                    <a:gd name="T0" fmla="*/ 52 w 103"/>
                    <a:gd name="T1" fmla="*/ 73 h 103"/>
                    <a:gd name="T2" fmla="*/ 25 w 103"/>
                    <a:gd name="T3" fmla="*/ 52 h 103"/>
                    <a:gd name="T4" fmla="*/ 52 w 103"/>
                    <a:gd name="T5" fmla="*/ 31 h 103"/>
                    <a:gd name="T6" fmla="*/ 78 w 103"/>
                    <a:gd name="T7" fmla="*/ 52 h 103"/>
                    <a:gd name="T8" fmla="*/ 52 w 103"/>
                    <a:gd name="T9" fmla="*/ 73 h 103"/>
                    <a:gd name="T10" fmla="*/ 52 w 103"/>
                    <a:gd name="T11" fmla="*/ 0 h 103"/>
                    <a:gd name="T12" fmla="*/ 0 w 103"/>
                    <a:gd name="T13" fmla="*/ 52 h 103"/>
                    <a:gd name="T14" fmla="*/ 52 w 103"/>
                    <a:gd name="T15" fmla="*/ 103 h 103"/>
                    <a:gd name="T16" fmla="*/ 103 w 103"/>
                    <a:gd name="T17" fmla="*/ 52 h 103"/>
                    <a:gd name="T18" fmla="*/ 52 w 103"/>
                    <a:gd name="T19" fmla="*/ 0 h 103"/>
                    <a:gd name="T20" fmla="*/ 60 w 103"/>
                    <a:gd name="T21" fmla="*/ 51 h 103"/>
                    <a:gd name="T22" fmla="*/ 48 w 103"/>
                    <a:gd name="T23" fmla="*/ 45 h 103"/>
                    <a:gd name="T24" fmla="*/ 46 w 103"/>
                    <a:gd name="T25" fmla="*/ 46 h 103"/>
                    <a:gd name="T26" fmla="*/ 46 w 103"/>
                    <a:gd name="T27" fmla="*/ 57 h 103"/>
                    <a:gd name="T28" fmla="*/ 48 w 103"/>
                    <a:gd name="T29" fmla="*/ 58 h 103"/>
                    <a:gd name="T30" fmla="*/ 60 w 103"/>
                    <a:gd name="T31" fmla="*/ 53 h 103"/>
                    <a:gd name="T32" fmla="*/ 60 w 103"/>
                    <a:gd name="T33" fmla="*/ 51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3" h="103">
                      <a:moveTo>
                        <a:pt x="52" y="73"/>
                      </a:moveTo>
                      <a:cubicBezTo>
                        <a:pt x="25" y="73"/>
                        <a:pt x="25" y="70"/>
                        <a:pt x="25" y="52"/>
                      </a:cubicBezTo>
                      <a:cubicBezTo>
                        <a:pt x="25" y="33"/>
                        <a:pt x="25" y="31"/>
                        <a:pt x="52" y="31"/>
                      </a:cubicBezTo>
                      <a:cubicBezTo>
                        <a:pt x="78" y="31"/>
                        <a:pt x="78" y="33"/>
                        <a:pt x="78" y="52"/>
                      </a:cubicBezTo>
                      <a:cubicBezTo>
                        <a:pt x="78" y="70"/>
                        <a:pt x="78" y="73"/>
                        <a:pt x="52" y="73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  <a:moveTo>
                        <a:pt x="60" y="51"/>
                      </a:move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47" y="45"/>
                        <a:pt x="46" y="45"/>
                        <a:pt x="46" y="46"/>
                      </a:cubicBez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46" y="58"/>
                        <a:pt x="47" y="59"/>
                        <a:pt x="48" y="58"/>
                      </a:cubicBezTo>
                      <a:cubicBezTo>
                        <a:pt x="60" y="53"/>
                        <a:pt x="60" y="53"/>
                        <a:pt x="60" y="53"/>
                      </a:cubicBezTo>
                      <a:cubicBezTo>
                        <a:pt x="61" y="52"/>
                        <a:pt x="61" y="51"/>
                        <a:pt x="60" y="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ïṥľíḑé">
                <a:extLst>
                  <a:ext uri="{FF2B5EF4-FFF2-40B4-BE49-F238E27FC236}">
                    <a16:creationId xmlns:a16="http://schemas.microsoft.com/office/drawing/2014/main" xmlns="" id="{858E4760-C3A4-4D76-98CA-85B3107F2193}"/>
                  </a:ext>
                </a:extLst>
              </p:cNvPr>
              <p:cNvGrpSpPr/>
              <p:nvPr/>
            </p:nvGrpSpPr>
            <p:grpSpPr>
              <a:xfrm>
                <a:off x="2243572" y="3800488"/>
                <a:ext cx="3499171" cy="1079867"/>
                <a:chOff x="2850530" y="3992982"/>
                <a:chExt cx="3499170" cy="1079867"/>
              </a:xfrm>
            </p:grpSpPr>
            <p:sp>
              <p:nvSpPr>
                <p:cNvPr id="31" name="îṣlîḓé">
                  <a:extLst>
                    <a:ext uri="{FF2B5EF4-FFF2-40B4-BE49-F238E27FC236}">
                      <a16:creationId xmlns:a16="http://schemas.microsoft.com/office/drawing/2014/main" xmlns="" id="{DCF1E627-4A20-4DF1-85DA-A35ABE0D3C06}"/>
                    </a:ext>
                  </a:extLst>
                </p:cNvPr>
                <p:cNvSpPr/>
                <p:nvPr/>
              </p:nvSpPr>
              <p:spPr bwMode="auto">
                <a:xfrm>
                  <a:off x="2850530" y="3992982"/>
                  <a:ext cx="3499170" cy="1079867"/>
                </a:xfrm>
                <a:custGeom>
                  <a:avLst/>
                  <a:gdLst>
                    <a:gd name="T0" fmla="*/ 338 w 1031"/>
                    <a:gd name="T1" fmla="*/ 0 h 318"/>
                    <a:gd name="T2" fmla="*/ 371 w 1031"/>
                    <a:gd name="T3" fmla="*/ 14 h 318"/>
                    <a:gd name="T4" fmla="*/ 494 w 1031"/>
                    <a:gd name="T5" fmla="*/ 134 h 318"/>
                    <a:gd name="T6" fmla="*/ 533 w 1031"/>
                    <a:gd name="T7" fmla="*/ 149 h 318"/>
                    <a:gd name="T8" fmla="*/ 937 w 1031"/>
                    <a:gd name="T9" fmla="*/ 152 h 318"/>
                    <a:gd name="T10" fmla="*/ 948 w 1031"/>
                    <a:gd name="T11" fmla="*/ 157 h 318"/>
                    <a:gd name="T12" fmla="*/ 1028 w 1031"/>
                    <a:gd name="T13" fmla="*/ 230 h 318"/>
                    <a:gd name="T14" fmla="*/ 1028 w 1031"/>
                    <a:gd name="T15" fmla="*/ 241 h 318"/>
                    <a:gd name="T16" fmla="*/ 947 w 1031"/>
                    <a:gd name="T17" fmla="*/ 313 h 318"/>
                    <a:gd name="T18" fmla="*/ 936 w 1031"/>
                    <a:gd name="T19" fmla="*/ 318 h 318"/>
                    <a:gd name="T20" fmla="*/ 548 w 1031"/>
                    <a:gd name="T21" fmla="*/ 315 h 318"/>
                    <a:gd name="T22" fmla="*/ 478 w 1031"/>
                    <a:gd name="T23" fmla="*/ 256 h 318"/>
                    <a:gd name="T24" fmla="*/ 359 w 1031"/>
                    <a:gd name="T25" fmla="*/ 48 h 318"/>
                    <a:gd name="T26" fmla="*/ 331 w 1031"/>
                    <a:gd name="T27" fmla="*/ 34 h 318"/>
                    <a:gd name="T28" fmla="*/ 43 w 1031"/>
                    <a:gd name="T29" fmla="*/ 35 h 318"/>
                    <a:gd name="T30" fmla="*/ 0 w 1031"/>
                    <a:gd name="T31" fmla="*/ 6 h 318"/>
                    <a:gd name="T32" fmla="*/ 20 w 1031"/>
                    <a:gd name="T33" fmla="*/ 2 h 318"/>
                    <a:gd name="T34" fmla="*/ 338 w 1031"/>
                    <a:gd name="T3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0"/>
                      </a:moveTo>
                      <a:cubicBezTo>
                        <a:pt x="356" y="0"/>
                        <a:pt x="366" y="9"/>
                        <a:pt x="371" y="14"/>
                      </a:cubicBezTo>
                      <a:cubicBezTo>
                        <a:pt x="401" y="43"/>
                        <a:pt x="494" y="134"/>
                        <a:pt x="494" y="134"/>
                      </a:cubicBezTo>
                      <a:cubicBezTo>
                        <a:pt x="503" y="141"/>
                        <a:pt x="515" y="149"/>
                        <a:pt x="533" y="149"/>
                      </a:cubicBezTo>
                      <a:cubicBezTo>
                        <a:pt x="557" y="149"/>
                        <a:pt x="937" y="152"/>
                        <a:pt x="937" y="152"/>
                      </a:cubicBezTo>
                      <a:cubicBezTo>
                        <a:pt x="941" y="152"/>
                        <a:pt x="945" y="154"/>
                        <a:pt x="948" y="157"/>
                      </a:cubicBezTo>
                      <a:cubicBezTo>
                        <a:pt x="1028" y="230"/>
                        <a:pt x="1028" y="230"/>
                        <a:pt x="1028" y="230"/>
                      </a:cubicBezTo>
                      <a:cubicBezTo>
                        <a:pt x="1031" y="233"/>
                        <a:pt x="1031" y="238"/>
                        <a:pt x="1028" y="241"/>
                      </a:cubicBezTo>
                      <a:cubicBezTo>
                        <a:pt x="947" y="313"/>
                        <a:pt x="947" y="313"/>
                        <a:pt x="947" y="313"/>
                      </a:cubicBezTo>
                      <a:cubicBezTo>
                        <a:pt x="944" y="317"/>
                        <a:pt x="940" y="318"/>
                        <a:pt x="936" y="318"/>
                      </a:cubicBezTo>
                      <a:cubicBezTo>
                        <a:pt x="936" y="318"/>
                        <a:pt x="565" y="315"/>
                        <a:pt x="548" y="315"/>
                      </a:cubicBezTo>
                      <a:cubicBezTo>
                        <a:pt x="514" y="315"/>
                        <a:pt x="492" y="284"/>
                        <a:pt x="478" y="256"/>
                      </a:cubicBezTo>
                      <a:cubicBezTo>
                        <a:pt x="462" y="223"/>
                        <a:pt x="384" y="91"/>
                        <a:pt x="359" y="48"/>
                      </a:cubicBezTo>
                      <a:cubicBezTo>
                        <a:pt x="351" y="34"/>
                        <a:pt x="336" y="34"/>
                        <a:pt x="331" y="34"/>
                      </a:cubicBezTo>
                      <a:cubicBezTo>
                        <a:pt x="327" y="34"/>
                        <a:pt x="65" y="35"/>
                        <a:pt x="43" y="3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45" y="2"/>
                        <a:pt x="337" y="0"/>
                        <a:pt x="338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ṩ1íďé">
                  <a:extLst>
                    <a:ext uri="{FF2B5EF4-FFF2-40B4-BE49-F238E27FC236}">
                      <a16:creationId xmlns:a16="http://schemas.microsoft.com/office/drawing/2014/main" xmlns="" id="{97F93677-B95C-46A0-8A7F-24B8AB1921AA}"/>
                    </a:ext>
                  </a:extLst>
                </p:cNvPr>
                <p:cNvSpPr/>
                <p:nvPr/>
              </p:nvSpPr>
              <p:spPr bwMode="auto">
                <a:xfrm>
                  <a:off x="5484946" y="4618244"/>
                  <a:ext cx="348483" cy="349917"/>
                </a:xfrm>
                <a:custGeom>
                  <a:avLst/>
                  <a:gdLst>
                    <a:gd name="T0" fmla="*/ 55 w 103"/>
                    <a:gd name="T1" fmla="*/ 64 h 103"/>
                    <a:gd name="T2" fmla="*/ 48 w 103"/>
                    <a:gd name="T3" fmla="*/ 60 h 103"/>
                    <a:gd name="T4" fmla="*/ 39 w 103"/>
                    <a:gd name="T5" fmla="*/ 79 h 103"/>
                    <a:gd name="T6" fmla="*/ 44 w 103"/>
                    <a:gd name="T7" fmla="*/ 50 h 103"/>
                    <a:gd name="T8" fmla="*/ 51 w 103"/>
                    <a:gd name="T9" fmla="*/ 37 h 103"/>
                    <a:gd name="T10" fmla="*/ 54 w 103"/>
                    <a:gd name="T11" fmla="*/ 58 h 103"/>
                    <a:gd name="T12" fmla="*/ 62 w 103"/>
                    <a:gd name="T13" fmla="*/ 33 h 103"/>
                    <a:gd name="T14" fmla="*/ 37 w 103"/>
                    <a:gd name="T15" fmla="*/ 47 h 103"/>
                    <a:gd name="T16" fmla="*/ 38 w 103"/>
                    <a:gd name="T17" fmla="*/ 56 h 103"/>
                    <a:gd name="T18" fmla="*/ 30 w 103"/>
                    <a:gd name="T19" fmla="*/ 43 h 103"/>
                    <a:gd name="T20" fmla="*/ 49 w 103"/>
                    <a:gd name="T21" fmla="*/ 25 h 103"/>
                    <a:gd name="T22" fmla="*/ 72 w 103"/>
                    <a:gd name="T23" fmla="*/ 39 h 103"/>
                    <a:gd name="T24" fmla="*/ 55 w 103"/>
                    <a:gd name="T25" fmla="*/ 64 h 103"/>
                    <a:gd name="T26" fmla="*/ 52 w 103"/>
                    <a:gd name="T27" fmla="*/ 0 h 103"/>
                    <a:gd name="T28" fmla="*/ 0 w 103"/>
                    <a:gd name="T29" fmla="*/ 52 h 103"/>
                    <a:gd name="T30" fmla="*/ 52 w 103"/>
                    <a:gd name="T31" fmla="*/ 103 h 103"/>
                    <a:gd name="T32" fmla="*/ 103 w 103"/>
                    <a:gd name="T33" fmla="*/ 52 h 103"/>
                    <a:gd name="T34" fmla="*/ 52 w 103"/>
                    <a:gd name="T35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" h="103">
                      <a:moveTo>
                        <a:pt x="55" y="64"/>
                      </a:moveTo>
                      <a:cubicBezTo>
                        <a:pt x="52" y="63"/>
                        <a:pt x="50" y="62"/>
                        <a:pt x="48" y="60"/>
                      </a:cubicBezTo>
                      <a:cubicBezTo>
                        <a:pt x="46" y="68"/>
                        <a:pt x="45" y="75"/>
                        <a:pt x="39" y="79"/>
                      </a:cubicBezTo>
                      <a:cubicBezTo>
                        <a:pt x="38" y="67"/>
                        <a:pt x="42" y="59"/>
                        <a:pt x="44" y="50"/>
                      </a:cubicBezTo>
                      <a:cubicBezTo>
                        <a:pt x="41" y="45"/>
                        <a:pt x="44" y="34"/>
                        <a:pt x="51" y="37"/>
                      </a:cubicBezTo>
                      <a:cubicBezTo>
                        <a:pt x="59" y="40"/>
                        <a:pt x="44" y="56"/>
                        <a:pt x="54" y="58"/>
                      </a:cubicBezTo>
                      <a:cubicBezTo>
                        <a:pt x="64" y="60"/>
                        <a:pt x="69" y="40"/>
                        <a:pt x="62" y="33"/>
                      </a:cubicBezTo>
                      <a:cubicBezTo>
                        <a:pt x="53" y="24"/>
                        <a:pt x="34" y="33"/>
                        <a:pt x="37" y="47"/>
                      </a:cubicBezTo>
                      <a:cubicBezTo>
                        <a:pt x="37" y="50"/>
                        <a:pt x="41" y="51"/>
                        <a:pt x="38" y="56"/>
                      </a:cubicBezTo>
                      <a:cubicBezTo>
                        <a:pt x="32" y="54"/>
                        <a:pt x="30" y="50"/>
                        <a:pt x="30" y="43"/>
                      </a:cubicBezTo>
                      <a:cubicBezTo>
                        <a:pt x="31" y="33"/>
                        <a:pt x="40" y="26"/>
                        <a:pt x="49" y="25"/>
                      </a:cubicBezTo>
                      <a:cubicBezTo>
                        <a:pt x="60" y="23"/>
                        <a:pt x="71" y="29"/>
                        <a:pt x="72" y="39"/>
                      </a:cubicBezTo>
                      <a:cubicBezTo>
                        <a:pt x="74" y="52"/>
                        <a:pt x="67" y="65"/>
                        <a:pt x="55" y="64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iŝlidé">
                <a:extLst>
                  <a:ext uri="{FF2B5EF4-FFF2-40B4-BE49-F238E27FC236}">
                    <a16:creationId xmlns:a16="http://schemas.microsoft.com/office/drawing/2014/main" xmlns="" id="{8ACDEEAE-4122-4E3E-B8AD-61F09A2F8C0D}"/>
                  </a:ext>
                </a:extLst>
              </p:cNvPr>
              <p:cNvGrpSpPr/>
              <p:nvPr/>
            </p:nvGrpSpPr>
            <p:grpSpPr>
              <a:xfrm>
                <a:off x="842471" y="2810969"/>
                <a:ext cx="1676447" cy="1675012"/>
                <a:chOff x="1449428" y="3003463"/>
                <a:chExt cx="1676447" cy="1675012"/>
              </a:xfrm>
            </p:grpSpPr>
            <p:sp>
              <p:nvSpPr>
                <p:cNvPr id="29" name="išḷîḓé">
                  <a:extLst>
                    <a:ext uri="{FF2B5EF4-FFF2-40B4-BE49-F238E27FC236}">
                      <a16:creationId xmlns:a16="http://schemas.microsoft.com/office/drawing/2014/main" xmlns="" id="{29076080-DD96-4743-AFF6-65ACCFAF35B8}"/>
                    </a:ext>
                  </a:extLst>
                </p:cNvPr>
                <p:cNvSpPr/>
                <p:nvPr/>
              </p:nvSpPr>
              <p:spPr bwMode="auto">
                <a:xfrm>
                  <a:off x="1449428" y="3003463"/>
                  <a:ext cx="1676447" cy="1675012"/>
                </a:xfrm>
                <a:custGeom>
                  <a:avLst/>
                  <a:gdLst>
                    <a:gd name="T0" fmla="*/ 406 w 494"/>
                    <a:gd name="T1" fmla="*/ 88 h 493"/>
                    <a:gd name="T2" fmla="*/ 406 w 494"/>
                    <a:gd name="T3" fmla="*/ 406 h 493"/>
                    <a:gd name="T4" fmla="*/ 88 w 494"/>
                    <a:gd name="T5" fmla="*/ 406 h 493"/>
                    <a:gd name="T6" fmla="*/ 88 w 494"/>
                    <a:gd name="T7" fmla="*/ 88 h 493"/>
                    <a:gd name="T8" fmla="*/ 406 w 494"/>
                    <a:gd name="T9" fmla="*/ 88 h 4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4" h="493">
                      <a:moveTo>
                        <a:pt x="406" y="88"/>
                      </a:moveTo>
                      <a:cubicBezTo>
                        <a:pt x="494" y="175"/>
                        <a:pt x="494" y="318"/>
                        <a:pt x="406" y="406"/>
                      </a:cubicBezTo>
                      <a:cubicBezTo>
                        <a:pt x="318" y="493"/>
                        <a:pt x="176" y="493"/>
                        <a:pt x="88" y="406"/>
                      </a:cubicBezTo>
                      <a:cubicBezTo>
                        <a:pt x="0" y="318"/>
                        <a:pt x="0" y="175"/>
                        <a:pt x="88" y="88"/>
                      </a:cubicBezTo>
                      <a:cubicBezTo>
                        <a:pt x="176" y="0"/>
                        <a:pt x="318" y="0"/>
                        <a:pt x="406" y="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slíḑê">
                  <a:extLst>
                    <a:ext uri="{FF2B5EF4-FFF2-40B4-BE49-F238E27FC236}">
                      <a16:creationId xmlns:a16="http://schemas.microsoft.com/office/drawing/2014/main" xmlns="" id="{0B67CCDF-3383-4D5F-9BB9-FC2BD6CAD5D1}"/>
                    </a:ext>
                  </a:extLst>
                </p:cNvPr>
                <p:cNvSpPr/>
                <p:nvPr/>
              </p:nvSpPr>
              <p:spPr bwMode="auto">
                <a:xfrm>
                  <a:off x="1931280" y="3449464"/>
                  <a:ext cx="722779" cy="750027"/>
                </a:xfrm>
                <a:custGeom>
                  <a:avLst/>
                  <a:gdLst>
                    <a:gd name="T0" fmla="*/ 184 w 213"/>
                    <a:gd name="T1" fmla="*/ 148 h 221"/>
                    <a:gd name="T2" fmla="*/ 143 w 213"/>
                    <a:gd name="T3" fmla="*/ 98 h 221"/>
                    <a:gd name="T4" fmla="*/ 134 w 213"/>
                    <a:gd name="T5" fmla="*/ 31 h 221"/>
                    <a:gd name="T6" fmla="*/ 174 w 213"/>
                    <a:gd name="T7" fmla="*/ 86 h 221"/>
                    <a:gd name="T8" fmla="*/ 184 w 213"/>
                    <a:gd name="T9" fmla="*/ 148 h 221"/>
                    <a:gd name="T10" fmla="*/ 191 w 213"/>
                    <a:gd name="T11" fmla="*/ 77 h 221"/>
                    <a:gd name="T12" fmla="*/ 126 w 213"/>
                    <a:gd name="T13" fmla="*/ 6 h 221"/>
                    <a:gd name="T14" fmla="*/ 14 w 213"/>
                    <a:gd name="T15" fmla="*/ 120 h 221"/>
                    <a:gd name="T16" fmla="*/ 5 w 213"/>
                    <a:gd name="T17" fmla="*/ 153 h 221"/>
                    <a:gd name="T18" fmla="*/ 36 w 213"/>
                    <a:gd name="T19" fmla="*/ 170 h 221"/>
                    <a:gd name="T20" fmla="*/ 45 w 213"/>
                    <a:gd name="T21" fmla="*/ 167 h 221"/>
                    <a:gd name="T22" fmla="*/ 64 w 213"/>
                    <a:gd name="T23" fmla="*/ 178 h 221"/>
                    <a:gd name="T24" fmla="*/ 77 w 213"/>
                    <a:gd name="T25" fmla="*/ 209 h 221"/>
                    <a:gd name="T26" fmla="*/ 90 w 213"/>
                    <a:gd name="T27" fmla="*/ 219 h 221"/>
                    <a:gd name="T28" fmla="*/ 115 w 213"/>
                    <a:gd name="T29" fmla="*/ 210 h 221"/>
                    <a:gd name="T30" fmla="*/ 120 w 213"/>
                    <a:gd name="T31" fmla="*/ 199 h 221"/>
                    <a:gd name="T32" fmla="*/ 108 w 213"/>
                    <a:gd name="T33" fmla="*/ 189 h 221"/>
                    <a:gd name="T34" fmla="*/ 97 w 213"/>
                    <a:gd name="T35" fmla="*/ 163 h 221"/>
                    <a:gd name="T36" fmla="*/ 109 w 213"/>
                    <a:gd name="T37" fmla="*/ 150 h 221"/>
                    <a:gd name="T38" fmla="*/ 198 w 213"/>
                    <a:gd name="T39" fmla="*/ 172 h 221"/>
                    <a:gd name="T40" fmla="*/ 191 w 213"/>
                    <a:gd name="T41" fmla="*/ 77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3" h="221">
                      <a:moveTo>
                        <a:pt x="184" y="148"/>
                      </a:moveTo>
                      <a:cubicBezTo>
                        <a:pt x="181" y="150"/>
                        <a:pt x="158" y="132"/>
                        <a:pt x="143" y="98"/>
                      </a:cubicBezTo>
                      <a:cubicBezTo>
                        <a:pt x="129" y="64"/>
                        <a:pt x="131" y="32"/>
                        <a:pt x="134" y="31"/>
                      </a:cubicBezTo>
                      <a:cubicBezTo>
                        <a:pt x="137" y="30"/>
                        <a:pt x="160" y="52"/>
                        <a:pt x="174" y="86"/>
                      </a:cubicBezTo>
                      <a:cubicBezTo>
                        <a:pt x="189" y="120"/>
                        <a:pt x="188" y="147"/>
                        <a:pt x="184" y="148"/>
                      </a:cubicBezTo>
                      <a:close/>
                      <a:moveTo>
                        <a:pt x="191" y="77"/>
                      </a:moveTo>
                      <a:cubicBezTo>
                        <a:pt x="172" y="34"/>
                        <a:pt x="142" y="0"/>
                        <a:pt x="126" y="6"/>
                      </a:cubicBezTo>
                      <a:cubicBezTo>
                        <a:pt x="100" y="17"/>
                        <a:pt x="142" y="68"/>
                        <a:pt x="14" y="120"/>
                      </a:cubicBezTo>
                      <a:cubicBezTo>
                        <a:pt x="3" y="124"/>
                        <a:pt x="0" y="142"/>
                        <a:pt x="5" y="153"/>
                      </a:cubicBezTo>
                      <a:cubicBezTo>
                        <a:pt x="9" y="164"/>
                        <a:pt x="25" y="174"/>
                        <a:pt x="36" y="170"/>
                      </a:cubicBezTo>
                      <a:cubicBezTo>
                        <a:pt x="38" y="169"/>
                        <a:pt x="45" y="167"/>
                        <a:pt x="45" y="167"/>
                      </a:cubicBezTo>
                      <a:cubicBezTo>
                        <a:pt x="52" y="177"/>
                        <a:pt x="61" y="171"/>
                        <a:pt x="64" y="178"/>
                      </a:cubicBezTo>
                      <a:cubicBezTo>
                        <a:pt x="67" y="186"/>
                        <a:pt x="75" y="204"/>
                        <a:pt x="77" y="209"/>
                      </a:cubicBezTo>
                      <a:cubicBezTo>
                        <a:pt x="80" y="215"/>
                        <a:pt x="86" y="221"/>
                        <a:pt x="90" y="219"/>
                      </a:cubicBezTo>
                      <a:cubicBezTo>
                        <a:pt x="94" y="218"/>
                        <a:pt x="109" y="212"/>
                        <a:pt x="115" y="210"/>
                      </a:cubicBezTo>
                      <a:cubicBezTo>
                        <a:pt x="120" y="208"/>
                        <a:pt x="121" y="203"/>
                        <a:pt x="120" y="199"/>
                      </a:cubicBezTo>
                      <a:cubicBezTo>
                        <a:pt x="118" y="195"/>
                        <a:pt x="110" y="194"/>
                        <a:pt x="108" y="189"/>
                      </a:cubicBezTo>
                      <a:cubicBezTo>
                        <a:pt x="106" y="184"/>
                        <a:pt x="99" y="168"/>
                        <a:pt x="97" y="163"/>
                      </a:cubicBezTo>
                      <a:cubicBezTo>
                        <a:pt x="94" y="156"/>
                        <a:pt x="100" y="151"/>
                        <a:pt x="109" y="150"/>
                      </a:cubicBezTo>
                      <a:cubicBezTo>
                        <a:pt x="167" y="144"/>
                        <a:pt x="178" y="180"/>
                        <a:pt x="198" y="172"/>
                      </a:cubicBezTo>
                      <a:cubicBezTo>
                        <a:pt x="213" y="166"/>
                        <a:pt x="210" y="121"/>
                        <a:pt x="191" y="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8" name="iṥḷïḓe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1795559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9" name="iSļíď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1404000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ïṧļï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2967602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1" name="íṥḷîď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2576043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2" name="íśľî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4139645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3" name="iś1iḍè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3748086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4" name="ïṩḷï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5311689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5" name="ïṧḻïḓ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4920130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9245D972-9BC8-401D-96DE-D0BCA58E951D}"/>
                </a:ext>
              </a:extLst>
            </p:cNvPr>
            <p:cNvCxnSpPr/>
            <p:nvPr/>
          </p:nvCxnSpPr>
          <p:spPr>
            <a:xfrm>
              <a:off x="7457256" y="2471820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C74A2097-C7A7-4327-A719-F9A544D68A54}"/>
                </a:ext>
              </a:extLst>
            </p:cNvPr>
            <p:cNvCxnSpPr/>
            <p:nvPr/>
          </p:nvCxnSpPr>
          <p:spPr>
            <a:xfrm>
              <a:off x="7457804" y="3643863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5E1E815D-DD6C-4785-BC0B-E4DCA0B3FF5C}"/>
                </a:ext>
              </a:extLst>
            </p:cNvPr>
            <p:cNvCxnSpPr/>
            <p:nvPr/>
          </p:nvCxnSpPr>
          <p:spPr>
            <a:xfrm>
              <a:off x="7458352" y="4815906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xmlns="" id="{365EDD41-5881-4D13-8F68-921EE7C9C017}"/>
                </a:ext>
              </a:extLst>
            </p:cNvPr>
            <p:cNvCxnSpPr>
              <a:stCxn id="42" idx="6"/>
            </p:cNvCxnSpPr>
            <p:nvPr/>
          </p:nvCxnSpPr>
          <p:spPr>
            <a:xfrm flipV="1">
              <a:off x="5878817" y="2081579"/>
              <a:ext cx="1332261" cy="631386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7DD7BD88-9151-46C4-B8C6-092CC819B8D7}"/>
                </a:ext>
              </a:extLst>
            </p:cNvPr>
            <p:cNvCxnSpPr>
              <a:stCxn id="41" idx="3"/>
              <a:endCxn id="10" idx="1"/>
            </p:cNvCxnSpPr>
            <p:nvPr/>
          </p:nvCxnSpPr>
          <p:spPr>
            <a:xfrm flipV="1">
              <a:off x="5878817" y="3253621"/>
              <a:ext cx="1478517" cy="91578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xmlns="" id="{974536E9-44DC-43AF-9A59-B95F1A65F6B8}"/>
                </a:ext>
              </a:extLst>
            </p:cNvPr>
            <p:cNvCxnSpPr>
              <a:stCxn id="33" idx="4"/>
              <a:endCxn id="12" idx="1"/>
            </p:cNvCxnSpPr>
            <p:nvPr/>
          </p:nvCxnSpPr>
          <p:spPr>
            <a:xfrm>
              <a:off x="5878817" y="3977036"/>
              <a:ext cx="1478517" cy="448628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3E390994-CF39-4E1F-A268-03B3AD473A73}"/>
                </a:ext>
              </a:extLst>
            </p:cNvPr>
            <p:cNvCxnSpPr>
              <a:stCxn id="40" idx="6"/>
              <a:endCxn id="14" idx="1"/>
            </p:cNvCxnSpPr>
            <p:nvPr/>
          </p:nvCxnSpPr>
          <p:spPr>
            <a:xfrm>
              <a:off x="5878817" y="4577629"/>
              <a:ext cx="1478517" cy="1020079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431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7DAAA6-9718-4B6F-A6E8-BA84FB6C6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3B1E5A-37A0-4DA6-AC0E-02559C8F1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7EFE3CE-7180-430B-8654-F606CB497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 dirty="0"/>
          </a:p>
        </p:txBody>
      </p:sp>
      <p:grpSp>
        <p:nvGrpSpPr>
          <p:cNvPr id="5" name="283951a2-7bf7-4f80-b997-ae4b6188b8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1E23925-E452-412C-B8DE-707BC4EF107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778636"/>
            <a:ext cx="10850560" cy="3540364"/>
            <a:chOff x="669926" y="1778636"/>
            <a:chExt cx="10850560" cy="3540364"/>
          </a:xfrm>
        </p:grpSpPr>
        <p:sp>
          <p:nvSpPr>
            <p:cNvPr id="6" name="îSḻídé">
              <a:extLst>
                <a:ext uri="{FF2B5EF4-FFF2-40B4-BE49-F238E27FC236}">
                  <a16:creationId xmlns:a16="http://schemas.microsoft.com/office/drawing/2014/main" xmlns="" id="{4FA7FAAA-12CC-4925-8C1D-72C2B77D71F7}"/>
                </a:ext>
              </a:extLst>
            </p:cNvPr>
            <p:cNvSpPr/>
            <p:nvPr/>
          </p:nvSpPr>
          <p:spPr>
            <a:xfrm>
              <a:off x="669926" y="1847518"/>
              <a:ext cx="5115520" cy="2005500"/>
            </a:xfrm>
            <a:prstGeom prst="rect">
              <a:avLst/>
            </a:prstGeom>
            <a:blipFill>
              <a:blip r:embed="rId3"/>
              <a:stretch>
                <a:fillRect t="-35179" b="-3473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śļide">
              <a:extLst>
                <a:ext uri="{FF2B5EF4-FFF2-40B4-BE49-F238E27FC236}">
                  <a16:creationId xmlns:a16="http://schemas.microsoft.com/office/drawing/2014/main" xmlns="" id="{6D6D688C-ABC8-4A03-A214-BEC6C447BCF2}"/>
                </a:ext>
              </a:extLst>
            </p:cNvPr>
            <p:cNvSpPr/>
            <p:nvPr/>
          </p:nvSpPr>
          <p:spPr>
            <a:xfrm>
              <a:off x="3759543" y="1844069"/>
              <a:ext cx="2025902" cy="2009738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ṣḻiḋé">
              <a:extLst>
                <a:ext uri="{FF2B5EF4-FFF2-40B4-BE49-F238E27FC236}">
                  <a16:creationId xmlns:a16="http://schemas.microsoft.com/office/drawing/2014/main" xmlns="" id="{8FAC3B1B-CAB8-403E-A618-95B0B43B44CD}"/>
                </a:ext>
              </a:extLst>
            </p:cNvPr>
            <p:cNvSpPr/>
            <p:nvPr/>
          </p:nvSpPr>
          <p:spPr bwMode="auto">
            <a:xfrm>
              <a:off x="4334199" y="2336037"/>
              <a:ext cx="876590" cy="636404"/>
            </a:xfrm>
            <a:custGeom>
              <a:avLst/>
              <a:gdLst>
                <a:gd name="connsiteX0" fmla="*/ 467299 w 608627"/>
                <a:gd name="connsiteY0" fmla="*/ 61262 h 441863"/>
                <a:gd name="connsiteX1" fmla="*/ 467299 w 608627"/>
                <a:gd name="connsiteY1" fmla="*/ 88065 h 441863"/>
                <a:gd name="connsiteX2" fmla="*/ 440549 w 608627"/>
                <a:gd name="connsiteY2" fmla="*/ 88065 h 441863"/>
                <a:gd name="connsiteX3" fmla="*/ 440549 w 608627"/>
                <a:gd name="connsiteY3" fmla="*/ 108704 h 441863"/>
                <a:gd name="connsiteX4" fmla="*/ 467299 w 608627"/>
                <a:gd name="connsiteY4" fmla="*/ 108704 h 441863"/>
                <a:gd name="connsiteX5" fmla="*/ 467299 w 608627"/>
                <a:gd name="connsiteY5" fmla="*/ 135508 h 441863"/>
                <a:gd name="connsiteX6" fmla="*/ 488064 w 608627"/>
                <a:gd name="connsiteY6" fmla="*/ 135508 h 441863"/>
                <a:gd name="connsiteX7" fmla="*/ 488064 w 608627"/>
                <a:gd name="connsiteY7" fmla="*/ 108704 h 441863"/>
                <a:gd name="connsiteX8" fmla="*/ 514814 w 608627"/>
                <a:gd name="connsiteY8" fmla="*/ 108704 h 441863"/>
                <a:gd name="connsiteX9" fmla="*/ 514814 w 608627"/>
                <a:gd name="connsiteY9" fmla="*/ 88065 h 441863"/>
                <a:gd name="connsiteX10" fmla="*/ 488064 w 608627"/>
                <a:gd name="connsiteY10" fmla="*/ 88065 h 441863"/>
                <a:gd name="connsiteX11" fmla="*/ 488064 w 608627"/>
                <a:gd name="connsiteY11" fmla="*/ 61262 h 441863"/>
                <a:gd name="connsiteX12" fmla="*/ 436901 w 608627"/>
                <a:gd name="connsiteY12" fmla="*/ 8309 h 441863"/>
                <a:gd name="connsiteX13" fmla="*/ 518555 w 608627"/>
                <a:gd name="connsiteY13" fmla="*/ 8309 h 441863"/>
                <a:gd name="connsiteX14" fmla="*/ 608627 w 608627"/>
                <a:gd name="connsiteY14" fmla="*/ 98245 h 441863"/>
                <a:gd name="connsiteX15" fmla="*/ 518555 w 608627"/>
                <a:gd name="connsiteY15" fmla="*/ 188180 h 441863"/>
                <a:gd name="connsiteX16" fmla="*/ 457478 w 608627"/>
                <a:gd name="connsiteY16" fmla="*/ 188180 h 441863"/>
                <a:gd name="connsiteX17" fmla="*/ 416043 w 608627"/>
                <a:gd name="connsiteY17" fmla="*/ 229459 h 441863"/>
                <a:gd name="connsiteX18" fmla="*/ 408467 w 608627"/>
                <a:gd name="connsiteY18" fmla="*/ 226377 h 441863"/>
                <a:gd name="connsiteX19" fmla="*/ 408467 w 608627"/>
                <a:gd name="connsiteY19" fmla="*/ 183511 h 441863"/>
                <a:gd name="connsiteX20" fmla="*/ 346829 w 608627"/>
                <a:gd name="connsiteY20" fmla="*/ 98245 h 441863"/>
                <a:gd name="connsiteX21" fmla="*/ 436901 w 608627"/>
                <a:gd name="connsiteY21" fmla="*/ 8309 h 441863"/>
                <a:gd name="connsiteX22" fmla="*/ 206408 w 608627"/>
                <a:gd name="connsiteY22" fmla="*/ 368 h 441863"/>
                <a:gd name="connsiteX23" fmla="*/ 256349 w 608627"/>
                <a:gd name="connsiteY23" fmla="*/ 10919 h 441863"/>
                <a:gd name="connsiteX24" fmla="*/ 280666 w 608627"/>
                <a:gd name="connsiteY24" fmla="*/ 33611 h 441863"/>
                <a:gd name="connsiteX25" fmla="*/ 307507 w 608627"/>
                <a:gd name="connsiteY25" fmla="*/ 118492 h 441863"/>
                <a:gd name="connsiteX26" fmla="*/ 305730 w 608627"/>
                <a:gd name="connsiteY26" fmla="*/ 126149 h 441863"/>
                <a:gd name="connsiteX27" fmla="*/ 312838 w 608627"/>
                <a:gd name="connsiteY27" fmla="*/ 161820 h 441863"/>
                <a:gd name="connsiteX28" fmla="*/ 295536 w 608627"/>
                <a:gd name="connsiteY28" fmla="*/ 191888 h 441863"/>
                <a:gd name="connsiteX29" fmla="*/ 283471 w 608627"/>
                <a:gd name="connsiteY29" fmla="*/ 224944 h 441863"/>
                <a:gd name="connsiteX30" fmla="*/ 283471 w 608627"/>
                <a:gd name="connsiteY30" fmla="*/ 266311 h 441863"/>
                <a:gd name="connsiteX31" fmla="*/ 285529 w 608627"/>
                <a:gd name="connsiteY31" fmla="*/ 269766 h 441863"/>
                <a:gd name="connsiteX32" fmla="*/ 410383 w 608627"/>
                <a:gd name="connsiteY32" fmla="*/ 349698 h 441863"/>
                <a:gd name="connsiteX33" fmla="*/ 425721 w 608627"/>
                <a:gd name="connsiteY33" fmla="*/ 382007 h 441863"/>
                <a:gd name="connsiteX34" fmla="*/ 425721 w 608627"/>
                <a:gd name="connsiteY34" fmla="*/ 441863 h 441863"/>
                <a:gd name="connsiteX35" fmla="*/ 240824 w 608627"/>
                <a:gd name="connsiteY35" fmla="*/ 441863 h 441863"/>
                <a:gd name="connsiteX36" fmla="*/ 222587 w 608627"/>
                <a:gd name="connsiteY36" fmla="*/ 358569 h 441863"/>
                <a:gd name="connsiteX37" fmla="*/ 212861 w 608627"/>
                <a:gd name="connsiteY37" fmla="*/ 304689 h 441863"/>
                <a:gd name="connsiteX38" fmla="*/ 203134 w 608627"/>
                <a:gd name="connsiteY38" fmla="*/ 358569 h 441863"/>
                <a:gd name="connsiteX39" fmla="*/ 184897 w 608627"/>
                <a:gd name="connsiteY39" fmla="*/ 441863 h 441863"/>
                <a:gd name="connsiteX40" fmla="*/ 0 w 608627"/>
                <a:gd name="connsiteY40" fmla="*/ 441863 h 441863"/>
                <a:gd name="connsiteX41" fmla="*/ 0 w 608627"/>
                <a:gd name="connsiteY41" fmla="*/ 382007 h 441863"/>
                <a:gd name="connsiteX42" fmla="*/ 15245 w 608627"/>
                <a:gd name="connsiteY42" fmla="*/ 349325 h 441863"/>
                <a:gd name="connsiteX43" fmla="*/ 140006 w 608627"/>
                <a:gd name="connsiteY43" fmla="*/ 269392 h 441863"/>
                <a:gd name="connsiteX44" fmla="*/ 142157 w 608627"/>
                <a:gd name="connsiteY44" fmla="*/ 265937 h 441863"/>
                <a:gd name="connsiteX45" fmla="*/ 142157 w 608627"/>
                <a:gd name="connsiteY45" fmla="*/ 224757 h 441863"/>
                <a:gd name="connsiteX46" fmla="*/ 130092 w 608627"/>
                <a:gd name="connsiteY46" fmla="*/ 191608 h 441863"/>
                <a:gd name="connsiteX47" fmla="*/ 112697 w 608627"/>
                <a:gd name="connsiteY47" fmla="*/ 161633 h 441863"/>
                <a:gd name="connsiteX48" fmla="*/ 119430 w 608627"/>
                <a:gd name="connsiteY48" fmla="*/ 125962 h 441863"/>
                <a:gd name="connsiteX49" fmla="*/ 117747 w 608627"/>
                <a:gd name="connsiteY49" fmla="*/ 118399 h 441863"/>
                <a:gd name="connsiteX50" fmla="*/ 117466 w 608627"/>
                <a:gd name="connsiteY50" fmla="*/ 76658 h 441863"/>
                <a:gd name="connsiteX51" fmla="*/ 141876 w 608627"/>
                <a:gd name="connsiteY51" fmla="*/ 33984 h 441863"/>
                <a:gd name="connsiteX52" fmla="*/ 164509 w 608627"/>
                <a:gd name="connsiteY52" fmla="*/ 15308 h 441863"/>
                <a:gd name="connsiteX53" fmla="*/ 186393 w 608627"/>
                <a:gd name="connsiteY53" fmla="*/ 4103 h 441863"/>
                <a:gd name="connsiteX54" fmla="*/ 206408 w 608627"/>
                <a:gd name="connsiteY54" fmla="*/ 368 h 4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8627" h="441863">
                  <a:moveTo>
                    <a:pt x="467299" y="61262"/>
                  </a:moveTo>
                  <a:lnTo>
                    <a:pt x="467299" y="88065"/>
                  </a:lnTo>
                  <a:lnTo>
                    <a:pt x="440549" y="88065"/>
                  </a:lnTo>
                  <a:lnTo>
                    <a:pt x="440549" y="108704"/>
                  </a:lnTo>
                  <a:lnTo>
                    <a:pt x="467299" y="108704"/>
                  </a:lnTo>
                  <a:lnTo>
                    <a:pt x="467299" y="135508"/>
                  </a:lnTo>
                  <a:lnTo>
                    <a:pt x="488064" y="135508"/>
                  </a:lnTo>
                  <a:lnTo>
                    <a:pt x="488064" y="108704"/>
                  </a:lnTo>
                  <a:lnTo>
                    <a:pt x="514814" y="108704"/>
                  </a:lnTo>
                  <a:lnTo>
                    <a:pt x="514814" y="88065"/>
                  </a:lnTo>
                  <a:lnTo>
                    <a:pt x="488064" y="88065"/>
                  </a:lnTo>
                  <a:lnTo>
                    <a:pt x="488064" y="61262"/>
                  </a:lnTo>
                  <a:close/>
                  <a:moveTo>
                    <a:pt x="436901" y="8309"/>
                  </a:moveTo>
                  <a:lnTo>
                    <a:pt x="518555" y="8309"/>
                  </a:lnTo>
                  <a:cubicBezTo>
                    <a:pt x="568315" y="8309"/>
                    <a:pt x="608627" y="48654"/>
                    <a:pt x="608627" y="98245"/>
                  </a:cubicBezTo>
                  <a:cubicBezTo>
                    <a:pt x="608627" y="147929"/>
                    <a:pt x="568315" y="188180"/>
                    <a:pt x="518555" y="188180"/>
                  </a:cubicBezTo>
                  <a:lnTo>
                    <a:pt x="457478" y="188180"/>
                  </a:lnTo>
                  <a:lnTo>
                    <a:pt x="416043" y="229459"/>
                  </a:lnTo>
                  <a:cubicBezTo>
                    <a:pt x="413331" y="232354"/>
                    <a:pt x="408467" y="230393"/>
                    <a:pt x="408467" y="226377"/>
                  </a:cubicBezTo>
                  <a:lnTo>
                    <a:pt x="408467" y="183511"/>
                  </a:lnTo>
                  <a:cubicBezTo>
                    <a:pt x="372644" y="171557"/>
                    <a:pt x="346829" y="137936"/>
                    <a:pt x="346829" y="98245"/>
                  </a:cubicBezTo>
                  <a:cubicBezTo>
                    <a:pt x="346829" y="48561"/>
                    <a:pt x="387142" y="8309"/>
                    <a:pt x="436901" y="8309"/>
                  </a:cubicBezTo>
                  <a:close/>
                  <a:moveTo>
                    <a:pt x="206408" y="368"/>
                  </a:moveTo>
                  <a:cubicBezTo>
                    <a:pt x="228105" y="-1500"/>
                    <a:pt x="244565" y="4009"/>
                    <a:pt x="256349" y="10919"/>
                  </a:cubicBezTo>
                  <a:cubicBezTo>
                    <a:pt x="273932" y="20818"/>
                    <a:pt x="280666" y="33611"/>
                    <a:pt x="280666" y="33611"/>
                  </a:cubicBezTo>
                  <a:cubicBezTo>
                    <a:pt x="280666" y="33611"/>
                    <a:pt x="321255" y="36505"/>
                    <a:pt x="307507" y="118492"/>
                  </a:cubicBezTo>
                  <a:cubicBezTo>
                    <a:pt x="307133" y="121013"/>
                    <a:pt x="306478" y="123628"/>
                    <a:pt x="305730" y="126149"/>
                  </a:cubicBezTo>
                  <a:cubicBezTo>
                    <a:pt x="313399" y="126149"/>
                    <a:pt x="321349" y="132125"/>
                    <a:pt x="312838" y="161820"/>
                  </a:cubicBezTo>
                  <a:cubicBezTo>
                    <a:pt x="306291" y="184978"/>
                    <a:pt x="300119" y="191514"/>
                    <a:pt x="295536" y="191888"/>
                  </a:cubicBezTo>
                  <a:cubicBezTo>
                    <a:pt x="293946" y="202440"/>
                    <a:pt x="289831" y="214019"/>
                    <a:pt x="283471" y="224944"/>
                  </a:cubicBezTo>
                  <a:lnTo>
                    <a:pt x="283471" y="266311"/>
                  </a:lnTo>
                  <a:cubicBezTo>
                    <a:pt x="283471" y="267805"/>
                    <a:pt x="284220" y="269205"/>
                    <a:pt x="285529" y="269766"/>
                  </a:cubicBezTo>
                  <a:cubicBezTo>
                    <a:pt x="297500" y="275555"/>
                    <a:pt x="356139" y="305156"/>
                    <a:pt x="410383" y="349698"/>
                  </a:cubicBezTo>
                  <a:cubicBezTo>
                    <a:pt x="420110" y="357729"/>
                    <a:pt x="425628" y="369775"/>
                    <a:pt x="425721" y="382007"/>
                  </a:cubicBezTo>
                  <a:lnTo>
                    <a:pt x="425721" y="441863"/>
                  </a:lnTo>
                  <a:lnTo>
                    <a:pt x="240824" y="441863"/>
                  </a:lnTo>
                  <a:lnTo>
                    <a:pt x="222587" y="358569"/>
                  </a:lnTo>
                  <a:cubicBezTo>
                    <a:pt x="259342" y="307117"/>
                    <a:pt x="219688" y="304689"/>
                    <a:pt x="212861" y="304689"/>
                  </a:cubicBezTo>
                  <a:cubicBezTo>
                    <a:pt x="205846" y="304689"/>
                    <a:pt x="166192" y="307117"/>
                    <a:pt x="203134" y="358569"/>
                  </a:cubicBezTo>
                  <a:lnTo>
                    <a:pt x="184897" y="441863"/>
                  </a:lnTo>
                  <a:lnTo>
                    <a:pt x="0" y="441863"/>
                  </a:lnTo>
                  <a:lnTo>
                    <a:pt x="0" y="382007"/>
                  </a:lnTo>
                  <a:cubicBezTo>
                    <a:pt x="0" y="369401"/>
                    <a:pt x="5518" y="357355"/>
                    <a:pt x="15245" y="349325"/>
                  </a:cubicBezTo>
                  <a:cubicBezTo>
                    <a:pt x="69582" y="304783"/>
                    <a:pt x="128222" y="275275"/>
                    <a:pt x="140006" y="269392"/>
                  </a:cubicBezTo>
                  <a:cubicBezTo>
                    <a:pt x="141315" y="268832"/>
                    <a:pt x="142157" y="267431"/>
                    <a:pt x="142157" y="265937"/>
                  </a:cubicBezTo>
                  <a:lnTo>
                    <a:pt x="142157" y="224757"/>
                  </a:lnTo>
                  <a:cubicBezTo>
                    <a:pt x="135797" y="213645"/>
                    <a:pt x="131682" y="202066"/>
                    <a:pt x="130092" y="191608"/>
                  </a:cubicBezTo>
                  <a:cubicBezTo>
                    <a:pt x="125416" y="191234"/>
                    <a:pt x="119337" y="184791"/>
                    <a:pt x="112697" y="161633"/>
                  </a:cubicBezTo>
                  <a:cubicBezTo>
                    <a:pt x="104373" y="132312"/>
                    <a:pt x="111855" y="126149"/>
                    <a:pt x="119430" y="125962"/>
                  </a:cubicBezTo>
                  <a:cubicBezTo>
                    <a:pt x="118869" y="123534"/>
                    <a:pt x="118215" y="120920"/>
                    <a:pt x="117747" y="118399"/>
                  </a:cubicBezTo>
                  <a:cubicBezTo>
                    <a:pt x="114754" y="103551"/>
                    <a:pt x="114006" y="89918"/>
                    <a:pt x="117466" y="76658"/>
                  </a:cubicBezTo>
                  <a:cubicBezTo>
                    <a:pt x="121675" y="59010"/>
                    <a:pt x="131214" y="44909"/>
                    <a:pt x="141876" y="33984"/>
                  </a:cubicBezTo>
                  <a:cubicBezTo>
                    <a:pt x="148610" y="26794"/>
                    <a:pt x="156372" y="20444"/>
                    <a:pt x="164509" y="15308"/>
                  </a:cubicBezTo>
                  <a:cubicBezTo>
                    <a:pt x="171056" y="10733"/>
                    <a:pt x="178444" y="6811"/>
                    <a:pt x="186393" y="4103"/>
                  </a:cubicBezTo>
                  <a:cubicBezTo>
                    <a:pt x="192660" y="2142"/>
                    <a:pt x="199393" y="741"/>
                    <a:pt x="206408" y="3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ïślíďe">
              <a:extLst>
                <a:ext uri="{FF2B5EF4-FFF2-40B4-BE49-F238E27FC236}">
                  <a16:creationId xmlns:a16="http://schemas.microsoft.com/office/drawing/2014/main" xmlns="" id="{1A5E141A-F2C1-4C11-909D-A0DD7FA88DCF}"/>
                </a:ext>
              </a:extLst>
            </p:cNvPr>
            <p:cNvSpPr/>
            <p:nvPr/>
          </p:nvSpPr>
          <p:spPr bwMode="auto">
            <a:xfrm>
              <a:off x="10069241" y="2259000"/>
              <a:ext cx="876590" cy="790476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ïṡliḑè">
              <a:extLst>
                <a:ext uri="{FF2B5EF4-FFF2-40B4-BE49-F238E27FC236}">
                  <a16:creationId xmlns:a16="http://schemas.microsoft.com/office/drawing/2014/main" xmlns="" id="{9B7D2AB2-B584-404A-A577-F36880980022}"/>
                </a:ext>
              </a:extLst>
            </p:cNvPr>
            <p:cNvSpPr txBox="1"/>
            <p:nvPr/>
          </p:nvSpPr>
          <p:spPr bwMode="auto">
            <a:xfrm>
              <a:off x="3759543" y="3061101"/>
              <a:ext cx="2025902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Text here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1" name="îŝḷîḑê">
              <a:extLst>
                <a:ext uri="{FF2B5EF4-FFF2-40B4-BE49-F238E27FC236}">
                  <a16:creationId xmlns:a16="http://schemas.microsoft.com/office/drawing/2014/main" xmlns="" id="{FBE67862-C20D-4256-B93D-B3F50B2FA29C}"/>
                </a:ext>
              </a:extLst>
            </p:cNvPr>
            <p:cNvSpPr txBox="1"/>
            <p:nvPr/>
          </p:nvSpPr>
          <p:spPr bwMode="auto">
            <a:xfrm>
              <a:off x="9494584" y="3061101"/>
              <a:ext cx="2025902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Text here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2" name="ïṣľîḓe">
              <a:extLst>
                <a:ext uri="{FF2B5EF4-FFF2-40B4-BE49-F238E27FC236}">
                  <a16:creationId xmlns:a16="http://schemas.microsoft.com/office/drawing/2014/main" xmlns="" id="{D03E1DF6-75D9-4165-8D3A-4026EEE48A08}"/>
                </a:ext>
              </a:extLst>
            </p:cNvPr>
            <p:cNvSpPr/>
            <p:nvPr/>
          </p:nvSpPr>
          <p:spPr bwMode="auto">
            <a:xfrm>
              <a:off x="669926" y="3941678"/>
              <a:ext cx="5115520" cy="1377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Supporting text here.</a:t>
              </a:r>
              <a:br>
                <a:rPr lang="en-US" altLang="zh-CN" sz="900"/>
              </a:br>
              <a:r>
                <a:rPr lang="en-US" altLang="zh-CN" sz="900"/>
                <a:t>You can use the icon library in iSlide  (www.islide.cc) to filter and replace existing icon elements with one click.</a:t>
              </a:r>
              <a:br>
                <a:rPr lang="en-US" altLang="zh-CN" sz="900"/>
              </a:br>
              <a:r>
                <a:rPr lang="en-US" altLang="zh-CN" sz="900"/>
                <a:t/>
              </a:r>
              <a:br>
                <a:rPr lang="en-US" altLang="zh-CN" sz="900"/>
              </a:br>
              <a:r>
                <a:rPr lang="en-US" altLang="zh-CN" sz="900"/>
                <a:t>……</a:t>
              </a:r>
              <a:endParaRPr lang="en-US" altLang="zh-CN" sz="900" dirty="0"/>
            </a:p>
          </p:txBody>
        </p:sp>
        <p:sp>
          <p:nvSpPr>
            <p:cNvPr id="13" name="îṣľíďê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906000" y="1778636"/>
              <a:ext cx="4505723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/>
                <a:t>Unified fonts make reading more fluent.</a:t>
              </a:r>
              <a:br>
                <a:rPr lang="en-US" altLang="zh-CN" sz="1400"/>
              </a:br>
              <a:r>
                <a:rPr lang="en-US" altLang="zh-CN" sz="1400"/>
                <a:t>Theme color makes PPT more convenient to change.</a:t>
              </a:r>
              <a:br>
                <a:rPr lang="en-US" altLang="zh-CN" sz="1400"/>
              </a:br>
              <a:r>
                <a:rPr lang="en-US" altLang="zh-CN" sz="140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4150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93EB60D-52C2-4C45-B5BD-2AC5801B1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18441C9-E156-440F-8DF8-47033C6DA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8AD0EF1-95BB-4B1D-BEE7-2D4E634DB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grpSp>
        <p:nvGrpSpPr>
          <p:cNvPr id="5" name="c8bc16f1-9f1b-430a-85ce-f8fb6f5c71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63987A4-B14B-40DA-A96C-A81B307036F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8" y="1202654"/>
            <a:ext cx="10834797" cy="4940971"/>
            <a:chOff x="687278" y="1202654"/>
            <a:chExt cx="10834797" cy="4940971"/>
          </a:xfrm>
        </p:grpSpPr>
        <p:grpSp>
          <p:nvGrpSpPr>
            <p:cNvPr id="6" name="îşlíḍè">
              <a:extLst>
                <a:ext uri="{FF2B5EF4-FFF2-40B4-BE49-F238E27FC236}">
                  <a16:creationId xmlns:a16="http://schemas.microsoft.com/office/drawing/2014/main" xmlns="" id="{6A7F4DA2-B3B8-453F-AD7F-8385DA8370F5}"/>
                </a:ext>
              </a:extLst>
            </p:cNvPr>
            <p:cNvGrpSpPr/>
            <p:nvPr/>
          </p:nvGrpSpPr>
          <p:grpSpPr>
            <a:xfrm>
              <a:off x="4428052" y="1962568"/>
              <a:ext cx="3335896" cy="3335897"/>
              <a:chOff x="2478354" y="1962568"/>
              <a:chExt cx="3335896" cy="3335897"/>
            </a:xfrm>
          </p:grpSpPr>
          <p:sp>
            <p:nvSpPr>
              <p:cNvPr id="18" name="îŝľiḑé">
                <a:extLst>
                  <a:ext uri="{FF2B5EF4-FFF2-40B4-BE49-F238E27FC236}">
                    <a16:creationId xmlns:a16="http://schemas.microsoft.com/office/drawing/2014/main" xmlns="" id="{A70B4BEB-0D35-4A50-AE98-B5FBC3B2825A}"/>
                  </a:ext>
                </a:extLst>
              </p:cNvPr>
              <p:cNvSpPr/>
              <p:nvPr/>
            </p:nvSpPr>
            <p:spPr>
              <a:xfrm>
                <a:off x="2478354" y="1962568"/>
                <a:ext cx="3335896" cy="3335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6D4D8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Sḻïḑê">
                <a:extLst>
                  <a:ext uri="{FF2B5EF4-FFF2-40B4-BE49-F238E27FC236}">
                    <a16:creationId xmlns:a16="http://schemas.microsoft.com/office/drawing/2014/main" xmlns="" id="{7153CF80-7CD6-4223-BF4E-75071FF421B9}"/>
                  </a:ext>
                </a:extLst>
              </p:cNvPr>
              <p:cNvSpPr/>
              <p:nvPr/>
            </p:nvSpPr>
            <p:spPr>
              <a:xfrm>
                <a:off x="2676982" y="2161197"/>
                <a:ext cx="2938660" cy="29386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0" name="ïSḷíḑê">
                <a:extLst>
                  <a:ext uri="{FF2B5EF4-FFF2-40B4-BE49-F238E27FC236}">
                    <a16:creationId xmlns:a16="http://schemas.microsoft.com/office/drawing/2014/main" xmlns="" id="{0E1D7C8B-5703-4718-AD2C-3EC14B4F559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747626" y="2419694"/>
                <a:ext cx="2795748" cy="2368216"/>
                <a:chOff x="2884" y="1335"/>
                <a:chExt cx="1916" cy="1623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21" name="i$ḷíḓè">
                  <a:extLst>
                    <a:ext uri="{FF2B5EF4-FFF2-40B4-BE49-F238E27FC236}">
                      <a16:creationId xmlns:a16="http://schemas.microsoft.com/office/drawing/2014/main" xmlns="" id="{B3C52549-9A3E-43E6-ACED-D7D6F9BB209B}"/>
                    </a:ext>
                  </a:extLst>
                </p:cNvPr>
                <p:cNvSpPr/>
                <p:nvPr/>
              </p:nvSpPr>
              <p:spPr bwMode="auto">
                <a:xfrm>
                  <a:off x="3818" y="1613"/>
                  <a:ext cx="982" cy="1345"/>
                </a:xfrm>
                <a:custGeom>
                  <a:avLst/>
                  <a:gdLst>
                    <a:gd name="T0" fmla="*/ 194 w 472"/>
                    <a:gd name="T1" fmla="*/ 274 h 647"/>
                    <a:gd name="T2" fmla="*/ 236 w 472"/>
                    <a:gd name="T3" fmla="*/ 252 h 647"/>
                    <a:gd name="T4" fmla="*/ 203 w 472"/>
                    <a:gd name="T5" fmla="*/ 228 h 647"/>
                    <a:gd name="T6" fmla="*/ 181 w 472"/>
                    <a:gd name="T7" fmla="*/ 238 h 647"/>
                    <a:gd name="T8" fmla="*/ 150 w 472"/>
                    <a:gd name="T9" fmla="*/ 192 h 647"/>
                    <a:gd name="T10" fmla="*/ 146 w 472"/>
                    <a:gd name="T11" fmla="*/ 211 h 647"/>
                    <a:gd name="T12" fmla="*/ 102 w 472"/>
                    <a:gd name="T13" fmla="*/ 197 h 647"/>
                    <a:gd name="T14" fmla="*/ 72 w 472"/>
                    <a:gd name="T15" fmla="*/ 225 h 647"/>
                    <a:gd name="T16" fmla="*/ 37 w 472"/>
                    <a:gd name="T17" fmla="*/ 204 h 647"/>
                    <a:gd name="T18" fmla="*/ 68 w 472"/>
                    <a:gd name="T19" fmla="*/ 173 h 647"/>
                    <a:gd name="T20" fmla="*/ 105 w 472"/>
                    <a:gd name="T21" fmla="*/ 134 h 647"/>
                    <a:gd name="T22" fmla="*/ 164 w 472"/>
                    <a:gd name="T23" fmla="*/ 125 h 647"/>
                    <a:gd name="T24" fmla="*/ 192 w 472"/>
                    <a:gd name="T25" fmla="*/ 89 h 647"/>
                    <a:gd name="T26" fmla="*/ 195 w 472"/>
                    <a:gd name="T27" fmla="*/ 84 h 647"/>
                    <a:gd name="T28" fmla="*/ 189 w 472"/>
                    <a:gd name="T29" fmla="*/ 42 h 647"/>
                    <a:gd name="T30" fmla="*/ 161 w 472"/>
                    <a:gd name="T31" fmla="*/ 81 h 647"/>
                    <a:gd name="T32" fmla="*/ 139 w 472"/>
                    <a:gd name="T33" fmla="*/ 104 h 647"/>
                    <a:gd name="T34" fmla="*/ 115 w 472"/>
                    <a:gd name="T35" fmla="*/ 63 h 647"/>
                    <a:gd name="T36" fmla="*/ 182 w 472"/>
                    <a:gd name="T37" fmla="*/ 6 h 647"/>
                    <a:gd name="T38" fmla="*/ 267 w 472"/>
                    <a:gd name="T39" fmla="*/ 25 h 647"/>
                    <a:gd name="T40" fmla="*/ 289 w 472"/>
                    <a:gd name="T41" fmla="*/ 20 h 647"/>
                    <a:gd name="T42" fmla="*/ 338 w 472"/>
                    <a:gd name="T43" fmla="*/ 19 h 647"/>
                    <a:gd name="T44" fmla="*/ 409 w 472"/>
                    <a:gd name="T45" fmla="*/ 37 h 647"/>
                    <a:gd name="T46" fmla="*/ 449 w 472"/>
                    <a:gd name="T47" fmla="*/ 364 h 647"/>
                    <a:gd name="T48" fmla="*/ 427 w 472"/>
                    <a:gd name="T49" fmla="*/ 394 h 647"/>
                    <a:gd name="T50" fmla="*/ 400 w 472"/>
                    <a:gd name="T51" fmla="*/ 335 h 647"/>
                    <a:gd name="T52" fmla="*/ 348 w 472"/>
                    <a:gd name="T53" fmla="*/ 323 h 647"/>
                    <a:gd name="T54" fmla="*/ 316 w 472"/>
                    <a:gd name="T55" fmla="*/ 374 h 647"/>
                    <a:gd name="T56" fmla="*/ 260 w 472"/>
                    <a:gd name="T57" fmla="*/ 329 h 647"/>
                    <a:gd name="T58" fmla="*/ 255 w 472"/>
                    <a:gd name="T59" fmla="*/ 359 h 647"/>
                    <a:gd name="T60" fmla="*/ 302 w 472"/>
                    <a:gd name="T61" fmla="*/ 389 h 647"/>
                    <a:gd name="T62" fmla="*/ 259 w 472"/>
                    <a:gd name="T63" fmla="*/ 492 h 647"/>
                    <a:gd name="T64" fmla="*/ 232 w 472"/>
                    <a:gd name="T65" fmla="*/ 583 h 647"/>
                    <a:gd name="T66" fmla="*/ 153 w 472"/>
                    <a:gd name="T67" fmla="*/ 641 h 647"/>
                    <a:gd name="T68" fmla="*/ 136 w 472"/>
                    <a:gd name="T69" fmla="*/ 532 h 647"/>
                    <a:gd name="T70" fmla="*/ 85 w 472"/>
                    <a:gd name="T71" fmla="*/ 417 h 647"/>
                    <a:gd name="T72" fmla="*/ 8 w 472"/>
                    <a:gd name="T73" fmla="*/ 383 h 647"/>
                    <a:gd name="T74" fmla="*/ 20 w 472"/>
                    <a:gd name="T75" fmla="*/ 298 h 647"/>
                    <a:gd name="T76" fmla="*/ 53 w 472"/>
                    <a:gd name="T77" fmla="*/ 245 h 647"/>
                    <a:gd name="T78" fmla="*/ 125 w 472"/>
                    <a:gd name="T79" fmla="*/ 243 h 647"/>
                    <a:gd name="T80" fmla="*/ 297 w 472"/>
                    <a:gd name="T81" fmla="*/ 190 h 647"/>
                    <a:gd name="T82" fmla="*/ 305 w 472"/>
                    <a:gd name="T83" fmla="*/ 232 h 647"/>
                    <a:gd name="T84" fmla="*/ 332 w 472"/>
                    <a:gd name="T85" fmla="*/ 234 h 647"/>
                    <a:gd name="T86" fmla="*/ 311 w 472"/>
                    <a:gd name="T87" fmla="*/ 182 h 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72" h="647">
                      <a:moveTo>
                        <a:pt x="166" y="279"/>
                      </a:moveTo>
                      <a:cubicBezTo>
                        <a:pt x="167" y="266"/>
                        <a:pt x="173" y="267"/>
                        <a:pt x="180" y="271"/>
                      </a:cubicBezTo>
                      <a:cubicBezTo>
                        <a:pt x="184" y="273"/>
                        <a:pt x="189" y="273"/>
                        <a:pt x="194" y="274"/>
                      </a:cubicBezTo>
                      <a:cubicBezTo>
                        <a:pt x="202" y="276"/>
                        <a:pt x="210" y="276"/>
                        <a:pt x="217" y="278"/>
                      </a:cubicBezTo>
                      <a:cubicBezTo>
                        <a:pt x="226" y="280"/>
                        <a:pt x="233" y="276"/>
                        <a:pt x="236" y="271"/>
                      </a:cubicBezTo>
                      <a:cubicBezTo>
                        <a:pt x="239" y="266"/>
                        <a:pt x="238" y="257"/>
                        <a:pt x="236" y="252"/>
                      </a:cubicBezTo>
                      <a:cubicBezTo>
                        <a:pt x="234" y="248"/>
                        <a:pt x="227" y="247"/>
                        <a:pt x="222" y="245"/>
                      </a:cubicBezTo>
                      <a:cubicBezTo>
                        <a:pt x="222" y="245"/>
                        <a:pt x="221" y="245"/>
                        <a:pt x="220" y="245"/>
                      </a:cubicBezTo>
                      <a:cubicBezTo>
                        <a:pt x="203" y="245"/>
                        <a:pt x="203" y="246"/>
                        <a:pt x="203" y="228"/>
                      </a:cubicBezTo>
                      <a:cubicBezTo>
                        <a:pt x="203" y="219"/>
                        <a:pt x="197" y="214"/>
                        <a:pt x="189" y="217"/>
                      </a:cubicBezTo>
                      <a:cubicBezTo>
                        <a:pt x="186" y="219"/>
                        <a:pt x="183" y="224"/>
                        <a:pt x="182" y="228"/>
                      </a:cubicBezTo>
                      <a:cubicBezTo>
                        <a:pt x="181" y="230"/>
                        <a:pt x="181" y="234"/>
                        <a:pt x="181" y="238"/>
                      </a:cubicBezTo>
                      <a:cubicBezTo>
                        <a:pt x="171" y="233"/>
                        <a:pt x="165" y="228"/>
                        <a:pt x="165" y="217"/>
                      </a:cubicBezTo>
                      <a:cubicBezTo>
                        <a:pt x="165" y="212"/>
                        <a:pt x="161" y="208"/>
                        <a:pt x="159" y="204"/>
                      </a:cubicBezTo>
                      <a:cubicBezTo>
                        <a:pt x="156" y="200"/>
                        <a:pt x="153" y="196"/>
                        <a:pt x="150" y="192"/>
                      </a:cubicBezTo>
                      <a:cubicBezTo>
                        <a:pt x="147" y="190"/>
                        <a:pt x="144" y="189"/>
                        <a:pt x="141" y="187"/>
                      </a:cubicBezTo>
                      <a:cubicBezTo>
                        <a:pt x="139" y="191"/>
                        <a:pt x="136" y="196"/>
                        <a:pt x="137" y="200"/>
                      </a:cubicBezTo>
                      <a:cubicBezTo>
                        <a:pt x="138" y="204"/>
                        <a:pt x="143" y="208"/>
                        <a:pt x="146" y="211"/>
                      </a:cubicBezTo>
                      <a:cubicBezTo>
                        <a:pt x="147" y="212"/>
                        <a:pt x="148" y="214"/>
                        <a:pt x="147" y="217"/>
                      </a:cubicBezTo>
                      <a:cubicBezTo>
                        <a:pt x="144" y="214"/>
                        <a:pt x="139" y="211"/>
                        <a:pt x="136" y="207"/>
                      </a:cubicBezTo>
                      <a:cubicBezTo>
                        <a:pt x="127" y="195"/>
                        <a:pt x="116" y="192"/>
                        <a:pt x="102" y="197"/>
                      </a:cubicBezTo>
                      <a:cubicBezTo>
                        <a:pt x="98" y="198"/>
                        <a:pt x="95" y="202"/>
                        <a:pt x="92" y="204"/>
                      </a:cubicBezTo>
                      <a:cubicBezTo>
                        <a:pt x="87" y="208"/>
                        <a:pt x="83" y="212"/>
                        <a:pt x="78" y="214"/>
                      </a:cubicBezTo>
                      <a:cubicBezTo>
                        <a:pt x="72" y="216"/>
                        <a:pt x="72" y="220"/>
                        <a:pt x="72" y="225"/>
                      </a:cubicBezTo>
                      <a:cubicBezTo>
                        <a:pt x="70" y="238"/>
                        <a:pt x="64" y="242"/>
                        <a:pt x="52" y="236"/>
                      </a:cubicBezTo>
                      <a:cubicBezTo>
                        <a:pt x="47" y="233"/>
                        <a:pt x="39" y="231"/>
                        <a:pt x="38" y="228"/>
                      </a:cubicBezTo>
                      <a:cubicBezTo>
                        <a:pt x="35" y="221"/>
                        <a:pt x="36" y="212"/>
                        <a:pt x="37" y="204"/>
                      </a:cubicBezTo>
                      <a:cubicBezTo>
                        <a:pt x="37" y="201"/>
                        <a:pt x="42" y="198"/>
                        <a:pt x="46" y="196"/>
                      </a:cubicBezTo>
                      <a:cubicBezTo>
                        <a:pt x="49" y="195"/>
                        <a:pt x="52" y="195"/>
                        <a:pt x="55" y="195"/>
                      </a:cubicBezTo>
                      <a:cubicBezTo>
                        <a:pt x="74" y="191"/>
                        <a:pt x="74" y="190"/>
                        <a:pt x="68" y="173"/>
                      </a:cubicBezTo>
                      <a:cubicBezTo>
                        <a:pt x="67" y="170"/>
                        <a:pt x="68" y="165"/>
                        <a:pt x="71" y="163"/>
                      </a:cubicBezTo>
                      <a:cubicBezTo>
                        <a:pt x="80" y="153"/>
                        <a:pt x="89" y="145"/>
                        <a:pt x="99" y="136"/>
                      </a:cubicBezTo>
                      <a:cubicBezTo>
                        <a:pt x="101" y="135"/>
                        <a:pt x="103" y="134"/>
                        <a:pt x="105" y="134"/>
                      </a:cubicBezTo>
                      <a:cubicBezTo>
                        <a:pt x="116" y="134"/>
                        <a:pt x="119" y="129"/>
                        <a:pt x="120" y="119"/>
                      </a:cubicBezTo>
                      <a:cubicBezTo>
                        <a:pt x="120" y="116"/>
                        <a:pt x="121" y="112"/>
                        <a:pt x="122" y="108"/>
                      </a:cubicBezTo>
                      <a:cubicBezTo>
                        <a:pt x="130" y="130"/>
                        <a:pt x="149" y="121"/>
                        <a:pt x="164" y="125"/>
                      </a:cubicBezTo>
                      <a:cubicBezTo>
                        <a:pt x="166" y="125"/>
                        <a:pt x="171" y="120"/>
                        <a:pt x="173" y="117"/>
                      </a:cubicBezTo>
                      <a:cubicBezTo>
                        <a:pt x="175" y="112"/>
                        <a:pt x="175" y="107"/>
                        <a:pt x="176" y="102"/>
                      </a:cubicBezTo>
                      <a:cubicBezTo>
                        <a:pt x="190" y="105"/>
                        <a:pt x="190" y="105"/>
                        <a:pt x="192" y="89"/>
                      </a:cubicBezTo>
                      <a:cubicBezTo>
                        <a:pt x="195" y="89"/>
                        <a:pt x="198" y="88"/>
                        <a:pt x="202" y="87"/>
                      </a:cubicBezTo>
                      <a:cubicBezTo>
                        <a:pt x="202" y="87"/>
                        <a:pt x="202" y="86"/>
                        <a:pt x="202" y="85"/>
                      </a:cubicBezTo>
                      <a:cubicBezTo>
                        <a:pt x="199" y="85"/>
                        <a:pt x="197" y="85"/>
                        <a:pt x="195" y="84"/>
                      </a:cubicBezTo>
                      <a:cubicBezTo>
                        <a:pt x="190" y="82"/>
                        <a:pt x="183" y="81"/>
                        <a:pt x="181" y="77"/>
                      </a:cubicBezTo>
                      <a:cubicBezTo>
                        <a:pt x="178" y="71"/>
                        <a:pt x="178" y="63"/>
                        <a:pt x="184" y="56"/>
                      </a:cubicBezTo>
                      <a:cubicBezTo>
                        <a:pt x="187" y="53"/>
                        <a:pt x="190" y="46"/>
                        <a:pt x="189" y="42"/>
                      </a:cubicBezTo>
                      <a:cubicBezTo>
                        <a:pt x="187" y="35"/>
                        <a:pt x="182" y="35"/>
                        <a:pt x="177" y="42"/>
                      </a:cubicBezTo>
                      <a:cubicBezTo>
                        <a:pt x="172" y="50"/>
                        <a:pt x="166" y="59"/>
                        <a:pt x="161" y="68"/>
                      </a:cubicBezTo>
                      <a:cubicBezTo>
                        <a:pt x="159" y="71"/>
                        <a:pt x="160" y="77"/>
                        <a:pt x="161" y="81"/>
                      </a:cubicBezTo>
                      <a:cubicBezTo>
                        <a:pt x="163" y="87"/>
                        <a:pt x="163" y="91"/>
                        <a:pt x="157" y="95"/>
                      </a:cubicBezTo>
                      <a:cubicBezTo>
                        <a:pt x="152" y="99"/>
                        <a:pt x="148" y="104"/>
                        <a:pt x="142" y="110"/>
                      </a:cubicBezTo>
                      <a:cubicBezTo>
                        <a:pt x="141" y="108"/>
                        <a:pt x="140" y="106"/>
                        <a:pt x="139" y="104"/>
                      </a:cubicBezTo>
                      <a:cubicBezTo>
                        <a:pt x="136" y="94"/>
                        <a:pt x="130" y="91"/>
                        <a:pt x="120" y="91"/>
                      </a:cubicBezTo>
                      <a:cubicBezTo>
                        <a:pt x="110" y="91"/>
                        <a:pt x="110" y="82"/>
                        <a:pt x="109" y="75"/>
                      </a:cubicBezTo>
                      <a:cubicBezTo>
                        <a:pt x="108" y="72"/>
                        <a:pt x="112" y="66"/>
                        <a:pt x="115" y="63"/>
                      </a:cubicBezTo>
                      <a:cubicBezTo>
                        <a:pt x="127" y="53"/>
                        <a:pt x="140" y="44"/>
                        <a:pt x="152" y="34"/>
                      </a:cubicBezTo>
                      <a:cubicBezTo>
                        <a:pt x="153" y="33"/>
                        <a:pt x="153" y="32"/>
                        <a:pt x="154" y="31"/>
                      </a:cubicBezTo>
                      <a:cubicBezTo>
                        <a:pt x="156" y="14"/>
                        <a:pt x="170" y="10"/>
                        <a:pt x="182" y="6"/>
                      </a:cubicBezTo>
                      <a:cubicBezTo>
                        <a:pt x="193" y="2"/>
                        <a:pt x="206" y="0"/>
                        <a:pt x="217" y="3"/>
                      </a:cubicBezTo>
                      <a:cubicBezTo>
                        <a:pt x="230" y="7"/>
                        <a:pt x="243" y="12"/>
                        <a:pt x="256" y="14"/>
                      </a:cubicBezTo>
                      <a:cubicBezTo>
                        <a:pt x="260" y="15"/>
                        <a:pt x="264" y="22"/>
                        <a:pt x="267" y="25"/>
                      </a:cubicBezTo>
                      <a:cubicBezTo>
                        <a:pt x="271" y="29"/>
                        <a:pt x="275" y="33"/>
                        <a:pt x="279" y="36"/>
                      </a:cubicBezTo>
                      <a:cubicBezTo>
                        <a:pt x="282" y="32"/>
                        <a:pt x="285" y="27"/>
                        <a:pt x="288" y="23"/>
                      </a:cubicBezTo>
                      <a:cubicBezTo>
                        <a:pt x="288" y="22"/>
                        <a:pt x="289" y="21"/>
                        <a:pt x="289" y="20"/>
                      </a:cubicBezTo>
                      <a:cubicBezTo>
                        <a:pt x="290" y="20"/>
                        <a:pt x="291" y="20"/>
                        <a:pt x="291" y="20"/>
                      </a:cubicBezTo>
                      <a:cubicBezTo>
                        <a:pt x="299" y="34"/>
                        <a:pt x="299" y="34"/>
                        <a:pt x="311" y="24"/>
                      </a:cubicBezTo>
                      <a:cubicBezTo>
                        <a:pt x="319" y="18"/>
                        <a:pt x="327" y="14"/>
                        <a:pt x="338" y="19"/>
                      </a:cubicBezTo>
                      <a:cubicBezTo>
                        <a:pt x="342" y="21"/>
                        <a:pt x="350" y="19"/>
                        <a:pt x="354" y="16"/>
                      </a:cubicBezTo>
                      <a:cubicBezTo>
                        <a:pt x="367" y="8"/>
                        <a:pt x="378" y="7"/>
                        <a:pt x="390" y="16"/>
                      </a:cubicBezTo>
                      <a:cubicBezTo>
                        <a:pt x="397" y="22"/>
                        <a:pt x="404" y="29"/>
                        <a:pt x="409" y="37"/>
                      </a:cubicBezTo>
                      <a:cubicBezTo>
                        <a:pt x="454" y="115"/>
                        <a:pt x="472" y="200"/>
                        <a:pt x="467" y="290"/>
                      </a:cubicBezTo>
                      <a:cubicBezTo>
                        <a:pt x="466" y="308"/>
                        <a:pt x="463" y="325"/>
                        <a:pt x="460" y="342"/>
                      </a:cubicBezTo>
                      <a:cubicBezTo>
                        <a:pt x="458" y="349"/>
                        <a:pt x="454" y="357"/>
                        <a:pt x="449" y="364"/>
                      </a:cubicBezTo>
                      <a:cubicBezTo>
                        <a:pt x="442" y="374"/>
                        <a:pt x="440" y="384"/>
                        <a:pt x="442" y="396"/>
                      </a:cubicBezTo>
                      <a:cubicBezTo>
                        <a:pt x="443" y="401"/>
                        <a:pt x="443" y="405"/>
                        <a:pt x="444" y="411"/>
                      </a:cubicBezTo>
                      <a:cubicBezTo>
                        <a:pt x="433" y="408"/>
                        <a:pt x="429" y="403"/>
                        <a:pt x="427" y="394"/>
                      </a:cubicBezTo>
                      <a:cubicBezTo>
                        <a:pt x="424" y="384"/>
                        <a:pt x="419" y="375"/>
                        <a:pt x="415" y="365"/>
                      </a:cubicBezTo>
                      <a:cubicBezTo>
                        <a:pt x="414" y="362"/>
                        <a:pt x="412" y="358"/>
                        <a:pt x="412" y="354"/>
                      </a:cubicBezTo>
                      <a:cubicBezTo>
                        <a:pt x="411" y="345"/>
                        <a:pt x="410" y="338"/>
                        <a:pt x="400" y="335"/>
                      </a:cubicBezTo>
                      <a:cubicBezTo>
                        <a:pt x="396" y="334"/>
                        <a:pt x="393" y="327"/>
                        <a:pt x="391" y="323"/>
                      </a:cubicBezTo>
                      <a:cubicBezTo>
                        <a:pt x="385" y="309"/>
                        <a:pt x="369" y="301"/>
                        <a:pt x="356" y="308"/>
                      </a:cubicBezTo>
                      <a:cubicBezTo>
                        <a:pt x="352" y="310"/>
                        <a:pt x="349" y="318"/>
                        <a:pt x="348" y="323"/>
                      </a:cubicBezTo>
                      <a:cubicBezTo>
                        <a:pt x="347" y="332"/>
                        <a:pt x="348" y="340"/>
                        <a:pt x="338" y="345"/>
                      </a:cubicBezTo>
                      <a:cubicBezTo>
                        <a:pt x="336" y="346"/>
                        <a:pt x="336" y="353"/>
                        <a:pt x="334" y="354"/>
                      </a:cubicBezTo>
                      <a:cubicBezTo>
                        <a:pt x="324" y="357"/>
                        <a:pt x="323" y="370"/>
                        <a:pt x="316" y="374"/>
                      </a:cubicBezTo>
                      <a:cubicBezTo>
                        <a:pt x="305" y="379"/>
                        <a:pt x="294" y="383"/>
                        <a:pt x="282" y="376"/>
                      </a:cubicBezTo>
                      <a:cubicBezTo>
                        <a:pt x="280" y="374"/>
                        <a:pt x="278" y="371"/>
                        <a:pt x="277" y="369"/>
                      </a:cubicBezTo>
                      <a:cubicBezTo>
                        <a:pt x="271" y="356"/>
                        <a:pt x="266" y="342"/>
                        <a:pt x="260" y="329"/>
                      </a:cubicBezTo>
                      <a:cubicBezTo>
                        <a:pt x="256" y="320"/>
                        <a:pt x="251" y="313"/>
                        <a:pt x="246" y="305"/>
                      </a:cubicBezTo>
                      <a:cubicBezTo>
                        <a:pt x="243" y="302"/>
                        <a:pt x="240" y="299"/>
                        <a:pt x="236" y="296"/>
                      </a:cubicBezTo>
                      <a:cubicBezTo>
                        <a:pt x="243" y="317"/>
                        <a:pt x="241" y="340"/>
                        <a:pt x="255" y="359"/>
                      </a:cubicBezTo>
                      <a:cubicBezTo>
                        <a:pt x="262" y="367"/>
                        <a:pt x="266" y="377"/>
                        <a:pt x="277" y="380"/>
                      </a:cubicBezTo>
                      <a:cubicBezTo>
                        <a:pt x="278" y="380"/>
                        <a:pt x="279" y="381"/>
                        <a:pt x="280" y="382"/>
                      </a:cubicBezTo>
                      <a:cubicBezTo>
                        <a:pt x="284" y="394"/>
                        <a:pt x="292" y="392"/>
                        <a:pt x="302" y="389"/>
                      </a:cubicBezTo>
                      <a:cubicBezTo>
                        <a:pt x="309" y="387"/>
                        <a:pt x="314" y="392"/>
                        <a:pt x="311" y="398"/>
                      </a:cubicBezTo>
                      <a:cubicBezTo>
                        <a:pt x="301" y="417"/>
                        <a:pt x="291" y="434"/>
                        <a:pt x="281" y="452"/>
                      </a:cubicBezTo>
                      <a:cubicBezTo>
                        <a:pt x="274" y="466"/>
                        <a:pt x="266" y="478"/>
                        <a:pt x="259" y="492"/>
                      </a:cubicBezTo>
                      <a:cubicBezTo>
                        <a:pt x="257" y="495"/>
                        <a:pt x="259" y="501"/>
                        <a:pt x="260" y="506"/>
                      </a:cubicBezTo>
                      <a:cubicBezTo>
                        <a:pt x="263" y="522"/>
                        <a:pt x="266" y="539"/>
                        <a:pt x="251" y="551"/>
                      </a:cubicBezTo>
                      <a:cubicBezTo>
                        <a:pt x="241" y="560"/>
                        <a:pt x="237" y="571"/>
                        <a:pt x="232" y="583"/>
                      </a:cubicBezTo>
                      <a:cubicBezTo>
                        <a:pt x="223" y="603"/>
                        <a:pt x="214" y="623"/>
                        <a:pt x="196" y="638"/>
                      </a:cubicBezTo>
                      <a:cubicBezTo>
                        <a:pt x="185" y="647"/>
                        <a:pt x="172" y="645"/>
                        <a:pt x="160" y="646"/>
                      </a:cubicBezTo>
                      <a:cubicBezTo>
                        <a:pt x="158" y="646"/>
                        <a:pt x="155" y="643"/>
                        <a:pt x="153" y="641"/>
                      </a:cubicBezTo>
                      <a:cubicBezTo>
                        <a:pt x="152" y="639"/>
                        <a:pt x="151" y="636"/>
                        <a:pt x="151" y="634"/>
                      </a:cubicBezTo>
                      <a:cubicBezTo>
                        <a:pt x="145" y="604"/>
                        <a:pt x="140" y="575"/>
                        <a:pt x="135" y="545"/>
                      </a:cubicBezTo>
                      <a:cubicBezTo>
                        <a:pt x="134" y="541"/>
                        <a:pt x="134" y="535"/>
                        <a:pt x="136" y="532"/>
                      </a:cubicBezTo>
                      <a:cubicBezTo>
                        <a:pt x="149" y="512"/>
                        <a:pt x="141" y="492"/>
                        <a:pt x="134" y="473"/>
                      </a:cubicBezTo>
                      <a:cubicBezTo>
                        <a:pt x="130" y="462"/>
                        <a:pt x="126" y="452"/>
                        <a:pt x="124" y="441"/>
                      </a:cubicBezTo>
                      <a:cubicBezTo>
                        <a:pt x="120" y="422"/>
                        <a:pt x="102" y="414"/>
                        <a:pt x="85" y="417"/>
                      </a:cubicBezTo>
                      <a:cubicBezTo>
                        <a:pt x="75" y="420"/>
                        <a:pt x="64" y="422"/>
                        <a:pt x="54" y="423"/>
                      </a:cubicBezTo>
                      <a:cubicBezTo>
                        <a:pt x="42" y="425"/>
                        <a:pt x="34" y="418"/>
                        <a:pt x="28" y="409"/>
                      </a:cubicBezTo>
                      <a:cubicBezTo>
                        <a:pt x="21" y="401"/>
                        <a:pt x="14" y="392"/>
                        <a:pt x="8" y="383"/>
                      </a:cubicBezTo>
                      <a:cubicBezTo>
                        <a:pt x="5" y="378"/>
                        <a:pt x="2" y="372"/>
                        <a:pt x="1" y="366"/>
                      </a:cubicBezTo>
                      <a:cubicBezTo>
                        <a:pt x="0" y="355"/>
                        <a:pt x="1" y="345"/>
                        <a:pt x="1" y="334"/>
                      </a:cubicBezTo>
                      <a:cubicBezTo>
                        <a:pt x="1" y="319"/>
                        <a:pt x="7" y="307"/>
                        <a:pt x="20" y="298"/>
                      </a:cubicBezTo>
                      <a:cubicBezTo>
                        <a:pt x="28" y="292"/>
                        <a:pt x="34" y="285"/>
                        <a:pt x="33" y="273"/>
                      </a:cubicBezTo>
                      <a:cubicBezTo>
                        <a:pt x="33" y="270"/>
                        <a:pt x="35" y="266"/>
                        <a:pt x="37" y="263"/>
                      </a:cubicBezTo>
                      <a:cubicBezTo>
                        <a:pt x="42" y="257"/>
                        <a:pt x="47" y="252"/>
                        <a:pt x="53" y="245"/>
                      </a:cubicBezTo>
                      <a:cubicBezTo>
                        <a:pt x="60" y="253"/>
                        <a:pt x="68" y="247"/>
                        <a:pt x="74" y="243"/>
                      </a:cubicBezTo>
                      <a:cubicBezTo>
                        <a:pt x="87" y="234"/>
                        <a:pt x="102" y="233"/>
                        <a:pt x="117" y="236"/>
                      </a:cubicBezTo>
                      <a:cubicBezTo>
                        <a:pt x="120" y="236"/>
                        <a:pt x="125" y="241"/>
                        <a:pt x="125" y="243"/>
                      </a:cubicBezTo>
                      <a:cubicBezTo>
                        <a:pt x="123" y="258"/>
                        <a:pt x="129" y="266"/>
                        <a:pt x="144" y="268"/>
                      </a:cubicBezTo>
                      <a:cubicBezTo>
                        <a:pt x="151" y="270"/>
                        <a:pt x="157" y="275"/>
                        <a:pt x="166" y="279"/>
                      </a:cubicBezTo>
                      <a:close/>
                      <a:moveTo>
                        <a:pt x="297" y="190"/>
                      </a:moveTo>
                      <a:cubicBezTo>
                        <a:pt x="294" y="188"/>
                        <a:pt x="291" y="186"/>
                        <a:pt x="287" y="184"/>
                      </a:cubicBezTo>
                      <a:cubicBezTo>
                        <a:pt x="289" y="190"/>
                        <a:pt x="289" y="193"/>
                        <a:pt x="291" y="196"/>
                      </a:cubicBezTo>
                      <a:cubicBezTo>
                        <a:pt x="297" y="208"/>
                        <a:pt x="304" y="218"/>
                        <a:pt x="305" y="232"/>
                      </a:cubicBezTo>
                      <a:cubicBezTo>
                        <a:pt x="306" y="239"/>
                        <a:pt x="313" y="242"/>
                        <a:pt x="320" y="241"/>
                      </a:cubicBezTo>
                      <a:cubicBezTo>
                        <a:pt x="328" y="241"/>
                        <a:pt x="335" y="240"/>
                        <a:pt x="345" y="239"/>
                      </a:cubicBezTo>
                      <a:cubicBezTo>
                        <a:pt x="340" y="237"/>
                        <a:pt x="337" y="235"/>
                        <a:pt x="332" y="234"/>
                      </a:cubicBezTo>
                      <a:cubicBezTo>
                        <a:pt x="326" y="232"/>
                        <a:pt x="321" y="230"/>
                        <a:pt x="320" y="222"/>
                      </a:cubicBezTo>
                      <a:cubicBezTo>
                        <a:pt x="318" y="212"/>
                        <a:pt x="316" y="202"/>
                        <a:pt x="314" y="191"/>
                      </a:cubicBezTo>
                      <a:cubicBezTo>
                        <a:pt x="314" y="188"/>
                        <a:pt x="312" y="185"/>
                        <a:pt x="311" y="182"/>
                      </a:cubicBezTo>
                      <a:cubicBezTo>
                        <a:pt x="308" y="183"/>
                        <a:pt x="305" y="184"/>
                        <a:pt x="301" y="185"/>
                      </a:cubicBezTo>
                      <a:cubicBezTo>
                        <a:pt x="300" y="186"/>
                        <a:pt x="299" y="188"/>
                        <a:pt x="297" y="19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îŝ1iḋé">
                  <a:extLst>
                    <a:ext uri="{FF2B5EF4-FFF2-40B4-BE49-F238E27FC236}">
                      <a16:creationId xmlns:a16="http://schemas.microsoft.com/office/drawing/2014/main" xmlns="" id="{CB28794E-68D6-4F77-9129-7C254311F06B}"/>
                    </a:ext>
                  </a:extLst>
                </p:cNvPr>
                <p:cNvSpPr/>
                <p:nvPr/>
              </p:nvSpPr>
              <p:spPr bwMode="auto">
                <a:xfrm>
                  <a:off x="3054" y="2426"/>
                  <a:ext cx="467" cy="526"/>
                </a:xfrm>
                <a:custGeom>
                  <a:avLst/>
                  <a:gdLst>
                    <a:gd name="T0" fmla="*/ 9 w 224"/>
                    <a:gd name="T1" fmla="*/ 18 h 253"/>
                    <a:gd name="T2" fmla="*/ 40 w 224"/>
                    <a:gd name="T3" fmla="*/ 2 h 253"/>
                    <a:gd name="T4" fmla="*/ 63 w 224"/>
                    <a:gd name="T5" fmla="*/ 3 h 253"/>
                    <a:gd name="T6" fmla="*/ 88 w 224"/>
                    <a:gd name="T7" fmla="*/ 10 h 253"/>
                    <a:gd name="T8" fmla="*/ 109 w 224"/>
                    <a:gd name="T9" fmla="*/ 25 h 253"/>
                    <a:gd name="T10" fmla="*/ 120 w 224"/>
                    <a:gd name="T11" fmla="*/ 34 h 253"/>
                    <a:gd name="T12" fmla="*/ 146 w 224"/>
                    <a:gd name="T13" fmla="*/ 69 h 253"/>
                    <a:gd name="T14" fmla="*/ 147 w 224"/>
                    <a:gd name="T15" fmla="*/ 74 h 253"/>
                    <a:gd name="T16" fmla="*/ 150 w 224"/>
                    <a:gd name="T17" fmla="*/ 77 h 253"/>
                    <a:gd name="T18" fmla="*/ 174 w 224"/>
                    <a:gd name="T19" fmla="*/ 77 h 253"/>
                    <a:gd name="T20" fmla="*/ 202 w 224"/>
                    <a:gd name="T21" fmla="*/ 95 h 253"/>
                    <a:gd name="T22" fmla="*/ 209 w 224"/>
                    <a:gd name="T23" fmla="*/ 97 h 253"/>
                    <a:gd name="T24" fmla="*/ 220 w 224"/>
                    <a:gd name="T25" fmla="*/ 101 h 253"/>
                    <a:gd name="T26" fmla="*/ 217 w 224"/>
                    <a:gd name="T27" fmla="*/ 118 h 253"/>
                    <a:gd name="T28" fmla="*/ 206 w 224"/>
                    <a:gd name="T29" fmla="*/ 131 h 253"/>
                    <a:gd name="T30" fmla="*/ 184 w 224"/>
                    <a:gd name="T31" fmla="*/ 183 h 253"/>
                    <a:gd name="T32" fmla="*/ 174 w 224"/>
                    <a:gd name="T33" fmla="*/ 192 h 253"/>
                    <a:gd name="T34" fmla="*/ 142 w 224"/>
                    <a:gd name="T35" fmla="*/ 231 h 253"/>
                    <a:gd name="T36" fmla="*/ 140 w 224"/>
                    <a:gd name="T37" fmla="*/ 239 h 253"/>
                    <a:gd name="T38" fmla="*/ 120 w 224"/>
                    <a:gd name="T39" fmla="*/ 245 h 253"/>
                    <a:gd name="T40" fmla="*/ 54 w 224"/>
                    <a:gd name="T41" fmla="*/ 190 h 253"/>
                    <a:gd name="T42" fmla="*/ 47 w 224"/>
                    <a:gd name="T43" fmla="*/ 181 h 253"/>
                    <a:gd name="T44" fmla="*/ 15 w 224"/>
                    <a:gd name="T45" fmla="*/ 110 h 253"/>
                    <a:gd name="T46" fmla="*/ 13 w 224"/>
                    <a:gd name="T47" fmla="*/ 107 h 253"/>
                    <a:gd name="T48" fmla="*/ 5 w 224"/>
                    <a:gd name="T49" fmla="*/ 77 h 253"/>
                    <a:gd name="T50" fmla="*/ 8 w 224"/>
                    <a:gd name="T51" fmla="*/ 71 h 253"/>
                    <a:gd name="T52" fmla="*/ 9 w 224"/>
                    <a:gd name="T53" fmla="*/ 18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24" h="253">
                      <a:moveTo>
                        <a:pt x="9" y="18"/>
                      </a:moveTo>
                      <a:cubicBezTo>
                        <a:pt x="19" y="13"/>
                        <a:pt x="29" y="6"/>
                        <a:pt x="40" y="2"/>
                      </a:cubicBezTo>
                      <a:cubicBezTo>
                        <a:pt x="47" y="0"/>
                        <a:pt x="55" y="2"/>
                        <a:pt x="63" y="3"/>
                      </a:cubicBezTo>
                      <a:cubicBezTo>
                        <a:pt x="71" y="5"/>
                        <a:pt x="80" y="8"/>
                        <a:pt x="88" y="10"/>
                      </a:cubicBezTo>
                      <a:cubicBezTo>
                        <a:pt x="98" y="12"/>
                        <a:pt x="105" y="16"/>
                        <a:pt x="109" y="25"/>
                      </a:cubicBezTo>
                      <a:cubicBezTo>
                        <a:pt x="111" y="28"/>
                        <a:pt x="116" y="32"/>
                        <a:pt x="120" y="34"/>
                      </a:cubicBezTo>
                      <a:cubicBezTo>
                        <a:pt x="138" y="39"/>
                        <a:pt x="149" y="48"/>
                        <a:pt x="146" y="69"/>
                      </a:cubicBezTo>
                      <a:cubicBezTo>
                        <a:pt x="146" y="71"/>
                        <a:pt x="147" y="72"/>
                        <a:pt x="147" y="74"/>
                      </a:cubicBezTo>
                      <a:cubicBezTo>
                        <a:pt x="148" y="75"/>
                        <a:pt x="148" y="76"/>
                        <a:pt x="150" y="77"/>
                      </a:cubicBezTo>
                      <a:cubicBezTo>
                        <a:pt x="158" y="67"/>
                        <a:pt x="166" y="71"/>
                        <a:pt x="174" y="77"/>
                      </a:cubicBezTo>
                      <a:cubicBezTo>
                        <a:pt x="184" y="83"/>
                        <a:pt x="196" y="84"/>
                        <a:pt x="202" y="95"/>
                      </a:cubicBezTo>
                      <a:cubicBezTo>
                        <a:pt x="203" y="96"/>
                        <a:pt x="207" y="96"/>
                        <a:pt x="209" y="97"/>
                      </a:cubicBezTo>
                      <a:cubicBezTo>
                        <a:pt x="213" y="98"/>
                        <a:pt x="219" y="99"/>
                        <a:pt x="220" y="101"/>
                      </a:cubicBezTo>
                      <a:cubicBezTo>
                        <a:pt x="223" y="107"/>
                        <a:pt x="224" y="113"/>
                        <a:pt x="217" y="118"/>
                      </a:cubicBezTo>
                      <a:cubicBezTo>
                        <a:pt x="213" y="121"/>
                        <a:pt x="209" y="126"/>
                        <a:pt x="206" y="131"/>
                      </a:cubicBezTo>
                      <a:cubicBezTo>
                        <a:pt x="198" y="148"/>
                        <a:pt x="192" y="166"/>
                        <a:pt x="184" y="183"/>
                      </a:cubicBezTo>
                      <a:cubicBezTo>
                        <a:pt x="182" y="187"/>
                        <a:pt x="178" y="190"/>
                        <a:pt x="174" y="192"/>
                      </a:cubicBezTo>
                      <a:cubicBezTo>
                        <a:pt x="156" y="199"/>
                        <a:pt x="145" y="212"/>
                        <a:pt x="142" y="231"/>
                      </a:cubicBezTo>
                      <a:cubicBezTo>
                        <a:pt x="142" y="234"/>
                        <a:pt x="141" y="237"/>
                        <a:pt x="140" y="239"/>
                      </a:cubicBezTo>
                      <a:cubicBezTo>
                        <a:pt x="134" y="251"/>
                        <a:pt x="130" y="253"/>
                        <a:pt x="120" y="245"/>
                      </a:cubicBezTo>
                      <a:cubicBezTo>
                        <a:pt x="97" y="227"/>
                        <a:pt x="76" y="208"/>
                        <a:pt x="54" y="190"/>
                      </a:cubicBezTo>
                      <a:cubicBezTo>
                        <a:pt x="51" y="188"/>
                        <a:pt x="47" y="184"/>
                        <a:pt x="47" y="181"/>
                      </a:cubicBezTo>
                      <a:cubicBezTo>
                        <a:pt x="43" y="154"/>
                        <a:pt x="21" y="136"/>
                        <a:pt x="15" y="110"/>
                      </a:cubicBezTo>
                      <a:cubicBezTo>
                        <a:pt x="14" y="109"/>
                        <a:pt x="14" y="107"/>
                        <a:pt x="13" y="107"/>
                      </a:cubicBezTo>
                      <a:cubicBezTo>
                        <a:pt x="0" y="99"/>
                        <a:pt x="8" y="87"/>
                        <a:pt x="5" y="77"/>
                      </a:cubicBezTo>
                      <a:cubicBezTo>
                        <a:pt x="5" y="75"/>
                        <a:pt x="6" y="73"/>
                        <a:pt x="8" y="71"/>
                      </a:cubicBezTo>
                      <a:cubicBezTo>
                        <a:pt x="23" y="53"/>
                        <a:pt x="23" y="36"/>
                        <a:pt x="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ïš1ïďe">
                  <a:extLst>
                    <a:ext uri="{FF2B5EF4-FFF2-40B4-BE49-F238E27FC236}">
                      <a16:creationId xmlns:a16="http://schemas.microsoft.com/office/drawing/2014/main" xmlns="" id="{3809C9FC-157A-444C-8E35-6019837AC2E0}"/>
                    </a:ext>
                  </a:extLst>
                </p:cNvPr>
                <p:cNvSpPr/>
                <p:nvPr/>
              </p:nvSpPr>
              <p:spPr bwMode="auto">
                <a:xfrm>
                  <a:off x="2884" y="1775"/>
                  <a:ext cx="443" cy="684"/>
                </a:xfrm>
                <a:custGeom>
                  <a:avLst/>
                  <a:gdLst>
                    <a:gd name="T0" fmla="*/ 168 w 213"/>
                    <a:gd name="T1" fmla="*/ 137 h 329"/>
                    <a:gd name="T2" fmla="*/ 165 w 213"/>
                    <a:gd name="T3" fmla="*/ 139 h 329"/>
                    <a:gd name="T4" fmla="*/ 153 w 213"/>
                    <a:gd name="T5" fmla="*/ 134 h 329"/>
                    <a:gd name="T6" fmla="*/ 137 w 213"/>
                    <a:gd name="T7" fmla="*/ 147 h 329"/>
                    <a:gd name="T8" fmla="*/ 125 w 213"/>
                    <a:gd name="T9" fmla="*/ 175 h 329"/>
                    <a:gd name="T10" fmla="*/ 121 w 213"/>
                    <a:gd name="T11" fmla="*/ 185 h 329"/>
                    <a:gd name="T12" fmla="*/ 109 w 213"/>
                    <a:gd name="T13" fmla="*/ 225 h 329"/>
                    <a:gd name="T14" fmla="*/ 109 w 213"/>
                    <a:gd name="T15" fmla="*/ 238 h 329"/>
                    <a:gd name="T16" fmla="*/ 94 w 213"/>
                    <a:gd name="T17" fmla="*/ 225 h 329"/>
                    <a:gd name="T18" fmla="*/ 71 w 213"/>
                    <a:gd name="T19" fmla="*/ 213 h 329"/>
                    <a:gd name="T20" fmla="*/ 53 w 213"/>
                    <a:gd name="T21" fmla="*/ 215 h 329"/>
                    <a:gd name="T22" fmla="*/ 31 w 213"/>
                    <a:gd name="T23" fmla="*/ 225 h 329"/>
                    <a:gd name="T24" fmla="*/ 32 w 213"/>
                    <a:gd name="T25" fmla="*/ 271 h 329"/>
                    <a:gd name="T26" fmla="*/ 49 w 213"/>
                    <a:gd name="T27" fmla="*/ 281 h 329"/>
                    <a:gd name="T28" fmla="*/ 59 w 213"/>
                    <a:gd name="T29" fmla="*/ 275 h 329"/>
                    <a:gd name="T30" fmla="*/ 73 w 213"/>
                    <a:gd name="T31" fmla="*/ 261 h 329"/>
                    <a:gd name="T32" fmla="*/ 77 w 213"/>
                    <a:gd name="T33" fmla="*/ 262 h 329"/>
                    <a:gd name="T34" fmla="*/ 83 w 213"/>
                    <a:gd name="T35" fmla="*/ 329 h 329"/>
                    <a:gd name="T36" fmla="*/ 63 w 213"/>
                    <a:gd name="T37" fmla="*/ 314 h 329"/>
                    <a:gd name="T38" fmla="*/ 57 w 213"/>
                    <a:gd name="T39" fmla="*/ 305 h 329"/>
                    <a:gd name="T40" fmla="*/ 19 w 213"/>
                    <a:gd name="T41" fmla="*/ 287 h 329"/>
                    <a:gd name="T42" fmla="*/ 14 w 213"/>
                    <a:gd name="T43" fmla="*/ 279 h 329"/>
                    <a:gd name="T44" fmla="*/ 7 w 213"/>
                    <a:gd name="T45" fmla="*/ 133 h 329"/>
                    <a:gd name="T46" fmla="*/ 28 w 213"/>
                    <a:gd name="T47" fmla="*/ 35 h 329"/>
                    <a:gd name="T48" fmla="*/ 34 w 213"/>
                    <a:gd name="T49" fmla="*/ 25 h 329"/>
                    <a:gd name="T50" fmla="*/ 43 w 213"/>
                    <a:gd name="T51" fmla="*/ 32 h 329"/>
                    <a:gd name="T52" fmla="*/ 45 w 213"/>
                    <a:gd name="T53" fmla="*/ 34 h 329"/>
                    <a:gd name="T54" fmla="*/ 79 w 213"/>
                    <a:gd name="T55" fmla="*/ 51 h 329"/>
                    <a:gd name="T56" fmla="*/ 93 w 213"/>
                    <a:gd name="T57" fmla="*/ 64 h 329"/>
                    <a:gd name="T58" fmla="*/ 97 w 213"/>
                    <a:gd name="T59" fmla="*/ 73 h 329"/>
                    <a:gd name="T60" fmla="*/ 106 w 213"/>
                    <a:gd name="T61" fmla="*/ 71 h 329"/>
                    <a:gd name="T62" fmla="*/ 116 w 213"/>
                    <a:gd name="T63" fmla="*/ 49 h 329"/>
                    <a:gd name="T64" fmla="*/ 114 w 213"/>
                    <a:gd name="T65" fmla="*/ 30 h 329"/>
                    <a:gd name="T66" fmla="*/ 117 w 213"/>
                    <a:gd name="T67" fmla="*/ 1 h 329"/>
                    <a:gd name="T68" fmla="*/ 122 w 213"/>
                    <a:gd name="T69" fmla="*/ 0 h 329"/>
                    <a:gd name="T70" fmla="*/ 141 w 213"/>
                    <a:gd name="T71" fmla="*/ 9 h 329"/>
                    <a:gd name="T72" fmla="*/ 151 w 213"/>
                    <a:gd name="T73" fmla="*/ 21 h 329"/>
                    <a:gd name="T74" fmla="*/ 164 w 213"/>
                    <a:gd name="T75" fmla="*/ 24 h 329"/>
                    <a:gd name="T76" fmla="*/ 180 w 213"/>
                    <a:gd name="T77" fmla="*/ 27 h 329"/>
                    <a:gd name="T78" fmla="*/ 193 w 213"/>
                    <a:gd name="T79" fmla="*/ 51 h 329"/>
                    <a:gd name="T80" fmla="*/ 205 w 213"/>
                    <a:gd name="T81" fmla="*/ 60 h 329"/>
                    <a:gd name="T82" fmla="*/ 210 w 213"/>
                    <a:gd name="T83" fmla="*/ 72 h 329"/>
                    <a:gd name="T84" fmla="*/ 190 w 213"/>
                    <a:gd name="T85" fmla="*/ 86 h 329"/>
                    <a:gd name="T86" fmla="*/ 165 w 213"/>
                    <a:gd name="T87" fmla="*/ 92 h 329"/>
                    <a:gd name="T88" fmla="*/ 162 w 213"/>
                    <a:gd name="T89" fmla="*/ 98 h 329"/>
                    <a:gd name="T90" fmla="*/ 166 w 213"/>
                    <a:gd name="T91" fmla="*/ 101 h 329"/>
                    <a:gd name="T92" fmla="*/ 194 w 213"/>
                    <a:gd name="T93" fmla="*/ 118 h 329"/>
                    <a:gd name="T94" fmla="*/ 165 w 213"/>
                    <a:gd name="T95" fmla="*/ 117 h 329"/>
                    <a:gd name="T96" fmla="*/ 165 w 213"/>
                    <a:gd name="T97" fmla="*/ 128 h 329"/>
                    <a:gd name="T98" fmla="*/ 168 w 213"/>
                    <a:gd name="T99" fmla="*/ 137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3" h="329">
                      <a:moveTo>
                        <a:pt x="168" y="137"/>
                      </a:moveTo>
                      <a:cubicBezTo>
                        <a:pt x="167" y="138"/>
                        <a:pt x="166" y="139"/>
                        <a:pt x="165" y="139"/>
                      </a:cubicBezTo>
                      <a:cubicBezTo>
                        <a:pt x="161" y="137"/>
                        <a:pt x="156" y="133"/>
                        <a:pt x="153" y="134"/>
                      </a:cubicBezTo>
                      <a:cubicBezTo>
                        <a:pt x="147" y="137"/>
                        <a:pt x="141" y="141"/>
                        <a:pt x="137" y="147"/>
                      </a:cubicBezTo>
                      <a:cubicBezTo>
                        <a:pt x="132" y="156"/>
                        <a:pt x="129" y="166"/>
                        <a:pt x="125" y="175"/>
                      </a:cubicBezTo>
                      <a:cubicBezTo>
                        <a:pt x="124" y="178"/>
                        <a:pt x="123" y="182"/>
                        <a:pt x="121" y="185"/>
                      </a:cubicBezTo>
                      <a:cubicBezTo>
                        <a:pt x="111" y="197"/>
                        <a:pt x="106" y="210"/>
                        <a:pt x="109" y="225"/>
                      </a:cubicBezTo>
                      <a:cubicBezTo>
                        <a:pt x="110" y="229"/>
                        <a:pt x="109" y="233"/>
                        <a:pt x="109" y="238"/>
                      </a:cubicBezTo>
                      <a:cubicBezTo>
                        <a:pt x="100" y="237"/>
                        <a:pt x="95" y="233"/>
                        <a:pt x="94" y="225"/>
                      </a:cubicBezTo>
                      <a:cubicBezTo>
                        <a:pt x="93" y="215"/>
                        <a:pt x="80" y="209"/>
                        <a:pt x="71" y="213"/>
                      </a:cubicBezTo>
                      <a:cubicBezTo>
                        <a:pt x="65" y="215"/>
                        <a:pt x="59" y="215"/>
                        <a:pt x="53" y="215"/>
                      </a:cubicBezTo>
                      <a:cubicBezTo>
                        <a:pt x="42" y="213"/>
                        <a:pt x="34" y="215"/>
                        <a:pt x="31" y="225"/>
                      </a:cubicBezTo>
                      <a:cubicBezTo>
                        <a:pt x="25" y="240"/>
                        <a:pt x="23" y="256"/>
                        <a:pt x="32" y="271"/>
                      </a:cubicBezTo>
                      <a:cubicBezTo>
                        <a:pt x="35" y="276"/>
                        <a:pt x="43" y="279"/>
                        <a:pt x="49" y="281"/>
                      </a:cubicBezTo>
                      <a:cubicBezTo>
                        <a:pt x="52" y="282"/>
                        <a:pt x="56" y="278"/>
                        <a:pt x="59" y="275"/>
                      </a:cubicBezTo>
                      <a:cubicBezTo>
                        <a:pt x="64" y="271"/>
                        <a:pt x="68" y="266"/>
                        <a:pt x="73" y="261"/>
                      </a:cubicBezTo>
                      <a:cubicBezTo>
                        <a:pt x="74" y="261"/>
                        <a:pt x="75" y="262"/>
                        <a:pt x="77" y="262"/>
                      </a:cubicBezTo>
                      <a:cubicBezTo>
                        <a:pt x="79" y="284"/>
                        <a:pt x="80" y="306"/>
                        <a:pt x="83" y="329"/>
                      </a:cubicBezTo>
                      <a:cubicBezTo>
                        <a:pt x="71" y="327"/>
                        <a:pt x="65" y="325"/>
                        <a:pt x="63" y="314"/>
                      </a:cubicBezTo>
                      <a:cubicBezTo>
                        <a:pt x="63" y="311"/>
                        <a:pt x="60" y="306"/>
                        <a:pt x="57" y="305"/>
                      </a:cubicBezTo>
                      <a:cubicBezTo>
                        <a:pt x="44" y="298"/>
                        <a:pt x="31" y="293"/>
                        <a:pt x="19" y="287"/>
                      </a:cubicBezTo>
                      <a:cubicBezTo>
                        <a:pt x="17" y="286"/>
                        <a:pt x="15" y="282"/>
                        <a:pt x="14" y="279"/>
                      </a:cubicBezTo>
                      <a:cubicBezTo>
                        <a:pt x="4" y="230"/>
                        <a:pt x="0" y="181"/>
                        <a:pt x="7" y="133"/>
                      </a:cubicBezTo>
                      <a:cubicBezTo>
                        <a:pt x="12" y="100"/>
                        <a:pt x="21" y="67"/>
                        <a:pt x="28" y="35"/>
                      </a:cubicBezTo>
                      <a:cubicBezTo>
                        <a:pt x="29" y="31"/>
                        <a:pt x="32" y="29"/>
                        <a:pt x="34" y="25"/>
                      </a:cubicBezTo>
                      <a:cubicBezTo>
                        <a:pt x="37" y="28"/>
                        <a:pt x="40" y="30"/>
                        <a:pt x="43" y="32"/>
                      </a:cubicBezTo>
                      <a:cubicBezTo>
                        <a:pt x="44" y="32"/>
                        <a:pt x="44" y="34"/>
                        <a:pt x="45" y="34"/>
                      </a:cubicBezTo>
                      <a:cubicBezTo>
                        <a:pt x="58" y="36"/>
                        <a:pt x="68" y="46"/>
                        <a:pt x="79" y="51"/>
                      </a:cubicBezTo>
                      <a:cubicBezTo>
                        <a:pt x="86" y="54"/>
                        <a:pt x="90" y="57"/>
                        <a:pt x="93" y="64"/>
                      </a:cubicBezTo>
                      <a:cubicBezTo>
                        <a:pt x="94" y="67"/>
                        <a:pt x="95" y="70"/>
                        <a:pt x="97" y="73"/>
                      </a:cubicBezTo>
                      <a:cubicBezTo>
                        <a:pt x="100" y="76"/>
                        <a:pt x="104" y="77"/>
                        <a:pt x="106" y="71"/>
                      </a:cubicBezTo>
                      <a:cubicBezTo>
                        <a:pt x="109" y="64"/>
                        <a:pt x="112" y="56"/>
                        <a:pt x="116" y="49"/>
                      </a:cubicBezTo>
                      <a:cubicBezTo>
                        <a:pt x="120" y="42"/>
                        <a:pt x="120" y="36"/>
                        <a:pt x="114" y="30"/>
                      </a:cubicBezTo>
                      <a:cubicBezTo>
                        <a:pt x="110" y="25"/>
                        <a:pt x="113" y="4"/>
                        <a:pt x="117" y="1"/>
                      </a:cubicBezTo>
                      <a:cubicBezTo>
                        <a:pt x="118" y="0"/>
                        <a:pt x="120" y="0"/>
                        <a:pt x="122" y="0"/>
                      </a:cubicBezTo>
                      <a:cubicBezTo>
                        <a:pt x="128" y="3"/>
                        <a:pt x="135" y="6"/>
                        <a:pt x="141" y="9"/>
                      </a:cubicBezTo>
                      <a:cubicBezTo>
                        <a:pt x="145" y="12"/>
                        <a:pt x="148" y="17"/>
                        <a:pt x="151" y="21"/>
                      </a:cubicBezTo>
                      <a:cubicBezTo>
                        <a:pt x="154" y="29"/>
                        <a:pt x="158" y="30"/>
                        <a:pt x="164" y="24"/>
                      </a:cubicBezTo>
                      <a:cubicBezTo>
                        <a:pt x="172" y="16"/>
                        <a:pt x="176" y="17"/>
                        <a:pt x="180" y="27"/>
                      </a:cubicBezTo>
                      <a:cubicBezTo>
                        <a:pt x="184" y="36"/>
                        <a:pt x="188" y="44"/>
                        <a:pt x="193" y="51"/>
                      </a:cubicBezTo>
                      <a:cubicBezTo>
                        <a:pt x="196" y="55"/>
                        <a:pt x="200" y="58"/>
                        <a:pt x="205" y="60"/>
                      </a:cubicBezTo>
                      <a:cubicBezTo>
                        <a:pt x="213" y="62"/>
                        <a:pt x="213" y="67"/>
                        <a:pt x="210" y="72"/>
                      </a:cubicBezTo>
                      <a:cubicBezTo>
                        <a:pt x="206" y="81"/>
                        <a:pt x="199" y="85"/>
                        <a:pt x="190" y="86"/>
                      </a:cubicBezTo>
                      <a:cubicBezTo>
                        <a:pt x="181" y="87"/>
                        <a:pt x="173" y="90"/>
                        <a:pt x="165" y="92"/>
                      </a:cubicBezTo>
                      <a:cubicBezTo>
                        <a:pt x="164" y="93"/>
                        <a:pt x="163" y="96"/>
                        <a:pt x="162" y="98"/>
                      </a:cubicBezTo>
                      <a:cubicBezTo>
                        <a:pt x="162" y="99"/>
                        <a:pt x="165" y="101"/>
                        <a:pt x="166" y="101"/>
                      </a:cubicBezTo>
                      <a:cubicBezTo>
                        <a:pt x="178" y="103"/>
                        <a:pt x="186" y="108"/>
                        <a:pt x="194" y="118"/>
                      </a:cubicBezTo>
                      <a:cubicBezTo>
                        <a:pt x="186" y="130"/>
                        <a:pt x="181" y="131"/>
                        <a:pt x="165" y="117"/>
                      </a:cubicBezTo>
                      <a:cubicBezTo>
                        <a:pt x="165" y="122"/>
                        <a:pt x="165" y="125"/>
                        <a:pt x="165" y="128"/>
                      </a:cubicBezTo>
                      <a:cubicBezTo>
                        <a:pt x="166" y="132"/>
                        <a:pt x="167" y="135"/>
                        <a:pt x="168" y="1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šḷíḍé">
                  <a:extLst>
                    <a:ext uri="{FF2B5EF4-FFF2-40B4-BE49-F238E27FC236}">
                      <a16:creationId xmlns:a16="http://schemas.microsoft.com/office/drawing/2014/main" xmlns="" id="{0A4BD70A-7350-43E1-A9F5-00E85BF7D8BD}"/>
                    </a:ext>
                  </a:extLst>
                </p:cNvPr>
                <p:cNvSpPr/>
                <p:nvPr/>
              </p:nvSpPr>
              <p:spPr bwMode="auto">
                <a:xfrm>
                  <a:off x="3335" y="1335"/>
                  <a:ext cx="560" cy="395"/>
                </a:xfrm>
                <a:custGeom>
                  <a:avLst/>
                  <a:gdLst>
                    <a:gd name="T0" fmla="*/ 221 w 269"/>
                    <a:gd name="T1" fmla="*/ 20 h 190"/>
                    <a:gd name="T2" fmla="*/ 238 w 269"/>
                    <a:gd name="T3" fmla="*/ 14 h 190"/>
                    <a:gd name="T4" fmla="*/ 261 w 269"/>
                    <a:gd name="T5" fmla="*/ 9 h 190"/>
                    <a:gd name="T6" fmla="*/ 269 w 269"/>
                    <a:gd name="T7" fmla="*/ 13 h 190"/>
                    <a:gd name="T8" fmla="*/ 263 w 269"/>
                    <a:gd name="T9" fmla="*/ 19 h 190"/>
                    <a:gd name="T10" fmla="*/ 240 w 269"/>
                    <a:gd name="T11" fmla="*/ 33 h 190"/>
                    <a:gd name="T12" fmla="*/ 235 w 269"/>
                    <a:gd name="T13" fmla="*/ 49 h 190"/>
                    <a:gd name="T14" fmla="*/ 237 w 269"/>
                    <a:gd name="T15" fmla="*/ 80 h 190"/>
                    <a:gd name="T16" fmla="*/ 229 w 269"/>
                    <a:gd name="T17" fmla="*/ 86 h 190"/>
                    <a:gd name="T18" fmla="*/ 214 w 269"/>
                    <a:gd name="T19" fmla="*/ 88 h 190"/>
                    <a:gd name="T20" fmla="*/ 220 w 269"/>
                    <a:gd name="T21" fmla="*/ 102 h 190"/>
                    <a:gd name="T22" fmla="*/ 220 w 269"/>
                    <a:gd name="T23" fmla="*/ 104 h 190"/>
                    <a:gd name="T24" fmla="*/ 216 w 269"/>
                    <a:gd name="T25" fmla="*/ 119 h 190"/>
                    <a:gd name="T26" fmla="*/ 209 w 269"/>
                    <a:gd name="T27" fmla="*/ 130 h 190"/>
                    <a:gd name="T28" fmla="*/ 185 w 269"/>
                    <a:gd name="T29" fmla="*/ 135 h 190"/>
                    <a:gd name="T30" fmla="*/ 149 w 269"/>
                    <a:gd name="T31" fmla="*/ 153 h 190"/>
                    <a:gd name="T32" fmla="*/ 131 w 269"/>
                    <a:gd name="T33" fmla="*/ 180 h 190"/>
                    <a:gd name="T34" fmla="*/ 120 w 269"/>
                    <a:gd name="T35" fmla="*/ 189 h 190"/>
                    <a:gd name="T36" fmla="*/ 102 w 269"/>
                    <a:gd name="T37" fmla="*/ 174 h 190"/>
                    <a:gd name="T38" fmla="*/ 89 w 269"/>
                    <a:gd name="T39" fmla="*/ 141 h 190"/>
                    <a:gd name="T40" fmla="*/ 88 w 269"/>
                    <a:gd name="T41" fmla="*/ 138 h 190"/>
                    <a:gd name="T42" fmla="*/ 88 w 269"/>
                    <a:gd name="T43" fmla="*/ 117 h 190"/>
                    <a:gd name="T44" fmla="*/ 55 w 269"/>
                    <a:gd name="T45" fmla="*/ 71 h 190"/>
                    <a:gd name="T46" fmla="*/ 26 w 269"/>
                    <a:gd name="T47" fmla="*/ 64 h 190"/>
                    <a:gd name="T48" fmla="*/ 16 w 269"/>
                    <a:gd name="T49" fmla="*/ 55 h 190"/>
                    <a:gd name="T50" fmla="*/ 4 w 269"/>
                    <a:gd name="T51" fmla="*/ 45 h 190"/>
                    <a:gd name="T52" fmla="*/ 1 w 269"/>
                    <a:gd name="T53" fmla="*/ 44 h 190"/>
                    <a:gd name="T54" fmla="*/ 0 w 269"/>
                    <a:gd name="T55" fmla="*/ 42 h 190"/>
                    <a:gd name="T56" fmla="*/ 13 w 269"/>
                    <a:gd name="T57" fmla="*/ 41 h 190"/>
                    <a:gd name="T58" fmla="*/ 24 w 269"/>
                    <a:gd name="T59" fmla="*/ 40 h 190"/>
                    <a:gd name="T60" fmla="*/ 33 w 269"/>
                    <a:gd name="T61" fmla="*/ 29 h 190"/>
                    <a:gd name="T62" fmla="*/ 21 w 269"/>
                    <a:gd name="T63" fmla="*/ 22 h 190"/>
                    <a:gd name="T64" fmla="*/ 31 w 269"/>
                    <a:gd name="T65" fmla="*/ 20 h 190"/>
                    <a:gd name="T66" fmla="*/ 58 w 269"/>
                    <a:gd name="T67" fmla="*/ 12 h 190"/>
                    <a:gd name="T68" fmla="*/ 79 w 269"/>
                    <a:gd name="T69" fmla="*/ 12 h 190"/>
                    <a:gd name="T70" fmla="*/ 101 w 269"/>
                    <a:gd name="T71" fmla="*/ 12 h 190"/>
                    <a:gd name="T72" fmla="*/ 159 w 269"/>
                    <a:gd name="T73" fmla="*/ 5 h 190"/>
                    <a:gd name="T74" fmla="*/ 176 w 269"/>
                    <a:gd name="T75" fmla="*/ 2 h 190"/>
                    <a:gd name="T76" fmla="*/ 216 w 269"/>
                    <a:gd name="T77" fmla="*/ 2 h 190"/>
                    <a:gd name="T78" fmla="*/ 221 w 269"/>
                    <a:gd name="T79" fmla="*/ 2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69" h="190">
                      <a:moveTo>
                        <a:pt x="221" y="20"/>
                      </a:moveTo>
                      <a:cubicBezTo>
                        <a:pt x="226" y="18"/>
                        <a:pt x="232" y="15"/>
                        <a:pt x="238" y="14"/>
                      </a:cubicBezTo>
                      <a:cubicBezTo>
                        <a:pt x="246" y="11"/>
                        <a:pt x="254" y="10"/>
                        <a:pt x="261" y="9"/>
                      </a:cubicBezTo>
                      <a:cubicBezTo>
                        <a:pt x="264" y="9"/>
                        <a:pt x="266" y="12"/>
                        <a:pt x="269" y="13"/>
                      </a:cubicBezTo>
                      <a:cubicBezTo>
                        <a:pt x="267" y="15"/>
                        <a:pt x="265" y="18"/>
                        <a:pt x="263" y="19"/>
                      </a:cubicBezTo>
                      <a:cubicBezTo>
                        <a:pt x="255" y="24"/>
                        <a:pt x="247" y="28"/>
                        <a:pt x="240" y="33"/>
                      </a:cubicBezTo>
                      <a:cubicBezTo>
                        <a:pt x="234" y="36"/>
                        <a:pt x="233" y="41"/>
                        <a:pt x="235" y="49"/>
                      </a:cubicBezTo>
                      <a:cubicBezTo>
                        <a:pt x="238" y="59"/>
                        <a:pt x="237" y="70"/>
                        <a:pt x="237" y="80"/>
                      </a:cubicBezTo>
                      <a:cubicBezTo>
                        <a:pt x="237" y="82"/>
                        <a:pt x="232" y="85"/>
                        <a:pt x="229" y="86"/>
                      </a:cubicBezTo>
                      <a:cubicBezTo>
                        <a:pt x="224" y="87"/>
                        <a:pt x="219" y="87"/>
                        <a:pt x="214" y="88"/>
                      </a:cubicBezTo>
                      <a:cubicBezTo>
                        <a:pt x="216" y="93"/>
                        <a:pt x="218" y="97"/>
                        <a:pt x="220" y="102"/>
                      </a:cubicBezTo>
                      <a:cubicBezTo>
                        <a:pt x="220" y="103"/>
                        <a:pt x="220" y="103"/>
                        <a:pt x="220" y="104"/>
                      </a:cubicBezTo>
                      <a:cubicBezTo>
                        <a:pt x="215" y="108"/>
                        <a:pt x="205" y="110"/>
                        <a:pt x="216" y="119"/>
                      </a:cubicBezTo>
                      <a:cubicBezTo>
                        <a:pt x="220" y="122"/>
                        <a:pt x="215" y="129"/>
                        <a:pt x="209" y="130"/>
                      </a:cubicBezTo>
                      <a:cubicBezTo>
                        <a:pt x="201" y="132"/>
                        <a:pt x="193" y="132"/>
                        <a:pt x="185" y="135"/>
                      </a:cubicBezTo>
                      <a:cubicBezTo>
                        <a:pt x="173" y="140"/>
                        <a:pt x="160" y="145"/>
                        <a:pt x="149" y="153"/>
                      </a:cubicBezTo>
                      <a:cubicBezTo>
                        <a:pt x="141" y="159"/>
                        <a:pt x="137" y="171"/>
                        <a:pt x="131" y="180"/>
                      </a:cubicBezTo>
                      <a:cubicBezTo>
                        <a:pt x="128" y="184"/>
                        <a:pt x="121" y="190"/>
                        <a:pt x="120" y="189"/>
                      </a:cubicBezTo>
                      <a:cubicBezTo>
                        <a:pt x="113" y="186"/>
                        <a:pt x="105" y="181"/>
                        <a:pt x="102" y="174"/>
                      </a:cubicBezTo>
                      <a:cubicBezTo>
                        <a:pt x="96" y="164"/>
                        <a:pt x="93" y="152"/>
                        <a:pt x="89" y="141"/>
                      </a:cubicBezTo>
                      <a:cubicBezTo>
                        <a:pt x="89" y="140"/>
                        <a:pt x="88" y="138"/>
                        <a:pt x="88" y="138"/>
                      </a:cubicBezTo>
                      <a:cubicBezTo>
                        <a:pt x="94" y="131"/>
                        <a:pt x="88" y="124"/>
                        <a:pt x="88" y="117"/>
                      </a:cubicBezTo>
                      <a:cubicBezTo>
                        <a:pt x="87" y="94"/>
                        <a:pt x="72" y="81"/>
                        <a:pt x="55" y="71"/>
                      </a:cubicBezTo>
                      <a:cubicBezTo>
                        <a:pt x="47" y="66"/>
                        <a:pt x="36" y="66"/>
                        <a:pt x="26" y="64"/>
                      </a:cubicBezTo>
                      <a:cubicBezTo>
                        <a:pt x="21" y="63"/>
                        <a:pt x="14" y="65"/>
                        <a:pt x="16" y="55"/>
                      </a:cubicBezTo>
                      <a:cubicBezTo>
                        <a:pt x="17" y="52"/>
                        <a:pt x="9" y="48"/>
                        <a:pt x="4" y="45"/>
                      </a:cubicBez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3"/>
                        <a:pt x="0" y="43"/>
                        <a:pt x="0" y="42"/>
                      </a:cubicBezTo>
                      <a:cubicBezTo>
                        <a:pt x="4" y="41"/>
                        <a:pt x="8" y="41"/>
                        <a:pt x="13" y="41"/>
                      </a:cubicBezTo>
                      <a:cubicBezTo>
                        <a:pt x="16" y="40"/>
                        <a:pt x="21" y="42"/>
                        <a:pt x="24" y="40"/>
                      </a:cubicBezTo>
                      <a:cubicBezTo>
                        <a:pt x="27" y="38"/>
                        <a:pt x="30" y="33"/>
                        <a:pt x="33" y="29"/>
                      </a:cubicBezTo>
                      <a:cubicBezTo>
                        <a:pt x="29" y="27"/>
                        <a:pt x="26" y="25"/>
                        <a:pt x="21" y="22"/>
                      </a:cubicBezTo>
                      <a:cubicBezTo>
                        <a:pt x="25" y="21"/>
                        <a:pt x="28" y="20"/>
                        <a:pt x="31" y="20"/>
                      </a:cubicBezTo>
                      <a:cubicBezTo>
                        <a:pt x="41" y="20"/>
                        <a:pt x="50" y="19"/>
                        <a:pt x="58" y="12"/>
                      </a:cubicBezTo>
                      <a:cubicBezTo>
                        <a:pt x="62" y="8"/>
                        <a:pt x="73" y="9"/>
                        <a:pt x="79" y="12"/>
                      </a:cubicBezTo>
                      <a:cubicBezTo>
                        <a:pt x="87" y="14"/>
                        <a:pt x="92" y="16"/>
                        <a:pt x="101" y="12"/>
                      </a:cubicBezTo>
                      <a:cubicBezTo>
                        <a:pt x="119" y="6"/>
                        <a:pt x="139" y="2"/>
                        <a:pt x="159" y="5"/>
                      </a:cubicBezTo>
                      <a:cubicBezTo>
                        <a:pt x="165" y="6"/>
                        <a:pt x="171" y="2"/>
                        <a:pt x="176" y="2"/>
                      </a:cubicBezTo>
                      <a:cubicBezTo>
                        <a:pt x="190" y="1"/>
                        <a:pt x="203" y="0"/>
                        <a:pt x="216" y="2"/>
                      </a:cubicBezTo>
                      <a:cubicBezTo>
                        <a:pt x="218" y="2"/>
                        <a:pt x="219" y="12"/>
                        <a:pt x="221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işḷîḑê">
                  <a:extLst>
                    <a:ext uri="{FF2B5EF4-FFF2-40B4-BE49-F238E27FC236}">
                      <a16:creationId xmlns:a16="http://schemas.microsoft.com/office/drawing/2014/main" xmlns="" id="{88DD775C-0EC5-4438-BB41-30046C3BBD8A}"/>
                    </a:ext>
                  </a:extLst>
                </p:cNvPr>
                <p:cNvSpPr/>
                <p:nvPr/>
              </p:nvSpPr>
              <p:spPr bwMode="auto">
                <a:xfrm>
                  <a:off x="2977" y="1584"/>
                  <a:ext cx="302" cy="196"/>
                </a:xfrm>
                <a:custGeom>
                  <a:avLst/>
                  <a:gdLst>
                    <a:gd name="T0" fmla="*/ 0 w 145"/>
                    <a:gd name="T1" fmla="*/ 84 h 94"/>
                    <a:gd name="T2" fmla="*/ 24 w 145"/>
                    <a:gd name="T3" fmla="*/ 38 h 94"/>
                    <a:gd name="T4" fmla="*/ 44 w 145"/>
                    <a:gd name="T5" fmla="*/ 39 h 94"/>
                    <a:gd name="T6" fmla="*/ 37 w 145"/>
                    <a:gd name="T7" fmla="*/ 21 h 94"/>
                    <a:gd name="T8" fmla="*/ 52 w 145"/>
                    <a:gd name="T9" fmla="*/ 2 h 94"/>
                    <a:gd name="T10" fmla="*/ 55 w 145"/>
                    <a:gd name="T11" fmla="*/ 0 h 94"/>
                    <a:gd name="T12" fmla="*/ 85 w 145"/>
                    <a:gd name="T13" fmla="*/ 8 h 94"/>
                    <a:gd name="T14" fmla="*/ 106 w 145"/>
                    <a:gd name="T15" fmla="*/ 17 h 94"/>
                    <a:gd name="T16" fmla="*/ 118 w 145"/>
                    <a:gd name="T17" fmla="*/ 38 h 94"/>
                    <a:gd name="T18" fmla="*/ 123 w 145"/>
                    <a:gd name="T19" fmla="*/ 49 h 94"/>
                    <a:gd name="T20" fmla="*/ 145 w 145"/>
                    <a:gd name="T21" fmla="*/ 58 h 94"/>
                    <a:gd name="T22" fmla="*/ 132 w 145"/>
                    <a:gd name="T23" fmla="*/ 74 h 94"/>
                    <a:gd name="T24" fmla="*/ 120 w 145"/>
                    <a:gd name="T25" fmla="*/ 66 h 94"/>
                    <a:gd name="T26" fmla="*/ 118 w 145"/>
                    <a:gd name="T27" fmla="*/ 68 h 94"/>
                    <a:gd name="T28" fmla="*/ 124 w 145"/>
                    <a:gd name="T29" fmla="*/ 77 h 94"/>
                    <a:gd name="T30" fmla="*/ 122 w 145"/>
                    <a:gd name="T31" fmla="*/ 88 h 94"/>
                    <a:gd name="T32" fmla="*/ 110 w 145"/>
                    <a:gd name="T33" fmla="*/ 94 h 94"/>
                    <a:gd name="T34" fmla="*/ 79 w 145"/>
                    <a:gd name="T35" fmla="*/ 70 h 94"/>
                    <a:gd name="T36" fmla="*/ 92 w 145"/>
                    <a:gd name="T37" fmla="*/ 42 h 94"/>
                    <a:gd name="T38" fmla="*/ 86 w 145"/>
                    <a:gd name="T39" fmla="*/ 36 h 94"/>
                    <a:gd name="T40" fmla="*/ 66 w 145"/>
                    <a:gd name="T41" fmla="*/ 26 h 94"/>
                    <a:gd name="T42" fmla="*/ 52 w 145"/>
                    <a:gd name="T43" fmla="*/ 31 h 94"/>
                    <a:gd name="T44" fmla="*/ 58 w 145"/>
                    <a:gd name="T45" fmla="*/ 42 h 94"/>
                    <a:gd name="T46" fmla="*/ 40 w 145"/>
                    <a:gd name="T47" fmla="*/ 67 h 94"/>
                    <a:gd name="T48" fmla="*/ 55 w 145"/>
                    <a:gd name="T49" fmla="*/ 78 h 94"/>
                    <a:gd name="T50" fmla="*/ 28 w 145"/>
                    <a:gd name="T51" fmla="*/ 66 h 94"/>
                    <a:gd name="T52" fmla="*/ 2 w 145"/>
                    <a:gd name="T53" fmla="*/ 87 h 94"/>
                    <a:gd name="T54" fmla="*/ 0 w 145"/>
                    <a:gd name="T55" fmla="*/ 8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5" h="94">
                      <a:moveTo>
                        <a:pt x="0" y="84"/>
                      </a:moveTo>
                      <a:cubicBezTo>
                        <a:pt x="8" y="69"/>
                        <a:pt x="16" y="54"/>
                        <a:pt x="24" y="38"/>
                      </a:cubicBezTo>
                      <a:cubicBezTo>
                        <a:pt x="32" y="41"/>
                        <a:pt x="37" y="48"/>
                        <a:pt x="44" y="39"/>
                      </a:cubicBezTo>
                      <a:cubicBezTo>
                        <a:pt x="51" y="29"/>
                        <a:pt x="39" y="27"/>
                        <a:pt x="37" y="21"/>
                      </a:cubicBezTo>
                      <a:cubicBezTo>
                        <a:pt x="42" y="15"/>
                        <a:pt x="47" y="8"/>
                        <a:pt x="52" y="2"/>
                      </a:cubicBezTo>
                      <a:cubicBezTo>
                        <a:pt x="53" y="1"/>
                        <a:pt x="54" y="0"/>
                        <a:pt x="55" y="0"/>
                      </a:cubicBezTo>
                      <a:cubicBezTo>
                        <a:pt x="65" y="2"/>
                        <a:pt x="75" y="5"/>
                        <a:pt x="85" y="8"/>
                      </a:cubicBezTo>
                      <a:cubicBezTo>
                        <a:pt x="92" y="10"/>
                        <a:pt x="99" y="15"/>
                        <a:pt x="106" y="17"/>
                      </a:cubicBezTo>
                      <a:cubicBezTo>
                        <a:pt x="117" y="20"/>
                        <a:pt x="122" y="27"/>
                        <a:pt x="118" y="38"/>
                      </a:cubicBezTo>
                      <a:cubicBezTo>
                        <a:pt x="115" y="44"/>
                        <a:pt x="117" y="47"/>
                        <a:pt x="123" y="49"/>
                      </a:cubicBezTo>
                      <a:cubicBezTo>
                        <a:pt x="130" y="51"/>
                        <a:pt x="137" y="55"/>
                        <a:pt x="145" y="58"/>
                      </a:cubicBezTo>
                      <a:cubicBezTo>
                        <a:pt x="141" y="64"/>
                        <a:pt x="137" y="69"/>
                        <a:pt x="132" y="74"/>
                      </a:cubicBezTo>
                      <a:cubicBezTo>
                        <a:pt x="128" y="71"/>
                        <a:pt x="124" y="69"/>
                        <a:pt x="120" y="66"/>
                      </a:cubicBezTo>
                      <a:cubicBezTo>
                        <a:pt x="119" y="67"/>
                        <a:pt x="119" y="67"/>
                        <a:pt x="118" y="68"/>
                      </a:cubicBezTo>
                      <a:cubicBezTo>
                        <a:pt x="120" y="71"/>
                        <a:pt x="122" y="74"/>
                        <a:pt x="124" y="77"/>
                      </a:cubicBezTo>
                      <a:cubicBezTo>
                        <a:pt x="128" y="82"/>
                        <a:pt x="128" y="85"/>
                        <a:pt x="122" y="88"/>
                      </a:cubicBezTo>
                      <a:cubicBezTo>
                        <a:pt x="117" y="89"/>
                        <a:pt x="114" y="92"/>
                        <a:pt x="110" y="94"/>
                      </a:cubicBezTo>
                      <a:cubicBezTo>
                        <a:pt x="99" y="86"/>
                        <a:pt x="89" y="77"/>
                        <a:pt x="79" y="70"/>
                      </a:cubicBezTo>
                      <a:cubicBezTo>
                        <a:pt x="86" y="67"/>
                        <a:pt x="94" y="51"/>
                        <a:pt x="92" y="42"/>
                      </a:cubicBezTo>
                      <a:cubicBezTo>
                        <a:pt x="91" y="40"/>
                        <a:pt x="88" y="37"/>
                        <a:pt x="86" y="36"/>
                      </a:cubicBezTo>
                      <a:cubicBezTo>
                        <a:pt x="80" y="32"/>
                        <a:pt x="73" y="29"/>
                        <a:pt x="66" y="26"/>
                      </a:cubicBezTo>
                      <a:cubicBezTo>
                        <a:pt x="61" y="24"/>
                        <a:pt x="55" y="24"/>
                        <a:pt x="52" y="31"/>
                      </a:cubicBezTo>
                      <a:cubicBezTo>
                        <a:pt x="52" y="33"/>
                        <a:pt x="56" y="37"/>
                        <a:pt x="58" y="42"/>
                      </a:cubicBezTo>
                      <a:cubicBezTo>
                        <a:pt x="53" y="49"/>
                        <a:pt x="47" y="57"/>
                        <a:pt x="40" y="67"/>
                      </a:cubicBezTo>
                      <a:cubicBezTo>
                        <a:pt x="44" y="70"/>
                        <a:pt x="49" y="74"/>
                        <a:pt x="55" y="78"/>
                      </a:cubicBezTo>
                      <a:cubicBezTo>
                        <a:pt x="41" y="85"/>
                        <a:pt x="34" y="82"/>
                        <a:pt x="28" y="66"/>
                      </a:cubicBezTo>
                      <a:cubicBezTo>
                        <a:pt x="19" y="73"/>
                        <a:pt x="11" y="80"/>
                        <a:pt x="2" y="87"/>
                      </a:cubicBezTo>
                      <a:cubicBezTo>
                        <a:pt x="2" y="86"/>
                        <a:pt x="1" y="85"/>
                        <a:pt x="0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îṧļïḑé">
                  <a:extLst>
                    <a:ext uri="{FF2B5EF4-FFF2-40B4-BE49-F238E27FC236}">
                      <a16:creationId xmlns:a16="http://schemas.microsoft.com/office/drawing/2014/main" xmlns="" id="{A38DAFF9-C57A-41B0-B5F8-542543752008}"/>
                    </a:ext>
                  </a:extLst>
                </p:cNvPr>
                <p:cNvSpPr/>
                <p:nvPr/>
              </p:nvSpPr>
              <p:spPr bwMode="auto">
                <a:xfrm>
                  <a:off x="3891" y="1817"/>
                  <a:ext cx="91" cy="100"/>
                </a:xfrm>
                <a:custGeom>
                  <a:avLst/>
                  <a:gdLst>
                    <a:gd name="T0" fmla="*/ 19 w 44"/>
                    <a:gd name="T1" fmla="*/ 0 h 48"/>
                    <a:gd name="T2" fmla="*/ 42 w 44"/>
                    <a:gd name="T3" fmla="*/ 31 h 48"/>
                    <a:gd name="T4" fmla="*/ 44 w 44"/>
                    <a:gd name="T5" fmla="*/ 48 h 48"/>
                    <a:gd name="T6" fmla="*/ 19 w 44"/>
                    <a:gd name="T7" fmla="*/ 48 h 48"/>
                    <a:gd name="T8" fmla="*/ 19 w 44"/>
                    <a:gd name="T9" fmla="*/ 42 h 48"/>
                    <a:gd name="T10" fmla="*/ 22 w 44"/>
                    <a:gd name="T11" fmla="*/ 33 h 48"/>
                    <a:gd name="T12" fmla="*/ 20 w 44"/>
                    <a:gd name="T13" fmla="*/ 25 h 48"/>
                    <a:gd name="T14" fmla="*/ 14 w 44"/>
                    <a:gd name="T15" fmla="*/ 31 h 48"/>
                    <a:gd name="T16" fmla="*/ 13 w 44"/>
                    <a:gd name="T17" fmla="*/ 37 h 48"/>
                    <a:gd name="T18" fmla="*/ 3 w 44"/>
                    <a:gd name="T19" fmla="*/ 43 h 48"/>
                    <a:gd name="T20" fmla="*/ 1 w 44"/>
                    <a:gd name="T21" fmla="*/ 33 h 48"/>
                    <a:gd name="T22" fmla="*/ 15 w 44"/>
                    <a:gd name="T23" fmla="*/ 16 h 48"/>
                    <a:gd name="T24" fmla="*/ 18 w 44"/>
                    <a:gd name="T25" fmla="*/ 9 h 48"/>
                    <a:gd name="T26" fmla="*/ 19 w 44"/>
                    <a:gd name="T2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48">
                      <a:moveTo>
                        <a:pt x="19" y="0"/>
                      </a:moveTo>
                      <a:cubicBezTo>
                        <a:pt x="27" y="10"/>
                        <a:pt x="35" y="20"/>
                        <a:pt x="42" y="31"/>
                      </a:cubicBezTo>
                      <a:cubicBezTo>
                        <a:pt x="44" y="36"/>
                        <a:pt x="43" y="43"/>
                        <a:pt x="44" y="48"/>
                      </a:cubicBezTo>
                      <a:cubicBezTo>
                        <a:pt x="36" y="48"/>
                        <a:pt x="27" y="48"/>
                        <a:pt x="19" y="48"/>
                      </a:cubicBezTo>
                      <a:cubicBezTo>
                        <a:pt x="19" y="48"/>
                        <a:pt x="18" y="44"/>
                        <a:pt x="19" y="42"/>
                      </a:cubicBezTo>
                      <a:cubicBezTo>
                        <a:pt x="20" y="39"/>
                        <a:pt x="22" y="36"/>
                        <a:pt x="22" y="33"/>
                      </a:cubicBezTo>
                      <a:cubicBezTo>
                        <a:pt x="23" y="30"/>
                        <a:pt x="21" y="28"/>
                        <a:pt x="20" y="25"/>
                      </a:cubicBezTo>
                      <a:cubicBezTo>
                        <a:pt x="18" y="27"/>
                        <a:pt x="15" y="29"/>
                        <a:pt x="14" y="31"/>
                      </a:cubicBezTo>
                      <a:cubicBezTo>
                        <a:pt x="13" y="33"/>
                        <a:pt x="14" y="36"/>
                        <a:pt x="13" y="37"/>
                      </a:cubicBezTo>
                      <a:cubicBezTo>
                        <a:pt x="10" y="39"/>
                        <a:pt x="6" y="41"/>
                        <a:pt x="3" y="43"/>
                      </a:cubicBezTo>
                      <a:cubicBezTo>
                        <a:pt x="2" y="39"/>
                        <a:pt x="0" y="34"/>
                        <a:pt x="1" y="33"/>
                      </a:cubicBezTo>
                      <a:cubicBezTo>
                        <a:pt x="6" y="28"/>
                        <a:pt x="5" y="18"/>
                        <a:pt x="15" y="16"/>
                      </a:cubicBezTo>
                      <a:cubicBezTo>
                        <a:pt x="17" y="16"/>
                        <a:pt x="18" y="12"/>
                        <a:pt x="18" y="9"/>
                      </a:cubicBezTo>
                      <a:cubicBezTo>
                        <a:pt x="19" y="6"/>
                        <a:pt x="19" y="3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sļiḋe">
                  <a:extLst>
                    <a:ext uri="{FF2B5EF4-FFF2-40B4-BE49-F238E27FC236}">
                      <a16:creationId xmlns:a16="http://schemas.microsoft.com/office/drawing/2014/main" xmlns="" id="{065F57FD-87D5-459C-8F40-0F9DB43DA0C3}"/>
                    </a:ext>
                  </a:extLst>
                </p:cNvPr>
                <p:cNvSpPr/>
                <p:nvPr/>
              </p:nvSpPr>
              <p:spPr bwMode="auto">
                <a:xfrm>
                  <a:off x="4382" y="2713"/>
                  <a:ext cx="79" cy="122"/>
                </a:xfrm>
                <a:custGeom>
                  <a:avLst/>
                  <a:gdLst>
                    <a:gd name="T0" fmla="*/ 33 w 38"/>
                    <a:gd name="T1" fmla="*/ 0 h 59"/>
                    <a:gd name="T2" fmla="*/ 32 w 38"/>
                    <a:gd name="T3" fmla="*/ 27 h 59"/>
                    <a:gd name="T4" fmla="*/ 24 w 38"/>
                    <a:gd name="T5" fmla="*/ 43 h 59"/>
                    <a:gd name="T6" fmla="*/ 9 w 38"/>
                    <a:gd name="T7" fmla="*/ 59 h 59"/>
                    <a:gd name="T8" fmla="*/ 33 w 38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9">
                      <a:moveTo>
                        <a:pt x="33" y="0"/>
                      </a:moveTo>
                      <a:cubicBezTo>
                        <a:pt x="38" y="8"/>
                        <a:pt x="38" y="19"/>
                        <a:pt x="32" y="27"/>
                      </a:cubicBezTo>
                      <a:cubicBezTo>
                        <a:pt x="29" y="32"/>
                        <a:pt x="26" y="38"/>
                        <a:pt x="24" y="43"/>
                      </a:cubicBezTo>
                      <a:cubicBezTo>
                        <a:pt x="21" y="51"/>
                        <a:pt x="17" y="57"/>
                        <a:pt x="9" y="59"/>
                      </a:cubicBezTo>
                      <a:cubicBezTo>
                        <a:pt x="0" y="45"/>
                        <a:pt x="12" y="16"/>
                        <a:pt x="3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íṥļïḋé">
                  <a:extLst>
                    <a:ext uri="{FF2B5EF4-FFF2-40B4-BE49-F238E27FC236}">
                      <a16:creationId xmlns:a16="http://schemas.microsoft.com/office/drawing/2014/main" xmlns="" id="{15BA631C-789A-4ECE-BC98-1729B9307AA6}"/>
                    </a:ext>
                  </a:extLst>
                </p:cNvPr>
                <p:cNvSpPr/>
                <p:nvPr/>
              </p:nvSpPr>
              <p:spPr bwMode="auto">
                <a:xfrm>
                  <a:off x="3768" y="1688"/>
                  <a:ext cx="88" cy="38"/>
                </a:xfrm>
                <a:custGeom>
                  <a:avLst/>
                  <a:gdLst>
                    <a:gd name="T0" fmla="*/ 0 w 42"/>
                    <a:gd name="T1" fmla="*/ 2 h 18"/>
                    <a:gd name="T2" fmla="*/ 35 w 42"/>
                    <a:gd name="T3" fmla="*/ 0 h 18"/>
                    <a:gd name="T4" fmla="*/ 42 w 42"/>
                    <a:gd name="T5" fmla="*/ 4 h 18"/>
                    <a:gd name="T6" fmla="*/ 34 w 42"/>
                    <a:gd name="T7" fmla="*/ 13 h 18"/>
                    <a:gd name="T8" fmla="*/ 17 w 42"/>
                    <a:gd name="T9" fmla="*/ 16 h 18"/>
                    <a:gd name="T10" fmla="*/ 0 w 42"/>
                    <a:gd name="T11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18">
                      <a:moveTo>
                        <a:pt x="0" y="2"/>
                      </a:moveTo>
                      <a:cubicBezTo>
                        <a:pt x="11" y="1"/>
                        <a:pt x="23" y="0"/>
                        <a:pt x="35" y="0"/>
                      </a:cubicBezTo>
                      <a:cubicBezTo>
                        <a:pt x="37" y="0"/>
                        <a:pt x="39" y="3"/>
                        <a:pt x="42" y="4"/>
                      </a:cubicBezTo>
                      <a:cubicBezTo>
                        <a:pt x="39" y="7"/>
                        <a:pt x="37" y="12"/>
                        <a:pt x="34" y="13"/>
                      </a:cubicBezTo>
                      <a:cubicBezTo>
                        <a:pt x="29" y="15"/>
                        <a:pt x="23" y="15"/>
                        <a:pt x="17" y="16"/>
                      </a:cubicBezTo>
                      <a:cubicBezTo>
                        <a:pt x="10" y="18"/>
                        <a:pt x="2" y="1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îslîḍé">
                  <a:extLst>
                    <a:ext uri="{FF2B5EF4-FFF2-40B4-BE49-F238E27FC236}">
                      <a16:creationId xmlns:a16="http://schemas.microsoft.com/office/drawing/2014/main" xmlns="" id="{E6ED725C-7CEF-453A-A707-989343974AE1}"/>
                    </a:ext>
                  </a:extLst>
                </p:cNvPr>
                <p:cNvSpPr/>
                <p:nvPr/>
              </p:nvSpPr>
              <p:spPr bwMode="auto">
                <a:xfrm>
                  <a:off x="4101" y="1447"/>
                  <a:ext cx="65" cy="58"/>
                </a:xfrm>
                <a:custGeom>
                  <a:avLst/>
                  <a:gdLst>
                    <a:gd name="T0" fmla="*/ 24 w 31"/>
                    <a:gd name="T1" fmla="*/ 28 h 28"/>
                    <a:gd name="T2" fmla="*/ 0 w 31"/>
                    <a:gd name="T3" fmla="*/ 7 h 28"/>
                    <a:gd name="T4" fmla="*/ 28 w 31"/>
                    <a:gd name="T5" fmla="*/ 4 h 28"/>
                    <a:gd name="T6" fmla="*/ 31 w 31"/>
                    <a:gd name="T7" fmla="*/ 15 h 28"/>
                    <a:gd name="T8" fmla="*/ 24 w 31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8">
                      <a:moveTo>
                        <a:pt x="24" y="28"/>
                      </a:moveTo>
                      <a:cubicBezTo>
                        <a:pt x="15" y="20"/>
                        <a:pt x="8" y="14"/>
                        <a:pt x="0" y="7"/>
                      </a:cubicBezTo>
                      <a:cubicBezTo>
                        <a:pt x="5" y="3"/>
                        <a:pt x="23" y="0"/>
                        <a:pt x="28" y="4"/>
                      </a:cubicBezTo>
                      <a:cubicBezTo>
                        <a:pt x="30" y="6"/>
                        <a:pt x="31" y="11"/>
                        <a:pt x="31" y="15"/>
                      </a:cubicBezTo>
                      <a:cubicBezTo>
                        <a:pt x="30" y="19"/>
                        <a:pt x="27" y="24"/>
                        <a:pt x="24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ṧḷidé">
                  <a:extLst>
                    <a:ext uri="{FF2B5EF4-FFF2-40B4-BE49-F238E27FC236}">
                      <a16:creationId xmlns:a16="http://schemas.microsoft.com/office/drawing/2014/main" xmlns="" id="{EBEFA897-4C87-45F7-98DE-C0B731A01865}"/>
                    </a:ext>
                  </a:extLst>
                </p:cNvPr>
                <p:cNvSpPr/>
                <p:nvPr/>
              </p:nvSpPr>
              <p:spPr bwMode="auto">
                <a:xfrm>
                  <a:off x="3196" y="1401"/>
                  <a:ext cx="89" cy="63"/>
                </a:xfrm>
                <a:custGeom>
                  <a:avLst/>
                  <a:gdLst>
                    <a:gd name="T0" fmla="*/ 42 w 43"/>
                    <a:gd name="T1" fmla="*/ 11 h 30"/>
                    <a:gd name="T2" fmla="*/ 2 w 43"/>
                    <a:gd name="T3" fmla="*/ 30 h 30"/>
                    <a:gd name="T4" fmla="*/ 0 w 43"/>
                    <a:gd name="T5" fmla="*/ 28 h 30"/>
                    <a:gd name="T6" fmla="*/ 33 w 43"/>
                    <a:gd name="T7" fmla="*/ 1 h 30"/>
                    <a:gd name="T8" fmla="*/ 43 w 43"/>
                    <a:gd name="T9" fmla="*/ 6 h 30"/>
                    <a:gd name="T10" fmla="*/ 42 w 43"/>
                    <a:gd name="T11" fmla="*/ 1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30">
                      <a:moveTo>
                        <a:pt x="42" y="11"/>
                      </a:moveTo>
                      <a:cubicBezTo>
                        <a:pt x="28" y="17"/>
                        <a:pt x="15" y="24"/>
                        <a:pt x="2" y="30"/>
                      </a:cubicBezTo>
                      <a:cubicBezTo>
                        <a:pt x="1" y="29"/>
                        <a:pt x="1" y="28"/>
                        <a:pt x="0" y="28"/>
                      </a:cubicBezTo>
                      <a:cubicBezTo>
                        <a:pt x="11" y="19"/>
                        <a:pt x="22" y="9"/>
                        <a:pt x="33" y="1"/>
                      </a:cubicBezTo>
                      <a:cubicBezTo>
                        <a:pt x="35" y="0"/>
                        <a:pt x="40" y="5"/>
                        <a:pt x="43" y="6"/>
                      </a:cubicBezTo>
                      <a:cubicBezTo>
                        <a:pt x="43" y="8"/>
                        <a:pt x="42" y="9"/>
                        <a:pt x="42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s1iḍè">
                  <a:extLst>
                    <a:ext uri="{FF2B5EF4-FFF2-40B4-BE49-F238E27FC236}">
                      <a16:creationId xmlns:a16="http://schemas.microsoft.com/office/drawing/2014/main" xmlns="" id="{19021180-2140-4AE3-A22A-7B42B21C356C}"/>
                    </a:ext>
                  </a:extLst>
                </p:cNvPr>
                <p:cNvSpPr/>
                <p:nvPr/>
              </p:nvSpPr>
              <p:spPr bwMode="auto">
                <a:xfrm>
                  <a:off x="4492" y="1528"/>
                  <a:ext cx="69" cy="85"/>
                </a:xfrm>
                <a:custGeom>
                  <a:avLst/>
                  <a:gdLst>
                    <a:gd name="T0" fmla="*/ 0 w 33"/>
                    <a:gd name="T1" fmla="*/ 34 h 41"/>
                    <a:gd name="T2" fmla="*/ 16 w 33"/>
                    <a:gd name="T3" fmla="*/ 9 h 41"/>
                    <a:gd name="T4" fmla="*/ 28 w 33"/>
                    <a:gd name="T5" fmla="*/ 0 h 41"/>
                    <a:gd name="T6" fmla="*/ 32 w 33"/>
                    <a:gd name="T7" fmla="*/ 5 h 41"/>
                    <a:gd name="T8" fmla="*/ 23 w 33"/>
                    <a:gd name="T9" fmla="*/ 16 h 41"/>
                    <a:gd name="T10" fmla="*/ 10 w 33"/>
                    <a:gd name="T11" fmla="*/ 33 h 41"/>
                    <a:gd name="T12" fmla="*/ 0 w 33"/>
                    <a:gd name="T13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1">
                      <a:moveTo>
                        <a:pt x="0" y="34"/>
                      </a:moveTo>
                      <a:cubicBezTo>
                        <a:pt x="6" y="25"/>
                        <a:pt x="10" y="17"/>
                        <a:pt x="16" y="9"/>
                      </a:cubicBezTo>
                      <a:cubicBezTo>
                        <a:pt x="19" y="5"/>
                        <a:pt x="24" y="3"/>
                        <a:pt x="28" y="0"/>
                      </a:cubicBezTo>
                      <a:cubicBezTo>
                        <a:pt x="28" y="0"/>
                        <a:pt x="33" y="4"/>
                        <a:pt x="32" y="5"/>
                      </a:cubicBezTo>
                      <a:cubicBezTo>
                        <a:pt x="30" y="9"/>
                        <a:pt x="27" y="14"/>
                        <a:pt x="23" y="16"/>
                      </a:cubicBezTo>
                      <a:cubicBezTo>
                        <a:pt x="16" y="20"/>
                        <a:pt x="10" y="24"/>
                        <a:pt x="10" y="33"/>
                      </a:cubicBezTo>
                      <a:cubicBezTo>
                        <a:pt x="9" y="41"/>
                        <a:pt x="4" y="38"/>
                        <a:pt x="0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şlîďé">
                  <a:extLst>
                    <a:ext uri="{FF2B5EF4-FFF2-40B4-BE49-F238E27FC236}">
                      <a16:creationId xmlns:a16="http://schemas.microsoft.com/office/drawing/2014/main" xmlns="" id="{544B9E67-39B2-4D45-B26E-31246D27C91B}"/>
                    </a:ext>
                  </a:extLst>
                </p:cNvPr>
                <p:cNvSpPr/>
                <p:nvPr/>
              </p:nvSpPr>
              <p:spPr bwMode="auto">
                <a:xfrm>
                  <a:off x="3104" y="2299"/>
                  <a:ext cx="44" cy="36"/>
                </a:xfrm>
                <a:custGeom>
                  <a:avLst/>
                  <a:gdLst>
                    <a:gd name="T0" fmla="*/ 21 w 21"/>
                    <a:gd name="T1" fmla="*/ 16 h 17"/>
                    <a:gd name="T2" fmla="*/ 0 w 21"/>
                    <a:gd name="T3" fmla="*/ 1 h 17"/>
                    <a:gd name="T4" fmla="*/ 21 w 21"/>
                    <a:gd name="T5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7">
                      <a:moveTo>
                        <a:pt x="21" y="16"/>
                      </a:moveTo>
                      <a:cubicBezTo>
                        <a:pt x="9" y="17"/>
                        <a:pt x="6" y="7"/>
                        <a:pt x="0" y="1"/>
                      </a:cubicBezTo>
                      <a:cubicBezTo>
                        <a:pt x="11" y="0"/>
                        <a:pt x="12" y="13"/>
                        <a:pt x="21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ṥļîḓê">
                  <a:extLst>
                    <a:ext uri="{FF2B5EF4-FFF2-40B4-BE49-F238E27FC236}">
                      <a16:creationId xmlns:a16="http://schemas.microsoft.com/office/drawing/2014/main" xmlns="" id="{DCEA440D-F422-4F98-8D6E-E86693C19C4B}"/>
                    </a:ext>
                  </a:extLst>
                </p:cNvPr>
                <p:cNvSpPr/>
                <p:nvPr/>
              </p:nvSpPr>
              <p:spPr bwMode="auto">
                <a:xfrm>
                  <a:off x="3177" y="2349"/>
                  <a:ext cx="29" cy="17"/>
                </a:xfrm>
                <a:custGeom>
                  <a:avLst/>
                  <a:gdLst>
                    <a:gd name="T0" fmla="*/ 0 w 14"/>
                    <a:gd name="T1" fmla="*/ 2 h 8"/>
                    <a:gd name="T2" fmla="*/ 12 w 14"/>
                    <a:gd name="T3" fmla="*/ 0 h 8"/>
                    <a:gd name="T4" fmla="*/ 14 w 14"/>
                    <a:gd name="T5" fmla="*/ 5 h 8"/>
                    <a:gd name="T6" fmla="*/ 2 w 14"/>
                    <a:gd name="T7" fmla="*/ 8 h 8"/>
                    <a:gd name="T8" fmla="*/ 0 w 14"/>
                    <a:gd name="T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8">
                      <a:moveTo>
                        <a:pt x="0" y="2"/>
                      </a:moveTo>
                      <a:cubicBezTo>
                        <a:pt x="4" y="1"/>
                        <a:pt x="8" y="0"/>
                        <a:pt x="12" y="0"/>
                      </a:cubicBezTo>
                      <a:cubicBezTo>
                        <a:pt x="13" y="0"/>
                        <a:pt x="13" y="3"/>
                        <a:pt x="14" y="5"/>
                      </a:cubicBezTo>
                      <a:cubicBezTo>
                        <a:pt x="10" y="6"/>
                        <a:pt x="6" y="7"/>
                        <a:pt x="2" y="8"/>
                      </a:cubicBezTo>
                      <a:cubicBezTo>
                        <a:pt x="1" y="6"/>
                        <a:pt x="1" y="4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íś1íḓe">
              <a:extLst>
                <a:ext uri="{FF2B5EF4-FFF2-40B4-BE49-F238E27FC236}">
                  <a16:creationId xmlns:a16="http://schemas.microsoft.com/office/drawing/2014/main" xmlns="" id="{0D25254D-4AF3-4EB9-A6D2-1708CD232A3A}"/>
                </a:ext>
              </a:extLst>
            </p:cNvPr>
            <p:cNvGrpSpPr/>
            <p:nvPr/>
          </p:nvGrpSpPr>
          <p:grpSpPr>
            <a:xfrm>
              <a:off x="687278" y="2545838"/>
              <a:ext cx="4377087" cy="1899399"/>
              <a:chOff x="687278" y="2398652"/>
              <a:chExt cx="3524773" cy="1899399"/>
            </a:xfrm>
          </p:grpSpPr>
          <p:sp>
            <p:nvSpPr>
              <p:cNvPr id="16" name="iṡļïdè">
                <a:extLst>
                  <a:ext uri="{FF2B5EF4-FFF2-40B4-BE49-F238E27FC236}">
                    <a16:creationId xmlns:a16="http://schemas.microsoft.com/office/drawing/2014/main" xmlns="" id="{9E9A2684-8FFE-4709-90ED-8131EF38AC9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ïşľïḓê">
                <a:extLst>
                  <a:ext uri="{FF2B5EF4-FFF2-40B4-BE49-F238E27FC236}">
                    <a16:creationId xmlns:a16="http://schemas.microsoft.com/office/drawing/2014/main" xmlns="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ïŝ1ïḋe">
              <a:extLst>
                <a:ext uri="{FF2B5EF4-FFF2-40B4-BE49-F238E27FC236}">
                  <a16:creationId xmlns:a16="http://schemas.microsoft.com/office/drawing/2014/main" xmlns="" id="{0784DB79-0382-47A3-8E8F-DB8FB94EF1CF}"/>
                </a:ext>
              </a:extLst>
            </p:cNvPr>
            <p:cNvSpPr/>
            <p:nvPr/>
          </p:nvSpPr>
          <p:spPr bwMode="auto">
            <a:xfrm>
              <a:off x="7899285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9" name="iś1iḑè">
              <a:extLst>
                <a:ext uri="{FF2B5EF4-FFF2-40B4-BE49-F238E27FC236}">
                  <a16:creationId xmlns:a16="http://schemas.microsoft.com/office/drawing/2014/main" xmlns="" id="{6E842F8B-6549-48C1-90BF-3A75181E2533}"/>
                </a:ext>
              </a:extLst>
            </p:cNvPr>
            <p:cNvSpPr txBox="1"/>
            <p:nvPr/>
          </p:nvSpPr>
          <p:spPr bwMode="auto">
            <a:xfrm>
              <a:off x="7899285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0" name="íS1íďê">
              <a:extLst>
                <a:ext uri="{FF2B5EF4-FFF2-40B4-BE49-F238E27FC236}">
                  <a16:creationId xmlns:a16="http://schemas.microsoft.com/office/drawing/2014/main" xmlns="" id="{47942AB9-C65C-4032-B509-00E8915CBD71}"/>
                </a:ext>
              </a:extLst>
            </p:cNvPr>
            <p:cNvSpPr/>
            <p:nvPr/>
          </p:nvSpPr>
          <p:spPr bwMode="auto">
            <a:xfrm>
              <a:off x="7899285" y="3394883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iṥ1ïďé">
              <a:extLst>
                <a:ext uri="{FF2B5EF4-FFF2-40B4-BE49-F238E27FC236}">
                  <a16:creationId xmlns:a16="http://schemas.microsoft.com/office/drawing/2014/main" xmlns="" id="{E5CBD748-5D65-4DBE-9132-B37A7E4F7675}"/>
                </a:ext>
              </a:extLst>
            </p:cNvPr>
            <p:cNvSpPr txBox="1"/>
            <p:nvPr/>
          </p:nvSpPr>
          <p:spPr bwMode="auto">
            <a:xfrm>
              <a:off x="7899285" y="2982003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  <p:sp>
          <p:nvSpPr>
            <p:cNvPr id="12" name="iṧ1îḍè">
              <a:extLst>
                <a:ext uri="{FF2B5EF4-FFF2-40B4-BE49-F238E27FC236}">
                  <a16:creationId xmlns:a16="http://schemas.microsoft.com/office/drawing/2014/main" xmlns="" id="{A788134E-38EC-4DDB-9570-6495F5C58736}"/>
                </a:ext>
              </a:extLst>
            </p:cNvPr>
            <p:cNvSpPr/>
            <p:nvPr/>
          </p:nvSpPr>
          <p:spPr bwMode="auto">
            <a:xfrm>
              <a:off x="7899285" y="5174232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i$lîḑe">
              <a:extLst>
                <a:ext uri="{FF2B5EF4-FFF2-40B4-BE49-F238E27FC236}">
                  <a16:creationId xmlns:a16="http://schemas.microsoft.com/office/drawing/2014/main" xmlns="" id="{83DFF30B-B596-4C9F-861B-6BDEB9C44E43}"/>
                </a:ext>
              </a:extLst>
            </p:cNvPr>
            <p:cNvSpPr txBox="1"/>
            <p:nvPr/>
          </p:nvSpPr>
          <p:spPr bwMode="auto">
            <a:xfrm>
              <a:off x="7899285" y="4761352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03.Text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B8CD330F-938E-46A0-B61D-9F606FDE82A2}"/>
                </a:ext>
              </a:extLst>
            </p:cNvPr>
            <p:cNvCxnSpPr/>
            <p:nvPr/>
          </p:nvCxnSpPr>
          <p:spPr>
            <a:xfrm>
              <a:off x="8076000" y="2663987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8558A7D-2BCD-4D1B-8614-CDECF5B1A130}"/>
                </a:ext>
              </a:extLst>
            </p:cNvPr>
            <p:cNvCxnSpPr/>
            <p:nvPr/>
          </p:nvCxnSpPr>
          <p:spPr>
            <a:xfrm>
              <a:off x="8076000" y="4411306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4726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70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79475" y="1404668"/>
            <a:ext cx="9829094" cy="4535750"/>
            <a:chOff x="1379475" y="1404668"/>
            <a:chExt cx="9829094" cy="4535750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AF4D42DE-127E-47DF-B17F-1DBFEB402F8D}"/>
                </a:ext>
              </a:extLst>
            </p:cNvPr>
            <p:cNvCxnSpPr/>
            <p:nvPr/>
          </p:nvCxnSpPr>
          <p:spPr>
            <a:xfrm>
              <a:off x="4735025" y="2970533"/>
              <a:ext cx="110167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F1219A0E-D6EB-4C51-831E-E653C1CD51D1}"/>
                </a:ext>
              </a:extLst>
            </p:cNvPr>
            <p:cNvCxnSpPr/>
            <p:nvPr/>
          </p:nvCxnSpPr>
          <p:spPr>
            <a:xfrm>
              <a:off x="4735025" y="4149081"/>
              <a:ext cx="1101673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0B7171D7-4274-429A-90A3-989E48256913}"/>
                </a:ext>
              </a:extLst>
            </p:cNvPr>
            <p:cNvCxnSpPr/>
            <p:nvPr/>
          </p:nvCxnSpPr>
          <p:spPr>
            <a:xfrm>
              <a:off x="4151786" y="5265205"/>
              <a:ext cx="168491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E8000B2D-CB46-4856-86D0-2C45465E15C6}"/>
                </a:ext>
              </a:extLst>
            </p:cNvPr>
            <p:cNvCxnSpPr/>
            <p:nvPr/>
          </p:nvCxnSpPr>
          <p:spPr>
            <a:xfrm>
              <a:off x="4151786" y="1808820"/>
              <a:ext cx="16849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îs1îḓé">
              <a:extLst>
                <a:ext uri="{FF2B5EF4-FFF2-40B4-BE49-F238E27FC236}">
                  <a16:creationId xmlns:a16="http://schemas.microsoft.com/office/drawing/2014/main" xmlns="" id="{F3735E2E-01B5-46BE-AC28-3E8EDD59D037}"/>
                </a:ext>
              </a:extLst>
            </p:cNvPr>
            <p:cNvSpPr/>
            <p:nvPr/>
          </p:nvSpPr>
          <p:spPr bwMode="auto">
            <a:xfrm>
              <a:off x="1379475" y="1520787"/>
              <a:ext cx="3996446" cy="3996446"/>
            </a:xfrm>
            <a:prstGeom prst="donut">
              <a:avLst>
                <a:gd name="adj" fmla="val 20463"/>
              </a:avLst>
            </a:prstGeom>
            <a:solidFill>
              <a:schemeClr val="bg1">
                <a:lumMod val="8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Sļïdè">
              <a:extLst>
                <a:ext uri="{FF2B5EF4-FFF2-40B4-BE49-F238E27FC236}">
                  <a16:creationId xmlns:a16="http://schemas.microsoft.com/office/drawing/2014/main" xmlns="" id="{249EEE37-67BD-448B-A6F9-4A3E9AC0A7F0}"/>
                </a:ext>
              </a:extLst>
            </p:cNvPr>
            <p:cNvSpPr/>
            <p:nvPr/>
          </p:nvSpPr>
          <p:spPr bwMode="auto">
            <a:xfrm>
              <a:off x="1379475" y="1520788"/>
              <a:ext cx="1998222" cy="3996445"/>
            </a:xfrm>
            <a:custGeom>
              <a:avLst/>
              <a:gdLst>
                <a:gd name="connsiteX0" fmla="*/ 1998222 w 1998222"/>
                <a:gd name="connsiteY0" fmla="*/ 0 h 3996444"/>
                <a:gd name="connsiteX1" fmla="*/ 1998222 w 1998222"/>
                <a:gd name="connsiteY1" fmla="*/ 567495 h 3996444"/>
                <a:gd name="connsiteX2" fmla="*/ 567495 w 1998222"/>
                <a:gd name="connsiteY2" fmla="*/ 1998222 h 3996444"/>
                <a:gd name="connsiteX3" fmla="*/ 1998222 w 1998222"/>
                <a:gd name="connsiteY3" fmla="*/ 3428949 h 3996444"/>
                <a:gd name="connsiteX4" fmla="*/ 1998222 w 1998222"/>
                <a:gd name="connsiteY4" fmla="*/ 3996444 h 3996444"/>
                <a:gd name="connsiteX5" fmla="*/ 0 w 1998222"/>
                <a:gd name="connsiteY5" fmla="*/ 1998222 h 3996444"/>
                <a:gd name="connsiteX6" fmla="*/ 1998222 w 1998222"/>
                <a:gd name="connsiteY6" fmla="*/ 0 h 3996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8222" h="3996444">
                  <a:moveTo>
                    <a:pt x="1998222" y="0"/>
                  </a:moveTo>
                  <a:lnTo>
                    <a:pt x="1998222" y="567495"/>
                  </a:lnTo>
                  <a:cubicBezTo>
                    <a:pt x="1208053" y="567495"/>
                    <a:pt x="567495" y="1208053"/>
                    <a:pt x="567495" y="1998222"/>
                  </a:cubicBezTo>
                  <a:cubicBezTo>
                    <a:pt x="567495" y="2788391"/>
                    <a:pt x="1208053" y="3428949"/>
                    <a:pt x="1998222" y="3428949"/>
                  </a:cubicBezTo>
                  <a:lnTo>
                    <a:pt x="1998222" y="3996444"/>
                  </a:lnTo>
                  <a:cubicBezTo>
                    <a:pt x="894634" y="3996444"/>
                    <a:pt x="0" y="3101810"/>
                    <a:pt x="0" y="1998222"/>
                  </a:cubicBezTo>
                  <a:cubicBezTo>
                    <a:pt x="0" y="894634"/>
                    <a:pt x="894634" y="0"/>
                    <a:pt x="199822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ṡlíḓé">
              <a:extLst>
                <a:ext uri="{FF2B5EF4-FFF2-40B4-BE49-F238E27FC236}">
                  <a16:creationId xmlns:a16="http://schemas.microsoft.com/office/drawing/2014/main" xmlns="" id="{1142E71E-BEB0-4607-B8B0-A39D853DB409}"/>
                </a:ext>
              </a:extLst>
            </p:cNvPr>
            <p:cNvSpPr/>
            <p:nvPr/>
          </p:nvSpPr>
          <p:spPr bwMode="auto">
            <a:xfrm>
              <a:off x="4389376" y="3519010"/>
              <a:ext cx="986545" cy="1412956"/>
            </a:xfrm>
            <a:custGeom>
              <a:avLst/>
              <a:gdLst>
                <a:gd name="connsiteX0" fmla="*/ 419050 w 986545"/>
                <a:gd name="connsiteY0" fmla="*/ 0 h 1412956"/>
                <a:gd name="connsiteX1" fmla="*/ 986545 w 986545"/>
                <a:gd name="connsiteY1" fmla="*/ 0 h 1412956"/>
                <a:gd name="connsiteX2" fmla="*/ 401279 w 986545"/>
                <a:gd name="connsiteY2" fmla="*/ 1412956 h 1412956"/>
                <a:gd name="connsiteX3" fmla="*/ 0 w 986545"/>
                <a:gd name="connsiteY3" fmla="*/ 1011677 h 1412956"/>
                <a:gd name="connsiteX4" fmla="*/ 419050 w 986545"/>
                <a:gd name="connsiteY4" fmla="*/ 0 h 141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6545" h="1412956">
                  <a:moveTo>
                    <a:pt x="419050" y="0"/>
                  </a:moveTo>
                  <a:lnTo>
                    <a:pt x="986545" y="0"/>
                  </a:lnTo>
                  <a:cubicBezTo>
                    <a:pt x="986545" y="551794"/>
                    <a:pt x="762887" y="1051350"/>
                    <a:pt x="401279" y="1412956"/>
                  </a:cubicBezTo>
                  <a:lnTo>
                    <a:pt x="0" y="1011677"/>
                  </a:lnTo>
                  <a:cubicBezTo>
                    <a:pt x="258911" y="752766"/>
                    <a:pt x="419050" y="395085"/>
                    <a:pt x="41905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íŝļiďé">
              <a:extLst>
                <a:ext uri="{FF2B5EF4-FFF2-40B4-BE49-F238E27FC236}">
                  <a16:creationId xmlns:a16="http://schemas.microsoft.com/office/drawing/2014/main" xmlns="" id="{D3703639-B0C9-432F-BFB0-88A94F52726E}"/>
                </a:ext>
              </a:extLst>
            </p:cNvPr>
            <p:cNvSpPr/>
            <p:nvPr/>
          </p:nvSpPr>
          <p:spPr bwMode="auto">
            <a:xfrm flipH="1">
              <a:off x="4389848" y="2106574"/>
              <a:ext cx="986073" cy="1412436"/>
            </a:xfrm>
            <a:custGeom>
              <a:avLst/>
              <a:gdLst>
                <a:gd name="connsiteX0" fmla="*/ 584794 w 986073"/>
                <a:gd name="connsiteY0" fmla="*/ 0 h 1412436"/>
                <a:gd name="connsiteX1" fmla="*/ 456297 w 986073"/>
                <a:gd name="connsiteY1" fmla="*/ 141381 h 1412436"/>
                <a:gd name="connsiteX2" fmla="*/ 0 w 986073"/>
                <a:gd name="connsiteY2" fmla="*/ 1412436 h 1412436"/>
                <a:gd name="connsiteX3" fmla="*/ 567495 w 986073"/>
                <a:gd name="connsiteY3" fmla="*/ 1412436 h 1412436"/>
                <a:gd name="connsiteX4" fmla="*/ 894203 w 986073"/>
                <a:gd name="connsiteY4" fmla="*/ 502361 h 1412436"/>
                <a:gd name="connsiteX5" fmla="*/ 986073 w 986073"/>
                <a:gd name="connsiteY5" fmla="*/ 401279 h 1412436"/>
                <a:gd name="connsiteX6" fmla="*/ 584794 w 986073"/>
                <a:gd name="connsiteY6" fmla="*/ 0 h 1412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6073" h="1412436">
                  <a:moveTo>
                    <a:pt x="584794" y="0"/>
                  </a:moveTo>
                  <a:lnTo>
                    <a:pt x="456297" y="141381"/>
                  </a:lnTo>
                  <a:cubicBezTo>
                    <a:pt x="171239" y="486792"/>
                    <a:pt x="0" y="929616"/>
                    <a:pt x="0" y="1412436"/>
                  </a:cubicBezTo>
                  <a:lnTo>
                    <a:pt x="567495" y="1412436"/>
                  </a:lnTo>
                  <a:cubicBezTo>
                    <a:pt x="567495" y="1066737"/>
                    <a:pt x="690102" y="749675"/>
                    <a:pt x="894203" y="502361"/>
                  </a:cubicBezTo>
                  <a:lnTo>
                    <a:pt x="986073" y="401279"/>
                  </a:lnTo>
                  <a:lnTo>
                    <a:pt x="584794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sḷiḓê">
              <a:extLst>
                <a:ext uri="{FF2B5EF4-FFF2-40B4-BE49-F238E27FC236}">
                  <a16:creationId xmlns:a16="http://schemas.microsoft.com/office/drawing/2014/main" xmlns="" id="{FD086775-CFBA-41FC-BBEF-1109C1DD7858}"/>
                </a:ext>
              </a:extLst>
            </p:cNvPr>
            <p:cNvSpPr/>
            <p:nvPr/>
          </p:nvSpPr>
          <p:spPr bwMode="auto">
            <a:xfrm flipH="1">
              <a:off x="3377697" y="1520789"/>
              <a:ext cx="1413428" cy="987065"/>
            </a:xfrm>
            <a:custGeom>
              <a:avLst/>
              <a:gdLst>
                <a:gd name="connsiteX0" fmla="*/ 1413428 w 1413428"/>
                <a:gd name="connsiteY0" fmla="*/ 0 h 987065"/>
                <a:gd name="connsiteX1" fmla="*/ 472 w 1413428"/>
                <a:gd name="connsiteY1" fmla="*/ 585266 h 987065"/>
                <a:gd name="connsiteX2" fmla="*/ 0 w 1413428"/>
                <a:gd name="connsiteY2" fmla="*/ 585786 h 987065"/>
                <a:gd name="connsiteX3" fmla="*/ 401279 w 1413428"/>
                <a:gd name="connsiteY3" fmla="*/ 987065 h 987065"/>
                <a:gd name="connsiteX4" fmla="*/ 401751 w 1413428"/>
                <a:gd name="connsiteY4" fmla="*/ 986545 h 987065"/>
                <a:gd name="connsiteX5" fmla="*/ 1413428 w 1413428"/>
                <a:gd name="connsiteY5" fmla="*/ 567495 h 987065"/>
                <a:gd name="connsiteX6" fmla="*/ 1413428 w 1413428"/>
                <a:gd name="connsiteY6" fmla="*/ 0 h 98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3428" h="987065">
                  <a:moveTo>
                    <a:pt x="1413428" y="0"/>
                  </a:moveTo>
                  <a:cubicBezTo>
                    <a:pt x="861634" y="0"/>
                    <a:pt x="362079" y="223659"/>
                    <a:pt x="472" y="585266"/>
                  </a:cubicBezTo>
                  <a:lnTo>
                    <a:pt x="0" y="585786"/>
                  </a:lnTo>
                  <a:lnTo>
                    <a:pt x="401279" y="987065"/>
                  </a:lnTo>
                  <a:lnTo>
                    <a:pt x="401751" y="986545"/>
                  </a:lnTo>
                  <a:cubicBezTo>
                    <a:pt x="660662" y="727635"/>
                    <a:pt x="1018344" y="567495"/>
                    <a:pt x="1413428" y="567495"/>
                  </a:cubicBezTo>
                  <a:lnTo>
                    <a:pt x="1413428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ïṥḷïde">
              <a:extLst>
                <a:ext uri="{FF2B5EF4-FFF2-40B4-BE49-F238E27FC236}">
                  <a16:creationId xmlns:a16="http://schemas.microsoft.com/office/drawing/2014/main" xmlns="" id="{7AF70B35-1669-4F8F-A78B-D7AB416C195B}"/>
                </a:ext>
              </a:extLst>
            </p:cNvPr>
            <p:cNvSpPr/>
            <p:nvPr/>
          </p:nvSpPr>
          <p:spPr bwMode="auto">
            <a:xfrm flipH="1" flipV="1">
              <a:off x="3377697" y="4530168"/>
              <a:ext cx="1413428" cy="987065"/>
            </a:xfrm>
            <a:custGeom>
              <a:avLst/>
              <a:gdLst>
                <a:gd name="connsiteX0" fmla="*/ 1413428 w 1413428"/>
                <a:gd name="connsiteY0" fmla="*/ 0 h 987065"/>
                <a:gd name="connsiteX1" fmla="*/ 472 w 1413428"/>
                <a:gd name="connsiteY1" fmla="*/ 585266 h 987065"/>
                <a:gd name="connsiteX2" fmla="*/ 0 w 1413428"/>
                <a:gd name="connsiteY2" fmla="*/ 585786 h 987065"/>
                <a:gd name="connsiteX3" fmla="*/ 401279 w 1413428"/>
                <a:gd name="connsiteY3" fmla="*/ 987065 h 987065"/>
                <a:gd name="connsiteX4" fmla="*/ 401751 w 1413428"/>
                <a:gd name="connsiteY4" fmla="*/ 986545 h 987065"/>
                <a:gd name="connsiteX5" fmla="*/ 1413428 w 1413428"/>
                <a:gd name="connsiteY5" fmla="*/ 567495 h 987065"/>
                <a:gd name="connsiteX6" fmla="*/ 1413428 w 1413428"/>
                <a:gd name="connsiteY6" fmla="*/ 0 h 98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3428" h="987065">
                  <a:moveTo>
                    <a:pt x="1413428" y="0"/>
                  </a:moveTo>
                  <a:cubicBezTo>
                    <a:pt x="861634" y="0"/>
                    <a:pt x="362079" y="223659"/>
                    <a:pt x="472" y="585266"/>
                  </a:cubicBezTo>
                  <a:lnTo>
                    <a:pt x="0" y="585786"/>
                  </a:lnTo>
                  <a:lnTo>
                    <a:pt x="401279" y="987065"/>
                  </a:lnTo>
                  <a:lnTo>
                    <a:pt x="401751" y="986545"/>
                  </a:lnTo>
                  <a:cubicBezTo>
                    <a:pt x="660662" y="727635"/>
                    <a:pt x="1018344" y="567495"/>
                    <a:pt x="1413428" y="567495"/>
                  </a:cubicBezTo>
                  <a:lnTo>
                    <a:pt x="1413428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íṥḻíḑe">
              <a:extLst>
                <a:ext uri="{FF2B5EF4-FFF2-40B4-BE49-F238E27FC236}">
                  <a16:creationId xmlns:a16="http://schemas.microsoft.com/office/drawing/2014/main" xmlns="" id="{2449AED4-3333-4553-BD44-64E17966ACF5}"/>
                </a:ext>
              </a:extLst>
            </p:cNvPr>
            <p:cNvSpPr/>
            <p:nvPr/>
          </p:nvSpPr>
          <p:spPr>
            <a:xfrm>
              <a:off x="2303747" y="2949622"/>
              <a:ext cx="2147900" cy="1138773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62500" lnSpcReduction="20000"/>
            </a:bodyPr>
            <a:lstStyle/>
            <a:p>
              <a:pPr algn="ctr"/>
              <a:r>
                <a:rPr lang="zh-CN" altLang="en-US" sz="4800" b="1" dirty="0">
                  <a:solidFill>
                    <a:schemeClr val="accent2"/>
                  </a:solidFill>
                </a:rPr>
                <a:t/>
              </a:r>
              <a:br>
                <a:rPr lang="zh-CN" altLang="en-US" sz="4800" b="1" dirty="0">
                  <a:solidFill>
                    <a:schemeClr val="accent2"/>
                  </a:solidFill>
                </a:rPr>
              </a:br>
              <a:r>
                <a:rPr lang="en-US" altLang="zh-CN" sz="4800" b="1" dirty="0">
                  <a:solidFill>
                    <a:schemeClr val="accent2"/>
                  </a:solidFill>
                </a:rPr>
                <a:t>CONTENT</a:t>
              </a:r>
            </a:p>
          </p:txBody>
        </p:sp>
        <p:sp>
          <p:nvSpPr>
            <p:cNvPr id="14" name="iṩḻiḍé">
              <a:extLst>
                <a:ext uri="{FF2B5EF4-FFF2-40B4-BE49-F238E27FC236}">
                  <a16:creationId xmlns:a16="http://schemas.microsoft.com/office/drawing/2014/main" xmlns="" id="{77314583-8D29-49E8-AC3F-A7FC2BFB70AD}"/>
                </a:ext>
              </a:extLst>
            </p:cNvPr>
            <p:cNvSpPr/>
            <p:nvPr/>
          </p:nvSpPr>
          <p:spPr>
            <a:xfrm>
              <a:off x="5951984" y="1561342"/>
              <a:ext cx="528395" cy="528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ŝļîḋê">
              <a:extLst>
                <a:ext uri="{FF2B5EF4-FFF2-40B4-BE49-F238E27FC236}">
                  <a16:creationId xmlns:a16="http://schemas.microsoft.com/office/drawing/2014/main" xmlns="" id="{04D6041D-A0F6-4DA4-A284-ED462FC11AA2}"/>
                </a:ext>
              </a:extLst>
            </p:cNvPr>
            <p:cNvSpPr/>
            <p:nvPr/>
          </p:nvSpPr>
          <p:spPr>
            <a:xfrm>
              <a:off x="6113433" y="1717766"/>
              <a:ext cx="205497" cy="215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" name="íś1ídé">
              <a:extLst>
                <a:ext uri="{FF2B5EF4-FFF2-40B4-BE49-F238E27FC236}">
                  <a16:creationId xmlns:a16="http://schemas.microsoft.com/office/drawing/2014/main" xmlns="" id="{B41A87C6-4D4F-4B24-A9AD-972C2D0662D5}"/>
                </a:ext>
              </a:extLst>
            </p:cNvPr>
            <p:cNvSpPr/>
            <p:nvPr/>
          </p:nvSpPr>
          <p:spPr>
            <a:xfrm>
              <a:off x="6480377" y="1404668"/>
              <a:ext cx="4713595" cy="366420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7" name="ïṣlïďé">
              <a:extLst>
                <a:ext uri="{FF2B5EF4-FFF2-40B4-BE49-F238E27FC236}">
                  <a16:creationId xmlns:a16="http://schemas.microsoft.com/office/drawing/2014/main" xmlns="" id="{6FEEC4E0-02AC-484B-B97D-09E2286FA9E8}"/>
                </a:ext>
              </a:extLst>
            </p:cNvPr>
            <p:cNvSpPr/>
            <p:nvPr/>
          </p:nvSpPr>
          <p:spPr>
            <a:xfrm>
              <a:off x="6480377" y="1771088"/>
              <a:ext cx="4713595" cy="642032"/>
            </a:xfrm>
            <a:prstGeom prst="rect">
              <a:avLst/>
            </a:prstGeom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Copy paste fonts. Choose the only option to retain text.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  <p:sp>
          <p:nvSpPr>
            <p:cNvPr id="18" name="îṧliďe">
              <a:extLst>
                <a:ext uri="{FF2B5EF4-FFF2-40B4-BE49-F238E27FC236}">
                  <a16:creationId xmlns:a16="http://schemas.microsoft.com/office/drawing/2014/main" xmlns="" id="{E31459C6-67C7-4040-ACBA-5EFC289807C9}"/>
                </a:ext>
              </a:extLst>
            </p:cNvPr>
            <p:cNvSpPr/>
            <p:nvPr/>
          </p:nvSpPr>
          <p:spPr>
            <a:xfrm>
              <a:off x="5951984" y="2800436"/>
              <a:ext cx="528395" cy="528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ïş1íḋé">
              <a:extLst>
                <a:ext uri="{FF2B5EF4-FFF2-40B4-BE49-F238E27FC236}">
                  <a16:creationId xmlns:a16="http://schemas.microsoft.com/office/drawing/2014/main" xmlns="" id="{EAE6256C-6E85-438B-BCF6-9C72DB90BB8F}"/>
                </a:ext>
              </a:extLst>
            </p:cNvPr>
            <p:cNvSpPr/>
            <p:nvPr/>
          </p:nvSpPr>
          <p:spPr>
            <a:xfrm>
              <a:off x="6113433" y="2956860"/>
              <a:ext cx="205497" cy="215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" name="îṩļiḓe">
              <a:extLst>
                <a:ext uri="{FF2B5EF4-FFF2-40B4-BE49-F238E27FC236}">
                  <a16:creationId xmlns:a16="http://schemas.microsoft.com/office/drawing/2014/main" xmlns="" id="{FE93644E-FEB4-42DB-A465-729335C907F3}"/>
                </a:ext>
              </a:extLst>
            </p:cNvPr>
            <p:cNvSpPr/>
            <p:nvPr/>
          </p:nvSpPr>
          <p:spPr>
            <a:xfrm>
              <a:off x="6494973" y="2580434"/>
              <a:ext cx="4698998" cy="366420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21" name="iślïḍê">
              <a:extLst>
                <a:ext uri="{FF2B5EF4-FFF2-40B4-BE49-F238E27FC236}">
                  <a16:creationId xmlns:a16="http://schemas.microsoft.com/office/drawing/2014/main" xmlns="" id="{26C59E58-AA68-48C0-BD6E-D55AF8BB2E68}"/>
                </a:ext>
              </a:extLst>
            </p:cNvPr>
            <p:cNvSpPr/>
            <p:nvPr/>
          </p:nvSpPr>
          <p:spPr>
            <a:xfrm>
              <a:off x="6494974" y="2946854"/>
              <a:ext cx="4713595" cy="642032"/>
            </a:xfrm>
            <a:prstGeom prst="rect">
              <a:avLst/>
            </a:prstGeom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Copy paste fonts. Choose the only option to retain text.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  <p:sp>
          <p:nvSpPr>
            <p:cNvPr id="22" name="ïşļíḍe">
              <a:extLst>
                <a:ext uri="{FF2B5EF4-FFF2-40B4-BE49-F238E27FC236}">
                  <a16:creationId xmlns:a16="http://schemas.microsoft.com/office/drawing/2014/main" xmlns="" id="{86DFE422-C1C7-4CAF-ABC9-573DC7DDA9B2}"/>
                </a:ext>
              </a:extLst>
            </p:cNvPr>
            <p:cNvSpPr/>
            <p:nvPr/>
          </p:nvSpPr>
          <p:spPr>
            <a:xfrm>
              <a:off x="5951984" y="3872320"/>
              <a:ext cx="528395" cy="528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3" name="ï$ľíḍé">
              <a:extLst>
                <a:ext uri="{FF2B5EF4-FFF2-40B4-BE49-F238E27FC236}">
                  <a16:creationId xmlns:a16="http://schemas.microsoft.com/office/drawing/2014/main" xmlns="" id="{71291EAD-AAD8-402D-80FC-70F0FFBC42CB}"/>
                </a:ext>
              </a:extLst>
            </p:cNvPr>
            <p:cNvSpPr/>
            <p:nvPr/>
          </p:nvSpPr>
          <p:spPr>
            <a:xfrm>
              <a:off x="6113433" y="4028744"/>
              <a:ext cx="205497" cy="215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4" name="í$ḷíďè">
              <a:extLst>
                <a:ext uri="{FF2B5EF4-FFF2-40B4-BE49-F238E27FC236}">
                  <a16:creationId xmlns:a16="http://schemas.microsoft.com/office/drawing/2014/main" xmlns="" id="{58EF355F-422C-4BB2-A180-C805783CE9C3}"/>
                </a:ext>
              </a:extLst>
            </p:cNvPr>
            <p:cNvSpPr/>
            <p:nvPr/>
          </p:nvSpPr>
          <p:spPr>
            <a:xfrm>
              <a:off x="6480377" y="3756201"/>
              <a:ext cx="4713595" cy="366420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25" name="îs1îďé">
              <a:extLst>
                <a:ext uri="{FF2B5EF4-FFF2-40B4-BE49-F238E27FC236}">
                  <a16:creationId xmlns:a16="http://schemas.microsoft.com/office/drawing/2014/main" xmlns="" id="{5E5595D3-5146-432C-A621-B274ACD79604}"/>
                </a:ext>
              </a:extLst>
            </p:cNvPr>
            <p:cNvSpPr/>
            <p:nvPr/>
          </p:nvSpPr>
          <p:spPr>
            <a:xfrm>
              <a:off x="6480377" y="4122621"/>
              <a:ext cx="4713595" cy="642032"/>
            </a:xfrm>
            <a:prstGeom prst="rect">
              <a:avLst/>
            </a:prstGeom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Copy paste fonts. Choose the only option to retain text.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  <p:sp>
          <p:nvSpPr>
            <p:cNvPr id="26" name="ïṣḻíḑé">
              <a:extLst>
                <a:ext uri="{FF2B5EF4-FFF2-40B4-BE49-F238E27FC236}">
                  <a16:creationId xmlns:a16="http://schemas.microsoft.com/office/drawing/2014/main" xmlns="" id="{86628365-9DBA-4304-ACB6-77D6CB19F76D}"/>
                </a:ext>
              </a:extLst>
            </p:cNvPr>
            <p:cNvSpPr/>
            <p:nvPr/>
          </p:nvSpPr>
          <p:spPr>
            <a:xfrm>
              <a:off x="5951984" y="5048085"/>
              <a:ext cx="528395" cy="528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íṣľíḋê">
              <a:extLst>
                <a:ext uri="{FF2B5EF4-FFF2-40B4-BE49-F238E27FC236}">
                  <a16:creationId xmlns:a16="http://schemas.microsoft.com/office/drawing/2014/main" xmlns="" id="{862225F4-34FA-4D35-B4B0-A19D9E164C10}"/>
                </a:ext>
              </a:extLst>
            </p:cNvPr>
            <p:cNvSpPr/>
            <p:nvPr/>
          </p:nvSpPr>
          <p:spPr>
            <a:xfrm>
              <a:off x="6113433" y="5204509"/>
              <a:ext cx="205497" cy="215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8" name="îṩľiḑê">
              <a:extLst>
                <a:ext uri="{FF2B5EF4-FFF2-40B4-BE49-F238E27FC236}">
                  <a16:creationId xmlns:a16="http://schemas.microsoft.com/office/drawing/2014/main" xmlns="" id="{465537F2-7638-469E-89D6-3441B9B5B897}"/>
                </a:ext>
              </a:extLst>
            </p:cNvPr>
            <p:cNvSpPr/>
            <p:nvPr/>
          </p:nvSpPr>
          <p:spPr>
            <a:xfrm>
              <a:off x="6480377" y="4931966"/>
              <a:ext cx="4713595" cy="366420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29" name="i$ḻïḓè">
              <a:extLst>
                <a:ext uri="{FF2B5EF4-FFF2-40B4-BE49-F238E27FC236}">
                  <a16:creationId xmlns:a16="http://schemas.microsoft.com/office/drawing/2014/main" xmlns="" id="{0602E363-B172-4952-8357-A1003D4FF905}"/>
                </a:ext>
              </a:extLst>
            </p:cNvPr>
            <p:cNvSpPr/>
            <p:nvPr/>
          </p:nvSpPr>
          <p:spPr>
            <a:xfrm>
              <a:off x="6480377" y="5298386"/>
              <a:ext cx="4713595" cy="642032"/>
            </a:xfrm>
            <a:prstGeom prst="rect">
              <a:avLst/>
            </a:prstGeom>
          </p:spPr>
          <p:txBody>
            <a:bodyPr wrap="square" lIns="91440" tIns="45720" rIns="91440" bIns="4572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Copy paste fonts. Choose the only option to retain text.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60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A09F9B-775A-47A5-8768-4902D6C2F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85F08E3-D5D5-4820-94B7-18036809D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977685-52AF-4C46-92A9-5EBE667A4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grpSp>
        <p:nvGrpSpPr>
          <p:cNvPr id="43" name="2120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578276"/>
            <a:ext cx="10845801" cy="4332413"/>
            <a:chOff x="673099" y="1578276"/>
            <a:chExt cx="10845801" cy="4332413"/>
          </a:xfrm>
        </p:grpSpPr>
        <p:sp>
          <p:nvSpPr>
            <p:cNvPr id="44" name="islíďê">
              <a:extLst>
                <a:ext uri="{FF2B5EF4-FFF2-40B4-BE49-F238E27FC236}">
                  <a16:creationId xmlns:a16="http://schemas.microsoft.com/office/drawing/2014/main" xmlns="" id="{2A7DD8ED-193E-43CC-9EB1-967EB00CBEE3}"/>
                </a:ext>
              </a:extLst>
            </p:cNvPr>
            <p:cNvSpPr/>
            <p:nvPr/>
          </p:nvSpPr>
          <p:spPr>
            <a:xfrm>
              <a:off x="5292821" y="1578276"/>
              <a:ext cx="1600633" cy="160063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i="1" dirty="0">
                <a:solidFill>
                  <a:schemeClr val="bg1"/>
                </a:solidFill>
              </a:endParaRP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209DCBB9-8FBC-43A7-92ED-0ACE71E16DB6}"/>
                </a:ext>
              </a:extLst>
            </p:cNvPr>
            <p:cNvCxnSpPr>
              <a:cxnSpLocks/>
              <a:stCxn id="44" idx="4"/>
              <a:endCxn id="48" idx="0"/>
            </p:cNvCxnSpPr>
            <p:nvPr/>
          </p:nvCxnSpPr>
          <p:spPr>
            <a:xfrm>
              <a:off x="6093138" y="3178909"/>
              <a:ext cx="2862" cy="764441"/>
            </a:xfrm>
            <a:prstGeom prst="line">
              <a:avLst/>
            </a:prstGeom>
            <a:ln w="6350" cmpd="sng">
              <a:solidFill>
                <a:schemeClr val="tx1">
                  <a:alpha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ïś1íḑè">
              <a:extLst>
                <a:ext uri="{FF2B5EF4-FFF2-40B4-BE49-F238E27FC236}">
                  <a16:creationId xmlns:a16="http://schemas.microsoft.com/office/drawing/2014/main" xmlns="" id="{B6034DA4-4526-4F6E-BEB3-5417364A6F57}"/>
                </a:ext>
              </a:extLst>
            </p:cNvPr>
            <p:cNvSpPr/>
            <p:nvPr/>
          </p:nvSpPr>
          <p:spPr>
            <a:xfrm>
              <a:off x="1159484" y="3943350"/>
              <a:ext cx="992556" cy="712130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1600" b="1" i="1" dirty="0"/>
                <a:t>20</a:t>
              </a:r>
              <a:r>
                <a:rPr lang="en-US" altLang="zh-CN" sz="1600" b="1" i="1" dirty="0"/>
                <a:t>%</a:t>
              </a:r>
              <a:endParaRPr sz="1600" b="1" i="1" dirty="0"/>
            </a:p>
          </p:txBody>
        </p:sp>
        <p:sp>
          <p:nvSpPr>
            <p:cNvPr id="47" name="ïsļîde">
              <a:extLst>
                <a:ext uri="{FF2B5EF4-FFF2-40B4-BE49-F238E27FC236}">
                  <a16:creationId xmlns:a16="http://schemas.microsoft.com/office/drawing/2014/main" xmlns="" id="{3F3F5685-5156-4AF7-859C-879B94F8FF21}"/>
                </a:ext>
              </a:extLst>
            </p:cNvPr>
            <p:cNvSpPr/>
            <p:nvPr/>
          </p:nvSpPr>
          <p:spPr>
            <a:xfrm>
              <a:off x="3379603" y="3943350"/>
              <a:ext cx="992556" cy="712130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i="1" dirty="0"/>
                <a:t>15%</a:t>
              </a:r>
            </a:p>
          </p:txBody>
        </p:sp>
        <p:sp>
          <p:nvSpPr>
            <p:cNvPr id="48" name="ïṣḷïḍê">
              <a:extLst>
                <a:ext uri="{FF2B5EF4-FFF2-40B4-BE49-F238E27FC236}">
                  <a16:creationId xmlns:a16="http://schemas.microsoft.com/office/drawing/2014/main" xmlns="" id="{90A81CDC-C533-475A-A4EA-B941EA2AEC3E}"/>
                </a:ext>
              </a:extLst>
            </p:cNvPr>
            <p:cNvSpPr/>
            <p:nvPr/>
          </p:nvSpPr>
          <p:spPr>
            <a:xfrm>
              <a:off x="5599722" y="3943350"/>
              <a:ext cx="992556" cy="712130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i="1" dirty="0"/>
                <a:t>30%</a:t>
              </a:r>
            </a:p>
          </p:txBody>
        </p:sp>
        <p:sp>
          <p:nvSpPr>
            <p:cNvPr id="49" name="iş1ïde">
              <a:extLst>
                <a:ext uri="{FF2B5EF4-FFF2-40B4-BE49-F238E27FC236}">
                  <a16:creationId xmlns:a16="http://schemas.microsoft.com/office/drawing/2014/main" xmlns="" id="{66C9FD41-C7E6-48D9-9905-BD25FFDCB2EF}"/>
                </a:ext>
              </a:extLst>
            </p:cNvPr>
            <p:cNvSpPr/>
            <p:nvPr/>
          </p:nvSpPr>
          <p:spPr>
            <a:xfrm>
              <a:off x="7819841" y="3943350"/>
              <a:ext cx="992556" cy="712130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i="1" dirty="0"/>
                <a:t>10%</a:t>
              </a:r>
            </a:p>
          </p:txBody>
        </p:sp>
        <p:sp>
          <p:nvSpPr>
            <p:cNvPr id="50" name="íšļïḑe">
              <a:extLst>
                <a:ext uri="{FF2B5EF4-FFF2-40B4-BE49-F238E27FC236}">
                  <a16:creationId xmlns:a16="http://schemas.microsoft.com/office/drawing/2014/main" xmlns="" id="{3CDE3958-9FF7-4ED4-A523-1AC2D9E927CB}"/>
                </a:ext>
              </a:extLst>
            </p:cNvPr>
            <p:cNvSpPr/>
            <p:nvPr/>
          </p:nvSpPr>
          <p:spPr>
            <a:xfrm>
              <a:off x="10039960" y="3943350"/>
              <a:ext cx="992556" cy="712130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i="1" dirty="0"/>
                <a:t>25%</a:t>
              </a:r>
            </a:p>
          </p:txBody>
        </p:sp>
        <p:grpSp>
          <p:nvGrpSpPr>
            <p:cNvPr id="51" name="îSḷîdé">
              <a:extLst>
                <a:ext uri="{FF2B5EF4-FFF2-40B4-BE49-F238E27FC236}">
                  <a16:creationId xmlns:a16="http://schemas.microsoft.com/office/drawing/2014/main" xmlns="" id="{2D6D83B2-3606-423A-9578-834D6A99C845}"/>
                </a:ext>
              </a:extLst>
            </p:cNvPr>
            <p:cNvGrpSpPr/>
            <p:nvPr/>
          </p:nvGrpSpPr>
          <p:grpSpPr>
            <a:xfrm>
              <a:off x="673099" y="4893259"/>
              <a:ext cx="1965325" cy="1017430"/>
              <a:chOff x="8661000" y="1781570"/>
              <a:chExt cx="2295000" cy="1017430"/>
            </a:xfrm>
          </p:grpSpPr>
          <p:sp>
            <p:nvSpPr>
              <p:cNvPr id="73" name="îṥ1ïḍè">
                <a:extLst>
                  <a:ext uri="{FF2B5EF4-FFF2-40B4-BE49-F238E27FC236}">
                    <a16:creationId xmlns:a16="http://schemas.microsoft.com/office/drawing/2014/main" xmlns="" id="{1AB015C7-18A4-48FF-B429-7B35E7A1A48C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74" name="iṡḷíďê">
                <a:extLst>
                  <a:ext uri="{FF2B5EF4-FFF2-40B4-BE49-F238E27FC236}">
                    <a16:creationId xmlns:a16="http://schemas.microsoft.com/office/drawing/2014/main" xmlns="" id="{001986A5-AE84-4906-9FB0-FB6171CAC501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52" name="î$ḻíḓè">
              <a:extLst>
                <a:ext uri="{FF2B5EF4-FFF2-40B4-BE49-F238E27FC236}">
                  <a16:creationId xmlns:a16="http://schemas.microsoft.com/office/drawing/2014/main" xmlns="" id="{42A33E88-B330-460D-927C-B856B96FA08A}"/>
                </a:ext>
              </a:extLst>
            </p:cNvPr>
            <p:cNvGrpSpPr/>
            <p:nvPr/>
          </p:nvGrpSpPr>
          <p:grpSpPr>
            <a:xfrm>
              <a:off x="2893218" y="4893259"/>
              <a:ext cx="1965325" cy="1017430"/>
              <a:chOff x="8661000" y="1781570"/>
              <a:chExt cx="2295000" cy="1017430"/>
            </a:xfrm>
          </p:grpSpPr>
          <p:sp>
            <p:nvSpPr>
              <p:cNvPr id="71" name="íşḻïḍê">
                <a:extLst>
                  <a:ext uri="{FF2B5EF4-FFF2-40B4-BE49-F238E27FC236}">
                    <a16:creationId xmlns:a16="http://schemas.microsoft.com/office/drawing/2014/main" xmlns="" id="{9EE78D4D-7421-43F0-B8B6-8CA398FD45AD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72" name="í$ḷíḍê">
                <a:extLst>
                  <a:ext uri="{FF2B5EF4-FFF2-40B4-BE49-F238E27FC236}">
                    <a16:creationId xmlns:a16="http://schemas.microsoft.com/office/drawing/2014/main" xmlns="" id="{4332600D-7742-45CF-8516-67B2DCC2E694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53" name="ísḷïḋe">
              <a:extLst>
                <a:ext uri="{FF2B5EF4-FFF2-40B4-BE49-F238E27FC236}">
                  <a16:creationId xmlns:a16="http://schemas.microsoft.com/office/drawing/2014/main" xmlns="" id="{904CE4DD-BB67-4270-968C-D2C6D91806C1}"/>
                </a:ext>
              </a:extLst>
            </p:cNvPr>
            <p:cNvGrpSpPr/>
            <p:nvPr/>
          </p:nvGrpSpPr>
          <p:grpSpPr>
            <a:xfrm>
              <a:off x="5113337" y="4893259"/>
              <a:ext cx="1965325" cy="1017430"/>
              <a:chOff x="8661000" y="1781570"/>
              <a:chExt cx="2295000" cy="1017430"/>
            </a:xfrm>
          </p:grpSpPr>
          <p:sp>
            <p:nvSpPr>
              <p:cNvPr id="69" name="ïš1ïdé">
                <a:extLst>
                  <a:ext uri="{FF2B5EF4-FFF2-40B4-BE49-F238E27FC236}">
                    <a16:creationId xmlns:a16="http://schemas.microsoft.com/office/drawing/2014/main" xmlns="" id="{78B34CE2-D36D-45EF-A288-DD177A5C6E60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70" name="î$ľíďé">
                <a:extLst>
                  <a:ext uri="{FF2B5EF4-FFF2-40B4-BE49-F238E27FC236}">
                    <a16:creationId xmlns:a16="http://schemas.microsoft.com/office/drawing/2014/main" xmlns="" id="{EB6689B6-24D6-4F84-8524-E7FFEE06AC33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54" name="iṣḻiḍé">
              <a:extLst>
                <a:ext uri="{FF2B5EF4-FFF2-40B4-BE49-F238E27FC236}">
                  <a16:creationId xmlns:a16="http://schemas.microsoft.com/office/drawing/2014/main" xmlns="" id="{CEDD0C28-B55A-40B0-A162-924783DFA8EF}"/>
                </a:ext>
              </a:extLst>
            </p:cNvPr>
            <p:cNvGrpSpPr/>
            <p:nvPr/>
          </p:nvGrpSpPr>
          <p:grpSpPr>
            <a:xfrm>
              <a:off x="7333456" y="4893259"/>
              <a:ext cx="1965325" cy="1017430"/>
              <a:chOff x="8661000" y="1781570"/>
              <a:chExt cx="2295000" cy="1017430"/>
            </a:xfrm>
          </p:grpSpPr>
          <p:sp>
            <p:nvSpPr>
              <p:cNvPr id="67" name="iš1íďê">
                <a:extLst>
                  <a:ext uri="{FF2B5EF4-FFF2-40B4-BE49-F238E27FC236}">
                    <a16:creationId xmlns:a16="http://schemas.microsoft.com/office/drawing/2014/main" xmlns="" id="{14E13F07-B178-44C4-8911-6245FCFC940C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68" name="iṣ1iḍe">
                <a:extLst>
                  <a:ext uri="{FF2B5EF4-FFF2-40B4-BE49-F238E27FC236}">
                    <a16:creationId xmlns:a16="http://schemas.microsoft.com/office/drawing/2014/main" xmlns="" id="{1F749B64-43A0-4071-8131-7860A9480E50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55" name="iśḻîḓê">
              <a:extLst>
                <a:ext uri="{FF2B5EF4-FFF2-40B4-BE49-F238E27FC236}">
                  <a16:creationId xmlns:a16="http://schemas.microsoft.com/office/drawing/2014/main" xmlns="" id="{C1B31A3E-2182-4B69-A412-AE27375171BF}"/>
                </a:ext>
              </a:extLst>
            </p:cNvPr>
            <p:cNvGrpSpPr/>
            <p:nvPr/>
          </p:nvGrpSpPr>
          <p:grpSpPr>
            <a:xfrm>
              <a:off x="9553575" y="4893259"/>
              <a:ext cx="1965325" cy="1017430"/>
              <a:chOff x="8661000" y="1781570"/>
              <a:chExt cx="2295000" cy="1017430"/>
            </a:xfrm>
          </p:grpSpPr>
          <p:sp>
            <p:nvSpPr>
              <p:cNvPr id="65" name="íṩľïḍè">
                <a:extLst>
                  <a:ext uri="{FF2B5EF4-FFF2-40B4-BE49-F238E27FC236}">
                    <a16:creationId xmlns:a16="http://schemas.microsoft.com/office/drawing/2014/main" xmlns="" id="{2B1BCBD4-BCFB-405C-B332-3C22F73E1C64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66" name="ís1idé">
                <a:extLst>
                  <a:ext uri="{FF2B5EF4-FFF2-40B4-BE49-F238E27FC236}">
                    <a16:creationId xmlns:a16="http://schemas.microsoft.com/office/drawing/2014/main" xmlns="" id="{2591632A-AD59-4E81-AC08-1DAAD8EA0918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56" name="肘形连接符 55">
              <a:extLst>
                <a:ext uri="{FF2B5EF4-FFF2-40B4-BE49-F238E27FC236}">
                  <a16:creationId xmlns:a16="http://schemas.microsoft.com/office/drawing/2014/main" xmlns="" id="{1C3B377F-F9F4-4BF0-A6DB-FB25427668DD}"/>
                </a:ext>
              </a:extLst>
            </p:cNvPr>
            <p:cNvCxnSpPr>
              <a:stCxn id="44" idx="4"/>
              <a:endCxn id="46" idx="0"/>
            </p:cNvCxnSpPr>
            <p:nvPr/>
          </p:nvCxnSpPr>
          <p:spPr>
            <a:xfrm rot="5400000">
              <a:off x="3492230" y="1342441"/>
              <a:ext cx="764441" cy="4437376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肘形连接符 56">
              <a:extLst>
                <a:ext uri="{FF2B5EF4-FFF2-40B4-BE49-F238E27FC236}">
                  <a16:creationId xmlns:a16="http://schemas.microsoft.com/office/drawing/2014/main" xmlns="" id="{5C4E8FC2-41BA-4C69-B289-D3A0BED9B8E4}"/>
                </a:ext>
              </a:extLst>
            </p:cNvPr>
            <p:cNvCxnSpPr>
              <a:stCxn id="44" idx="4"/>
              <a:endCxn id="49" idx="0"/>
            </p:cNvCxnSpPr>
            <p:nvPr/>
          </p:nvCxnSpPr>
          <p:spPr>
            <a:xfrm rot="16200000" flipH="1">
              <a:off x="6822408" y="2449638"/>
              <a:ext cx="764441" cy="2222981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肘形连接符 57">
              <a:extLst>
                <a:ext uri="{FF2B5EF4-FFF2-40B4-BE49-F238E27FC236}">
                  <a16:creationId xmlns:a16="http://schemas.microsoft.com/office/drawing/2014/main" xmlns="" id="{E6E5A1B2-982F-4969-A5EA-2DD67DF7330A}"/>
                </a:ext>
              </a:extLst>
            </p:cNvPr>
            <p:cNvCxnSpPr>
              <a:stCxn id="44" idx="4"/>
              <a:endCxn id="47" idx="0"/>
            </p:cNvCxnSpPr>
            <p:nvPr/>
          </p:nvCxnSpPr>
          <p:spPr>
            <a:xfrm rot="5400000">
              <a:off x="4602290" y="2452501"/>
              <a:ext cx="764441" cy="2217257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肘形连接符 58">
              <a:extLst>
                <a:ext uri="{FF2B5EF4-FFF2-40B4-BE49-F238E27FC236}">
                  <a16:creationId xmlns:a16="http://schemas.microsoft.com/office/drawing/2014/main" xmlns="" id="{499F474E-6FE7-4DAD-A09B-3AE3B5B874D7}"/>
                </a:ext>
              </a:extLst>
            </p:cNvPr>
            <p:cNvCxnSpPr>
              <a:stCxn id="44" idx="4"/>
              <a:endCxn id="50" idx="0"/>
            </p:cNvCxnSpPr>
            <p:nvPr/>
          </p:nvCxnSpPr>
          <p:spPr>
            <a:xfrm rot="16200000" flipH="1">
              <a:off x="7932468" y="1339579"/>
              <a:ext cx="764441" cy="4443100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íṡlïḓé">
              <a:extLst>
                <a:ext uri="{FF2B5EF4-FFF2-40B4-BE49-F238E27FC236}">
                  <a16:creationId xmlns:a16="http://schemas.microsoft.com/office/drawing/2014/main" xmlns="" id="{F6F866AC-A038-4697-91F2-5FA6E9252AF0}"/>
                </a:ext>
              </a:extLst>
            </p:cNvPr>
            <p:cNvSpPr/>
            <p:nvPr/>
          </p:nvSpPr>
          <p:spPr>
            <a:xfrm>
              <a:off x="10493377" y="3520254"/>
              <a:ext cx="85725" cy="85725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íSḻiḓé">
              <a:extLst>
                <a:ext uri="{FF2B5EF4-FFF2-40B4-BE49-F238E27FC236}">
                  <a16:creationId xmlns:a16="http://schemas.microsoft.com/office/drawing/2014/main" xmlns="" id="{C6BF3A83-7F3B-40B0-9A19-E83735438D91}"/>
                </a:ext>
              </a:extLst>
            </p:cNvPr>
            <p:cNvSpPr/>
            <p:nvPr/>
          </p:nvSpPr>
          <p:spPr>
            <a:xfrm>
              <a:off x="8274052" y="3520254"/>
              <a:ext cx="85725" cy="85725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î$lïḋê">
              <a:extLst>
                <a:ext uri="{FF2B5EF4-FFF2-40B4-BE49-F238E27FC236}">
                  <a16:creationId xmlns:a16="http://schemas.microsoft.com/office/drawing/2014/main" xmlns="" id="{A3ED15CA-32E5-4F42-B33E-C55BAED5E287}"/>
                </a:ext>
              </a:extLst>
            </p:cNvPr>
            <p:cNvSpPr/>
            <p:nvPr/>
          </p:nvSpPr>
          <p:spPr>
            <a:xfrm>
              <a:off x="6054727" y="3520254"/>
              <a:ext cx="85725" cy="85725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îṥľïḍé">
              <a:extLst>
                <a:ext uri="{FF2B5EF4-FFF2-40B4-BE49-F238E27FC236}">
                  <a16:creationId xmlns:a16="http://schemas.microsoft.com/office/drawing/2014/main" xmlns="" id="{C9EB91A8-039F-4900-A8AE-3863B80F6351}"/>
                </a:ext>
              </a:extLst>
            </p:cNvPr>
            <p:cNvSpPr/>
            <p:nvPr/>
          </p:nvSpPr>
          <p:spPr>
            <a:xfrm>
              <a:off x="3835402" y="3520254"/>
              <a:ext cx="85725" cy="85725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íṧḷiďê">
              <a:extLst>
                <a:ext uri="{FF2B5EF4-FFF2-40B4-BE49-F238E27FC236}">
                  <a16:creationId xmlns:a16="http://schemas.microsoft.com/office/drawing/2014/main" xmlns="" id="{7A454534-649A-4815-A933-F4A9E51E19EB}"/>
                </a:ext>
              </a:extLst>
            </p:cNvPr>
            <p:cNvSpPr/>
            <p:nvPr/>
          </p:nvSpPr>
          <p:spPr>
            <a:xfrm>
              <a:off x="1616077" y="3520254"/>
              <a:ext cx="85725" cy="85725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156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620382" y="2508626"/>
            <a:ext cx="1168104" cy="101562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29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99" name="1857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481173"/>
            <a:ext cx="10852151" cy="3951253"/>
            <a:chOff x="673099" y="1481173"/>
            <a:chExt cx="10852151" cy="3951253"/>
          </a:xfrm>
        </p:grpSpPr>
        <p:sp>
          <p:nvSpPr>
            <p:cNvPr id="100" name="iSļiḓé">
              <a:extLst>
                <a:ext uri="{FF2B5EF4-FFF2-40B4-BE49-F238E27FC236}">
                  <a16:creationId xmlns:a16="http://schemas.microsoft.com/office/drawing/2014/main" xmlns="" id="{B533FC29-150D-459A-B27C-3857D889D2A0}"/>
                </a:ext>
              </a:extLst>
            </p:cNvPr>
            <p:cNvSpPr txBox="1"/>
            <p:nvPr/>
          </p:nvSpPr>
          <p:spPr>
            <a:xfrm>
              <a:off x="673099" y="1481173"/>
              <a:ext cx="10845800" cy="7261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grpSp>
          <p:nvGrpSpPr>
            <p:cNvPr id="101" name="ïş1iḍê">
              <a:extLst>
                <a:ext uri="{FF2B5EF4-FFF2-40B4-BE49-F238E27FC236}">
                  <a16:creationId xmlns:a16="http://schemas.microsoft.com/office/drawing/2014/main" xmlns="" id="{A6182E04-0ED3-470D-A198-E7984BC5987C}"/>
                </a:ext>
              </a:extLst>
            </p:cNvPr>
            <p:cNvGrpSpPr/>
            <p:nvPr/>
          </p:nvGrpSpPr>
          <p:grpSpPr>
            <a:xfrm>
              <a:off x="673100" y="3003439"/>
              <a:ext cx="2212611" cy="2428987"/>
              <a:chOff x="673100" y="3109732"/>
              <a:chExt cx="2155160" cy="2365916"/>
            </a:xfrm>
          </p:grpSpPr>
          <p:grpSp>
            <p:nvGrpSpPr>
              <p:cNvPr id="129" name="íṩľídê">
                <a:extLst>
                  <a:ext uri="{FF2B5EF4-FFF2-40B4-BE49-F238E27FC236}">
                    <a16:creationId xmlns:a16="http://schemas.microsoft.com/office/drawing/2014/main" xmlns="" id="{488A18F3-975A-474D-A60D-57A4FE92AA20}"/>
                  </a:ext>
                </a:extLst>
              </p:cNvPr>
              <p:cNvGrpSpPr/>
              <p:nvPr/>
            </p:nvGrpSpPr>
            <p:grpSpPr>
              <a:xfrm>
                <a:off x="684634" y="3109732"/>
                <a:ext cx="2143626" cy="2365916"/>
                <a:chOff x="2079120" y="2739032"/>
                <a:chExt cx="2143625" cy="2365916"/>
              </a:xfrm>
            </p:grpSpPr>
            <p:sp>
              <p:nvSpPr>
                <p:cNvPr id="131" name="ï$ļiḍe"/>
                <p:cNvSpPr/>
                <p:nvPr/>
              </p:nvSpPr>
              <p:spPr bwMode="auto">
                <a:xfrm>
                  <a:off x="2079120" y="2739032"/>
                  <a:ext cx="2143625" cy="2365916"/>
                </a:xfrm>
                <a:custGeom>
                  <a:avLst/>
                  <a:gdLst>
                    <a:gd name="T0" fmla="*/ 239 w 697"/>
                    <a:gd name="T1" fmla="*/ 767 h 767"/>
                    <a:gd name="T2" fmla="*/ 212 w 697"/>
                    <a:gd name="T3" fmla="*/ 766 h 767"/>
                    <a:gd name="T4" fmla="*/ 4 w 697"/>
                    <a:gd name="T5" fmla="*/ 355 h 767"/>
                    <a:gd name="T6" fmla="*/ 32 w 697"/>
                    <a:gd name="T7" fmla="*/ 315 h 767"/>
                    <a:gd name="T8" fmla="*/ 427 w 697"/>
                    <a:gd name="T9" fmla="*/ 315 h 767"/>
                    <a:gd name="T10" fmla="*/ 544 w 697"/>
                    <a:gd name="T11" fmla="*/ 91 h 767"/>
                    <a:gd name="T12" fmla="*/ 620 w 697"/>
                    <a:gd name="T13" fmla="*/ 78 h 767"/>
                    <a:gd name="T14" fmla="*/ 681 w 697"/>
                    <a:gd name="T15" fmla="*/ 206 h 767"/>
                    <a:gd name="T16" fmla="*/ 639 w 697"/>
                    <a:gd name="T17" fmla="*/ 254 h 767"/>
                    <a:gd name="T18" fmla="*/ 504 w 697"/>
                    <a:gd name="T19" fmla="*/ 256 h 767"/>
                    <a:gd name="T20" fmla="*/ 239 w 697"/>
                    <a:gd name="T21" fmla="*/ 767 h 7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7" h="767">
                      <a:moveTo>
                        <a:pt x="239" y="767"/>
                      </a:moveTo>
                      <a:cubicBezTo>
                        <a:pt x="212" y="766"/>
                        <a:pt x="212" y="766"/>
                        <a:pt x="212" y="766"/>
                      </a:cubicBezTo>
                      <a:cubicBezTo>
                        <a:pt x="4" y="355"/>
                        <a:pt x="4" y="355"/>
                        <a:pt x="4" y="355"/>
                      </a:cubicBezTo>
                      <a:cubicBezTo>
                        <a:pt x="4" y="355"/>
                        <a:pt x="0" y="319"/>
                        <a:pt x="32" y="315"/>
                      </a:cubicBezTo>
                      <a:cubicBezTo>
                        <a:pt x="427" y="315"/>
                        <a:pt x="427" y="315"/>
                        <a:pt x="427" y="315"/>
                      </a:cubicBezTo>
                      <a:cubicBezTo>
                        <a:pt x="544" y="91"/>
                        <a:pt x="544" y="91"/>
                        <a:pt x="544" y="91"/>
                      </a:cubicBezTo>
                      <a:cubicBezTo>
                        <a:pt x="544" y="91"/>
                        <a:pt x="576" y="0"/>
                        <a:pt x="620" y="78"/>
                      </a:cubicBezTo>
                      <a:cubicBezTo>
                        <a:pt x="681" y="206"/>
                        <a:pt x="681" y="206"/>
                        <a:pt x="681" y="206"/>
                      </a:cubicBezTo>
                      <a:cubicBezTo>
                        <a:pt x="681" y="206"/>
                        <a:pt x="697" y="263"/>
                        <a:pt x="639" y="254"/>
                      </a:cubicBezTo>
                      <a:cubicBezTo>
                        <a:pt x="504" y="256"/>
                        <a:pt x="504" y="256"/>
                        <a:pt x="504" y="256"/>
                      </a:cubicBezTo>
                      <a:lnTo>
                        <a:pt x="239" y="767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2" name="íṡľîďè" title="vldhB8zUfh5GbxwEw2YdZlxL4VQayi">
                  <a:extLst>
                    <a:ext uri="{FF2B5EF4-FFF2-40B4-BE49-F238E27FC236}">
                      <a16:creationId xmlns:a16="http://schemas.microsoft.com/office/drawing/2014/main" xmlns="" id="{84724555-4FC9-42F6-8CAE-F5A347561DC7}"/>
                    </a:ext>
                  </a:extLst>
                </p:cNvPr>
                <p:cNvSpPr/>
                <p:nvPr/>
              </p:nvSpPr>
              <p:spPr bwMode="auto">
                <a:xfrm>
                  <a:off x="3752842" y="3141626"/>
                  <a:ext cx="250562" cy="248564"/>
                </a:xfrm>
                <a:custGeom>
                  <a:avLst/>
                  <a:gdLst>
                    <a:gd name="T0" fmla="*/ 188 w 442"/>
                    <a:gd name="T1" fmla="*/ 217 h 439"/>
                    <a:gd name="T2" fmla="*/ 189 w 442"/>
                    <a:gd name="T3" fmla="*/ 1 h 439"/>
                    <a:gd name="T4" fmla="*/ 108 w 442"/>
                    <a:gd name="T5" fmla="*/ 138 h 439"/>
                    <a:gd name="T6" fmla="*/ 266 w 442"/>
                    <a:gd name="T7" fmla="*/ 137 h 439"/>
                    <a:gd name="T8" fmla="*/ 270 w 442"/>
                    <a:gd name="T9" fmla="*/ 103 h 439"/>
                    <a:gd name="T10" fmla="*/ 103 w 442"/>
                    <a:gd name="T11" fmla="*/ 103 h 439"/>
                    <a:gd name="T12" fmla="*/ 442 w 442"/>
                    <a:gd name="T13" fmla="*/ 307 h 439"/>
                    <a:gd name="T14" fmla="*/ 0 w 442"/>
                    <a:gd name="T15" fmla="*/ 347 h 439"/>
                    <a:gd name="T16" fmla="*/ 173 w 442"/>
                    <a:gd name="T17" fmla="*/ 259 h 439"/>
                    <a:gd name="T18" fmla="*/ 190 w 442"/>
                    <a:gd name="T19" fmla="*/ 250 h 439"/>
                    <a:gd name="T20" fmla="*/ 428 w 442"/>
                    <a:gd name="T21" fmla="*/ 307 h 439"/>
                    <a:gd name="T22" fmla="*/ 309 w 442"/>
                    <a:gd name="T23" fmla="*/ 426 h 439"/>
                    <a:gd name="T24" fmla="*/ 390 w 442"/>
                    <a:gd name="T25" fmla="*/ 248 h 439"/>
                    <a:gd name="T26" fmla="*/ 401 w 442"/>
                    <a:gd name="T27" fmla="*/ 240 h 439"/>
                    <a:gd name="T28" fmla="*/ 340 w 442"/>
                    <a:gd name="T29" fmla="*/ 211 h 439"/>
                    <a:gd name="T30" fmla="*/ 278 w 442"/>
                    <a:gd name="T31" fmla="*/ 212 h 439"/>
                    <a:gd name="T32" fmla="*/ 217 w 442"/>
                    <a:gd name="T33" fmla="*/ 241 h 439"/>
                    <a:gd name="T34" fmla="*/ 209 w 442"/>
                    <a:gd name="T35" fmla="*/ 307 h 439"/>
                    <a:gd name="T36" fmla="*/ 196 w 442"/>
                    <a:gd name="T37" fmla="*/ 307 h 439"/>
                    <a:gd name="T38" fmla="*/ 227 w 442"/>
                    <a:gd name="T39" fmla="*/ 375 h 439"/>
                    <a:gd name="T40" fmla="*/ 416 w 442"/>
                    <a:gd name="T41" fmla="*/ 300 h 439"/>
                    <a:gd name="T42" fmla="*/ 392 w 442"/>
                    <a:gd name="T43" fmla="*/ 375 h 439"/>
                    <a:gd name="T44" fmla="*/ 423 w 442"/>
                    <a:gd name="T45" fmla="*/ 307 h 439"/>
                    <a:gd name="T46" fmla="*/ 341 w 442"/>
                    <a:gd name="T47" fmla="*/ 402 h 439"/>
                    <a:gd name="T48" fmla="*/ 275 w 442"/>
                    <a:gd name="T49" fmla="*/ 415 h 439"/>
                    <a:gd name="T50" fmla="*/ 349 w 442"/>
                    <a:gd name="T51" fmla="*/ 407 h 439"/>
                    <a:gd name="T52" fmla="*/ 310 w 442"/>
                    <a:gd name="T53" fmla="*/ 311 h 439"/>
                    <a:gd name="T54" fmla="*/ 300 w 442"/>
                    <a:gd name="T55" fmla="*/ 333 h 439"/>
                    <a:gd name="T56" fmla="*/ 311 w 442"/>
                    <a:gd name="T57" fmla="*/ 334 h 439"/>
                    <a:gd name="T58" fmla="*/ 327 w 442"/>
                    <a:gd name="T59" fmla="*/ 322 h 439"/>
                    <a:gd name="T60" fmla="*/ 400 w 442"/>
                    <a:gd name="T61" fmla="*/ 307 h 439"/>
                    <a:gd name="T62" fmla="*/ 309 w 442"/>
                    <a:gd name="T63" fmla="*/ 216 h 439"/>
                    <a:gd name="T64" fmla="*/ 345 w 442"/>
                    <a:gd name="T65" fmla="*/ 315 h 439"/>
                    <a:gd name="T66" fmla="*/ 338 w 442"/>
                    <a:gd name="T67" fmla="*/ 300 h 439"/>
                    <a:gd name="T68" fmla="*/ 342 w 442"/>
                    <a:gd name="T69" fmla="*/ 276 h 439"/>
                    <a:gd name="T70" fmla="*/ 327 w 442"/>
                    <a:gd name="T71" fmla="*/ 254 h 439"/>
                    <a:gd name="T72" fmla="*/ 305 w 442"/>
                    <a:gd name="T73" fmla="*/ 267 h 439"/>
                    <a:gd name="T74" fmla="*/ 291 w 442"/>
                    <a:gd name="T75" fmla="*/ 267 h 439"/>
                    <a:gd name="T76" fmla="*/ 274 w 442"/>
                    <a:gd name="T77" fmla="*/ 278 h 439"/>
                    <a:gd name="T78" fmla="*/ 280 w 442"/>
                    <a:gd name="T79" fmla="*/ 285 h 439"/>
                    <a:gd name="T80" fmla="*/ 278 w 442"/>
                    <a:gd name="T81" fmla="*/ 335 h 439"/>
                    <a:gd name="T82" fmla="*/ 271 w 442"/>
                    <a:gd name="T83" fmla="*/ 347 h 439"/>
                    <a:gd name="T84" fmla="*/ 305 w 442"/>
                    <a:gd name="T85" fmla="*/ 360 h 439"/>
                    <a:gd name="T86" fmla="*/ 314 w 442"/>
                    <a:gd name="T87" fmla="*/ 347 h 439"/>
                    <a:gd name="T88" fmla="*/ 327 w 442"/>
                    <a:gd name="T89" fmla="*/ 346 h 439"/>
                    <a:gd name="T90" fmla="*/ 348 w 442"/>
                    <a:gd name="T91" fmla="*/ 324 h 439"/>
                    <a:gd name="T92" fmla="*/ 326 w 442"/>
                    <a:gd name="T93" fmla="*/ 289 h 439"/>
                    <a:gd name="T94" fmla="*/ 309 w 442"/>
                    <a:gd name="T95" fmla="*/ 280 h 439"/>
                    <a:gd name="T96" fmla="*/ 309 w 442"/>
                    <a:gd name="T97" fmla="*/ 299 h 4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42" h="439">
                      <a:moveTo>
                        <a:pt x="186" y="217"/>
                      </a:moveTo>
                      <a:cubicBezTo>
                        <a:pt x="187" y="217"/>
                        <a:pt x="187" y="217"/>
                        <a:pt x="187" y="217"/>
                      </a:cubicBezTo>
                      <a:cubicBezTo>
                        <a:pt x="187" y="217"/>
                        <a:pt x="188" y="217"/>
                        <a:pt x="188" y="217"/>
                      </a:cubicBezTo>
                      <a:lnTo>
                        <a:pt x="186" y="217"/>
                      </a:lnTo>
                      <a:close/>
                      <a:moveTo>
                        <a:pt x="184" y="0"/>
                      </a:moveTo>
                      <a:cubicBezTo>
                        <a:pt x="186" y="0"/>
                        <a:pt x="187" y="0"/>
                        <a:pt x="189" y="1"/>
                      </a:cubicBezTo>
                      <a:cubicBezTo>
                        <a:pt x="189" y="1"/>
                        <a:pt x="189" y="0"/>
                        <a:pt x="190" y="0"/>
                      </a:cubicBezTo>
                      <a:lnTo>
                        <a:pt x="184" y="0"/>
                      </a:lnTo>
                      <a:close/>
                      <a:moveTo>
                        <a:pt x="108" y="138"/>
                      </a:moveTo>
                      <a:cubicBezTo>
                        <a:pt x="109" y="137"/>
                        <a:pt x="109" y="137"/>
                        <a:pt x="109" y="137"/>
                      </a:cubicBezTo>
                      <a:cubicBezTo>
                        <a:pt x="122" y="183"/>
                        <a:pt x="154" y="217"/>
                        <a:pt x="187" y="217"/>
                      </a:cubicBezTo>
                      <a:cubicBezTo>
                        <a:pt x="217" y="216"/>
                        <a:pt x="254" y="183"/>
                        <a:pt x="266" y="137"/>
                      </a:cubicBezTo>
                      <a:cubicBezTo>
                        <a:pt x="272" y="138"/>
                        <a:pt x="278" y="131"/>
                        <a:pt x="279" y="122"/>
                      </a:cubicBezTo>
                      <a:cubicBezTo>
                        <a:pt x="281" y="112"/>
                        <a:pt x="277" y="104"/>
                        <a:pt x="272" y="103"/>
                      </a:cubicBezTo>
                      <a:cubicBezTo>
                        <a:pt x="271" y="102"/>
                        <a:pt x="271" y="103"/>
                        <a:pt x="270" y="103"/>
                      </a:cubicBezTo>
                      <a:cubicBezTo>
                        <a:pt x="269" y="28"/>
                        <a:pt x="233" y="2"/>
                        <a:pt x="189" y="1"/>
                      </a:cubicBezTo>
                      <a:cubicBezTo>
                        <a:pt x="142" y="1"/>
                        <a:pt x="101" y="33"/>
                        <a:pt x="104" y="103"/>
                      </a:cubicBezTo>
                      <a:cubicBezTo>
                        <a:pt x="103" y="103"/>
                        <a:pt x="103" y="102"/>
                        <a:pt x="103" y="103"/>
                      </a:cubicBezTo>
                      <a:cubicBezTo>
                        <a:pt x="97" y="104"/>
                        <a:pt x="93" y="112"/>
                        <a:pt x="95" y="122"/>
                      </a:cubicBezTo>
                      <a:cubicBezTo>
                        <a:pt x="97" y="131"/>
                        <a:pt x="103" y="139"/>
                        <a:pt x="108" y="138"/>
                      </a:cubicBezTo>
                      <a:close/>
                      <a:moveTo>
                        <a:pt x="442" y="307"/>
                      </a:moveTo>
                      <a:cubicBezTo>
                        <a:pt x="442" y="380"/>
                        <a:pt x="382" y="439"/>
                        <a:pt x="309" y="439"/>
                      </a:cubicBezTo>
                      <a:cubicBezTo>
                        <a:pt x="250" y="439"/>
                        <a:pt x="200" y="400"/>
                        <a:pt x="183" y="347"/>
                      </a:cubicBezTo>
                      <a:lnTo>
                        <a:pt x="0" y="347"/>
                      </a:lnTo>
                      <a:cubicBezTo>
                        <a:pt x="0" y="271"/>
                        <a:pt x="52" y="240"/>
                        <a:pt x="125" y="230"/>
                      </a:cubicBezTo>
                      <a:lnTo>
                        <a:pt x="167" y="312"/>
                      </a:lnTo>
                      <a:lnTo>
                        <a:pt x="173" y="259"/>
                      </a:lnTo>
                      <a:lnTo>
                        <a:pt x="163" y="250"/>
                      </a:lnTo>
                      <a:lnTo>
                        <a:pt x="186" y="250"/>
                      </a:lnTo>
                      <a:lnTo>
                        <a:pt x="190" y="250"/>
                      </a:lnTo>
                      <a:cubicBezTo>
                        <a:pt x="211" y="206"/>
                        <a:pt x="257" y="175"/>
                        <a:pt x="309" y="175"/>
                      </a:cubicBezTo>
                      <a:cubicBezTo>
                        <a:pt x="382" y="175"/>
                        <a:pt x="442" y="234"/>
                        <a:pt x="442" y="307"/>
                      </a:cubicBezTo>
                      <a:close/>
                      <a:moveTo>
                        <a:pt x="428" y="307"/>
                      </a:moveTo>
                      <a:cubicBezTo>
                        <a:pt x="428" y="241"/>
                        <a:pt x="375" y="188"/>
                        <a:pt x="309" y="188"/>
                      </a:cubicBezTo>
                      <a:cubicBezTo>
                        <a:pt x="244" y="188"/>
                        <a:pt x="190" y="241"/>
                        <a:pt x="190" y="307"/>
                      </a:cubicBezTo>
                      <a:cubicBezTo>
                        <a:pt x="190" y="373"/>
                        <a:pt x="244" y="426"/>
                        <a:pt x="309" y="426"/>
                      </a:cubicBezTo>
                      <a:cubicBezTo>
                        <a:pt x="375" y="426"/>
                        <a:pt x="428" y="373"/>
                        <a:pt x="428" y="307"/>
                      </a:cubicBezTo>
                      <a:close/>
                      <a:moveTo>
                        <a:pt x="340" y="211"/>
                      </a:moveTo>
                      <a:cubicBezTo>
                        <a:pt x="360" y="218"/>
                        <a:pt x="378" y="231"/>
                        <a:pt x="390" y="248"/>
                      </a:cubicBezTo>
                      <a:cubicBezTo>
                        <a:pt x="391" y="249"/>
                        <a:pt x="393" y="250"/>
                        <a:pt x="395" y="250"/>
                      </a:cubicBezTo>
                      <a:cubicBezTo>
                        <a:pt x="397" y="250"/>
                        <a:pt x="398" y="250"/>
                        <a:pt x="399" y="249"/>
                      </a:cubicBezTo>
                      <a:cubicBezTo>
                        <a:pt x="402" y="247"/>
                        <a:pt x="403" y="243"/>
                        <a:pt x="401" y="240"/>
                      </a:cubicBezTo>
                      <a:cubicBezTo>
                        <a:pt x="387" y="220"/>
                        <a:pt x="366" y="206"/>
                        <a:pt x="344" y="199"/>
                      </a:cubicBezTo>
                      <a:cubicBezTo>
                        <a:pt x="340" y="198"/>
                        <a:pt x="337" y="200"/>
                        <a:pt x="335" y="203"/>
                      </a:cubicBezTo>
                      <a:cubicBezTo>
                        <a:pt x="334" y="207"/>
                        <a:pt x="336" y="210"/>
                        <a:pt x="340" y="211"/>
                      </a:cubicBezTo>
                      <a:close/>
                      <a:moveTo>
                        <a:pt x="223" y="251"/>
                      </a:moveTo>
                      <a:cubicBezTo>
                        <a:pt x="225" y="251"/>
                        <a:pt x="227" y="250"/>
                        <a:pt x="228" y="248"/>
                      </a:cubicBezTo>
                      <a:cubicBezTo>
                        <a:pt x="240" y="231"/>
                        <a:pt x="258" y="218"/>
                        <a:pt x="278" y="212"/>
                      </a:cubicBezTo>
                      <a:cubicBezTo>
                        <a:pt x="281" y="211"/>
                        <a:pt x="283" y="207"/>
                        <a:pt x="282" y="203"/>
                      </a:cubicBezTo>
                      <a:cubicBezTo>
                        <a:pt x="281" y="200"/>
                        <a:pt x="277" y="198"/>
                        <a:pt x="274" y="199"/>
                      </a:cubicBezTo>
                      <a:cubicBezTo>
                        <a:pt x="251" y="207"/>
                        <a:pt x="231" y="221"/>
                        <a:pt x="217" y="241"/>
                      </a:cubicBezTo>
                      <a:cubicBezTo>
                        <a:pt x="215" y="244"/>
                        <a:pt x="216" y="248"/>
                        <a:pt x="219" y="250"/>
                      </a:cubicBezTo>
                      <a:cubicBezTo>
                        <a:pt x="220" y="251"/>
                        <a:pt x="221" y="251"/>
                        <a:pt x="223" y="251"/>
                      </a:cubicBezTo>
                      <a:close/>
                      <a:moveTo>
                        <a:pt x="209" y="307"/>
                      </a:moveTo>
                      <a:cubicBezTo>
                        <a:pt x="209" y="304"/>
                        <a:pt x="206" y="301"/>
                        <a:pt x="203" y="301"/>
                      </a:cubicBezTo>
                      <a:lnTo>
                        <a:pt x="202" y="301"/>
                      </a:lnTo>
                      <a:cubicBezTo>
                        <a:pt x="199" y="301"/>
                        <a:pt x="196" y="304"/>
                        <a:pt x="196" y="307"/>
                      </a:cubicBezTo>
                      <a:cubicBezTo>
                        <a:pt x="196" y="332"/>
                        <a:pt x="204" y="355"/>
                        <a:pt x="218" y="374"/>
                      </a:cubicBezTo>
                      <a:cubicBezTo>
                        <a:pt x="219" y="376"/>
                        <a:pt x="221" y="377"/>
                        <a:pt x="223" y="377"/>
                      </a:cubicBezTo>
                      <a:cubicBezTo>
                        <a:pt x="224" y="377"/>
                        <a:pt x="226" y="376"/>
                        <a:pt x="227" y="375"/>
                      </a:cubicBezTo>
                      <a:cubicBezTo>
                        <a:pt x="230" y="373"/>
                        <a:pt x="231" y="369"/>
                        <a:pt x="228" y="366"/>
                      </a:cubicBezTo>
                      <a:cubicBezTo>
                        <a:pt x="216" y="349"/>
                        <a:pt x="209" y="329"/>
                        <a:pt x="209" y="307"/>
                      </a:cubicBezTo>
                      <a:close/>
                      <a:moveTo>
                        <a:pt x="416" y="300"/>
                      </a:moveTo>
                      <a:cubicBezTo>
                        <a:pt x="413" y="300"/>
                        <a:pt x="410" y="303"/>
                        <a:pt x="410" y="307"/>
                      </a:cubicBezTo>
                      <a:cubicBezTo>
                        <a:pt x="410" y="328"/>
                        <a:pt x="403" y="349"/>
                        <a:pt x="390" y="366"/>
                      </a:cubicBezTo>
                      <a:cubicBezTo>
                        <a:pt x="388" y="369"/>
                        <a:pt x="389" y="373"/>
                        <a:pt x="392" y="375"/>
                      </a:cubicBezTo>
                      <a:cubicBezTo>
                        <a:pt x="393" y="376"/>
                        <a:pt x="394" y="376"/>
                        <a:pt x="396" y="376"/>
                      </a:cubicBezTo>
                      <a:cubicBezTo>
                        <a:pt x="398" y="376"/>
                        <a:pt x="400" y="375"/>
                        <a:pt x="401" y="374"/>
                      </a:cubicBezTo>
                      <a:cubicBezTo>
                        <a:pt x="415" y="354"/>
                        <a:pt x="423" y="331"/>
                        <a:pt x="423" y="307"/>
                      </a:cubicBezTo>
                      <a:lnTo>
                        <a:pt x="423" y="306"/>
                      </a:lnTo>
                      <a:cubicBezTo>
                        <a:pt x="423" y="302"/>
                        <a:pt x="420" y="300"/>
                        <a:pt x="416" y="300"/>
                      </a:cubicBezTo>
                      <a:close/>
                      <a:moveTo>
                        <a:pt x="341" y="402"/>
                      </a:moveTo>
                      <a:cubicBezTo>
                        <a:pt x="321" y="409"/>
                        <a:pt x="299" y="409"/>
                        <a:pt x="279" y="402"/>
                      </a:cubicBezTo>
                      <a:cubicBezTo>
                        <a:pt x="275" y="401"/>
                        <a:pt x="271" y="403"/>
                        <a:pt x="270" y="407"/>
                      </a:cubicBezTo>
                      <a:cubicBezTo>
                        <a:pt x="269" y="410"/>
                        <a:pt x="271" y="414"/>
                        <a:pt x="275" y="415"/>
                      </a:cubicBezTo>
                      <a:cubicBezTo>
                        <a:pt x="286" y="419"/>
                        <a:pt x="297" y="421"/>
                        <a:pt x="309" y="421"/>
                      </a:cubicBezTo>
                      <a:cubicBezTo>
                        <a:pt x="321" y="421"/>
                        <a:pt x="333" y="419"/>
                        <a:pt x="345" y="415"/>
                      </a:cubicBezTo>
                      <a:cubicBezTo>
                        <a:pt x="348" y="414"/>
                        <a:pt x="350" y="410"/>
                        <a:pt x="349" y="407"/>
                      </a:cubicBezTo>
                      <a:cubicBezTo>
                        <a:pt x="348" y="403"/>
                        <a:pt x="344" y="401"/>
                        <a:pt x="341" y="402"/>
                      </a:cubicBezTo>
                      <a:close/>
                      <a:moveTo>
                        <a:pt x="321" y="312"/>
                      </a:moveTo>
                      <a:cubicBezTo>
                        <a:pt x="318" y="312"/>
                        <a:pt x="315" y="311"/>
                        <a:pt x="310" y="311"/>
                      </a:cubicBezTo>
                      <a:lnTo>
                        <a:pt x="300" y="311"/>
                      </a:lnTo>
                      <a:lnTo>
                        <a:pt x="300" y="328"/>
                      </a:lnTo>
                      <a:cubicBezTo>
                        <a:pt x="300" y="331"/>
                        <a:pt x="300" y="332"/>
                        <a:pt x="300" y="333"/>
                      </a:cubicBezTo>
                      <a:cubicBezTo>
                        <a:pt x="301" y="333"/>
                        <a:pt x="301" y="334"/>
                        <a:pt x="301" y="334"/>
                      </a:cubicBezTo>
                      <a:cubicBezTo>
                        <a:pt x="302" y="334"/>
                        <a:pt x="303" y="334"/>
                        <a:pt x="305" y="334"/>
                      </a:cubicBezTo>
                      <a:lnTo>
                        <a:pt x="311" y="334"/>
                      </a:lnTo>
                      <a:cubicBezTo>
                        <a:pt x="314" y="334"/>
                        <a:pt x="317" y="334"/>
                        <a:pt x="319" y="333"/>
                      </a:cubicBezTo>
                      <a:cubicBezTo>
                        <a:pt x="321" y="333"/>
                        <a:pt x="323" y="331"/>
                        <a:pt x="325" y="329"/>
                      </a:cubicBezTo>
                      <a:cubicBezTo>
                        <a:pt x="326" y="327"/>
                        <a:pt x="327" y="325"/>
                        <a:pt x="327" y="322"/>
                      </a:cubicBezTo>
                      <a:cubicBezTo>
                        <a:pt x="327" y="320"/>
                        <a:pt x="327" y="318"/>
                        <a:pt x="326" y="316"/>
                      </a:cubicBezTo>
                      <a:cubicBezTo>
                        <a:pt x="324" y="315"/>
                        <a:pt x="323" y="313"/>
                        <a:pt x="321" y="312"/>
                      </a:cubicBezTo>
                      <a:close/>
                      <a:moveTo>
                        <a:pt x="400" y="307"/>
                      </a:moveTo>
                      <a:cubicBezTo>
                        <a:pt x="400" y="357"/>
                        <a:pt x="360" y="398"/>
                        <a:pt x="309" y="398"/>
                      </a:cubicBezTo>
                      <a:cubicBezTo>
                        <a:pt x="259" y="398"/>
                        <a:pt x="218" y="357"/>
                        <a:pt x="218" y="307"/>
                      </a:cubicBezTo>
                      <a:cubicBezTo>
                        <a:pt x="218" y="257"/>
                        <a:pt x="259" y="216"/>
                        <a:pt x="309" y="216"/>
                      </a:cubicBezTo>
                      <a:cubicBezTo>
                        <a:pt x="360" y="216"/>
                        <a:pt x="400" y="257"/>
                        <a:pt x="400" y="307"/>
                      </a:cubicBezTo>
                      <a:close/>
                      <a:moveTo>
                        <a:pt x="348" y="324"/>
                      </a:moveTo>
                      <a:cubicBezTo>
                        <a:pt x="348" y="321"/>
                        <a:pt x="347" y="317"/>
                        <a:pt x="345" y="315"/>
                      </a:cubicBezTo>
                      <a:cubicBezTo>
                        <a:pt x="344" y="312"/>
                        <a:pt x="341" y="309"/>
                        <a:pt x="339" y="308"/>
                      </a:cubicBezTo>
                      <a:cubicBezTo>
                        <a:pt x="337" y="307"/>
                        <a:pt x="334" y="306"/>
                        <a:pt x="330" y="305"/>
                      </a:cubicBezTo>
                      <a:cubicBezTo>
                        <a:pt x="333" y="304"/>
                        <a:pt x="336" y="302"/>
                        <a:pt x="338" y="300"/>
                      </a:cubicBezTo>
                      <a:cubicBezTo>
                        <a:pt x="340" y="298"/>
                        <a:pt x="342" y="296"/>
                        <a:pt x="343" y="294"/>
                      </a:cubicBezTo>
                      <a:cubicBezTo>
                        <a:pt x="344" y="292"/>
                        <a:pt x="345" y="289"/>
                        <a:pt x="345" y="286"/>
                      </a:cubicBezTo>
                      <a:cubicBezTo>
                        <a:pt x="345" y="283"/>
                        <a:pt x="344" y="280"/>
                        <a:pt x="342" y="276"/>
                      </a:cubicBezTo>
                      <a:cubicBezTo>
                        <a:pt x="340" y="273"/>
                        <a:pt x="336" y="271"/>
                        <a:pt x="333" y="269"/>
                      </a:cubicBezTo>
                      <a:cubicBezTo>
                        <a:pt x="331" y="269"/>
                        <a:pt x="329" y="268"/>
                        <a:pt x="327" y="268"/>
                      </a:cubicBezTo>
                      <a:lnTo>
                        <a:pt x="327" y="254"/>
                      </a:lnTo>
                      <a:lnTo>
                        <a:pt x="314" y="254"/>
                      </a:lnTo>
                      <a:lnTo>
                        <a:pt x="314" y="267"/>
                      </a:lnTo>
                      <a:lnTo>
                        <a:pt x="305" y="267"/>
                      </a:lnTo>
                      <a:lnTo>
                        <a:pt x="305" y="254"/>
                      </a:lnTo>
                      <a:lnTo>
                        <a:pt x="291" y="254"/>
                      </a:lnTo>
                      <a:lnTo>
                        <a:pt x="291" y="267"/>
                      </a:lnTo>
                      <a:lnTo>
                        <a:pt x="271" y="267"/>
                      </a:lnTo>
                      <a:lnTo>
                        <a:pt x="271" y="278"/>
                      </a:lnTo>
                      <a:lnTo>
                        <a:pt x="274" y="278"/>
                      </a:lnTo>
                      <a:cubicBezTo>
                        <a:pt x="276" y="278"/>
                        <a:pt x="278" y="278"/>
                        <a:pt x="278" y="279"/>
                      </a:cubicBezTo>
                      <a:cubicBezTo>
                        <a:pt x="279" y="279"/>
                        <a:pt x="280" y="280"/>
                        <a:pt x="280" y="280"/>
                      </a:cubicBezTo>
                      <a:cubicBezTo>
                        <a:pt x="280" y="281"/>
                        <a:pt x="280" y="282"/>
                        <a:pt x="280" y="285"/>
                      </a:cubicBezTo>
                      <a:lnTo>
                        <a:pt x="280" y="329"/>
                      </a:lnTo>
                      <a:cubicBezTo>
                        <a:pt x="280" y="332"/>
                        <a:pt x="280" y="333"/>
                        <a:pt x="280" y="334"/>
                      </a:cubicBezTo>
                      <a:cubicBezTo>
                        <a:pt x="280" y="334"/>
                        <a:pt x="279" y="335"/>
                        <a:pt x="278" y="335"/>
                      </a:cubicBezTo>
                      <a:cubicBezTo>
                        <a:pt x="277" y="336"/>
                        <a:pt x="276" y="336"/>
                        <a:pt x="274" y="336"/>
                      </a:cubicBezTo>
                      <a:lnTo>
                        <a:pt x="271" y="336"/>
                      </a:lnTo>
                      <a:lnTo>
                        <a:pt x="271" y="347"/>
                      </a:lnTo>
                      <a:lnTo>
                        <a:pt x="291" y="347"/>
                      </a:lnTo>
                      <a:lnTo>
                        <a:pt x="291" y="360"/>
                      </a:lnTo>
                      <a:lnTo>
                        <a:pt x="305" y="360"/>
                      </a:lnTo>
                      <a:lnTo>
                        <a:pt x="305" y="347"/>
                      </a:lnTo>
                      <a:lnTo>
                        <a:pt x="313" y="347"/>
                      </a:lnTo>
                      <a:cubicBezTo>
                        <a:pt x="313" y="347"/>
                        <a:pt x="313" y="347"/>
                        <a:pt x="314" y="347"/>
                      </a:cubicBezTo>
                      <a:lnTo>
                        <a:pt x="314" y="360"/>
                      </a:lnTo>
                      <a:lnTo>
                        <a:pt x="327" y="360"/>
                      </a:lnTo>
                      <a:lnTo>
                        <a:pt x="327" y="346"/>
                      </a:lnTo>
                      <a:cubicBezTo>
                        <a:pt x="329" y="345"/>
                        <a:pt x="331" y="345"/>
                        <a:pt x="333" y="344"/>
                      </a:cubicBezTo>
                      <a:cubicBezTo>
                        <a:pt x="338" y="342"/>
                        <a:pt x="341" y="339"/>
                        <a:pt x="344" y="336"/>
                      </a:cubicBezTo>
                      <a:cubicBezTo>
                        <a:pt x="347" y="332"/>
                        <a:pt x="348" y="328"/>
                        <a:pt x="348" y="324"/>
                      </a:cubicBezTo>
                      <a:close/>
                      <a:moveTo>
                        <a:pt x="319" y="298"/>
                      </a:moveTo>
                      <a:cubicBezTo>
                        <a:pt x="321" y="297"/>
                        <a:pt x="323" y="296"/>
                        <a:pt x="324" y="295"/>
                      </a:cubicBezTo>
                      <a:cubicBezTo>
                        <a:pt x="325" y="293"/>
                        <a:pt x="326" y="291"/>
                        <a:pt x="326" y="289"/>
                      </a:cubicBezTo>
                      <a:cubicBezTo>
                        <a:pt x="326" y="287"/>
                        <a:pt x="325" y="286"/>
                        <a:pt x="324" y="284"/>
                      </a:cubicBezTo>
                      <a:cubicBezTo>
                        <a:pt x="323" y="283"/>
                        <a:pt x="321" y="282"/>
                        <a:pt x="319" y="281"/>
                      </a:cubicBezTo>
                      <a:cubicBezTo>
                        <a:pt x="318" y="280"/>
                        <a:pt x="314" y="280"/>
                        <a:pt x="309" y="280"/>
                      </a:cubicBezTo>
                      <a:lnTo>
                        <a:pt x="300" y="280"/>
                      </a:lnTo>
                      <a:lnTo>
                        <a:pt x="300" y="299"/>
                      </a:lnTo>
                      <a:lnTo>
                        <a:pt x="309" y="299"/>
                      </a:lnTo>
                      <a:cubicBezTo>
                        <a:pt x="313" y="299"/>
                        <a:pt x="317" y="299"/>
                        <a:pt x="319" y="298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33" name="ïṡľïdê"/>
                <p:cNvSpPr txBox="1"/>
                <p:nvPr/>
              </p:nvSpPr>
              <p:spPr>
                <a:xfrm>
                  <a:off x="2268933" y="3994758"/>
                  <a:ext cx="1044000" cy="42722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4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Text</a:t>
                  </a:r>
                  <a:endPara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30" name="ïŝḷíḑê"/>
              <p:cNvSpPr/>
              <p:nvPr/>
            </p:nvSpPr>
            <p:spPr bwMode="auto">
              <a:xfrm>
                <a:off x="673100" y="3391066"/>
                <a:ext cx="1446690" cy="693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2" name="îŝḻíḓè">
              <a:extLst>
                <a:ext uri="{FF2B5EF4-FFF2-40B4-BE49-F238E27FC236}">
                  <a16:creationId xmlns:a16="http://schemas.microsoft.com/office/drawing/2014/main" xmlns="" id="{DB44AD34-B8F1-42F2-A16D-C38D1CC6C617}"/>
                </a:ext>
              </a:extLst>
            </p:cNvPr>
            <p:cNvGrpSpPr/>
            <p:nvPr/>
          </p:nvGrpSpPr>
          <p:grpSpPr>
            <a:xfrm>
              <a:off x="2052561" y="3003438"/>
              <a:ext cx="2236294" cy="2428987"/>
              <a:chOff x="2108256" y="2899698"/>
              <a:chExt cx="2178228" cy="2365916"/>
            </a:xfrm>
          </p:grpSpPr>
          <p:sp>
            <p:nvSpPr>
              <p:cNvPr id="125" name="ïSlíďe"/>
              <p:cNvSpPr/>
              <p:nvPr/>
            </p:nvSpPr>
            <p:spPr bwMode="auto">
              <a:xfrm rot="10800000">
                <a:off x="2108256" y="2899698"/>
                <a:ext cx="2143627" cy="2365916"/>
              </a:xfrm>
              <a:custGeom>
                <a:avLst/>
                <a:gdLst>
                  <a:gd name="T0" fmla="*/ 239 w 697"/>
                  <a:gd name="T1" fmla="*/ 767 h 767"/>
                  <a:gd name="T2" fmla="*/ 212 w 697"/>
                  <a:gd name="T3" fmla="*/ 766 h 767"/>
                  <a:gd name="T4" fmla="*/ 4 w 697"/>
                  <a:gd name="T5" fmla="*/ 355 h 767"/>
                  <a:gd name="T6" fmla="*/ 32 w 697"/>
                  <a:gd name="T7" fmla="*/ 315 h 767"/>
                  <a:gd name="T8" fmla="*/ 427 w 697"/>
                  <a:gd name="T9" fmla="*/ 315 h 767"/>
                  <a:gd name="T10" fmla="*/ 544 w 697"/>
                  <a:gd name="T11" fmla="*/ 91 h 767"/>
                  <a:gd name="T12" fmla="*/ 620 w 697"/>
                  <a:gd name="T13" fmla="*/ 78 h 767"/>
                  <a:gd name="T14" fmla="*/ 681 w 697"/>
                  <a:gd name="T15" fmla="*/ 206 h 767"/>
                  <a:gd name="T16" fmla="*/ 639 w 697"/>
                  <a:gd name="T17" fmla="*/ 254 h 767"/>
                  <a:gd name="T18" fmla="*/ 504 w 697"/>
                  <a:gd name="T19" fmla="*/ 256 h 767"/>
                  <a:gd name="T20" fmla="*/ 239 w 697"/>
                  <a:gd name="T21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7" h="767">
                    <a:moveTo>
                      <a:pt x="239" y="767"/>
                    </a:moveTo>
                    <a:cubicBezTo>
                      <a:pt x="212" y="766"/>
                      <a:pt x="212" y="766"/>
                      <a:pt x="212" y="766"/>
                    </a:cubicBezTo>
                    <a:cubicBezTo>
                      <a:pt x="4" y="355"/>
                      <a:pt x="4" y="355"/>
                      <a:pt x="4" y="355"/>
                    </a:cubicBezTo>
                    <a:cubicBezTo>
                      <a:pt x="4" y="355"/>
                      <a:pt x="0" y="319"/>
                      <a:pt x="32" y="315"/>
                    </a:cubicBezTo>
                    <a:cubicBezTo>
                      <a:pt x="427" y="315"/>
                      <a:pt x="427" y="315"/>
                      <a:pt x="427" y="315"/>
                    </a:cubicBezTo>
                    <a:cubicBezTo>
                      <a:pt x="544" y="91"/>
                      <a:pt x="544" y="91"/>
                      <a:pt x="544" y="91"/>
                    </a:cubicBezTo>
                    <a:cubicBezTo>
                      <a:pt x="544" y="91"/>
                      <a:pt x="576" y="0"/>
                      <a:pt x="620" y="78"/>
                    </a:cubicBezTo>
                    <a:cubicBezTo>
                      <a:pt x="681" y="206"/>
                      <a:pt x="681" y="206"/>
                      <a:pt x="681" y="206"/>
                    </a:cubicBezTo>
                    <a:cubicBezTo>
                      <a:pt x="681" y="206"/>
                      <a:pt x="697" y="263"/>
                      <a:pt x="639" y="254"/>
                    </a:cubicBezTo>
                    <a:cubicBezTo>
                      <a:pt x="504" y="256"/>
                      <a:pt x="504" y="256"/>
                      <a:pt x="504" y="256"/>
                    </a:cubicBezTo>
                    <a:lnTo>
                      <a:pt x="239" y="7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ïṣ1idè" title="YRNYusFjmlObX1h">
                <a:extLst>
                  <a:ext uri="{FF2B5EF4-FFF2-40B4-BE49-F238E27FC236}">
                    <a16:creationId xmlns:a16="http://schemas.microsoft.com/office/drawing/2014/main" xmlns="" id="{CE163212-A781-462B-B33E-B0C6EBE84D11}"/>
                  </a:ext>
                </a:extLst>
              </p:cNvPr>
              <p:cNvSpPr/>
              <p:nvPr/>
            </p:nvSpPr>
            <p:spPr bwMode="auto">
              <a:xfrm>
                <a:off x="2344615" y="4590594"/>
                <a:ext cx="258824" cy="256759"/>
              </a:xfrm>
              <a:custGeom>
                <a:avLst/>
                <a:gdLst>
                  <a:gd name="T0" fmla="*/ 188 w 442"/>
                  <a:gd name="T1" fmla="*/ 217 h 439"/>
                  <a:gd name="T2" fmla="*/ 189 w 442"/>
                  <a:gd name="T3" fmla="*/ 1 h 439"/>
                  <a:gd name="T4" fmla="*/ 108 w 442"/>
                  <a:gd name="T5" fmla="*/ 138 h 439"/>
                  <a:gd name="T6" fmla="*/ 266 w 442"/>
                  <a:gd name="T7" fmla="*/ 137 h 439"/>
                  <a:gd name="T8" fmla="*/ 270 w 442"/>
                  <a:gd name="T9" fmla="*/ 103 h 439"/>
                  <a:gd name="T10" fmla="*/ 103 w 442"/>
                  <a:gd name="T11" fmla="*/ 103 h 439"/>
                  <a:gd name="T12" fmla="*/ 442 w 442"/>
                  <a:gd name="T13" fmla="*/ 307 h 439"/>
                  <a:gd name="T14" fmla="*/ 0 w 442"/>
                  <a:gd name="T15" fmla="*/ 347 h 439"/>
                  <a:gd name="T16" fmla="*/ 173 w 442"/>
                  <a:gd name="T17" fmla="*/ 259 h 439"/>
                  <a:gd name="T18" fmla="*/ 190 w 442"/>
                  <a:gd name="T19" fmla="*/ 250 h 439"/>
                  <a:gd name="T20" fmla="*/ 428 w 442"/>
                  <a:gd name="T21" fmla="*/ 307 h 439"/>
                  <a:gd name="T22" fmla="*/ 309 w 442"/>
                  <a:gd name="T23" fmla="*/ 426 h 439"/>
                  <a:gd name="T24" fmla="*/ 390 w 442"/>
                  <a:gd name="T25" fmla="*/ 248 h 439"/>
                  <a:gd name="T26" fmla="*/ 401 w 442"/>
                  <a:gd name="T27" fmla="*/ 240 h 439"/>
                  <a:gd name="T28" fmla="*/ 340 w 442"/>
                  <a:gd name="T29" fmla="*/ 211 h 439"/>
                  <a:gd name="T30" fmla="*/ 278 w 442"/>
                  <a:gd name="T31" fmla="*/ 212 h 439"/>
                  <a:gd name="T32" fmla="*/ 217 w 442"/>
                  <a:gd name="T33" fmla="*/ 241 h 439"/>
                  <a:gd name="T34" fmla="*/ 209 w 442"/>
                  <a:gd name="T35" fmla="*/ 307 h 439"/>
                  <a:gd name="T36" fmla="*/ 196 w 442"/>
                  <a:gd name="T37" fmla="*/ 307 h 439"/>
                  <a:gd name="T38" fmla="*/ 227 w 442"/>
                  <a:gd name="T39" fmla="*/ 375 h 439"/>
                  <a:gd name="T40" fmla="*/ 416 w 442"/>
                  <a:gd name="T41" fmla="*/ 300 h 439"/>
                  <a:gd name="T42" fmla="*/ 392 w 442"/>
                  <a:gd name="T43" fmla="*/ 375 h 439"/>
                  <a:gd name="T44" fmla="*/ 423 w 442"/>
                  <a:gd name="T45" fmla="*/ 307 h 439"/>
                  <a:gd name="T46" fmla="*/ 341 w 442"/>
                  <a:gd name="T47" fmla="*/ 402 h 439"/>
                  <a:gd name="T48" fmla="*/ 275 w 442"/>
                  <a:gd name="T49" fmla="*/ 415 h 439"/>
                  <a:gd name="T50" fmla="*/ 349 w 442"/>
                  <a:gd name="T51" fmla="*/ 407 h 439"/>
                  <a:gd name="T52" fmla="*/ 310 w 442"/>
                  <a:gd name="T53" fmla="*/ 311 h 439"/>
                  <a:gd name="T54" fmla="*/ 300 w 442"/>
                  <a:gd name="T55" fmla="*/ 333 h 439"/>
                  <a:gd name="T56" fmla="*/ 311 w 442"/>
                  <a:gd name="T57" fmla="*/ 334 h 439"/>
                  <a:gd name="T58" fmla="*/ 327 w 442"/>
                  <a:gd name="T59" fmla="*/ 322 h 439"/>
                  <a:gd name="T60" fmla="*/ 400 w 442"/>
                  <a:gd name="T61" fmla="*/ 307 h 439"/>
                  <a:gd name="T62" fmla="*/ 309 w 442"/>
                  <a:gd name="T63" fmla="*/ 216 h 439"/>
                  <a:gd name="T64" fmla="*/ 345 w 442"/>
                  <a:gd name="T65" fmla="*/ 315 h 439"/>
                  <a:gd name="T66" fmla="*/ 338 w 442"/>
                  <a:gd name="T67" fmla="*/ 300 h 439"/>
                  <a:gd name="T68" fmla="*/ 342 w 442"/>
                  <a:gd name="T69" fmla="*/ 276 h 439"/>
                  <a:gd name="T70" fmla="*/ 327 w 442"/>
                  <a:gd name="T71" fmla="*/ 254 h 439"/>
                  <a:gd name="T72" fmla="*/ 305 w 442"/>
                  <a:gd name="T73" fmla="*/ 267 h 439"/>
                  <a:gd name="T74" fmla="*/ 291 w 442"/>
                  <a:gd name="T75" fmla="*/ 267 h 439"/>
                  <a:gd name="T76" fmla="*/ 274 w 442"/>
                  <a:gd name="T77" fmla="*/ 278 h 439"/>
                  <a:gd name="T78" fmla="*/ 280 w 442"/>
                  <a:gd name="T79" fmla="*/ 285 h 439"/>
                  <a:gd name="T80" fmla="*/ 278 w 442"/>
                  <a:gd name="T81" fmla="*/ 335 h 439"/>
                  <a:gd name="T82" fmla="*/ 271 w 442"/>
                  <a:gd name="T83" fmla="*/ 347 h 439"/>
                  <a:gd name="T84" fmla="*/ 305 w 442"/>
                  <a:gd name="T85" fmla="*/ 360 h 439"/>
                  <a:gd name="T86" fmla="*/ 314 w 442"/>
                  <a:gd name="T87" fmla="*/ 347 h 439"/>
                  <a:gd name="T88" fmla="*/ 327 w 442"/>
                  <a:gd name="T89" fmla="*/ 346 h 439"/>
                  <a:gd name="T90" fmla="*/ 348 w 442"/>
                  <a:gd name="T91" fmla="*/ 324 h 439"/>
                  <a:gd name="T92" fmla="*/ 326 w 442"/>
                  <a:gd name="T93" fmla="*/ 289 h 439"/>
                  <a:gd name="T94" fmla="*/ 309 w 442"/>
                  <a:gd name="T95" fmla="*/ 280 h 439"/>
                  <a:gd name="T96" fmla="*/ 309 w 442"/>
                  <a:gd name="T97" fmla="*/ 299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2" h="439">
                    <a:moveTo>
                      <a:pt x="186" y="217"/>
                    </a:moveTo>
                    <a:cubicBezTo>
                      <a:pt x="187" y="217"/>
                      <a:pt x="187" y="217"/>
                      <a:pt x="187" y="217"/>
                    </a:cubicBezTo>
                    <a:cubicBezTo>
                      <a:pt x="187" y="217"/>
                      <a:pt x="188" y="217"/>
                      <a:pt x="188" y="217"/>
                    </a:cubicBezTo>
                    <a:lnTo>
                      <a:pt x="186" y="217"/>
                    </a:lnTo>
                    <a:close/>
                    <a:moveTo>
                      <a:pt x="184" y="0"/>
                    </a:moveTo>
                    <a:cubicBezTo>
                      <a:pt x="186" y="0"/>
                      <a:pt x="187" y="0"/>
                      <a:pt x="189" y="1"/>
                    </a:cubicBezTo>
                    <a:cubicBezTo>
                      <a:pt x="189" y="1"/>
                      <a:pt x="189" y="0"/>
                      <a:pt x="190" y="0"/>
                    </a:cubicBezTo>
                    <a:lnTo>
                      <a:pt x="184" y="0"/>
                    </a:lnTo>
                    <a:close/>
                    <a:moveTo>
                      <a:pt x="108" y="138"/>
                    </a:moveTo>
                    <a:cubicBezTo>
                      <a:pt x="109" y="137"/>
                      <a:pt x="109" y="137"/>
                      <a:pt x="109" y="137"/>
                    </a:cubicBezTo>
                    <a:cubicBezTo>
                      <a:pt x="122" y="183"/>
                      <a:pt x="154" y="217"/>
                      <a:pt x="187" y="217"/>
                    </a:cubicBezTo>
                    <a:cubicBezTo>
                      <a:pt x="217" y="216"/>
                      <a:pt x="254" y="183"/>
                      <a:pt x="266" y="137"/>
                    </a:cubicBezTo>
                    <a:cubicBezTo>
                      <a:pt x="272" y="138"/>
                      <a:pt x="278" y="131"/>
                      <a:pt x="279" y="122"/>
                    </a:cubicBezTo>
                    <a:cubicBezTo>
                      <a:pt x="281" y="112"/>
                      <a:pt x="277" y="104"/>
                      <a:pt x="272" y="103"/>
                    </a:cubicBezTo>
                    <a:cubicBezTo>
                      <a:pt x="271" y="102"/>
                      <a:pt x="271" y="103"/>
                      <a:pt x="270" y="103"/>
                    </a:cubicBezTo>
                    <a:cubicBezTo>
                      <a:pt x="269" y="28"/>
                      <a:pt x="233" y="2"/>
                      <a:pt x="189" y="1"/>
                    </a:cubicBezTo>
                    <a:cubicBezTo>
                      <a:pt x="142" y="1"/>
                      <a:pt x="101" y="33"/>
                      <a:pt x="104" y="103"/>
                    </a:cubicBezTo>
                    <a:cubicBezTo>
                      <a:pt x="103" y="103"/>
                      <a:pt x="103" y="102"/>
                      <a:pt x="103" y="103"/>
                    </a:cubicBezTo>
                    <a:cubicBezTo>
                      <a:pt x="97" y="104"/>
                      <a:pt x="93" y="112"/>
                      <a:pt x="95" y="122"/>
                    </a:cubicBezTo>
                    <a:cubicBezTo>
                      <a:pt x="97" y="131"/>
                      <a:pt x="103" y="139"/>
                      <a:pt x="108" y="138"/>
                    </a:cubicBezTo>
                    <a:close/>
                    <a:moveTo>
                      <a:pt x="442" y="307"/>
                    </a:moveTo>
                    <a:cubicBezTo>
                      <a:pt x="442" y="380"/>
                      <a:pt x="382" y="439"/>
                      <a:pt x="309" y="439"/>
                    </a:cubicBezTo>
                    <a:cubicBezTo>
                      <a:pt x="250" y="439"/>
                      <a:pt x="200" y="400"/>
                      <a:pt x="183" y="347"/>
                    </a:cubicBezTo>
                    <a:lnTo>
                      <a:pt x="0" y="347"/>
                    </a:lnTo>
                    <a:cubicBezTo>
                      <a:pt x="0" y="271"/>
                      <a:pt x="52" y="240"/>
                      <a:pt x="125" y="230"/>
                    </a:cubicBezTo>
                    <a:lnTo>
                      <a:pt x="167" y="312"/>
                    </a:lnTo>
                    <a:lnTo>
                      <a:pt x="173" y="259"/>
                    </a:lnTo>
                    <a:lnTo>
                      <a:pt x="163" y="250"/>
                    </a:lnTo>
                    <a:lnTo>
                      <a:pt x="186" y="250"/>
                    </a:lnTo>
                    <a:lnTo>
                      <a:pt x="190" y="250"/>
                    </a:lnTo>
                    <a:cubicBezTo>
                      <a:pt x="211" y="206"/>
                      <a:pt x="257" y="175"/>
                      <a:pt x="309" y="175"/>
                    </a:cubicBezTo>
                    <a:cubicBezTo>
                      <a:pt x="382" y="175"/>
                      <a:pt x="442" y="234"/>
                      <a:pt x="442" y="307"/>
                    </a:cubicBezTo>
                    <a:close/>
                    <a:moveTo>
                      <a:pt x="428" y="307"/>
                    </a:moveTo>
                    <a:cubicBezTo>
                      <a:pt x="428" y="241"/>
                      <a:pt x="375" y="188"/>
                      <a:pt x="309" y="188"/>
                    </a:cubicBezTo>
                    <a:cubicBezTo>
                      <a:pt x="244" y="188"/>
                      <a:pt x="190" y="241"/>
                      <a:pt x="190" y="307"/>
                    </a:cubicBezTo>
                    <a:cubicBezTo>
                      <a:pt x="190" y="373"/>
                      <a:pt x="244" y="426"/>
                      <a:pt x="309" y="426"/>
                    </a:cubicBezTo>
                    <a:cubicBezTo>
                      <a:pt x="375" y="426"/>
                      <a:pt x="428" y="373"/>
                      <a:pt x="428" y="307"/>
                    </a:cubicBezTo>
                    <a:close/>
                    <a:moveTo>
                      <a:pt x="340" y="211"/>
                    </a:moveTo>
                    <a:cubicBezTo>
                      <a:pt x="360" y="218"/>
                      <a:pt x="378" y="231"/>
                      <a:pt x="390" y="248"/>
                    </a:cubicBezTo>
                    <a:cubicBezTo>
                      <a:pt x="391" y="249"/>
                      <a:pt x="393" y="250"/>
                      <a:pt x="395" y="250"/>
                    </a:cubicBezTo>
                    <a:cubicBezTo>
                      <a:pt x="397" y="250"/>
                      <a:pt x="398" y="250"/>
                      <a:pt x="399" y="249"/>
                    </a:cubicBezTo>
                    <a:cubicBezTo>
                      <a:pt x="402" y="247"/>
                      <a:pt x="403" y="243"/>
                      <a:pt x="401" y="240"/>
                    </a:cubicBezTo>
                    <a:cubicBezTo>
                      <a:pt x="387" y="220"/>
                      <a:pt x="366" y="206"/>
                      <a:pt x="344" y="199"/>
                    </a:cubicBezTo>
                    <a:cubicBezTo>
                      <a:pt x="340" y="198"/>
                      <a:pt x="337" y="200"/>
                      <a:pt x="335" y="203"/>
                    </a:cubicBezTo>
                    <a:cubicBezTo>
                      <a:pt x="334" y="207"/>
                      <a:pt x="336" y="210"/>
                      <a:pt x="340" y="211"/>
                    </a:cubicBezTo>
                    <a:close/>
                    <a:moveTo>
                      <a:pt x="223" y="251"/>
                    </a:moveTo>
                    <a:cubicBezTo>
                      <a:pt x="225" y="251"/>
                      <a:pt x="227" y="250"/>
                      <a:pt x="228" y="248"/>
                    </a:cubicBezTo>
                    <a:cubicBezTo>
                      <a:pt x="240" y="231"/>
                      <a:pt x="258" y="218"/>
                      <a:pt x="278" y="212"/>
                    </a:cubicBezTo>
                    <a:cubicBezTo>
                      <a:pt x="281" y="211"/>
                      <a:pt x="283" y="207"/>
                      <a:pt x="282" y="203"/>
                    </a:cubicBezTo>
                    <a:cubicBezTo>
                      <a:pt x="281" y="200"/>
                      <a:pt x="277" y="198"/>
                      <a:pt x="274" y="199"/>
                    </a:cubicBezTo>
                    <a:cubicBezTo>
                      <a:pt x="251" y="207"/>
                      <a:pt x="231" y="221"/>
                      <a:pt x="217" y="241"/>
                    </a:cubicBezTo>
                    <a:cubicBezTo>
                      <a:pt x="215" y="244"/>
                      <a:pt x="216" y="248"/>
                      <a:pt x="219" y="250"/>
                    </a:cubicBezTo>
                    <a:cubicBezTo>
                      <a:pt x="220" y="251"/>
                      <a:pt x="221" y="251"/>
                      <a:pt x="223" y="251"/>
                    </a:cubicBezTo>
                    <a:close/>
                    <a:moveTo>
                      <a:pt x="209" y="307"/>
                    </a:moveTo>
                    <a:cubicBezTo>
                      <a:pt x="209" y="304"/>
                      <a:pt x="206" y="301"/>
                      <a:pt x="203" y="301"/>
                    </a:cubicBezTo>
                    <a:lnTo>
                      <a:pt x="202" y="301"/>
                    </a:lnTo>
                    <a:cubicBezTo>
                      <a:pt x="199" y="301"/>
                      <a:pt x="196" y="304"/>
                      <a:pt x="196" y="307"/>
                    </a:cubicBezTo>
                    <a:cubicBezTo>
                      <a:pt x="196" y="332"/>
                      <a:pt x="204" y="355"/>
                      <a:pt x="218" y="374"/>
                    </a:cubicBezTo>
                    <a:cubicBezTo>
                      <a:pt x="219" y="376"/>
                      <a:pt x="221" y="377"/>
                      <a:pt x="223" y="377"/>
                    </a:cubicBezTo>
                    <a:cubicBezTo>
                      <a:pt x="224" y="377"/>
                      <a:pt x="226" y="376"/>
                      <a:pt x="227" y="375"/>
                    </a:cubicBezTo>
                    <a:cubicBezTo>
                      <a:pt x="230" y="373"/>
                      <a:pt x="231" y="369"/>
                      <a:pt x="228" y="366"/>
                    </a:cubicBezTo>
                    <a:cubicBezTo>
                      <a:pt x="216" y="349"/>
                      <a:pt x="209" y="329"/>
                      <a:pt x="209" y="307"/>
                    </a:cubicBezTo>
                    <a:close/>
                    <a:moveTo>
                      <a:pt x="416" y="300"/>
                    </a:moveTo>
                    <a:cubicBezTo>
                      <a:pt x="413" y="300"/>
                      <a:pt x="410" y="303"/>
                      <a:pt x="410" y="307"/>
                    </a:cubicBezTo>
                    <a:cubicBezTo>
                      <a:pt x="410" y="328"/>
                      <a:pt x="403" y="349"/>
                      <a:pt x="390" y="366"/>
                    </a:cubicBezTo>
                    <a:cubicBezTo>
                      <a:pt x="388" y="369"/>
                      <a:pt x="389" y="373"/>
                      <a:pt x="392" y="375"/>
                    </a:cubicBezTo>
                    <a:cubicBezTo>
                      <a:pt x="393" y="376"/>
                      <a:pt x="394" y="376"/>
                      <a:pt x="396" y="376"/>
                    </a:cubicBezTo>
                    <a:cubicBezTo>
                      <a:pt x="398" y="376"/>
                      <a:pt x="400" y="375"/>
                      <a:pt x="401" y="374"/>
                    </a:cubicBezTo>
                    <a:cubicBezTo>
                      <a:pt x="415" y="354"/>
                      <a:pt x="423" y="331"/>
                      <a:pt x="423" y="307"/>
                    </a:cubicBezTo>
                    <a:lnTo>
                      <a:pt x="423" y="306"/>
                    </a:lnTo>
                    <a:cubicBezTo>
                      <a:pt x="423" y="302"/>
                      <a:pt x="420" y="300"/>
                      <a:pt x="416" y="300"/>
                    </a:cubicBezTo>
                    <a:close/>
                    <a:moveTo>
                      <a:pt x="341" y="402"/>
                    </a:moveTo>
                    <a:cubicBezTo>
                      <a:pt x="321" y="409"/>
                      <a:pt x="299" y="409"/>
                      <a:pt x="279" y="402"/>
                    </a:cubicBezTo>
                    <a:cubicBezTo>
                      <a:pt x="275" y="401"/>
                      <a:pt x="271" y="403"/>
                      <a:pt x="270" y="407"/>
                    </a:cubicBezTo>
                    <a:cubicBezTo>
                      <a:pt x="269" y="410"/>
                      <a:pt x="271" y="414"/>
                      <a:pt x="275" y="415"/>
                    </a:cubicBezTo>
                    <a:cubicBezTo>
                      <a:pt x="286" y="419"/>
                      <a:pt x="297" y="421"/>
                      <a:pt x="309" y="421"/>
                    </a:cubicBezTo>
                    <a:cubicBezTo>
                      <a:pt x="321" y="421"/>
                      <a:pt x="333" y="419"/>
                      <a:pt x="345" y="415"/>
                    </a:cubicBezTo>
                    <a:cubicBezTo>
                      <a:pt x="348" y="414"/>
                      <a:pt x="350" y="410"/>
                      <a:pt x="349" y="407"/>
                    </a:cubicBezTo>
                    <a:cubicBezTo>
                      <a:pt x="348" y="403"/>
                      <a:pt x="344" y="401"/>
                      <a:pt x="341" y="402"/>
                    </a:cubicBezTo>
                    <a:close/>
                    <a:moveTo>
                      <a:pt x="321" y="312"/>
                    </a:moveTo>
                    <a:cubicBezTo>
                      <a:pt x="318" y="312"/>
                      <a:pt x="315" y="311"/>
                      <a:pt x="310" y="311"/>
                    </a:cubicBezTo>
                    <a:lnTo>
                      <a:pt x="300" y="311"/>
                    </a:lnTo>
                    <a:lnTo>
                      <a:pt x="300" y="328"/>
                    </a:lnTo>
                    <a:cubicBezTo>
                      <a:pt x="300" y="331"/>
                      <a:pt x="300" y="332"/>
                      <a:pt x="300" y="333"/>
                    </a:cubicBezTo>
                    <a:cubicBezTo>
                      <a:pt x="301" y="333"/>
                      <a:pt x="301" y="334"/>
                      <a:pt x="301" y="334"/>
                    </a:cubicBezTo>
                    <a:cubicBezTo>
                      <a:pt x="302" y="334"/>
                      <a:pt x="303" y="334"/>
                      <a:pt x="305" y="334"/>
                    </a:cubicBezTo>
                    <a:lnTo>
                      <a:pt x="311" y="334"/>
                    </a:lnTo>
                    <a:cubicBezTo>
                      <a:pt x="314" y="334"/>
                      <a:pt x="317" y="334"/>
                      <a:pt x="319" y="333"/>
                    </a:cubicBezTo>
                    <a:cubicBezTo>
                      <a:pt x="321" y="333"/>
                      <a:pt x="323" y="331"/>
                      <a:pt x="325" y="329"/>
                    </a:cubicBezTo>
                    <a:cubicBezTo>
                      <a:pt x="326" y="327"/>
                      <a:pt x="327" y="325"/>
                      <a:pt x="327" y="322"/>
                    </a:cubicBezTo>
                    <a:cubicBezTo>
                      <a:pt x="327" y="320"/>
                      <a:pt x="327" y="318"/>
                      <a:pt x="326" y="316"/>
                    </a:cubicBezTo>
                    <a:cubicBezTo>
                      <a:pt x="324" y="315"/>
                      <a:pt x="323" y="313"/>
                      <a:pt x="321" y="312"/>
                    </a:cubicBezTo>
                    <a:close/>
                    <a:moveTo>
                      <a:pt x="400" y="307"/>
                    </a:moveTo>
                    <a:cubicBezTo>
                      <a:pt x="400" y="357"/>
                      <a:pt x="360" y="398"/>
                      <a:pt x="309" y="398"/>
                    </a:cubicBezTo>
                    <a:cubicBezTo>
                      <a:pt x="259" y="398"/>
                      <a:pt x="218" y="357"/>
                      <a:pt x="218" y="307"/>
                    </a:cubicBezTo>
                    <a:cubicBezTo>
                      <a:pt x="218" y="257"/>
                      <a:pt x="259" y="216"/>
                      <a:pt x="309" y="216"/>
                    </a:cubicBezTo>
                    <a:cubicBezTo>
                      <a:pt x="360" y="216"/>
                      <a:pt x="400" y="257"/>
                      <a:pt x="400" y="307"/>
                    </a:cubicBezTo>
                    <a:close/>
                    <a:moveTo>
                      <a:pt x="348" y="324"/>
                    </a:moveTo>
                    <a:cubicBezTo>
                      <a:pt x="348" y="321"/>
                      <a:pt x="347" y="317"/>
                      <a:pt x="345" y="315"/>
                    </a:cubicBezTo>
                    <a:cubicBezTo>
                      <a:pt x="344" y="312"/>
                      <a:pt x="341" y="309"/>
                      <a:pt x="339" y="308"/>
                    </a:cubicBezTo>
                    <a:cubicBezTo>
                      <a:pt x="337" y="307"/>
                      <a:pt x="334" y="306"/>
                      <a:pt x="330" y="305"/>
                    </a:cubicBezTo>
                    <a:cubicBezTo>
                      <a:pt x="333" y="304"/>
                      <a:pt x="336" y="302"/>
                      <a:pt x="338" y="300"/>
                    </a:cubicBezTo>
                    <a:cubicBezTo>
                      <a:pt x="340" y="298"/>
                      <a:pt x="342" y="296"/>
                      <a:pt x="343" y="294"/>
                    </a:cubicBezTo>
                    <a:cubicBezTo>
                      <a:pt x="344" y="292"/>
                      <a:pt x="345" y="289"/>
                      <a:pt x="345" y="286"/>
                    </a:cubicBezTo>
                    <a:cubicBezTo>
                      <a:pt x="345" y="283"/>
                      <a:pt x="344" y="280"/>
                      <a:pt x="342" y="276"/>
                    </a:cubicBezTo>
                    <a:cubicBezTo>
                      <a:pt x="340" y="273"/>
                      <a:pt x="336" y="271"/>
                      <a:pt x="333" y="269"/>
                    </a:cubicBezTo>
                    <a:cubicBezTo>
                      <a:pt x="331" y="269"/>
                      <a:pt x="329" y="268"/>
                      <a:pt x="327" y="268"/>
                    </a:cubicBezTo>
                    <a:lnTo>
                      <a:pt x="327" y="254"/>
                    </a:lnTo>
                    <a:lnTo>
                      <a:pt x="314" y="254"/>
                    </a:lnTo>
                    <a:lnTo>
                      <a:pt x="314" y="267"/>
                    </a:lnTo>
                    <a:lnTo>
                      <a:pt x="305" y="267"/>
                    </a:lnTo>
                    <a:lnTo>
                      <a:pt x="305" y="254"/>
                    </a:lnTo>
                    <a:lnTo>
                      <a:pt x="291" y="254"/>
                    </a:lnTo>
                    <a:lnTo>
                      <a:pt x="291" y="267"/>
                    </a:lnTo>
                    <a:lnTo>
                      <a:pt x="271" y="267"/>
                    </a:lnTo>
                    <a:lnTo>
                      <a:pt x="271" y="278"/>
                    </a:lnTo>
                    <a:lnTo>
                      <a:pt x="274" y="278"/>
                    </a:lnTo>
                    <a:cubicBezTo>
                      <a:pt x="276" y="278"/>
                      <a:pt x="278" y="278"/>
                      <a:pt x="278" y="279"/>
                    </a:cubicBezTo>
                    <a:cubicBezTo>
                      <a:pt x="279" y="279"/>
                      <a:pt x="280" y="280"/>
                      <a:pt x="280" y="280"/>
                    </a:cubicBezTo>
                    <a:cubicBezTo>
                      <a:pt x="280" y="281"/>
                      <a:pt x="280" y="282"/>
                      <a:pt x="280" y="285"/>
                    </a:cubicBezTo>
                    <a:lnTo>
                      <a:pt x="280" y="329"/>
                    </a:lnTo>
                    <a:cubicBezTo>
                      <a:pt x="280" y="332"/>
                      <a:pt x="280" y="333"/>
                      <a:pt x="280" y="334"/>
                    </a:cubicBezTo>
                    <a:cubicBezTo>
                      <a:pt x="280" y="334"/>
                      <a:pt x="279" y="335"/>
                      <a:pt x="278" y="335"/>
                    </a:cubicBezTo>
                    <a:cubicBezTo>
                      <a:pt x="277" y="336"/>
                      <a:pt x="276" y="336"/>
                      <a:pt x="274" y="336"/>
                    </a:cubicBezTo>
                    <a:lnTo>
                      <a:pt x="271" y="336"/>
                    </a:lnTo>
                    <a:lnTo>
                      <a:pt x="271" y="347"/>
                    </a:lnTo>
                    <a:lnTo>
                      <a:pt x="291" y="347"/>
                    </a:lnTo>
                    <a:lnTo>
                      <a:pt x="291" y="360"/>
                    </a:lnTo>
                    <a:lnTo>
                      <a:pt x="305" y="360"/>
                    </a:lnTo>
                    <a:lnTo>
                      <a:pt x="305" y="347"/>
                    </a:lnTo>
                    <a:lnTo>
                      <a:pt x="313" y="347"/>
                    </a:lnTo>
                    <a:cubicBezTo>
                      <a:pt x="313" y="347"/>
                      <a:pt x="313" y="347"/>
                      <a:pt x="314" y="347"/>
                    </a:cubicBezTo>
                    <a:lnTo>
                      <a:pt x="314" y="360"/>
                    </a:lnTo>
                    <a:lnTo>
                      <a:pt x="327" y="360"/>
                    </a:lnTo>
                    <a:lnTo>
                      <a:pt x="327" y="346"/>
                    </a:lnTo>
                    <a:cubicBezTo>
                      <a:pt x="329" y="345"/>
                      <a:pt x="331" y="345"/>
                      <a:pt x="333" y="344"/>
                    </a:cubicBezTo>
                    <a:cubicBezTo>
                      <a:pt x="338" y="342"/>
                      <a:pt x="341" y="339"/>
                      <a:pt x="344" y="336"/>
                    </a:cubicBezTo>
                    <a:cubicBezTo>
                      <a:pt x="347" y="332"/>
                      <a:pt x="348" y="328"/>
                      <a:pt x="348" y="324"/>
                    </a:cubicBezTo>
                    <a:close/>
                    <a:moveTo>
                      <a:pt x="319" y="298"/>
                    </a:moveTo>
                    <a:cubicBezTo>
                      <a:pt x="321" y="297"/>
                      <a:pt x="323" y="296"/>
                      <a:pt x="324" y="295"/>
                    </a:cubicBezTo>
                    <a:cubicBezTo>
                      <a:pt x="325" y="293"/>
                      <a:pt x="326" y="291"/>
                      <a:pt x="326" y="289"/>
                    </a:cubicBezTo>
                    <a:cubicBezTo>
                      <a:pt x="326" y="287"/>
                      <a:pt x="325" y="286"/>
                      <a:pt x="324" y="284"/>
                    </a:cubicBezTo>
                    <a:cubicBezTo>
                      <a:pt x="323" y="283"/>
                      <a:pt x="321" y="282"/>
                      <a:pt x="319" y="281"/>
                    </a:cubicBezTo>
                    <a:cubicBezTo>
                      <a:pt x="318" y="280"/>
                      <a:pt x="314" y="280"/>
                      <a:pt x="309" y="280"/>
                    </a:cubicBezTo>
                    <a:lnTo>
                      <a:pt x="300" y="280"/>
                    </a:lnTo>
                    <a:lnTo>
                      <a:pt x="300" y="299"/>
                    </a:lnTo>
                    <a:lnTo>
                      <a:pt x="309" y="299"/>
                    </a:lnTo>
                    <a:cubicBezTo>
                      <a:pt x="313" y="299"/>
                      <a:pt x="317" y="299"/>
                      <a:pt x="319" y="29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7" name="iṧļidé"/>
              <p:cNvSpPr txBox="1"/>
              <p:nvPr/>
            </p:nvSpPr>
            <p:spPr>
              <a:xfrm>
                <a:off x="3023726" y="3547280"/>
                <a:ext cx="1044000" cy="427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28" name="išlîḑê">
                <a:extLst>
                  <a:ext uri="{FF2B5EF4-FFF2-40B4-BE49-F238E27FC236}">
                    <a16:creationId xmlns:a16="http://schemas.microsoft.com/office/drawing/2014/main" xmlns="" id="{17463441-FAC6-43EF-8950-940C9CA6DBF7}"/>
                  </a:ext>
                </a:extLst>
              </p:cNvPr>
              <p:cNvSpPr/>
              <p:nvPr/>
            </p:nvSpPr>
            <p:spPr bwMode="auto">
              <a:xfrm>
                <a:off x="2839794" y="4354387"/>
                <a:ext cx="1446690" cy="693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3" name="i$ḷiďè">
              <a:extLst>
                <a:ext uri="{FF2B5EF4-FFF2-40B4-BE49-F238E27FC236}">
                  <a16:creationId xmlns:a16="http://schemas.microsoft.com/office/drawing/2014/main" xmlns="" id="{1D58843E-16A3-44BF-AD77-EA779B93D733}"/>
                </a:ext>
              </a:extLst>
            </p:cNvPr>
            <p:cNvGrpSpPr/>
            <p:nvPr/>
          </p:nvGrpSpPr>
          <p:grpSpPr>
            <a:xfrm>
              <a:off x="4291298" y="3003438"/>
              <a:ext cx="2212611" cy="2428987"/>
              <a:chOff x="673100" y="3109733"/>
              <a:chExt cx="2155160" cy="2365917"/>
            </a:xfrm>
          </p:grpSpPr>
          <p:grpSp>
            <p:nvGrpSpPr>
              <p:cNvPr id="120" name="íṡḷide">
                <a:extLst>
                  <a:ext uri="{FF2B5EF4-FFF2-40B4-BE49-F238E27FC236}">
                    <a16:creationId xmlns:a16="http://schemas.microsoft.com/office/drawing/2014/main" xmlns="" id="{48ED3119-3721-4C05-BE27-FD24B711950C}"/>
                  </a:ext>
                </a:extLst>
              </p:cNvPr>
              <p:cNvGrpSpPr/>
              <p:nvPr/>
            </p:nvGrpSpPr>
            <p:grpSpPr>
              <a:xfrm>
                <a:off x="684634" y="3109733"/>
                <a:ext cx="2143626" cy="2365917"/>
                <a:chOff x="2079122" y="2739034"/>
                <a:chExt cx="2143626" cy="2365917"/>
              </a:xfrm>
            </p:grpSpPr>
            <p:sp>
              <p:nvSpPr>
                <p:cNvPr id="122" name="ís1îḋe">
                  <a:extLst>
                    <a:ext uri="{FF2B5EF4-FFF2-40B4-BE49-F238E27FC236}">
                      <a16:creationId xmlns:a16="http://schemas.microsoft.com/office/drawing/2014/main" xmlns="" id="{AD7C5553-9443-427B-97D7-8494F7EB3503}"/>
                    </a:ext>
                  </a:extLst>
                </p:cNvPr>
                <p:cNvSpPr/>
                <p:nvPr/>
              </p:nvSpPr>
              <p:spPr bwMode="auto">
                <a:xfrm>
                  <a:off x="2079122" y="2739034"/>
                  <a:ext cx="2143626" cy="2365917"/>
                </a:xfrm>
                <a:custGeom>
                  <a:avLst/>
                  <a:gdLst>
                    <a:gd name="T0" fmla="*/ 239 w 697"/>
                    <a:gd name="T1" fmla="*/ 767 h 767"/>
                    <a:gd name="T2" fmla="*/ 212 w 697"/>
                    <a:gd name="T3" fmla="*/ 766 h 767"/>
                    <a:gd name="T4" fmla="*/ 4 w 697"/>
                    <a:gd name="T5" fmla="*/ 355 h 767"/>
                    <a:gd name="T6" fmla="*/ 32 w 697"/>
                    <a:gd name="T7" fmla="*/ 315 h 767"/>
                    <a:gd name="T8" fmla="*/ 427 w 697"/>
                    <a:gd name="T9" fmla="*/ 315 h 767"/>
                    <a:gd name="T10" fmla="*/ 544 w 697"/>
                    <a:gd name="T11" fmla="*/ 91 h 767"/>
                    <a:gd name="T12" fmla="*/ 620 w 697"/>
                    <a:gd name="T13" fmla="*/ 78 h 767"/>
                    <a:gd name="T14" fmla="*/ 681 w 697"/>
                    <a:gd name="T15" fmla="*/ 206 h 767"/>
                    <a:gd name="T16" fmla="*/ 639 w 697"/>
                    <a:gd name="T17" fmla="*/ 254 h 767"/>
                    <a:gd name="T18" fmla="*/ 504 w 697"/>
                    <a:gd name="T19" fmla="*/ 256 h 767"/>
                    <a:gd name="T20" fmla="*/ 239 w 697"/>
                    <a:gd name="T21" fmla="*/ 767 h 7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7" h="767">
                      <a:moveTo>
                        <a:pt x="239" y="767"/>
                      </a:moveTo>
                      <a:cubicBezTo>
                        <a:pt x="212" y="766"/>
                        <a:pt x="212" y="766"/>
                        <a:pt x="212" y="766"/>
                      </a:cubicBezTo>
                      <a:cubicBezTo>
                        <a:pt x="4" y="355"/>
                        <a:pt x="4" y="355"/>
                        <a:pt x="4" y="355"/>
                      </a:cubicBezTo>
                      <a:cubicBezTo>
                        <a:pt x="4" y="355"/>
                        <a:pt x="0" y="319"/>
                        <a:pt x="32" y="315"/>
                      </a:cubicBezTo>
                      <a:cubicBezTo>
                        <a:pt x="427" y="315"/>
                        <a:pt x="427" y="315"/>
                        <a:pt x="427" y="315"/>
                      </a:cubicBezTo>
                      <a:cubicBezTo>
                        <a:pt x="544" y="91"/>
                        <a:pt x="544" y="91"/>
                        <a:pt x="544" y="91"/>
                      </a:cubicBezTo>
                      <a:cubicBezTo>
                        <a:pt x="544" y="91"/>
                        <a:pt x="576" y="0"/>
                        <a:pt x="620" y="78"/>
                      </a:cubicBezTo>
                      <a:cubicBezTo>
                        <a:pt x="681" y="206"/>
                        <a:pt x="681" y="206"/>
                        <a:pt x="681" y="206"/>
                      </a:cubicBezTo>
                      <a:cubicBezTo>
                        <a:pt x="681" y="206"/>
                        <a:pt x="697" y="263"/>
                        <a:pt x="639" y="254"/>
                      </a:cubicBezTo>
                      <a:cubicBezTo>
                        <a:pt x="504" y="256"/>
                        <a:pt x="504" y="256"/>
                        <a:pt x="504" y="256"/>
                      </a:cubicBezTo>
                      <a:lnTo>
                        <a:pt x="239" y="76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3" name="ïṥļïḍè" title="vldhB8zUfh5GbxwEw2YdZlxL4VQayi">
                  <a:extLst>
                    <a:ext uri="{FF2B5EF4-FFF2-40B4-BE49-F238E27FC236}">
                      <a16:creationId xmlns:a16="http://schemas.microsoft.com/office/drawing/2014/main" xmlns="" id="{67A71BE1-C636-4539-B2EC-6833C80CEBB4}"/>
                    </a:ext>
                  </a:extLst>
                </p:cNvPr>
                <p:cNvSpPr/>
                <p:nvPr/>
              </p:nvSpPr>
              <p:spPr bwMode="auto">
                <a:xfrm>
                  <a:off x="3752844" y="3141628"/>
                  <a:ext cx="250563" cy="248564"/>
                </a:xfrm>
                <a:custGeom>
                  <a:avLst/>
                  <a:gdLst>
                    <a:gd name="T0" fmla="*/ 188 w 442"/>
                    <a:gd name="T1" fmla="*/ 217 h 439"/>
                    <a:gd name="T2" fmla="*/ 189 w 442"/>
                    <a:gd name="T3" fmla="*/ 1 h 439"/>
                    <a:gd name="T4" fmla="*/ 108 w 442"/>
                    <a:gd name="T5" fmla="*/ 138 h 439"/>
                    <a:gd name="T6" fmla="*/ 266 w 442"/>
                    <a:gd name="T7" fmla="*/ 137 h 439"/>
                    <a:gd name="T8" fmla="*/ 270 w 442"/>
                    <a:gd name="T9" fmla="*/ 103 h 439"/>
                    <a:gd name="T10" fmla="*/ 103 w 442"/>
                    <a:gd name="T11" fmla="*/ 103 h 439"/>
                    <a:gd name="T12" fmla="*/ 442 w 442"/>
                    <a:gd name="T13" fmla="*/ 307 h 439"/>
                    <a:gd name="T14" fmla="*/ 0 w 442"/>
                    <a:gd name="T15" fmla="*/ 347 h 439"/>
                    <a:gd name="T16" fmla="*/ 173 w 442"/>
                    <a:gd name="T17" fmla="*/ 259 h 439"/>
                    <a:gd name="T18" fmla="*/ 190 w 442"/>
                    <a:gd name="T19" fmla="*/ 250 h 439"/>
                    <a:gd name="T20" fmla="*/ 428 w 442"/>
                    <a:gd name="T21" fmla="*/ 307 h 439"/>
                    <a:gd name="T22" fmla="*/ 309 w 442"/>
                    <a:gd name="T23" fmla="*/ 426 h 439"/>
                    <a:gd name="T24" fmla="*/ 390 w 442"/>
                    <a:gd name="T25" fmla="*/ 248 h 439"/>
                    <a:gd name="T26" fmla="*/ 401 w 442"/>
                    <a:gd name="T27" fmla="*/ 240 h 439"/>
                    <a:gd name="T28" fmla="*/ 340 w 442"/>
                    <a:gd name="T29" fmla="*/ 211 h 439"/>
                    <a:gd name="T30" fmla="*/ 278 w 442"/>
                    <a:gd name="T31" fmla="*/ 212 h 439"/>
                    <a:gd name="T32" fmla="*/ 217 w 442"/>
                    <a:gd name="T33" fmla="*/ 241 h 439"/>
                    <a:gd name="T34" fmla="*/ 209 w 442"/>
                    <a:gd name="T35" fmla="*/ 307 h 439"/>
                    <a:gd name="T36" fmla="*/ 196 w 442"/>
                    <a:gd name="T37" fmla="*/ 307 h 439"/>
                    <a:gd name="T38" fmla="*/ 227 w 442"/>
                    <a:gd name="T39" fmla="*/ 375 h 439"/>
                    <a:gd name="T40" fmla="*/ 416 w 442"/>
                    <a:gd name="T41" fmla="*/ 300 h 439"/>
                    <a:gd name="T42" fmla="*/ 392 w 442"/>
                    <a:gd name="T43" fmla="*/ 375 h 439"/>
                    <a:gd name="T44" fmla="*/ 423 w 442"/>
                    <a:gd name="T45" fmla="*/ 307 h 439"/>
                    <a:gd name="T46" fmla="*/ 341 w 442"/>
                    <a:gd name="T47" fmla="*/ 402 h 439"/>
                    <a:gd name="T48" fmla="*/ 275 w 442"/>
                    <a:gd name="T49" fmla="*/ 415 h 439"/>
                    <a:gd name="T50" fmla="*/ 349 w 442"/>
                    <a:gd name="T51" fmla="*/ 407 h 439"/>
                    <a:gd name="T52" fmla="*/ 310 w 442"/>
                    <a:gd name="T53" fmla="*/ 311 h 439"/>
                    <a:gd name="T54" fmla="*/ 300 w 442"/>
                    <a:gd name="T55" fmla="*/ 333 h 439"/>
                    <a:gd name="T56" fmla="*/ 311 w 442"/>
                    <a:gd name="T57" fmla="*/ 334 h 439"/>
                    <a:gd name="T58" fmla="*/ 327 w 442"/>
                    <a:gd name="T59" fmla="*/ 322 h 439"/>
                    <a:gd name="T60" fmla="*/ 400 w 442"/>
                    <a:gd name="T61" fmla="*/ 307 h 439"/>
                    <a:gd name="T62" fmla="*/ 309 w 442"/>
                    <a:gd name="T63" fmla="*/ 216 h 439"/>
                    <a:gd name="T64" fmla="*/ 345 w 442"/>
                    <a:gd name="T65" fmla="*/ 315 h 439"/>
                    <a:gd name="T66" fmla="*/ 338 w 442"/>
                    <a:gd name="T67" fmla="*/ 300 h 439"/>
                    <a:gd name="T68" fmla="*/ 342 w 442"/>
                    <a:gd name="T69" fmla="*/ 276 h 439"/>
                    <a:gd name="T70" fmla="*/ 327 w 442"/>
                    <a:gd name="T71" fmla="*/ 254 h 439"/>
                    <a:gd name="T72" fmla="*/ 305 w 442"/>
                    <a:gd name="T73" fmla="*/ 267 h 439"/>
                    <a:gd name="T74" fmla="*/ 291 w 442"/>
                    <a:gd name="T75" fmla="*/ 267 h 439"/>
                    <a:gd name="T76" fmla="*/ 274 w 442"/>
                    <a:gd name="T77" fmla="*/ 278 h 439"/>
                    <a:gd name="T78" fmla="*/ 280 w 442"/>
                    <a:gd name="T79" fmla="*/ 285 h 439"/>
                    <a:gd name="T80" fmla="*/ 278 w 442"/>
                    <a:gd name="T81" fmla="*/ 335 h 439"/>
                    <a:gd name="T82" fmla="*/ 271 w 442"/>
                    <a:gd name="T83" fmla="*/ 347 h 439"/>
                    <a:gd name="T84" fmla="*/ 305 w 442"/>
                    <a:gd name="T85" fmla="*/ 360 h 439"/>
                    <a:gd name="T86" fmla="*/ 314 w 442"/>
                    <a:gd name="T87" fmla="*/ 347 h 439"/>
                    <a:gd name="T88" fmla="*/ 327 w 442"/>
                    <a:gd name="T89" fmla="*/ 346 h 439"/>
                    <a:gd name="T90" fmla="*/ 348 w 442"/>
                    <a:gd name="T91" fmla="*/ 324 h 439"/>
                    <a:gd name="T92" fmla="*/ 326 w 442"/>
                    <a:gd name="T93" fmla="*/ 289 h 439"/>
                    <a:gd name="T94" fmla="*/ 309 w 442"/>
                    <a:gd name="T95" fmla="*/ 280 h 439"/>
                    <a:gd name="T96" fmla="*/ 309 w 442"/>
                    <a:gd name="T97" fmla="*/ 299 h 4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42" h="439">
                      <a:moveTo>
                        <a:pt x="186" y="217"/>
                      </a:moveTo>
                      <a:cubicBezTo>
                        <a:pt x="187" y="217"/>
                        <a:pt x="187" y="217"/>
                        <a:pt x="187" y="217"/>
                      </a:cubicBezTo>
                      <a:cubicBezTo>
                        <a:pt x="187" y="217"/>
                        <a:pt x="188" y="217"/>
                        <a:pt x="188" y="217"/>
                      </a:cubicBezTo>
                      <a:lnTo>
                        <a:pt x="186" y="217"/>
                      </a:lnTo>
                      <a:close/>
                      <a:moveTo>
                        <a:pt x="184" y="0"/>
                      </a:moveTo>
                      <a:cubicBezTo>
                        <a:pt x="186" y="0"/>
                        <a:pt x="187" y="0"/>
                        <a:pt x="189" y="1"/>
                      </a:cubicBezTo>
                      <a:cubicBezTo>
                        <a:pt x="189" y="1"/>
                        <a:pt x="189" y="0"/>
                        <a:pt x="190" y="0"/>
                      </a:cubicBezTo>
                      <a:lnTo>
                        <a:pt x="184" y="0"/>
                      </a:lnTo>
                      <a:close/>
                      <a:moveTo>
                        <a:pt x="108" y="138"/>
                      </a:moveTo>
                      <a:cubicBezTo>
                        <a:pt x="109" y="137"/>
                        <a:pt x="109" y="137"/>
                        <a:pt x="109" y="137"/>
                      </a:cubicBezTo>
                      <a:cubicBezTo>
                        <a:pt x="122" y="183"/>
                        <a:pt x="154" y="217"/>
                        <a:pt x="187" y="217"/>
                      </a:cubicBezTo>
                      <a:cubicBezTo>
                        <a:pt x="217" y="216"/>
                        <a:pt x="254" y="183"/>
                        <a:pt x="266" y="137"/>
                      </a:cubicBezTo>
                      <a:cubicBezTo>
                        <a:pt x="272" y="138"/>
                        <a:pt x="278" y="131"/>
                        <a:pt x="279" y="122"/>
                      </a:cubicBezTo>
                      <a:cubicBezTo>
                        <a:pt x="281" y="112"/>
                        <a:pt x="277" y="104"/>
                        <a:pt x="272" y="103"/>
                      </a:cubicBezTo>
                      <a:cubicBezTo>
                        <a:pt x="271" y="102"/>
                        <a:pt x="271" y="103"/>
                        <a:pt x="270" y="103"/>
                      </a:cubicBezTo>
                      <a:cubicBezTo>
                        <a:pt x="269" y="28"/>
                        <a:pt x="233" y="2"/>
                        <a:pt x="189" y="1"/>
                      </a:cubicBezTo>
                      <a:cubicBezTo>
                        <a:pt x="142" y="1"/>
                        <a:pt x="101" y="33"/>
                        <a:pt x="104" y="103"/>
                      </a:cubicBezTo>
                      <a:cubicBezTo>
                        <a:pt x="103" y="103"/>
                        <a:pt x="103" y="102"/>
                        <a:pt x="103" y="103"/>
                      </a:cubicBezTo>
                      <a:cubicBezTo>
                        <a:pt x="97" y="104"/>
                        <a:pt x="93" y="112"/>
                        <a:pt x="95" y="122"/>
                      </a:cubicBezTo>
                      <a:cubicBezTo>
                        <a:pt x="97" y="131"/>
                        <a:pt x="103" y="139"/>
                        <a:pt x="108" y="138"/>
                      </a:cubicBezTo>
                      <a:close/>
                      <a:moveTo>
                        <a:pt x="442" y="307"/>
                      </a:moveTo>
                      <a:cubicBezTo>
                        <a:pt x="442" y="380"/>
                        <a:pt x="382" y="439"/>
                        <a:pt x="309" y="439"/>
                      </a:cubicBezTo>
                      <a:cubicBezTo>
                        <a:pt x="250" y="439"/>
                        <a:pt x="200" y="400"/>
                        <a:pt x="183" y="347"/>
                      </a:cubicBezTo>
                      <a:lnTo>
                        <a:pt x="0" y="347"/>
                      </a:lnTo>
                      <a:cubicBezTo>
                        <a:pt x="0" y="271"/>
                        <a:pt x="52" y="240"/>
                        <a:pt x="125" y="230"/>
                      </a:cubicBezTo>
                      <a:lnTo>
                        <a:pt x="167" y="312"/>
                      </a:lnTo>
                      <a:lnTo>
                        <a:pt x="173" y="259"/>
                      </a:lnTo>
                      <a:lnTo>
                        <a:pt x="163" y="250"/>
                      </a:lnTo>
                      <a:lnTo>
                        <a:pt x="186" y="250"/>
                      </a:lnTo>
                      <a:lnTo>
                        <a:pt x="190" y="250"/>
                      </a:lnTo>
                      <a:cubicBezTo>
                        <a:pt x="211" y="206"/>
                        <a:pt x="257" y="175"/>
                        <a:pt x="309" y="175"/>
                      </a:cubicBezTo>
                      <a:cubicBezTo>
                        <a:pt x="382" y="175"/>
                        <a:pt x="442" y="234"/>
                        <a:pt x="442" y="307"/>
                      </a:cubicBezTo>
                      <a:close/>
                      <a:moveTo>
                        <a:pt x="428" y="307"/>
                      </a:moveTo>
                      <a:cubicBezTo>
                        <a:pt x="428" y="241"/>
                        <a:pt x="375" y="188"/>
                        <a:pt x="309" y="188"/>
                      </a:cubicBezTo>
                      <a:cubicBezTo>
                        <a:pt x="244" y="188"/>
                        <a:pt x="190" y="241"/>
                        <a:pt x="190" y="307"/>
                      </a:cubicBezTo>
                      <a:cubicBezTo>
                        <a:pt x="190" y="373"/>
                        <a:pt x="244" y="426"/>
                        <a:pt x="309" y="426"/>
                      </a:cubicBezTo>
                      <a:cubicBezTo>
                        <a:pt x="375" y="426"/>
                        <a:pt x="428" y="373"/>
                        <a:pt x="428" y="307"/>
                      </a:cubicBezTo>
                      <a:close/>
                      <a:moveTo>
                        <a:pt x="340" y="211"/>
                      </a:moveTo>
                      <a:cubicBezTo>
                        <a:pt x="360" y="218"/>
                        <a:pt x="378" y="231"/>
                        <a:pt x="390" y="248"/>
                      </a:cubicBezTo>
                      <a:cubicBezTo>
                        <a:pt x="391" y="249"/>
                        <a:pt x="393" y="250"/>
                        <a:pt x="395" y="250"/>
                      </a:cubicBezTo>
                      <a:cubicBezTo>
                        <a:pt x="397" y="250"/>
                        <a:pt x="398" y="250"/>
                        <a:pt x="399" y="249"/>
                      </a:cubicBezTo>
                      <a:cubicBezTo>
                        <a:pt x="402" y="247"/>
                        <a:pt x="403" y="243"/>
                        <a:pt x="401" y="240"/>
                      </a:cubicBezTo>
                      <a:cubicBezTo>
                        <a:pt x="387" y="220"/>
                        <a:pt x="366" y="206"/>
                        <a:pt x="344" y="199"/>
                      </a:cubicBezTo>
                      <a:cubicBezTo>
                        <a:pt x="340" y="198"/>
                        <a:pt x="337" y="200"/>
                        <a:pt x="335" y="203"/>
                      </a:cubicBezTo>
                      <a:cubicBezTo>
                        <a:pt x="334" y="207"/>
                        <a:pt x="336" y="210"/>
                        <a:pt x="340" y="211"/>
                      </a:cubicBezTo>
                      <a:close/>
                      <a:moveTo>
                        <a:pt x="223" y="251"/>
                      </a:moveTo>
                      <a:cubicBezTo>
                        <a:pt x="225" y="251"/>
                        <a:pt x="227" y="250"/>
                        <a:pt x="228" y="248"/>
                      </a:cubicBezTo>
                      <a:cubicBezTo>
                        <a:pt x="240" y="231"/>
                        <a:pt x="258" y="218"/>
                        <a:pt x="278" y="212"/>
                      </a:cubicBezTo>
                      <a:cubicBezTo>
                        <a:pt x="281" y="211"/>
                        <a:pt x="283" y="207"/>
                        <a:pt x="282" y="203"/>
                      </a:cubicBezTo>
                      <a:cubicBezTo>
                        <a:pt x="281" y="200"/>
                        <a:pt x="277" y="198"/>
                        <a:pt x="274" y="199"/>
                      </a:cubicBezTo>
                      <a:cubicBezTo>
                        <a:pt x="251" y="207"/>
                        <a:pt x="231" y="221"/>
                        <a:pt x="217" y="241"/>
                      </a:cubicBezTo>
                      <a:cubicBezTo>
                        <a:pt x="215" y="244"/>
                        <a:pt x="216" y="248"/>
                        <a:pt x="219" y="250"/>
                      </a:cubicBezTo>
                      <a:cubicBezTo>
                        <a:pt x="220" y="251"/>
                        <a:pt x="221" y="251"/>
                        <a:pt x="223" y="251"/>
                      </a:cubicBezTo>
                      <a:close/>
                      <a:moveTo>
                        <a:pt x="209" y="307"/>
                      </a:moveTo>
                      <a:cubicBezTo>
                        <a:pt x="209" y="304"/>
                        <a:pt x="206" y="301"/>
                        <a:pt x="203" y="301"/>
                      </a:cubicBezTo>
                      <a:lnTo>
                        <a:pt x="202" y="301"/>
                      </a:lnTo>
                      <a:cubicBezTo>
                        <a:pt x="199" y="301"/>
                        <a:pt x="196" y="304"/>
                        <a:pt x="196" y="307"/>
                      </a:cubicBezTo>
                      <a:cubicBezTo>
                        <a:pt x="196" y="332"/>
                        <a:pt x="204" y="355"/>
                        <a:pt x="218" y="374"/>
                      </a:cubicBezTo>
                      <a:cubicBezTo>
                        <a:pt x="219" y="376"/>
                        <a:pt x="221" y="377"/>
                        <a:pt x="223" y="377"/>
                      </a:cubicBezTo>
                      <a:cubicBezTo>
                        <a:pt x="224" y="377"/>
                        <a:pt x="226" y="376"/>
                        <a:pt x="227" y="375"/>
                      </a:cubicBezTo>
                      <a:cubicBezTo>
                        <a:pt x="230" y="373"/>
                        <a:pt x="231" y="369"/>
                        <a:pt x="228" y="366"/>
                      </a:cubicBezTo>
                      <a:cubicBezTo>
                        <a:pt x="216" y="349"/>
                        <a:pt x="209" y="329"/>
                        <a:pt x="209" y="307"/>
                      </a:cubicBezTo>
                      <a:close/>
                      <a:moveTo>
                        <a:pt x="416" y="300"/>
                      </a:moveTo>
                      <a:cubicBezTo>
                        <a:pt x="413" y="300"/>
                        <a:pt x="410" y="303"/>
                        <a:pt x="410" y="307"/>
                      </a:cubicBezTo>
                      <a:cubicBezTo>
                        <a:pt x="410" y="328"/>
                        <a:pt x="403" y="349"/>
                        <a:pt x="390" y="366"/>
                      </a:cubicBezTo>
                      <a:cubicBezTo>
                        <a:pt x="388" y="369"/>
                        <a:pt x="389" y="373"/>
                        <a:pt x="392" y="375"/>
                      </a:cubicBezTo>
                      <a:cubicBezTo>
                        <a:pt x="393" y="376"/>
                        <a:pt x="394" y="376"/>
                        <a:pt x="396" y="376"/>
                      </a:cubicBezTo>
                      <a:cubicBezTo>
                        <a:pt x="398" y="376"/>
                        <a:pt x="400" y="375"/>
                        <a:pt x="401" y="374"/>
                      </a:cubicBezTo>
                      <a:cubicBezTo>
                        <a:pt x="415" y="354"/>
                        <a:pt x="423" y="331"/>
                        <a:pt x="423" y="307"/>
                      </a:cubicBezTo>
                      <a:lnTo>
                        <a:pt x="423" y="306"/>
                      </a:lnTo>
                      <a:cubicBezTo>
                        <a:pt x="423" y="302"/>
                        <a:pt x="420" y="300"/>
                        <a:pt x="416" y="300"/>
                      </a:cubicBezTo>
                      <a:close/>
                      <a:moveTo>
                        <a:pt x="341" y="402"/>
                      </a:moveTo>
                      <a:cubicBezTo>
                        <a:pt x="321" y="409"/>
                        <a:pt x="299" y="409"/>
                        <a:pt x="279" y="402"/>
                      </a:cubicBezTo>
                      <a:cubicBezTo>
                        <a:pt x="275" y="401"/>
                        <a:pt x="271" y="403"/>
                        <a:pt x="270" y="407"/>
                      </a:cubicBezTo>
                      <a:cubicBezTo>
                        <a:pt x="269" y="410"/>
                        <a:pt x="271" y="414"/>
                        <a:pt x="275" y="415"/>
                      </a:cubicBezTo>
                      <a:cubicBezTo>
                        <a:pt x="286" y="419"/>
                        <a:pt x="297" y="421"/>
                        <a:pt x="309" y="421"/>
                      </a:cubicBezTo>
                      <a:cubicBezTo>
                        <a:pt x="321" y="421"/>
                        <a:pt x="333" y="419"/>
                        <a:pt x="345" y="415"/>
                      </a:cubicBezTo>
                      <a:cubicBezTo>
                        <a:pt x="348" y="414"/>
                        <a:pt x="350" y="410"/>
                        <a:pt x="349" y="407"/>
                      </a:cubicBezTo>
                      <a:cubicBezTo>
                        <a:pt x="348" y="403"/>
                        <a:pt x="344" y="401"/>
                        <a:pt x="341" y="402"/>
                      </a:cubicBezTo>
                      <a:close/>
                      <a:moveTo>
                        <a:pt x="321" y="312"/>
                      </a:moveTo>
                      <a:cubicBezTo>
                        <a:pt x="318" y="312"/>
                        <a:pt x="315" y="311"/>
                        <a:pt x="310" y="311"/>
                      </a:cubicBezTo>
                      <a:lnTo>
                        <a:pt x="300" y="311"/>
                      </a:lnTo>
                      <a:lnTo>
                        <a:pt x="300" y="328"/>
                      </a:lnTo>
                      <a:cubicBezTo>
                        <a:pt x="300" y="331"/>
                        <a:pt x="300" y="332"/>
                        <a:pt x="300" y="333"/>
                      </a:cubicBezTo>
                      <a:cubicBezTo>
                        <a:pt x="301" y="333"/>
                        <a:pt x="301" y="334"/>
                        <a:pt x="301" y="334"/>
                      </a:cubicBezTo>
                      <a:cubicBezTo>
                        <a:pt x="302" y="334"/>
                        <a:pt x="303" y="334"/>
                        <a:pt x="305" y="334"/>
                      </a:cubicBezTo>
                      <a:lnTo>
                        <a:pt x="311" y="334"/>
                      </a:lnTo>
                      <a:cubicBezTo>
                        <a:pt x="314" y="334"/>
                        <a:pt x="317" y="334"/>
                        <a:pt x="319" y="333"/>
                      </a:cubicBezTo>
                      <a:cubicBezTo>
                        <a:pt x="321" y="333"/>
                        <a:pt x="323" y="331"/>
                        <a:pt x="325" y="329"/>
                      </a:cubicBezTo>
                      <a:cubicBezTo>
                        <a:pt x="326" y="327"/>
                        <a:pt x="327" y="325"/>
                        <a:pt x="327" y="322"/>
                      </a:cubicBezTo>
                      <a:cubicBezTo>
                        <a:pt x="327" y="320"/>
                        <a:pt x="327" y="318"/>
                        <a:pt x="326" y="316"/>
                      </a:cubicBezTo>
                      <a:cubicBezTo>
                        <a:pt x="324" y="315"/>
                        <a:pt x="323" y="313"/>
                        <a:pt x="321" y="312"/>
                      </a:cubicBezTo>
                      <a:close/>
                      <a:moveTo>
                        <a:pt x="400" y="307"/>
                      </a:moveTo>
                      <a:cubicBezTo>
                        <a:pt x="400" y="357"/>
                        <a:pt x="360" y="398"/>
                        <a:pt x="309" y="398"/>
                      </a:cubicBezTo>
                      <a:cubicBezTo>
                        <a:pt x="259" y="398"/>
                        <a:pt x="218" y="357"/>
                        <a:pt x="218" y="307"/>
                      </a:cubicBezTo>
                      <a:cubicBezTo>
                        <a:pt x="218" y="257"/>
                        <a:pt x="259" y="216"/>
                        <a:pt x="309" y="216"/>
                      </a:cubicBezTo>
                      <a:cubicBezTo>
                        <a:pt x="360" y="216"/>
                        <a:pt x="400" y="257"/>
                        <a:pt x="400" y="307"/>
                      </a:cubicBezTo>
                      <a:close/>
                      <a:moveTo>
                        <a:pt x="348" y="324"/>
                      </a:moveTo>
                      <a:cubicBezTo>
                        <a:pt x="348" y="321"/>
                        <a:pt x="347" y="317"/>
                        <a:pt x="345" y="315"/>
                      </a:cubicBezTo>
                      <a:cubicBezTo>
                        <a:pt x="344" y="312"/>
                        <a:pt x="341" y="309"/>
                        <a:pt x="339" y="308"/>
                      </a:cubicBezTo>
                      <a:cubicBezTo>
                        <a:pt x="337" y="307"/>
                        <a:pt x="334" y="306"/>
                        <a:pt x="330" y="305"/>
                      </a:cubicBezTo>
                      <a:cubicBezTo>
                        <a:pt x="333" y="304"/>
                        <a:pt x="336" y="302"/>
                        <a:pt x="338" y="300"/>
                      </a:cubicBezTo>
                      <a:cubicBezTo>
                        <a:pt x="340" y="298"/>
                        <a:pt x="342" y="296"/>
                        <a:pt x="343" y="294"/>
                      </a:cubicBezTo>
                      <a:cubicBezTo>
                        <a:pt x="344" y="292"/>
                        <a:pt x="345" y="289"/>
                        <a:pt x="345" y="286"/>
                      </a:cubicBezTo>
                      <a:cubicBezTo>
                        <a:pt x="345" y="283"/>
                        <a:pt x="344" y="280"/>
                        <a:pt x="342" y="276"/>
                      </a:cubicBezTo>
                      <a:cubicBezTo>
                        <a:pt x="340" y="273"/>
                        <a:pt x="336" y="271"/>
                        <a:pt x="333" y="269"/>
                      </a:cubicBezTo>
                      <a:cubicBezTo>
                        <a:pt x="331" y="269"/>
                        <a:pt x="329" y="268"/>
                        <a:pt x="327" y="268"/>
                      </a:cubicBezTo>
                      <a:lnTo>
                        <a:pt x="327" y="254"/>
                      </a:lnTo>
                      <a:lnTo>
                        <a:pt x="314" y="254"/>
                      </a:lnTo>
                      <a:lnTo>
                        <a:pt x="314" y="267"/>
                      </a:lnTo>
                      <a:lnTo>
                        <a:pt x="305" y="267"/>
                      </a:lnTo>
                      <a:lnTo>
                        <a:pt x="305" y="254"/>
                      </a:lnTo>
                      <a:lnTo>
                        <a:pt x="291" y="254"/>
                      </a:lnTo>
                      <a:lnTo>
                        <a:pt x="291" y="267"/>
                      </a:lnTo>
                      <a:lnTo>
                        <a:pt x="271" y="267"/>
                      </a:lnTo>
                      <a:lnTo>
                        <a:pt x="271" y="278"/>
                      </a:lnTo>
                      <a:lnTo>
                        <a:pt x="274" y="278"/>
                      </a:lnTo>
                      <a:cubicBezTo>
                        <a:pt x="276" y="278"/>
                        <a:pt x="278" y="278"/>
                        <a:pt x="278" y="279"/>
                      </a:cubicBezTo>
                      <a:cubicBezTo>
                        <a:pt x="279" y="279"/>
                        <a:pt x="280" y="280"/>
                        <a:pt x="280" y="280"/>
                      </a:cubicBezTo>
                      <a:cubicBezTo>
                        <a:pt x="280" y="281"/>
                        <a:pt x="280" y="282"/>
                        <a:pt x="280" y="285"/>
                      </a:cubicBezTo>
                      <a:lnTo>
                        <a:pt x="280" y="329"/>
                      </a:lnTo>
                      <a:cubicBezTo>
                        <a:pt x="280" y="332"/>
                        <a:pt x="280" y="333"/>
                        <a:pt x="280" y="334"/>
                      </a:cubicBezTo>
                      <a:cubicBezTo>
                        <a:pt x="280" y="334"/>
                        <a:pt x="279" y="335"/>
                        <a:pt x="278" y="335"/>
                      </a:cubicBezTo>
                      <a:cubicBezTo>
                        <a:pt x="277" y="336"/>
                        <a:pt x="276" y="336"/>
                        <a:pt x="274" y="336"/>
                      </a:cubicBezTo>
                      <a:lnTo>
                        <a:pt x="271" y="336"/>
                      </a:lnTo>
                      <a:lnTo>
                        <a:pt x="271" y="347"/>
                      </a:lnTo>
                      <a:lnTo>
                        <a:pt x="291" y="347"/>
                      </a:lnTo>
                      <a:lnTo>
                        <a:pt x="291" y="360"/>
                      </a:lnTo>
                      <a:lnTo>
                        <a:pt x="305" y="360"/>
                      </a:lnTo>
                      <a:lnTo>
                        <a:pt x="305" y="347"/>
                      </a:lnTo>
                      <a:lnTo>
                        <a:pt x="313" y="347"/>
                      </a:lnTo>
                      <a:cubicBezTo>
                        <a:pt x="313" y="347"/>
                        <a:pt x="313" y="347"/>
                        <a:pt x="314" y="347"/>
                      </a:cubicBezTo>
                      <a:lnTo>
                        <a:pt x="314" y="360"/>
                      </a:lnTo>
                      <a:lnTo>
                        <a:pt x="327" y="360"/>
                      </a:lnTo>
                      <a:lnTo>
                        <a:pt x="327" y="346"/>
                      </a:lnTo>
                      <a:cubicBezTo>
                        <a:pt x="329" y="345"/>
                        <a:pt x="331" y="345"/>
                        <a:pt x="333" y="344"/>
                      </a:cubicBezTo>
                      <a:cubicBezTo>
                        <a:pt x="338" y="342"/>
                        <a:pt x="341" y="339"/>
                        <a:pt x="344" y="336"/>
                      </a:cubicBezTo>
                      <a:cubicBezTo>
                        <a:pt x="347" y="332"/>
                        <a:pt x="348" y="328"/>
                        <a:pt x="348" y="324"/>
                      </a:cubicBezTo>
                      <a:close/>
                      <a:moveTo>
                        <a:pt x="319" y="298"/>
                      </a:moveTo>
                      <a:cubicBezTo>
                        <a:pt x="321" y="297"/>
                        <a:pt x="323" y="296"/>
                        <a:pt x="324" y="295"/>
                      </a:cubicBezTo>
                      <a:cubicBezTo>
                        <a:pt x="325" y="293"/>
                        <a:pt x="326" y="291"/>
                        <a:pt x="326" y="289"/>
                      </a:cubicBezTo>
                      <a:cubicBezTo>
                        <a:pt x="326" y="287"/>
                        <a:pt x="325" y="286"/>
                        <a:pt x="324" y="284"/>
                      </a:cubicBezTo>
                      <a:cubicBezTo>
                        <a:pt x="323" y="283"/>
                        <a:pt x="321" y="282"/>
                        <a:pt x="319" y="281"/>
                      </a:cubicBezTo>
                      <a:cubicBezTo>
                        <a:pt x="318" y="280"/>
                        <a:pt x="314" y="280"/>
                        <a:pt x="309" y="280"/>
                      </a:cubicBezTo>
                      <a:lnTo>
                        <a:pt x="300" y="280"/>
                      </a:lnTo>
                      <a:lnTo>
                        <a:pt x="300" y="299"/>
                      </a:lnTo>
                      <a:lnTo>
                        <a:pt x="309" y="299"/>
                      </a:lnTo>
                      <a:cubicBezTo>
                        <a:pt x="313" y="299"/>
                        <a:pt x="317" y="299"/>
                        <a:pt x="319" y="29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24" name="ïşľíďè">
                  <a:extLst>
                    <a:ext uri="{FF2B5EF4-FFF2-40B4-BE49-F238E27FC236}">
                      <a16:creationId xmlns:a16="http://schemas.microsoft.com/office/drawing/2014/main" xmlns="" id="{EDA3660A-08D0-4683-BD4E-70225BDECAF9}"/>
                    </a:ext>
                  </a:extLst>
                </p:cNvPr>
                <p:cNvSpPr txBox="1"/>
                <p:nvPr/>
              </p:nvSpPr>
              <p:spPr>
                <a:xfrm>
                  <a:off x="2268933" y="3994758"/>
                  <a:ext cx="1044000" cy="42722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</a:rPr>
                    <a:t>Text</a:t>
                  </a:r>
                  <a:endPara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21" name="íṣľiďè">
                <a:extLst>
                  <a:ext uri="{FF2B5EF4-FFF2-40B4-BE49-F238E27FC236}">
                    <a16:creationId xmlns:a16="http://schemas.microsoft.com/office/drawing/2014/main" xmlns="" id="{139CB3F1-1A17-4D0E-A16C-D3246499EBCA}"/>
                  </a:ext>
                </a:extLst>
              </p:cNvPr>
              <p:cNvSpPr/>
              <p:nvPr/>
            </p:nvSpPr>
            <p:spPr bwMode="auto">
              <a:xfrm>
                <a:off x="673100" y="3391066"/>
                <a:ext cx="1446690" cy="693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4" name="ïs1ïďè">
              <a:extLst>
                <a:ext uri="{FF2B5EF4-FFF2-40B4-BE49-F238E27FC236}">
                  <a16:creationId xmlns:a16="http://schemas.microsoft.com/office/drawing/2014/main" xmlns="" id="{3591796E-F34D-4FE5-AC18-6DC4E7D206FC}"/>
                </a:ext>
              </a:extLst>
            </p:cNvPr>
            <p:cNvGrpSpPr/>
            <p:nvPr/>
          </p:nvGrpSpPr>
          <p:grpSpPr>
            <a:xfrm>
              <a:off x="5670758" y="3003438"/>
              <a:ext cx="2236294" cy="2428987"/>
              <a:chOff x="2108256" y="2899699"/>
              <a:chExt cx="2178228" cy="2365917"/>
            </a:xfrm>
          </p:grpSpPr>
          <p:sp>
            <p:nvSpPr>
              <p:cNvPr id="116" name="íṧļidê">
                <a:extLst>
                  <a:ext uri="{FF2B5EF4-FFF2-40B4-BE49-F238E27FC236}">
                    <a16:creationId xmlns:a16="http://schemas.microsoft.com/office/drawing/2014/main" xmlns="" id="{6B29DD67-218E-4381-A2D7-2CCD093E7652}"/>
                  </a:ext>
                </a:extLst>
              </p:cNvPr>
              <p:cNvSpPr/>
              <p:nvPr/>
            </p:nvSpPr>
            <p:spPr bwMode="auto">
              <a:xfrm rot="10800000">
                <a:off x="2108256" y="2899699"/>
                <a:ext cx="2143626" cy="2365917"/>
              </a:xfrm>
              <a:custGeom>
                <a:avLst/>
                <a:gdLst>
                  <a:gd name="T0" fmla="*/ 239 w 697"/>
                  <a:gd name="T1" fmla="*/ 767 h 767"/>
                  <a:gd name="T2" fmla="*/ 212 w 697"/>
                  <a:gd name="T3" fmla="*/ 766 h 767"/>
                  <a:gd name="T4" fmla="*/ 4 w 697"/>
                  <a:gd name="T5" fmla="*/ 355 h 767"/>
                  <a:gd name="T6" fmla="*/ 32 w 697"/>
                  <a:gd name="T7" fmla="*/ 315 h 767"/>
                  <a:gd name="T8" fmla="*/ 427 w 697"/>
                  <a:gd name="T9" fmla="*/ 315 h 767"/>
                  <a:gd name="T10" fmla="*/ 544 w 697"/>
                  <a:gd name="T11" fmla="*/ 91 h 767"/>
                  <a:gd name="T12" fmla="*/ 620 w 697"/>
                  <a:gd name="T13" fmla="*/ 78 h 767"/>
                  <a:gd name="T14" fmla="*/ 681 w 697"/>
                  <a:gd name="T15" fmla="*/ 206 h 767"/>
                  <a:gd name="T16" fmla="*/ 639 w 697"/>
                  <a:gd name="T17" fmla="*/ 254 h 767"/>
                  <a:gd name="T18" fmla="*/ 504 w 697"/>
                  <a:gd name="T19" fmla="*/ 256 h 767"/>
                  <a:gd name="T20" fmla="*/ 239 w 697"/>
                  <a:gd name="T21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7" h="767">
                    <a:moveTo>
                      <a:pt x="239" y="767"/>
                    </a:moveTo>
                    <a:cubicBezTo>
                      <a:pt x="212" y="766"/>
                      <a:pt x="212" y="766"/>
                      <a:pt x="212" y="766"/>
                    </a:cubicBezTo>
                    <a:cubicBezTo>
                      <a:pt x="4" y="355"/>
                      <a:pt x="4" y="355"/>
                      <a:pt x="4" y="355"/>
                    </a:cubicBezTo>
                    <a:cubicBezTo>
                      <a:pt x="4" y="355"/>
                      <a:pt x="0" y="319"/>
                      <a:pt x="32" y="315"/>
                    </a:cubicBezTo>
                    <a:cubicBezTo>
                      <a:pt x="427" y="315"/>
                      <a:pt x="427" y="315"/>
                      <a:pt x="427" y="315"/>
                    </a:cubicBezTo>
                    <a:cubicBezTo>
                      <a:pt x="544" y="91"/>
                      <a:pt x="544" y="91"/>
                      <a:pt x="544" y="91"/>
                    </a:cubicBezTo>
                    <a:cubicBezTo>
                      <a:pt x="544" y="91"/>
                      <a:pt x="576" y="0"/>
                      <a:pt x="620" y="78"/>
                    </a:cubicBezTo>
                    <a:cubicBezTo>
                      <a:pt x="681" y="206"/>
                      <a:pt x="681" y="206"/>
                      <a:pt x="681" y="206"/>
                    </a:cubicBezTo>
                    <a:cubicBezTo>
                      <a:pt x="681" y="206"/>
                      <a:pt x="697" y="263"/>
                      <a:pt x="639" y="254"/>
                    </a:cubicBezTo>
                    <a:cubicBezTo>
                      <a:pt x="504" y="256"/>
                      <a:pt x="504" y="256"/>
                      <a:pt x="504" y="256"/>
                    </a:cubicBezTo>
                    <a:lnTo>
                      <a:pt x="239" y="7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îsľídê" title="YRNYusFjmlObX1h">
                <a:extLst>
                  <a:ext uri="{FF2B5EF4-FFF2-40B4-BE49-F238E27FC236}">
                    <a16:creationId xmlns:a16="http://schemas.microsoft.com/office/drawing/2014/main" xmlns="" id="{DCFA667A-13FA-408C-A039-CC1DAD9C203E}"/>
                  </a:ext>
                </a:extLst>
              </p:cNvPr>
              <p:cNvSpPr/>
              <p:nvPr/>
            </p:nvSpPr>
            <p:spPr bwMode="auto">
              <a:xfrm>
                <a:off x="2344615" y="4590596"/>
                <a:ext cx="258824" cy="256759"/>
              </a:xfrm>
              <a:custGeom>
                <a:avLst/>
                <a:gdLst>
                  <a:gd name="T0" fmla="*/ 188 w 442"/>
                  <a:gd name="T1" fmla="*/ 217 h 439"/>
                  <a:gd name="T2" fmla="*/ 189 w 442"/>
                  <a:gd name="T3" fmla="*/ 1 h 439"/>
                  <a:gd name="T4" fmla="*/ 108 w 442"/>
                  <a:gd name="T5" fmla="*/ 138 h 439"/>
                  <a:gd name="T6" fmla="*/ 266 w 442"/>
                  <a:gd name="T7" fmla="*/ 137 h 439"/>
                  <a:gd name="T8" fmla="*/ 270 w 442"/>
                  <a:gd name="T9" fmla="*/ 103 h 439"/>
                  <a:gd name="T10" fmla="*/ 103 w 442"/>
                  <a:gd name="T11" fmla="*/ 103 h 439"/>
                  <a:gd name="T12" fmla="*/ 442 w 442"/>
                  <a:gd name="T13" fmla="*/ 307 h 439"/>
                  <a:gd name="T14" fmla="*/ 0 w 442"/>
                  <a:gd name="T15" fmla="*/ 347 h 439"/>
                  <a:gd name="T16" fmla="*/ 173 w 442"/>
                  <a:gd name="T17" fmla="*/ 259 h 439"/>
                  <a:gd name="T18" fmla="*/ 190 w 442"/>
                  <a:gd name="T19" fmla="*/ 250 h 439"/>
                  <a:gd name="T20" fmla="*/ 428 w 442"/>
                  <a:gd name="T21" fmla="*/ 307 h 439"/>
                  <a:gd name="T22" fmla="*/ 309 w 442"/>
                  <a:gd name="T23" fmla="*/ 426 h 439"/>
                  <a:gd name="T24" fmla="*/ 390 w 442"/>
                  <a:gd name="T25" fmla="*/ 248 h 439"/>
                  <a:gd name="T26" fmla="*/ 401 w 442"/>
                  <a:gd name="T27" fmla="*/ 240 h 439"/>
                  <a:gd name="T28" fmla="*/ 340 w 442"/>
                  <a:gd name="T29" fmla="*/ 211 h 439"/>
                  <a:gd name="T30" fmla="*/ 278 w 442"/>
                  <a:gd name="T31" fmla="*/ 212 h 439"/>
                  <a:gd name="T32" fmla="*/ 217 w 442"/>
                  <a:gd name="T33" fmla="*/ 241 h 439"/>
                  <a:gd name="T34" fmla="*/ 209 w 442"/>
                  <a:gd name="T35" fmla="*/ 307 h 439"/>
                  <a:gd name="T36" fmla="*/ 196 w 442"/>
                  <a:gd name="T37" fmla="*/ 307 h 439"/>
                  <a:gd name="T38" fmla="*/ 227 w 442"/>
                  <a:gd name="T39" fmla="*/ 375 h 439"/>
                  <a:gd name="T40" fmla="*/ 416 w 442"/>
                  <a:gd name="T41" fmla="*/ 300 h 439"/>
                  <a:gd name="T42" fmla="*/ 392 w 442"/>
                  <a:gd name="T43" fmla="*/ 375 h 439"/>
                  <a:gd name="T44" fmla="*/ 423 w 442"/>
                  <a:gd name="T45" fmla="*/ 307 h 439"/>
                  <a:gd name="T46" fmla="*/ 341 w 442"/>
                  <a:gd name="T47" fmla="*/ 402 h 439"/>
                  <a:gd name="T48" fmla="*/ 275 w 442"/>
                  <a:gd name="T49" fmla="*/ 415 h 439"/>
                  <a:gd name="T50" fmla="*/ 349 w 442"/>
                  <a:gd name="T51" fmla="*/ 407 h 439"/>
                  <a:gd name="T52" fmla="*/ 310 w 442"/>
                  <a:gd name="T53" fmla="*/ 311 h 439"/>
                  <a:gd name="T54" fmla="*/ 300 w 442"/>
                  <a:gd name="T55" fmla="*/ 333 h 439"/>
                  <a:gd name="T56" fmla="*/ 311 w 442"/>
                  <a:gd name="T57" fmla="*/ 334 h 439"/>
                  <a:gd name="T58" fmla="*/ 327 w 442"/>
                  <a:gd name="T59" fmla="*/ 322 h 439"/>
                  <a:gd name="T60" fmla="*/ 400 w 442"/>
                  <a:gd name="T61" fmla="*/ 307 h 439"/>
                  <a:gd name="T62" fmla="*/ 309 w 442"/>
                  <a:gd name="T63" fmla="*/ 216 h 439"/>
                  <a:gd name="T64" fmla="*/ 345 w 442"/>
                  <a:gd name="T65" fmla="*/ 315 h 439"/>
                  <a:gd name="T66" fmla="*/ 338 w 442"/>
                  <a:gd name="T67" fmla="*/ 300 h 439"/>
                  <a:gd name="T68" fmla="*/ 342 w 442"/>
                  <a:gd name="T69" fmla="*/ 276 h 439"/>
                  <a:gd name="T70" fmla="*/ 327 w 442"/>
                  <a:gd name="T71" fmla="*/ 254 h 439"/>
                  <a:gd name="T72" fmla="*/ 305 w 442"/>
                  <a:gd name="T73" fmla="*/ 267 h 439"/>
                  <a:gd name="T74" fmla="*/ 291 w 442"/>
                  <a:gd name="T75" fmla="*/ 267 h 439"/>
                  <a:gd name="T76" fmla="*/ 274 w 442"/>
                  <a:gd name="T77" fmla="*/ 278 h 439"/>
                  <a:gd name="T78" fmla="*/ 280 w 442"/>
                  <a:gd name="T79" fmla="*/ 285 h 439"/>
                  <a:gd name="T80" fmla="*/ 278 w 442"/>
                  <a:gd name="T81" fmla="*/ 335 h 439"/>
                  <a:gd name="T82" fmla="*/ 271 w 442"/>
                  <a:gd name="T83" fmla="*/ 347 h 439"/>
                  <a:gd name="T84" fmla="*/ 305 w 442"/>
                  <a:gd name="T85" fmla="*/ 360 h 439"/>
                  <a:gd name="T86" fmla="*/ 314 w 442"/>
                  <a:gd name="T87" fmla="*/ 347 h 439"/>
                  <a:gd name="T88" fmla="*/ 327 w 442"/>
                  <a:gd name="T89" fmla="*/ 346 h 439"/>
                  <a:gd name="T90" fmla="*/ 348 w 442"/>
                  <a:gd name="T91" fmla="*/ 324 h 439"/>
                  <a:gd name="T92" fmla="*/ 326 w 442"/>
                  <a:gd name="T93" fmla="*/ 289 h 439"/>
                  <a:gd name="T94" fmla="*/ 309 w 442"/>
                  <a:gd name="T95" fmla="*/ 280 h 439"/>
                  <a:gd name="T96" fmla="*/ 309 w 442"/>
                  <a:gd name="T97" fmla="*/ 299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2" h="439">
                    <a:moveTo>
                      <a:pt x="186" y="217"/>
                    </a:moveTo>
                    <a:cubicBezTo>
                      <a:pt x="187" y="217"/>
                      <a:pt x="187" y="217"/>
                      <a:pt x="187" y="217"/>
                    </a:cubicBezTo>
                    <a:cubicBezTo>
                      <a:pt x="187" y="217"/>
                      <a:pt x="188" y="217"/>
                      <a:pt x="188" y="217"/>
                    </a:cubicBezTo>
                    <a:lnTo>
                      <a:pt x="186" y="217"/>
                    </a:lnTo>
                    <a:close/>
                    <a:moveTo>
                      <a:pt x="184" y="0"/>
                    </a:moveTo>
                    <a:cubicBezTo>
                      <a:pt x="186" y="0"/>
                      <a:pt x="187" y="0"/>
                      <a:pt x="189" y="1"/>
                    </a:cubicBezTo>
                    <a:cubicBezTo>
                      <a:pt x="189" y="1"/>
                      <a:pt x="189" y="0"/>
                      <a:pt x="190" y="0"/>
                    </a:cubicBezTo>
                    <a:lnTo>
                      <a:pt x="184" y="0"/>
                    </a:lnTo>
                    <a:close/>
                    <a:moveTo>
                      <a:pt x="108" y="138"/>
                    </a:moveTo>
                    <a:cubicBezTo>
                      <a:pt x="109" y="137"/>
                      <a:pt x="109" y="137"/>
                      <a:pt x="109" y="137"/>
                    </a:cubicBezTo>
                    <a:cubicBezTo>
                      <a:pt x="122" y="183"/>
                      <a:pt x="154" y="217"/>
                      <a:pt x="187" y="217"/>
                    </a:cubicBezTo>
                    <a:cubicBezTo>
                      <a:pt x="217" y="216"/>
                      <a:pt x="254" y="183"/>
                      <a:pt x="266" y="137"/>
                    </a:cubicBezTo>
                    <a:cubicBezTo>
                      <a:pt x="272" y="138"/>
                      <a:pt x="278" y="131"/>
                      <a:pt x="279" y="122"/>
                    </a:cubicBezTo>
                    <a:cubicBezTo>
                      <a:pt x="281" y="112"/>
                      <a:pt x="277" y="104"/>
                      <a:pt x="272" y="103"/>
                    </a:cubicBezTo>
                    <a:cubicBezTo>
                      <a:pt x="271" y="102"/>
                      <a:pt x="271" y="103"/>
                      <a:pt x="270" y="103"/>
                    </a:cubicBezTo>
                    <a:cubicBezTo>
                      <a:pt x="269" y="28"/>
                      <a:pt x="233" y="2"/>
                      <a:pt x="189" y="1"/>
                    </a:cubicBezTo>
                    <a:cubicBezTo>
                      <a:pt x="142" y="1"/>
                      <a:pt x="101" y="33"/>
                      <a:pt x="104" y="103"/>
                    </a:cubicBezTo>
                    <a:cubicBezTo>
                      <a:pt x="103" y="103"/>
                      <a:pt x="103" y="102"/>
                      <a:pt x="103" y="103"/>
                    </a:cubicBezTo>
                    <a:cubicBezTo>
                      <a:pt x="97" y="104"/>
                      <a:pt x="93" y="112"/>
                      <a:pt x="95" y="122"/>
                    </a:cubicBezTo>
                    <a:cubicBezTo>
                      <a:pt x="97" y="131"/>
                      <a:pt x="103" y="139"/>
                      <a:pt x="108" y="138"/>
                    </a:cubicBezTo>
                    <a:close/>
                    <a:moveTo>
                      <a:pt x="442" y="307"/>
                    </a:moveTo>
                    <a:cubicBezTo>
                      <a:pt x="442" y="380"/>
                      <a:pt x="382" y="439"/>
                      <a:pt x="309" y="439"/>
                    </a:cubicBezTo>
                    <a:cubicBezTo>
                      <a:pt x="250" y="439"/>
                      <a:pt x="200" y="400"/>
                      <a:pt x="183" y="347"/>
                    </a:cubicBezTo>
                    <a:lnTo>
                      <a:pt x="0" y="347"/>
                    </a:lnTo>
                    <a:cubicBezTo>
                      <a:pt x="0" y="271"/>
                      <a:pt x="52" y="240"/>
                      <a:pt x="125" y="230"/>
                    </a:cubicBezTo>
                    <a:lnTo>
                      <a:pt x="167" y="312"/>
                    </a:lnTo>
                    <a:lnTo>
                      <a:pt x="173" y="259"/>
                    </a:lnTo>
                    <a:lnTo>
                      <a:pt x="163" y="250"/>
                    </a:lnTo>
                    <a:lnTo>
                      <a:pt x="186" y="250"/>
                    </a:lnTo>
                    <a:lnTo>
                      <a:pt x="190" y="250"/>
                    </a:lnTo>
                    <a:cubicBezTo>
                      <a:pt x="211" y="206"/>
                      <a:pt x="257" y="175"/>
                      <a:pt x="309" y="175"/>
                    </a:cubicBezTo>
                    <a:cubicBezTo>
                      <a:pt x="382" y="175"/>
                      <a:pt x="442" y="234"/>
                      <a:pt x="442" y="307"/>
                    </a:cubicBezTo>
                    <a:close/>
                    <a:moveTo>
                      <a:pt x="428" y="307"/>
                    </a:moveTo>
                    <a:cubicBezTo>
                      <a:pt x="428" y="241"/>
                      <a:pt x="375" y="188"/>
                      <a:pt x="309" y="188"/>
                    </a:cubicBezTo>
                    <a:cubicBezTo>
                      <a:pt x="244" y="188"/>
                      <a:pt x="190" y="241"/>
                      <a:pt x="190" y="307"/>
                    </a:cubicBezTo>
                    <a:cubicBezTo>
                      <a:pt x="190" y="373"/>
                      <a:pt x="244" y="426"/>
                      <a:pt x="309" y="426"/>
                    </a:cubicBezTo>
                    <a:cubicBezTo>
                      <a:pt x="375" y="426"/>
                      <a:pt x="428" y="373"/>
                      <a:pt x="428" y="307"/>
                    </a:cubicBezTo>
                    <a:close/>
                    <a:moveTo>
                      <a:pt x="340" y="211"/>
                    </a:moveTo>
                    <a:cubicBezTo>
                      <a:pt x="360" y="218"/>
                      <a:pt x="378" y="231"/>
                      <a:pt x="390" y="248"/>
                    </a:cubicBezTo>
                    <a:cubicBezTo>
                      <a:pt x="391" y="249"/>
                      <a:pt x="393" y="250"/>
                      <a:pt x="395" y="250"/>
                    </a:cubicBezTo>
                    <a:cubicBezTo>
                      <a:pt x="397" y="250"/>
                      <a:pt x="398" y="250"/>
                      <a:pt x="399" y="249"/>
                    </a:cubicBezTo>
                    <a:cubicBezTo>
                      <a:pt x="402" y="247"/>
                      <a:pt x="403" y="243"/>
                      <a:pt x="401" y="240"/>
                    </a:cubicBezTo>
                    <a:cubicBezTo>
                      <a:pt x="387" y="220"/>
                      <a:pt x="366" y="206"/>
                      <a:pt x="344" y="199"/>
                    </a:cubicBezTo>
                    <a:cubicBezTo>
                      <a:pt x="340" y="198"/>
                      <a:pt x="337" y="200"/>
                      <a:pt x="335" y="203"/>
                    </a:cubicBezTo>
                    <a:cubicBezTo>
                      <a:pt x="334" y="207"/>
                      <a:pt x="336" y="210"/>
                      <a:pt x="340" y="211"/>
                    </a:cubicBezTo>
                    <a:close/>
                    <a:moveTo>
                      <a:pt x="223" y="251"/>
                    </a:moveTo>
                    <a:cubicBezTo>
                      <a:pt x="225" y="251"/>
                      <a:pt x="227" y="250"/>
                      <a:pt x="228" y="248"/>
                    </a:cubicBezTo>
                    <a:cubicBezTo>
                      <a:pt x="240" y="231"/>
                      <a:pt x="258" y="218"/>
                      <a:pt x="278" y="212"/>
                    </a:cubicBezTo>
                    <a:cubicBezTo>
                      <a:pt x="281" y="211"/>
                      <a:pt x="283" y="207"/>
                      <a:pt x="282" y="203"/>
                    </a:cubicBezTo>
                    <a:cubicBezTo>
                      <a:pt x="281" y="200"/>
                      <a:pt x="277" y="198"/>
                      <a:pt x="274" y="199"/>
                    </a:cubicBezTo>
                    <a:cubicBezTo>
                      <a:pt x="251" y="207"/>
                      <a:pt x="231" y="221"/>
                      <a:pt x="217" y="241"/>
                    </a:cubicBezTo>
                    <a:cubicBezTo>
                      <a:pt x="215" y="244"/>
                      <a:pt x="216" y="248"/>
                      <a:pt x="219" y="250"/>
                    </a:cubicBezTo>
                    <a:cubicBezTo>
                      <a:pt x="220" y="251"/>
                      <a:pt x="221" y="251"/>
                      <a:pt x="223" y="251"/>
                    </a:cubicBezTo>
                    <a:close/>
                    <a:moveTo>
                      <a:pt x="209" y="307"/>
                    </a:moveTo>
                    <a:cubicBezTo>
                      <a:pt x="209" y="304"/>
                      <a:pt x="206" y="301"/>
                      <a:pt x="203" y="301"/>
                    </a:cubicBezTo>
                    <a:lnTo>
                      <a:pt x="202" y="301"/>
                    </a:lnTo>
                    <a:cubicBezTo>
                      <a:pt x="199" y="301"/>
                      <a:pt x="196" y="304"/>
                      <a:pt x="196" y="307"/>
                    </a:cubicBezTo>
                    <a:cubicBezTo>
                      <a:pt x="196" y="332"/>
                      <a:pt x="204" y="355"/>
                      <a:pt x="218" y="374"/>
                    </a:cubicBezTo>
                    <a:cubicBezTo>
                      <a:pt x="219" y="376"/>
                      <a:pt x="221" y="377"/>
                      <a:pt x="223" y="377"/>
                    </a:cubicBezTo>
                    <a:cubicBezTo>
                      <a:pt x="224" y="377"/>
                      <a:pt x="226" y="376"/>
                      <a:pt x="227" y="375"/>
                    </a:cubicBezTo>
                    <a:cubicBezTo>
                      <a:pt x="230" y="373"/>
                      <a:pt x="231" y="369"/>
                      <a:pt x="228" y="366"/>
                    </a:cubicBezTo>
                    <a:cubicBezTo>
                      <a:pt x="216" y="349"/>
                      <a:pt x="209" y="329"/>
                      <a:pt x="209" y="307"/>
                    </a:cubicBezTo>
                    <a:close/>
                    <a:moveTo>
                      <a:pt x="416" y="300"/>
                    </a:moveTo>
                    <a:cubicBezTo>
                      <a:pt x="413" y="300"/>
                      <a:pt x="410" y="303"/>
                      <a:pt x="410" y="307"/>
                    </a:cubicBezTo>
                    <a:cubicBezTo>
                      <a:pt x="410" y="328"/>
                      <a:pt x="403" y="349"/>
                      <a:pt x="390" y="366"/>
                    </a:cubicBezTo>
                    <a:cubicBezTo>
                      <a:pt x="388" y="369"/>
                      <a:pt x="389" y="373"/>
                      <a:pt x="392" y="375"/>
                    </a:cubicBezTo>
                    <a:cubicBezTo>
                      <a:pt x="393" y="376"/>
                      <a:pt x="394" y="376"/>
                      <a:pt x="396" y="376"/>
                    </a:cubicBezTo>
                    <a:cubicBezTo>
                      <a:pt x="398" y="376"/>
                      <a:pt x="400" y="375"/>
                      <a:pt x="401" y="374"/>
                    </a:cubicBezTo>
                    <a:cubicBezTo>
                      <a:pt x="415" y="354"/>
                      <a:pt x="423" y="331"/>
                      <a:pt x="423" y="307"/>
                    </a:cubicBezTo>
                    <a:lnTo>
                      <a:pt x="423" y="306"/>
                    </a:lnTo>
                    <a:cubicBezTo>
                      <a:pt x="423" y="302"/>
                      <a:pt x="420" y="300"/>
                      <a:pt x="416" y="300"/>
                    </a:cubicBezTo>
                    <a:close/>
                    <a:moveTo>
                      <a:pt x="341" y="402"/>
                    </a:moveTo>
                    <a:cubicBezTo>
                      <a:pt x="321" y="409"/>
                      <a:pt x="299" y="409"/>
                      <a:pt x="279" y="402"/>
                    </a:cubicBezTo>
                    <a:cubicBezTo>
                      <a:pt x="275" y="401"/>
                      <a:pt x="271" y="403"/>
                      <a:pt x="270" y="407"/>
                    </a:cubicBezTo>
                    <a:cubicBezTo>
                      <a:pt x="269" y="410"/>
                      <a:pt x="271" y="414"/>
                      <a:pt x="275" y="415"/>
                    </a:cubicBezTo>
                    <a:cubicBezTo>
                      <a:pt x="286" y="419"/>
                      <a:pt x="297" y="421"/>
                      <a:pt x="309" y="421"/>
                    </a:cubicBezTo>
                    <a:cubicBezTo>
                      <a:pt x="321" y="421"/>
                      <a:pt x="333" y="419"/>
                      <a:pt x="345" y="415"/>
                    </a:cubicBezTo>
                    <a:cubicBezTo>
                      <a:pt x="348" y="414"/>
                      <a:pt x="350" y="410"/>
                      <a:pt x="349" y="407"/>
                    </a:cubicBezTo>
                    <a:cubicBezTo>
                      <a:pt x="348" y="403"/>
                      <a:pt x="344" y="401"/>
                      <a:pt x="341" y="402"/>
                    </a:cubicBezTo>
                    <a:close/>
                    <a:moveTo>
                      <a:pt x="321" y="312"/>
                    </a:moveTo>
                    <a:cubicBezTo>
                      <a:pt x="318" y="312"/>
                      <a:pt x="315" y="311"/>
                      <a:pt x="310" y="311"/>
                    </a:cubicBezTo>
                    <a:lnTo>
                      <a:pt x="300" y="311"/>
                    </a:lnTo>
                    <a:lnTo>
                      <a:pt x="300" y="328"/>
                    </a:lnTo>
                    <a:cubicBezTo>
                      <a:pt x="300" y="331"/>
                      <a:pt x="300" y="332"/>
                      <a:pt x="300" y="333"/>
                    </a:cubicBezTo>
                    <a:cubicBezTo>
                      <a:pt x="301" y="333"/>
                      <a:pt x="301" y="334"/>
                      <a:pt x="301" y="334"/>
                    </a:cubicBezTo>
                    <a:cubicBezTo>
                      <a:pt x="302" y="334"/>
                      <a:pt x="303" y="334"/>
                      <a:pt x="305" y="334"/>
                    </a:cubicBezTo>
                    <a:lnTo>
                      <a:pt x="311" y="334"/>
                    </a:lnTo>
                    <a:cubicBezTo>
                      <a:pt x="314" y="334"/>
                      <a:pt x="317" y="334"/>
                      <a:pt x="319" y="333"/>
                    </a:cubicBezTo>
                    <a:cubicBezTo>
                      <a:pt x="321" y="333"/>
                      <a:pt x="323" y="331"/>
                      <a:pt x="325" y="329"/>
                    </a:cubicBezTo>
                    <a:cubicBezTo>
                      <a:pt x="326" y="327"/>
                      <a:pt x="327" y="325"/>
                      <a:pt x="327" y="322"/>
                    </a:cubicBezTo>
                    <a:cubicBezTo>
                      <a:pt x="327" y="320"/>
                      <a:pt x="327" y="318"/>
                      <a:pt x="326" y="316"/>
                    </a:cubicBezTo>
                    <a:cubicBezTo>
                      <a:pt x="324" y="315"/>
                      <a:pt x="323" y="313"/>
                      <a:pt x="321" y="312"/>
                    </a:cubicBezTo>
                    <a:close/>
                    <a:moveTo>
                      <a:pt x="400" y="307"/>
                    </a:moveTo>
                    <a:cubicBezTo>
                      <a:pt x="400" y="357"/>
                      <a:pt x="360" y="398"/>
                      <a:pt x="309" y="398"/>
                    </a:cubicBezTo>
                    <a:cubicBezTo>
                      <a:pt x="259" y="398"/>
                      <a:pt x="218" y="357"/>
                      <a:pt x="218" y="307"/>
                    </a:cubicBezTo>
                    <a:cubicBezTo>
                      <a:pt x="218" y="257"/>
                      <a:pt x="259" y="216"/>
                      <a:pt x="309" y="216"/>
                    </a:cubicBezTo>
                    <a:cubicBezTo>
                      <a:pt x="360" y="216"/>
                      <a:pt x="400" y="257"/>
                      <a:pt x="400" y="307"/>
                    </a:cubicBezTo>
                    <a:close/>
                    <a:moveTo>
                      <a:pt x="348" y="324"/>
                    </a:moveTo>
                    <a:cubicBezTo>
                      <a:pt x="348" y="321"/>
                      <a:pt x="347" y="317"/>
                      <a:pt x="345" y="315"/>
                    </a:cubicBezTo>
                    <a:cubicBezTo>
                      <a:pt x="344" y="312"/>
                      <a:pt x="341" y="309"/>
                      <a:pt x="339" y="308"/>
                    </a:cubicBezTo>
                    <a:cubicBezTo>
                      <a:pt x="337" y="307"/>
                      <a:pt x="334" y="306"/>
                      <a:pt x="330" y="305"/>
                    </a:cubicBezTo>
                    <a:cubicBezTo>
                      <a:pt x="333" y="304"/>
                      <a:pt x="336" y="302"/>
                      <a:pt x="338" y="300"/>
                    </a:cubicBezTo>
                    <a:cubicBezTo>
                      <a:pt x="340" y="298"/>
                      <a:pt x="342" y="296"/>
                      <a:pt x="343" y="294"/>
                    </a:cubicBezTo>
                    <a:cubicBezTo>
                      <a:pt x="344" y="292"/>
                      <a:pt x="345" y="289"/>
                      <a:pt x="345" y="286"/>
                    </a:cubicBezTo>
                    <a:cubicBezTo>
                      <a:pt x="345" y="283"/>
                      <a:pt x="344" y="280"/>
                      <a:pt x="342" y="276"/>
                    </a:cubicBezTo>
                    <a:cubicBezTo>
                      <a:pt x="340" y="273"/>
                      <a:pt x="336" y="271"/>
                      <a:pt x="333" y="269"/>
                    </a:cubicBezTo>
                    <a:cubicBezTo>
                      <a:pt x="331" y="269"/>
                      <a:pt x="329" y="268"/>
                      <a:pt x="327" y="268"/>
                    </a:cubicBezTo>
                    <a:lnTo>
                      <a:pt x="327" y="254"/>
                    </a:lnTo>
                    <a:lnTo>
                      <a:pt x="314" y="254"/>
                    </a:lnTo>
                    <a:lnTo>
                      <a:pt x="314" y="267"/>
                    </a:lnTo>
                    <a:lnTo>
                      <a:pt x="305" y="267"/>
                    </a:lnTo>
                    <a:lnTo>
                      <a:pt x="305" y="254"/>
                    </a:lnTo>
                    <a:lnTo>
                      <a:pt x="291" y="254"/>
                    </a:lnTo>
                    <a:lnTo>
                      <a:pt x="291" y="267"/>
                    </a:lnTo>
                    <a:lnTo>
                      <a:pt x="271" y="267"/>
                    </a:lnTo>
                    <a:lnTo>
                      <a:pt x="271" y="278"/>
                    </a:lnTo>
                    <a:lnTo>
                      <a:pt x="274" y="278"/>
                    </a:lnTo>
                    <a:cubicBezTo>
                      <a:pt x="276" y="278"/>
                      <a:pt x="278" y="278"/>
                      <a:pt x="278" y="279"/>
                    </a:cubicBezTo>
                    <a:cubicBezTo>
                      <a:pt x="279" y="279"/>
                      <a:pt x="280" y="280"/>
                      <a:pt x="280" y="280"/>
                    </a:cubicBezTo>
                    <a:cubicBezTo>
                      <a:pt x="280" y="281"/>
                      <a:pt x="280" y="282"/>
                      <a:pt x="280" y="285"/>
                    </a:cubicBezTo>
                    <a:lnTo>
                      <a:pt x="280" y="329"/>
                    </a:lnTo>
                    <a:cubicBezTo>
                      <a:pt x="280" y="332"/>
                      <a:pt x="280" y="333"/>
                      <a:pt x="280" y="334"/>
                    </a:cubicBezTo>
                    <a:cubicBezTo>
                      <a:pt x="280" y="334"/>
                      <a:pt x="279" y="335"/>
                      <a:pt x="278" y="335"/>
                    </a:cubicBezTo>
                    <a:cubicBezTo>
                      <a:pt x="277" y="336"/>
                      <a:pt x="276" y="336"/>
                      <a:pt x="274" y="336"/>
                    </a:cubicBezTo>
                    <a:lnTo>
                      <a:pt x="271" y="336"/>
                    </a:lnTo>
                    <a:lnTo>
                      <a:pt x="271" y="347"/>
                    </a:lnTo>
                    <a:lnTo>
                      <a:pt x="291" y="347"/>
                    </a:lnTo>
                    <a:lnTo>
                      <a:pt x="291" y="360"/>
                    </a:lnTo>
                    <a:lnTo>
                      <a:pt x="305" y="360"/>
                    </a:lnTo>
                    <a:lnTo>
                      <a:pt x="305" y="347"/>
                    </a:lnTo>
                    <a:lnTo>
                      <a:pt x="313" y="347"/>
                    </a:lnTo>
                    <a:cubicBezTo>
                      <a:pt x="313" y="347"/>
                      <a:pt x="313" y="347"/>
                      <a:pt x="314" y="347"/>
                    </a:cubicBezTo>
                    <a:lnTo>
                      <a:pt x="314" y="360"/>
                    </a:lnTo>
                    <a:lnTo>
                      <a:pt x="327" y="360"/>
                    </a:lnTo>
                    <a:lnTo>
                      <a:pt x="327" y="346"/>
                    </a:lnTo>
                    <a:cubicBezTo>
                      <a:pt x="329" y="345"/>
                      <a:pt x="331" y="345"/>
                      <a:pt x="333" y="344"/>
                    </a:cubicBezTo>
                    <a:cubicBezTo>
                      <a:pt x="338" y="342"/>
                      <a:pt x="341" y="339"/>
                      <a:pt x="344" y="336"/>
                    </a:cubicBezTo>
                    <a:cubicBezTo>
                      <a:pt x="347" y="332"/>
                      <a:pt x="348" y="328"/>
                      <a:pt x="348" y="324"/>
                    </a:cubicBezTo>
                    <a:close/>
                    <a:moveTo>
                      <a:pt x="319" y="298"/>
                    </a:moveTo>
                    <a:cubicBezTo>
                      <a:pt x="321" y="297"/>
                      <a:pt x="323" y="296"/>
                      <a:pt x="324" y="295"/>
                    </a:cubicBezTo>
                    <a:cubicBezTo>
                      <a:pt x="325" y="293"/>
                      <a:pt x="326" y="291"/>
                      <a:pt x="326" y="289"/>
                    </a:cubicBezTo>
                    <a:cubicBezTo>
                      <a:pt x="326" y="287"/>
                      <a:pt x="325" y="286"/>
                      <a:pt x="324" y="284"/>
                    </a:cubicBezTo>
                    <a:cubicBezTo>
                      <a:pt x="323" y="283"/>
                      <a:pt x="321" y="282"/>
                      <a:pt x="319" y="281"/>
                    </a:cubicBezTo>
                    <a:cubicBezTo>
                      <a:pt x="318" y="280"/>
                      <a:pt x="314" y="280"/>
                      <a:pt x="309" y="280"/>
                    </a:cubicBezTo>
                    <a:lnTo>
                      <a:pt x="300" y="280"/>
                    </a:lnTo>
                    <a:lnTo>
                      <a:pt x="300" y="299"/>
                    </a:lnTo>
                    <a:lnTo>
                      <a:pt x="309" y="299"/>
                    </a:lnTo>
                    <a:cubicBezTo>
                      <a:pt x="313" y="299"/>
                      <a:pt x="317" y="299"/>
                      <a:pt x="319" y="29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8" name="isľïḋè">
                <a:extLst>
                  <a:ext uri="{FF2B5EF4-FFF2-40B4-BE49-F238E27FC236}">
                    <a16:creationId xmlns:a16="http://schemas.microsoft.com/office/drawing/2014/main" xmlns="" id="{0F0BCF38-8E57-4262-B5AF-0433CE79DBFF}"/>
                  </a:ext>
                </a:extLst>
              </p:cNvPr>
              <p:cNvSpPr txBox="1"/>
              <p:nvPr/>
            </p:nvSpPr>
            <p:spPr>
              <a:xfrm>
                <a:off x="3023726" y="3547281"/>
                <a:ext cx="1044000" cy="427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19" name="î$ľíḋe">
                <a:extLst>
                  <a:ext uri="{FF2B5EF4-FFF2-40B4-BE49-F238E27FC236}">
                    <a16:creationId xmlns:a16="http://schemas.microsoft.com/office/drawing/2014/main" xmlns="" id="{F5E9140E-20DC-4374-A758-7E54CAC745FF}"/>
                  </a:ext>
                </a:extLst>
              </p:cNvPr>
              <p:cNvSpPr/>
              <p:nvPr/>
            </p:nvSpPr>
            <p:spPr bwMode="auto">
              <a:xfrm>
                <a:off x="2839794" y="4354387"/>
                <a:ext cx="1446690" cy="693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5" name="îṧļîdé">
              <a:extLst>
                <a:ext uri="{FF2B5EF4-FFF2-40B4-BE49-F238E27FC236}">
                  <a16:creationId xmlns:a16="http://schemas.microsoft.com/office/drawing/2014/main" xmlns="" id="{332542E4-032A-4CB8-911E-1E690E1298FE}"/>
                </a:ext>
              </a:extLst>
            </p:cNvPr>
            <p:cNvGrpSpPr/>
            <p:nvPr/>
          </p:nvGrpSpPr>
          <p:grpSpPr>
            <a:xfrm>
              <a:off x="7909496" y="3003438"/>
              <a:ext cx="2212611" cy="2428987"/>
              <a:chOff x="673100" y="3109733"/>
              <a:chExt cx="2155160" cy="2365917"/>
            </a:xfrm>
          </p:grpSpPr>
          <p:grpSp>
            <p:nvGrpSpPr>
              <p:cNvPr id="111" name="ïṩļïďe">
                <a:extLst>
                  <a:ext uri="{FF2B5EF4-FFF2-40B4-BE49-F238E27FC236}">
                    <a16:creationId xmlns:a16="http://schemas.microsoft.com/office/drawing/2014/main" xmlns="" id="{0CFA3D02-6999-4C2D-B883-0E460AA725CC}"/>
                  </a:ext>
                </a:extLst>
              </p:cNvPr>
              <p:cNvGrpSpPr/>
              <p:nvPr/>
            </p:nvGrpSpPr>
            <p:grpSpPr>
              <a:xfrm>
                <a:off x="684634" y="3109733"/>
                <a:ext cx="2143626" cy="2365917"/>
                <a:chOff x="2079122" y="2739034"/>
                <a:chExt cx="2143626" cy="2365917"/>
              </a:xfrm>
            </p:grpSpPr>
            <p:sp>
              <p:nvSpPr>
                <p:cNvPr id="113" name="iṧḻïḋê">
                  <a:extLst>
                    <a:ext uri="{FF2B5EF4-FFF2-40B4-BE49-F238E27FC236}">
                      <a16:creationId xmlns:a16="http://schemas.microsoft.com/office/drawing/2014/main" xmlns="" id="{E7738EC3-CE85-41D2-86E5-62A0C8F1EB7C}"/>
                    </a:ext>
                  </a:extLst>
                </p:cNvPr>
                <p:cNvSpPr/>
                <p:nvPr/>
              </p:nvSpPr>
              <p:spPr bwMode="auto">
                <a:xfrm>
                  <a:off x="2079122" y="2739034"/>
                  <a:ext cx="2143626" cy="2365917"/>
                </a:xfrm>
                <a:custGeom>
                  <a:avLst/>
                  <a:gdLst>
                    <a:gd name="T0" fmla="*/ 239 w 697"/>
                    <a:gd name="T1" fmla="*/ 767 h 767"/>
                    <a:gd name="T2" fmla="*/ 212 w 697"/>
                    <a:gd name="T3" fmla="*/ 766 h 767"/>
                    <a:gd name="T4" fmla="*/ 4 w 697"/>
                    <a:gd name="T5" fmla="*/ 355 h 767"/>
                    <a:gd name="T6" fmla="*/ 32 w 697"/>
                    <a:gd name="T7" fmla="*/ 315 h 767"/>
                    <a:gd name="T8" fmla="*/ 427 w 697"/>
                    <a:gd name="T9" fmla="*/ 315 h 767"/>
                    <a:gd name="T10" fmla="*/ 544 w 697"/>
                    <a:gd name="T11" fmla="*/ 91 h 767"/>
                    <a:gd name="T12" fmla="*/ 620 w 697"/>
                    <a:gd name="T13" fmla="*/ 78 h 767"/>
                    <a:gd name="T14" fmla="*/ 681 w 697"/>
                    <a:gd name="T15" fmla="*/ 206 h 767"/>
                    <a:gd name="T16" fmla="*/ 639 w 697"/>
                    <a:gd name="T17" fmla="*/ 254 h 767"/>
                    <a:gd name="T18" fmla="*/ 504 w 697"/>
                    <a:gd name="T19" fmla="*/ 256 h 767"/>
                    <a:gd name="T20" fmla="*/ 239 w 697"/>
                    <a:gd name="T21" fmla="*/ 767 h 7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7" h="767">
                      <a:moveTo>
                        <a:pt x="239" y="767"/>
                      </a:moveTo>
                      <a:cubicBezTo>
                        <a:pt x="212" y="766"/>
                        <a:pt x="212" y="766"/>
                        <a:pt x="212" y="766"/>
                      </a:cubicBezTo>
                      <a:cubicBezTo>
                        <a:pt x="4" y="355"/>
                        <a:pt x="4" y="355"/>
                        <a:pt x="4" y="355"/>
                      </a:cubicBezTo>
                      <a:cubicBezTo>
                        <a:pt x="4" y="355"/>
                        <a:pt x="0" y="319"/>
                        <a:pt x="32" y="315"/>
                      </a:cubicBezTo>
                      <a:cubicBezTo>
                        <a:pt x="427" y="315"/>
                        <a:pt x="427" y="315"/>
                        <a:pt x="427" y="315"/>
                      </a:cubicBezTo>
                      <a:cubicBezTo>
                        <a:pt x="544" y="91"/>
                        <a:pt x="544" y="91"/>
                        <a:pt x="544" y="91"/>
                      </a:cubicBezTo>
                      <a:cubicBezTo>
                        <a:pt x="544" y="91"/>
                        <a:pt x="576" y="0"/>
                        <a:pt x="620" y="78"/>
                      </a:cubicBezTo>
                      <a:cubicBezTo>
                        <a:pt x="681" y="206"/>
                        <a:pt x="681" y="206"/>
                        <a:pt x="681" y="206"/>
                      </a:cubicBezTo>
                      <a:cubicBezTo>
                        <a:pt x="681" y="206"/>
                        <a:pt x="697" y="263"/>
                        <a:pt x="639" y="254"/>
                      </a:cubicBezTo>
                      <a:cubicBezTo>
                        <a:pt x="504" y="256"/>
                        <a:pt x="504" y="256"/>
                        <a:pt x="504" y="256"/>
                      </a:cubicBezTo>
                      <a:lnTo>
                        <a:pt x="239" y="767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4" name="î$1îḍé" title="vldhB8zUfh5GbxwEw2YdZlxL4VQayi">
                  <a:extLst>
                    <a:ext uri="{FF2B5EF4-FFF2-40B4-BE49-F238E27FC236}">
                      <a16:creationId xmlns:a16="http://schemas.microsoft.com/office/drawing/2014/main" xmlns="" id="{4895E8E9-808E-4E41-8812-3068C88566D6}"/>
                    </a:ext>
                  </a:extLst>
                </p:cNvPr>
                <p:cNvSpPr/>
                <p:nvPr/>
              </p:nvSpPr>
              <p:spPr bwMode="auto">
                <a:xfrm>
                  <a:off x="3752844" y="3141628"/>
                  <a:ext cx="250563" cy="248564"/>
                </a:xfrm>
                <a:custGeom>
                  <a:avLst/>
                  <a:gdLst>
                    <a:gd name="T0" fmla="*/ 188 w 442"/>
                    <a:gd name="T1" fmla="*/ 217 h 439"/>
                    <a:gd name="T2" fmla="*/ 189 w 442"/>
                    <a:gd name="T3" fmla="*/ 1 h 439"/>
                    <a:gd name="T4" fmla="*/ 108 w 442"/>
                    <a:gd name="T5" fmla="*/ 138 h 439"/>
                    <a:gd name="T6" fmla="*/ 266 w 442"/>
                    <a:gd name="T7" fmla="*/ 137 h 439"/>
                    <a:gd name="T8" fmla="*/ 270 w 442"/>
                    <a:gd name="T9" fmla="*/ 103 h 439"/>
                    <a:gd name="T10" fmla="*/ 103 w 442"/>
                    <a:gd name="T11" fmla="*/ 103 h 439"/>
                    <a:gd name="T12" fmla="*/ 442 w 442"/>
                    <a:gd name="T13" fmla="*/ 307 h 439"/>
                    <a:gd name="T14" fmla="*/ 0 w 442"/>
                    <a:gd name="T15" fmla="*/ 347 h 439"/>
                    <a:gd name="T16" fmla="*/ 173 w 442"/>
                    <a:gd name="T17" fmla="*/ 259 h 439"/>
                    <a:gd name="T18" fmla="*/ 190 w 442"/>
                    <a:gd name="T19" fmla="*/ 250 h 439"/>
                    <a:gd name="T20" fmla="*/ 428 w 442"/>
                    <a:gd name="T21" fmla="*/ 307 h 439"/>
                    <a:gd name="T22" fmla="*/ 309 w 442"/>
                    <a:gd name="T23" fmla="*/ 426 h 439"/>
                    <a:gd name="T24" fmla="*/ 390 w 442"/>
                    <a:gd name="T25" fmla="*/ 248 h 439"/>
                    <a:gd name="T26" fmla="*/ 401 w 442"/>
                    <a:gd name="T27" fmla="*/ 240 h 439"/>
                    <a:gd name="T28" fmla="*/ 340 w 442"/>
                    <a:gd name="T29" fmla="*/ 211 h 439"/>
                    <a:gd name="T30" fmla="*/ 278 w 442"/>
                    <a:gd name="T31" fmla="*/ 212 h 439"/>
                    <a:gd name="T32" fmla="*/ 217 w 442"/>
                    <a:gd name="T33" fmla="*/ 241 h 439"/>
                    <a:gd name="T34" fmla="*/ 209 w 442"/>
                    <a:gd name="T35" fmla="*/ 307 h 439"/>
                    <a:gd name="T36" fmla="*/ 196 w 442"/>
                    <a:gd name="T37" fmla="*/ 307 h 439"/>
                    <a:gd name="T38" fmla="*/ 227 w 442"/>
                    <a:gd name="T39" fmla="*/ 375 h 439"/>
                    <a:gd name="T40" fmla="*/ 416 w 442"/>
                    <a:gd name="T41" fmla="*/ 300 h 439"/>
                    <a:gd name="T42" fmla="*/ 392 w 442"/>
                    <a:gd name="T43" fmla="*/ 375 h 439"/>
                    <a:gd name="T44" fmla="*/ 423 w 442"/>
                    <a:gd name="T45" fmla="*/ 307 h 439"/>
                    <a:gd name="T46" fmla="*/ 341 w 442"/>
                    <a:gd name="T47" fmla="*/ 402 h 439"/>
                    <a:gd name="T48" fmla="*/ 275 w 442"/>
                    <a:gd name="T49" fmla="*/ 415 h 439"/>
                    <a:gd name="T50" fmla="*/ 349 w 442"/>
                    <a:gd name="T51" fmla="*/ 407 h 439"/>
                    <a:gd name="T52" fmla="*/ 310 w 442"/>
                    <a:gd name="T53" fmla="*/ 311 h 439"/>
                    <a:gd name="T54" fmla="*/ 300 w 442"/>
                    <a:gd name="T55" fmla="*/ 333 h 439"/>
                    <a:gd name="T56" fmla="*/ 311 w 442"/>
                    <a:gd name="T57" fmla="*/ 334 h 439"/>
                    <a:gd name="T58" fmla="*/ 327 w 442"/>
                    <a:gd name="T59" fmla="*/ 322 h 439"/>
                    <a:gd name="T60" fmla="*/ 400 w 442"/>
                    <a:gd name="T61" fmla="*/ 307 h 439"/>
                    <a:gd name="T62" fmla="*/ 309 w 442"/>
                    <a:gd name="T63" fmla="*/ 216 h 439"/>
                    <a:gd name="T64" fmla="*/ 345 w 442"/>
                    <a:gd name="T65" fmla="*/ 315 h 439"/>
                    <a:gd name="T66" fmla="*/ 338 w 442"/>
                    <a:gd name="T67" fmla="*/ 300 h 439"/>
                    <a:gd name="T68" fmla="*/ 342 w 442"/>
                    <a:gd name="T69" fmla="*/ 276 h 439"/>
                    <a:gd name="T70" fmla="*/ 327 w 442"/>
                    <a:gd name="T71" fmla="*/ 254 h 439"/>
                    <a:gd name="T72" fmla="*/ 305 w 442"/>
                    <a:gd name="T73" fmla="*/ 267 h 439"/>
                    <a:gd name="T74" fmla="*/ 291 w 442"/>
                    <a:gd name="T75" fmla="*/ 267 h 439"/>
                    <a:gd name="T76" fmla="*/ 274 w 442"/>
                    <a:gd name="T77" fmla="*/ 278 h 439"/>
                    <a:gd name="T78" fmla="*/ 280 w 442"/>
                    <a:gd name="T79" fmla="*/ 285 h 439"/>
                    <a:gd name="T80" fmla="*/ 278 w 442"/>
                    <a:gd name="T81" fmla="*/ 335 h 439"/>
                    <a:gd name="T82" fmla="*/ 271 w 442"/>
                    <a:gd name="T83" fmla="*/ 347 h 439"/>
                    <a:gd name="T84" fmla="*/ 305 w 442"/>
                    <a:gd name="T85" fmla="*/ 360 h 439"/>
                    <a:gd name="T86" fmla="*/ 314 w 442"/>
                    <a:gd name="T87" fmla="*/ 347 h 439"/>
                    <a:gd name="T88" fmla="*/ 327 w 442"/>
                    <a:gd name="T89" fmla="*/ 346 h 439"/>
                    <a:gd name="T90" fmla="*/ 348 w 442"/>
                    <a:gd name="T91" fmla="*/ 324 h 439"/>
                    <a:gd name="T92" fmla="*/ 326 w 442"/>
                    <a:gd name="T93" fmla="*/ 289 h 439"/>
                    <a:gd name="T94" fmla="*/ 309 w 442"/>
                    <a:gd name="T95" fmla="*/ 280 h 439"/>
                    <a:gd name="T96" fmla="*/ 309 w 442"/>
                    <a:gd name="T97" fmla="*/ 299 h 4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42" h="439">
                      <a:moveTo>
                        <a:pt x="186" y="217"/>
                      </a:moveTo>
                      <a:cubicBezTo>
                        <a:pt x="187" y="217"/>
                        <a:pt x="187" y="217"/>
                        <a:pt x="187" y="217"/>
                      </a:cubicBezTo>
                      <a:cubicBezTo>
                        <a:pt x="187" y="217"/>
                        <a:pt x="188" y="217"/>
                        <a:pt x="188" y="217"/>
                      </a:cubicBezTo>
                      <a:lnTo>
                        <a:pt x="186" y="217"/>
                      </a:lnTo>
                      <a:close/>
                      <a:moveTo>
                        <a:pt x="184" y="0"/>
                      </a:moveTo>
                      <a:cubicBezTo>
                        <a:pt x="186" y="0"/>
                        <a:pt x="187" y="0"/>
                        <a:pt x="189" y="1"/>
                      </a:cubicBezTo>
                      <a:cubicBezTo>
                        <a:pt x="189" y="1"/>
                        <a:pt x="189" y="0"/>
                        <a:pt x="190" y="0"/>
                      </a:cubicBezTo>
                      <a:lnTo>
                        <a:pt x="184" y="0"/>
                      </a:lnTo>
                      <a:close/>
                      <a:moveTo>
                        <a:pt x="108" y="138"/>
                      </a:moveTo>
                      <a:cubicBezTo>
                        <a:pt x="109" y="137"/>
                        <a:pt x="109" y="137"/>
                        <a:pt x="109" y="137"/>
                      </a:cubicBezTo>
                      <a:cubicBezTo>
                        <a:pt x="122" y="183"/>
                        <a:pt x="154" y="217"/>
                        <a:pt x="187" y="217"/>
                      </a:cubicBezTo>
                      <a:cubicBezTo>
                        <a:pt x="217" y="216"/>
                        <a:pt x="254" y="183"/>
                        <a:pt x="266" y="137"/>
                      </a:cubicBezTo>
                      <a:cubicBezTo>
                        <a:pt x="272" y="138"/>
                        <a:pt x="278" y="131"/>
                        <a:pt x="279" y="122"/>
                      </a:cubicBezTo>
                      <a:cubicBezTo>
                        <a:pt x="281" y="112"/>
                        <a:pt x="277" y="104"/>
                        <a:pt x="272" y="103"/>
                      </a:cubicBezTo>
                      <a:cubicBezTo>
                        <a:pt x="271" y="102"/>
                        <a:pt x="271" y="103"/>
                        <a:pt x="270" y="103"/>
                      </a:cubicBezTo>
                      <a:cubicBezTo>
                        <a:pt x="269" y="28"/>
                        <a:pt x="233" y="2"/>
                        <a:pt x="189" y="1"/>
                      </a:cubicBezTo>
                      <a:cubicBezTo>
                        <a:pt x="142" y="1"/>
                        <a:pt x="101" y="33"/>
                        <a:pt x="104" y="103"/>
                      </a:cubicBezTo>
                      <a:cubicBezTo>
                        <a:pt x="103" y="103"/>
                        <a:pt x="103" y="102"/>
                        <a:pt x="103" y="103"/>
                      </a:cubicBezTo>
                      <a:cubicBezTo>
                        <a:pt x="97" y="104"/>
                        <a:pt x="93" y="112"/>
                        <a:pt x="95" y="122"/>
                      </a:cubicBezTo>
                      <a:cubicBezTo>
                        <a:pt x="97" y="131"/>
                        <a:pt x="103" y="139"/>
                        <a:pt x="108" y="138"/>
                      </a:cubicBezTo>
                      <a:close/>
                      <a:moveTo>
                        <a:pt x="442" y="307"/>
                      </a:moveTo>
                      <a:cubicBezTo>
                        <a:pt x="442" y="380"/>
                        <a:pt x="382" y="439"/>
                        <a:pt x="309" y="439"/>
                      </a:cubicBezTo>
                      <a:cubicBezTo>
                        <a:pt x="250" y="439"/>
                        <a:pt x="200" y="400"/>
                        <a:pt x="183" y="347"/>
                      </a:cubicBezTo>
                      <a:lnTo>
                        <a:pt x="0" y="347"/>
                      </a:lnTo>
                      <a:cubicBezTo>
                        <a:pt x="0" y="271"/>
                        <a:pt x="52" y="240"/>
                        <a:pt x="125" y="230"/>
                      </a:cubicBezTo>
                      <a:lnTo>
                        <a:pt x="167" y="312"/>
                      </a:lnTo>
                      <a:lnTo>
                        <a:pt x="173" y="259"/>
                      </a:lnTo>
                      <a:lnTo>
                        <a:pt x="163" y="250"/>
                      </a:lnTo>
                      <a:lnTo>
                        <a:pt x="186" y="250"/>
                      </a:lnTo>
                      <a:lnTo>
                        <a:pt x="190" y="250"/>
                      </a:lnTo>
                      <a:cubicBezTo>
                        <a:pt x="211" y="206"/>
                        <a:pt x="257" y="175"/>
                        <a:pt x="309" y="175"/>
                      </a:cubicBezTo>
                      <a:cubicBezTo>
                        <a:pt x="382" y="175"/>
                        <a:pt x="442" y="234"/>
                        <a:pt x="442" y="307"/>
                      </a:cubicBezTo>
                      <a:close/>
                      <a:moveTo>
                        <a:pt x="428" y="307"/>
                      </a:moveTo>
                      <a:cubicBezTo>
                        <a:pt x="428" y="241"/>
                        <a:pt x="375" y="188"/>
                        <a:pt x="309" y="188"/>
                      </a:cubicBezTo>
                      <a:cubicBezTo>
                        <a:pt x="244" y="188"/>
                        <a:pt x="190" y="241"/>
                        <a:pt x="190" y="307"/>
                      </a:cubicBezTo>
                      <a:cubicBezTo>
                        <a:pt x="190" y="373"/>
                        <a:pt x="244" y="426"/>
                        <a:pt x="309" y="426"/>
                      </a:cubicBezTo>
                      <a:cubicBezTo>
                        <a:pt x="375" y="426"/>
                        <a:pt x="428" y="373"/>
                        <a:pt x="428" y="307"/>
                      </a:cubicBezTo>
                      <a:close/>
                      <a:moveTo>
                        <a:pt x="340" y="211"/>
                      </a:moveTo>
                      <a:cubicBezTo>
                        <a:pt x="360" y="218"/>
                        <a:pt x="378" y="231"/>
                        <a:pt x="390" y="248"/>
                      </a:cubicBezTo>
                      <a:cubicBezTo>
                        <a:pt x="391" y="249"/>
                        <a:pt x="393" y="250"/>
                        <a:pt x="395" y="250"/>
                      </a:cubicBezTo>
                      <a:cubicBezTo>
                        <a:pt x="397" y="250"/>
                        <a:pt x="398" y="250"/>
                        <a:pt x="399" y="249"/>
                      </a:cubicBezTo>
                      <a:cubicBezTo>
                        <a:pt x="402" y="247"/>
                        <a:pt x="403" y="243"/>
                        <a:pt x="401" y="240"/>
                      </a:cubicBezTo>
                      <a:cubicBezTo>
                        <a:pt x="387" y="220"/>
                        <a:pt x="366" y="206"/>
                        <a:pt x="344" y="199"/>
                      </a:cubicBezTo>
                      <a:cubicBezTo>
                        <a:pt x="340" y="198"/>
                        <a:pt x="337" y="200"/>
                        <a:pt x="335" y="203"/>
                      </a:cubicBezTo>
                      <a:cubicBezTo>
                        <a:pt x="334" y="207"/>
                        <a:pt x="336" y="210"/>
                        <a:pt x="340" y="211"/>
                      </a:cubicBezTo>
                      <a:close/>
                      <a:moveTo>
                        <a:pt x="223" y="251"/>
                      </a:moveTo>
                      <a:cubicBezTo>
                        <a:pt x="225" y="251"/>
                        <a:pt x="227" y="250"/>
                        <a:pt x="228" y="248"/>
                      </a:cubicBezTo>
                      <a:cubicBezTo>
                        <a:pt x="240" y="231"/>
                        <a:pt x="258" y="218"/>
                        <a:pt x="278" y="212"/>
                      </a:cubicBezTo>
                      <a:cubicBezTo>
                        <a:pt x="281" y="211"/>
                        <a:pt x="283" y="207"/>
                        <a:pt x="282" y="203"/>
                      </a:cubicBezTo>
                      <a:cubicBezTo>
                        <a:pt x="281" y="200"/>
                        <a:pt x="277" y="198"/>
                        <a:pt x="274" y="199"/>
                      </a:cubicBezTo>
                      <a:cubicBezTo>
                        <a:pt x="251" y="207"/>
                        <a:pt x="231" y="221"/>
                        <a:pt x="217" y="241"/>
                      </a:cubicBezTo>
                      <a:cubicBezTo>
                        <a:pt x="215" y="244"/>
                        <a:pt x="216" y="248"/>
                        <a:pt x="219" y="250"/>
                      </a:cubicBezTo>
                      <a:cubicBezTo>
                        <a:pt x="220" y="251"/>
                        <a:pt x="221" y="251"/>
                        <a:pt x="223" y="251"/>
                      </a:cubicBezTo>
                      <a:close/>
                      <a:moveTo>
                        <a:pt x="209" y="307"/>
                      </a:moveTo>
                      <a:cubicBezTo>
                        <a:pt x="209" y="304"/>
                        <a:pt x="206" y="301"/>
                        <a:pt x="203" y="301"/>
                      </a:cubicBezTo>
                      <a:lnTo>
                        <a:pt x="202" y="301"/>
                      </a:lnTo>
                      <a:cubicBezTo>
                        <a:pt x="199" y="301"/>
                        <a:pt x="196" y="304"/>
                        <a:pt x="196" y="307"/>
                      </a:cubicBezTo>
                      <a:cubicBezTo>
                        <a:pt x="196" y="332"/>
                        <a:pt x="204" y="355"/>
                        <a:pt x="218" y="374"/>
                      </a:cubicBezTo>
                      <a:cubicBezTo>
                        <a:pt x="219" y="376"/>
                        <a:pt x="221" y="377"/>
                        <a:pt x="223" y="377"/>
                      </a:cubicBezTo>
                      <a:cubicBezTo>
                        <a:pt x="224" y="377"/>
                        <a:pt x="226" y="376"/>
                        <a:pt x="227" y="375"/>
                      </a:cubicBezTo>
                      <a:cubicBezTo>
                        <a:pt x="230" y="373"/>
                        <a:pt x="231" y="369"/>
                        <a:pt x="228" y="366"/>
                      </a:cubicBezTo>
                      <a:cubicBezTo>
                        <a:pt x="216" y="349"/>
                        <a:pt x="209" y="329"/>
                        <a:pt x="209" y="307"/>
                      </a:cubicBezTo>
                      <a:close/>
                      <a:moveTo>
                        <a:pt x="416" y="300"/>
                      </a:moveTo>
                      <a:cubicBezTo>
                        <a:pt x="413" y="300"/>
                        <a:pt x="410" y="303"/>
                        <a:pt x="410" y="307"/>
                      </a:cubicBezTo>
                      <a:cubicBezTo>
                        <a:pt x="410" y="328"/>
                        <a:pt x="403" y="349"/>
                        <a:pt x="390" y="366"/>
                      </a:cubicBezTo>
                      <a:cubicBezTo>
                        <a:pt x="388" y="369"/>
                        <a:pt x="389" y="373"/>
                        <a:pt x="392" y="375"/>
                      </a:cubicBezTo>
                      <a:cubicBezTo>
                        <a:pt x="393" y="376"/>
                        <a:pt x="394" y="376"/>
                        <a:pt x="396" y="376"/>
                      </a:cubicBezTo>
                      <a:cubicBezTo>
                        <a:pt x="398" y="376"/>
                        <a:pt x="400" y="375"/>
                        <a:pt x="401" y="374"/>
                      </a:cubicBezTo>
                      <a:cubicBezTo>
                        <a:pt x="415" y="354"/>
                        <a:pt x="423" y="331"/>
                        <a:pt x="423" y="307"/>
                      </a:cubicBezTo>
                      <a:lnTo>
                        <a:pt x="423" y="306"/>
                      </a:lnTo>
                      <a:cubicBezTo>
                        <a:pt x="423" y="302"/>
                        <a:pt x="420" y="300"/>
                        <a:pt x="416" y="300"/>
                      </a:cubicBezTo>
                      <a:close/>
                      <a:moveTo>
                        <a:pt x="341" y="402"/>
                      </a:moveTo>
                      <a:cubicBezTo>
                        <a:pt x="321" y="409"/>
                        <a:pt x="299" y="409"/>
                        <a:pt x="279" y="402"/>
                      </a:cubicBezTo>
                      <a:cubicBezTo>
                        <a:pt x="275" y="401"/>
                        <a:pt x="271" y="403"/>
                        <a:pt x="270" y="407"/>
                      </a:cubicBezTo>
                      <a:cubicBezTo>
                        <a:pt x="269" y="410"/>
                        <a:pt x="271" y="414"/>
                        <a:pt x="275" y="415"/>
                      </a:cubicBezTo>
                      <a:cubicBezTo>
                        <a:pt x="286" y="419"/>
                        <a:pt x="297" y="421"/>
                        <a:pt x="309" y="421"/>
                      </a:cubicBezTo>
                      <a:cubicBezTo>
                        <a:pt x="321" y="421"/>
                        <a:pt x="333" y="419"/>
                        <a:pt x="345" y="415"/>
                      </a:cubicBezTo>
                      <a:cubicBezTo>
                        <a:pt x="348" y="414"/>
                        <a:pt x="350" y="410"/>
                        <a:pt x="349" y="407"/>
                      </a:cubicBezTo>
                      <a:cubicBezTo>
                        <a:pt x="348" y="403"/>
                        <a:pt x="344" y="401"/>
                        <a:pt x="341" y="402"/>
                      </a:cubicBezTo>
                      <a:close/>
                      <a:moveTo>
                        <a:pt x="321" y="312"/>
                      </a:moveTo>
                      <a:cubicBezTo>
                        <a:pt x="318" y="312"/>
                        <a:pt x="315" y="311"/>
                        <a:pt x="310" y="311"/>
                      </a:cubicBezTo>
                      <a:lnTo>
                        <a:pt x="300" y="311"/>
                      </a:lnTo>
                      <a:lnTo>
                        <a:pt x="300" y="328"/>
                      </a:lnTo>
                      <a:cubicBezTo>
                        <a:pt x="300" y="331"/>
                        <a:pt x="300" y="332"/>
                        <a:pt x="300" y="333"/>
                      </a:cubicBezTo>
                      <a:cubicBezTo>
                        <a:pt x="301" y="333"/>
                        <a:pt x="301" y="334"/>
                        <a:pt x="301" y="334"/>
                      </a:cubicBezTo>
                      <a:cubicBezTo>
                        <a:pt x="302" y="334"/>
                        <a:pt x="303" y="334"/>
                        <a:pt x="305" y="334"/>
                      </a:cubicBezTo>
                      <a:lnTo>
                        <a:pt x="311" y="334"/>
                      </a:lnTo>
                      <a:cubicBezTo>
                        <a:pt x="314" y="334"/>
                        <a:pt x="317" y="334"/>
                        <a:pt x="319" y="333"/>
                      </a:cubicBezTo>
                      <a:cubicBezTo>
                        <a:pt x="321" y="333"/>
                        <a:pt x="323" y="331"/>
                        <a:pt x="325" y="329"/>
                      </a:cubicBezTo>
                      <a:cubicBezTo>
                        <a:pt x="326" y="327"/>
                        <a:pt x="327" y="325"/>
                        <a:pt x="327" y="322"/>
                      </a:cubicBezTo>
                      <a:cubicBezTo>
                        <a:pt x="327" y="320"/>
                        <a:pt x="327" y="318"/>
                        <a:pt x="326" y="316"/>
                      </a:cubicBezTo>
                      <a:cubicBezTo>
                        <a:pt x="324" y="315"/>
                        <a:pt x="323" y="313"/>
                        <a:pt x="321" y="312"/>
                      </a:cubicBezTo>
                      <a:close/>
                      <a:moveTo>
                        <a:pt x="400" y="307"/>
                      </a:moveTo>
                      <a:cubicBezTo>
                        <a:pt x="400" y="357"/>
                        <a:pt x="360" y="398"/>
                        <a:pt x="309" y="398"/>
                      </a:cubicBezTo>
                      <a:cubicBezTo>
                        <a:pt x="259" y="398"/>
                        <a:pt x="218" y="357"/>
                        <a:pt x="218" y="307"/>
                      </a:cubicBezTo>
                      <a:cubicBezTo>
                        <a:pt x="218" y="257"/>
                        <a:pt x="259" y="216"/>
                        <a:pt x="309" y="216"/>
                      </a:cubicBezTo>
                      <a:cubicBezTo>
                        <a:pt x="360" y="216"/>
                        <a:pt x="400" y="257"/>
                        <a:pt x="400" y="307"/>
                      </a:cubicBezTo>
                      <a:close/>
                      <a:moveTo>
                        <a:pt x="348" y="324"/>
                      </a:moveTo>
                      <a:cubicBezTo>
                        <a:pt x="348" y="321"/>
                        <a:pt x="347" y="317"/>
                        <a:pt x="345" y="315"/>
                      </a:cubicBezTo>
                      <a:cubicBezTo>
                        <a:pt x="344" y="312"/>
                        <a:pt x="341" y="309"/>
                        <a:pt x="339" y="308"/>
                      </a:cubicBezTo>
                      <a:cubicBezTo>
                        <a:pt x="337" y="307"/>
                        <a:pt x="334" y="306"/>
                        <a:pt x="330" y="305"/>
                      </a:cubicBezTo>
                      <a:cubicBezTo>
                        <a:pt x="333" y="304"/>
                        <a:pt x="336" y="302"/>
                        <a:pt x="338" y="300"/>
                      </a:cubicBezTo>
                      <a:cubicBezTo>
                        <a:pt x="340" y="298"/>
                        <a:pt x="342" y="296"/>
                        <a:pt x="343" y="294"/>
                      </a:cubicBezTo>
                      <a:cubicBezTo>
                        <a:pt x="344" y="292"/>
                        <a:pt x="345" y="289"/>
                        <a:pt x="345" y="286"/>
                      </a:cubicBezTo>
                      <a:cubicBezTo>
                        <a:pt x="345" y="283"/>
                        <a:pt x="344" y="280"/>
                        <a:pt x="342" y="276"/>
                      </a:cubicBezTo>
                      <a:cubicBezTo>
                        <a:pt x="340" y="273"/>
                        <a:pt x="336" y="271"/>
                        <a:pt x="333" y="269"/>
                      </a:cubicBezTo>
                      <a:cubicBezTo>
                        <a:pt x="331" y="269"/>
                        <a:pt x="329" y="268"/>
                        <a:pt x="327" y="268"/>
                      </a:cubicBezTo>
                      <a:lnTo>
                        <a:pt x="327" y="254"/>
                      </a:lnTo>
                      <a:lnTo>
                        <a:pt x="314" y="254"/>
                      </a:lnTo>
                      <a:lnTo>
                        <a:pt x="314" y="267"/>
                      </a:lnTo>
                      <a:lnTo>
                        <a:pt x="305" y="267"/>
                      </a:lnTo>
                      <a:lnTo>
                        <a:pt x="305" y="254"/>
                      </a:lnTo>
                      <a:lnTo>
                        <a:pt x="291" y="254"/>
                      </a:lnTo>
                      <a:lnTo>
                        <a:pt x="291" y="267"/>
                      </a:lnTo>
                      <a:lnTo>
                        <a:pt x="271" y="267"/>
                      </a:lnTo>
                      <a:lnTo>
                        <a:pt x="271" y="278"/>
                      </a:lnTo>
                      <a:lnTo>
                        <a:pt x="274" y="278"/>
                      </a:lnTo>
                      <a:cubicBezTo>
                        <a:pt x="276" y="278"/>
                        <a:pt x="278" y="278"/>
                        <a:pt x="278" y="279"/>
                      </a:cubicBezTo>
                      <a:cubicBezTo>
                        <a:pt x="279" y="279"/>
                        <a:pt x="280" y="280"/>
                        <a:pt x="280" y="280"/>
                      </a:cubicBezTo>
                      <a:cubicBezTo>
                        <a:pt x="280" y="281"/>
                        <a:pt x="280" y="282"/>
                        <a:pt x="280" y="285"/>
                      </a:cubicBezTo>
                      <a:lnTo>
                        <a:pt x="280" y="329"/>
                      </a:lnTo>
                      <a:cubicBezTo>
                        <a:pt x="280" y="332"/>
                        <a:pt x="280" y="333"/>
                        <a:pt x="280" y="334"/>
                      </a:cubicBezTo>
                      <a:cubicBezTo>
                        <a:pt x="280" y="334"/>
                        <a:pt x="279" y="335"/>
                        <a:pt x="278" y="335"/>
                      </a:cubicBezTo>
                      <a:cubicBezTo>
                        <a:pt x="277" y="336"/>
                        <a:pt x="276" y="336"/>
                        <a:pt x="274" y="336"/>
                      </a:cubicBezTo>
                      <a:lnTo>
                        <a:pt x="271" y="336"/>
                      </a:lnTo>
                      <a:lnTo>
                        <a:pt x="271" y="347"/>
                      </a:lnTo>
                      <a:lnTo>
                        <a:pt x="291" y="347"/>
                      </a:lnTo>
                      <a:lnTo>
                        <a:pt x="291" y="360"/>
                      </a:lnTo>
                      <a:lnTo>
                        <a:pt x="305" y="360"/>
                      </a:lnTo>
                      <a:lnTo>
                        <a:pt x="305" y="347"/>
                      </a:lnTo>
                      <a:lnTo>
                        <a:pt x="313" y="347"/>
                      </a:lnTo>
                      <a:cubicBezTo>
                        <a:pt x="313" y="347"/>
                        <a:pt x="313" y="347"/>
                        <a:pt x="314" y="347"/>
                      </a:cubicBezTo>
                      <a:lnTo>
                        <a:pt x="314" y="360"/>
                      </a:lnTo>
                      <a:lnTo>
                        <a:pt x="327" y="360"/>
                      </a:lnTo>
                      <a:lnTo>
                        <a:pt x="327" y="346"/>
                      </a:lnTo>
                      <a:cubicBezTo>
                        <a:pt x="329" y="345"/>
                        <a:pt x="331" y="345"/>
                        <a:pt x="333" y="344"/>
                      </a:cubicBezTo>
                      <a:cubicBezTo>
                        <a:pt x="338" y="342"/>
                        <a:pt x="341" y="339"/>
                        <a:pt x="344" y="336"/>
                      </a:cubicBezTo>
                      <a:cubicBezTo>
                        <a:pt x="347" y="332"/>
                        <a:pt x="348" y="328"/>
                        <a:pt x="348" y="324"/>
                      </a:cubicBezTo>
                      <a:close/>
                      <a:moveTo>
                        <a:pt x="319" y="298"/>
                      </a:moveTo>
                      <a:cubicBezTo>
                        <a:pt x="321" y="297"/>
                        <a:pt x="323" y="296"/>
                        <a:pt x="324" y="295"/>
                      </a:cubicBezTo>
                      <a:cubicBezTo>
                        <a:pt x="325" y="293"/>
                        <a:pt x="326" y="291"/>
                        <a:pt x="326" y="289"/>
                      </a:cubicBezTo>
                      <a:cubicBezTo>
                        <a:pt x="326" y="287"/>
                        <a:pt x="325" y="286"/>
                        <a:pt x="324" y="284"/>
                      </a:cubicBezTo>
                      <a:cubicBezTo>
                        <a:pt x="323" y="283"/>
                        <a:pt x="321" y="282"/>
                        <a:pt x="319" y="281"/>
                      </a:cubicBezTo>
                      <a:cubicBezTo>
                        <a:pt x="318" y="280"/>
                        <a:pt x="314" y="280"/>
                        <a:pt x="309" y="280"/>
                      </a:cubicBezTo>
                      <a:lnTo>
                        <a:pt x="300" y="280"/>
                      </a:lnTo>
                      <a:lnTo>
                        <a:pt x="300" y="299"/>
                      </a:lnTo>
                      <a:lnTo>
                        <a:pt x="309" y="299"/>
                      </a:lnTo>
                      <a:cubicBezTo>
                        <a:pt x="313" y="299"/>
                        <a:pt x="317" y="299"/>
                        <a:pt x="319" y="298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15" name="îŝľïdè">
                  <a:extLst>
                    <a:ext uri="{FF2B5EF4-FFF2-40B4-BE49-F238E27FC236}">
                      <a16:creationId xmlns:a16="http://schemas.microsoft.com/office/drawing/2014/main" xmlns="" id="{587CEE8B-C1E7-4E0B-8B8C-FD99FC2C0CAF}"/>
                    </a:ext>
                  </a:extLst>
                </p:cNvPr>
                <p:cNvSpPr txBox="1"/>
                <p:nvPr/>
              </p:nvSpPr>
              <p:spPr>
                <a:xfrm>
                  <a:off x="2268933" y="3994758"/>
                  <a:ext cx="1044000" cy="42722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4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Text</a:t>
                  </a:r>
                  <a:endPara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12" name="ïṩḻîḍé">
                <a:extLst>
                  <a:ext uri="{FF2B5EF4-FFF2-40B4-BE49-F238E27FC236}">
                    <a16:creationId xmlns:a16="http://schemas.microsoft.com/office/drawing/2014/main" xmlns="" id="{A4CDA541-B7EE-466B-A43B-811DD7C5CF42}"/>
                  </a:ext>
                </a:extLst>
              </p:cNvPr>
              <p:cNvSpPr/>
              <p:nvPr/>
            </p:nvSpPr>
            <p:spPr bwMode="auto">
              <a:xfrm>
                <a:off x="673100" y="3391066"/>
                <a:ext cx="1446690" cy="693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6" name="i$ľíḓe">
              <a:extLst>
                <a:ext uri="{FF2B5EF4-FFF2-40B4-BE49-F238E27FC236}">
                  <a16:creationId xmlns:a16="http://schemas.microsoft.com/office/drawing/2014/main" xmlns="" id="{5CF62F05-F931-4835-AE87-CEB8E7A6BE53}"/>
                </a:ext>
              </a:extLst>
            </p:cNvPr>
            <p:cNvGrpSpPr/>
            <p:nvPr/>
          </p:nvGrpSpPr>
          <p:grpSpPr>
            <a:xfrm>
              <a:off x="9288956" y="3003438"/>
              <a:ext cx="2236294" cy="2428987"/>
              <a:chOff x="2108256" y="2899699"/>
              <a:chExt cx="2178228" cy="2365917"/>
            </a:xfrm>
          </p:grpSpPr>
          <p:sp>
            <p:nvSpPr>
              <p:cNvPr id="107" name="ïṩľïḍé">
                <a:extLst>
                  <a:ext uri="{FF2B5EF4-FFF2-40B4-BE49-F238E27FC236}">
                    <a16:creationId xmlns:a16="http://schemas.microsoft.com/office/drawing/2014/main" xmlns="" id="{8A6C0DD8-0DB6-4D15-9958-4CF2B7EA965A}"/>
                  </a:ext>
                </a:extLst>
              </p:cNvPr>
              <p:cNvSpPr/>
              <p:nvPr/>
            </p:nvSpPr>
            <p:spPr bwMode="auto">
              <a:xfrm rot="10800000">
                <a:off x="2108256" y="2899699"/>
                <a:ext cx="2143626" cy="2365917"/>
              </a:xfrm>
              <a:custGeom>
                <a:avLst/>
                <a:gdLst>
                  <a:gd name="T0" fmla="*/ 239 w 697"/>
                  <a:gd name="T1" fmla="*/ 767 h 767"/>
                  <a:gd name="T2" fmla="*/ 212 w 697"/>
                  <a:gd name="T3" fmla="*/ 766 h 767"/>
                  <a:gd name="T4" fmla="*/ 4 w 697"/>
                  <a:gd name="T5" fmla="*/ 355 h 767"/>
                  <a:gd name="T6" fmla="*/ 32 w 697"/>
                  <a:gd name="T7" fmla="*/ 315 h 767"/>
                  <a:gd name="T8" fmla="*/ 427 w 697"/>
                  <a:gd name="T9" fmla="*/ 315 h 767"/>
                  <a:gd name="T10" fmla="*/ 544 w 697"/>
                  <a:gd name="T11" fmla="*/ 91 h 767"/>
                  <a:gd name="T12" fmla="*/ 620 w 697"/>
                  <a:gd name="T13" fmla="*/ 78 h 767"/>
                  <a:gd name="T14" fmla="*/ 681 w 697"/>
                  <a:gd name="T15" fmla="*/ 206 h 767"/>
                  <a:gd name="T16" fmla="*/ 639 w 697"/>
                  <a:gd name="T17" fmla="*/ 254 h 767"/>
                  <a:gd name="T18" fmla="*/ 504 w 697"/>
                  <a:gd name="T19" fmla="*/ 256 h 767"/>
                  <a:gd name="T20" fmla="*/ 239 w 697"/>
                  <a:gd name="T21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7" h="767">
                    <a:moveTo>
                      <a:pt x="239" y="767"/>
                    </a:moveTo>
                    <a:cubicBezTo>
                      <a:pt x="212" y="766"/>
                      <a:pt x="212" y="766"/>
                      <a:pt x="212" y="766"/>
                    </a:cubicBezTo>
                    <a:cubicBezTo>
                      <a:pt x="4" y="355"/>
                      <a:pt x="4" y="355"/>
                      <a:pt x="4" y="355"/>
                    </a:cubicBezTo>
                    <a:cubicBezTo>
                      <a:pt x="4" y="355"/>
                      <a:pt x="0" y="319"/>
                      <a:pt x="32" y="315"/>
                    </a:cubicBezTo>
                    <a:cubicBezTo>
                      <a:pt x="427" y="315"/>
                      <a:pt x="427" y="315"/>
                      <a:pt x="427" y="315"/>
                    </a:cubicBezTo>
                    <a:cubicBezTo>
                      <a:pt x="544" y="91"/>
                      <a:pt x="544" y="91"/>
                      <a:pt x="544" y="91"/>
                    </a:cubicBezTo>
                    <a:cubicBezTo>
                      <a:pt x="544" y="91"/>
                      <a:pt x="576" y="0"/>
                      <a:pt x="620" y="78"/>
                    </a:cubicBezTo>
                    <a:cubicBezTo>
                      <a:pt x="681" y="206"/>
                      <a:pt x="681" y="206"/>
                      <a:pt x="681" y="206"/>
                    </a:cubicBezTo>
                    <a:cubicBezTo>
                      <a:pt x="681" y="206"/>
                      <a:pt x="697" y="263"/>
                      <a:pt x="639" y="254"/>
                    </a:cubicBezTo>
                    <a:cubicBezTo>
                      <a:pt x="504" y="256"/>
                      <a:pt x="504" y="256"/>
                      <a:pt x="504" y="256"/>
                    </a:cubicBezTo>
                    <a:lnTo>
                      <a:pt x="239" y="7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ïSľídè" title="YRNYusFjmlObX1h">
                <a:extLst>
                  <a:ext uri="{FF2B5EF4-FFF2-40B4-BE49-F238E27FC236}">
                    <a16:creationId xmlns:a16="http://schemas.microsoft.com/office/drawing/2014/main" xmlns="" id="{EF1020AB-9D66-444E-BCE3-B1C945D84115}"/>
                  </a:ext>
                </a:extLst>
              </p:cNvPr>
              <p:cNvSpPr/>
              <p:nvPr/>
            </p:nvSpPr>
            <p:spPr bwMode="auto">
              <a:xfrm>
                <a:off x="2344615" y="4590596"/>
                <a:ext cx="258824" cy="256759"/>
              </a:xfrm>
              <a:custGeom>
                <a:avLst/>
                <a:gdLst>
                  <a:gd name="T0" fmla="*/ 188 w 442"/>
                  <a:gd name="T1" fmla="*/ 217 h 439"/>
                  <a:gd name="T2" fmla="*/ 189 w 442"/>
                  <a:gd name="T3" fmla="*/ 1 h 439"/>
                  <a:gd name="T4" fmla="*/ 108 w 442"/>
                  <a:gd name="T5" fmla="*/ 138 h 439"/>
                  <a:gd name="T6" fmla="*/ 266 w 442"/>
                  <a:gd name="T7" fmla="*/ 137 h 439"/>
                  <a:gd name="T8" fmla="*/ 270 w 442"/>
                  <a:gd name="T9" fmla="*/ 103 h 439"/>
                  <a:gd name="T10" fmla="*/ 103 w 442"/>
                  <a:gd name="T11" fmla="*/ 103 h 439"/>
                  <a:gd name="T12" fmla="*/ 442 w 442"/>
                  <a:gd name="T13" fmla="*/ 307 h 439"/>
                  <a:gd name="T14" fmla="*/ 0 w 442"/>
                  <a:gd name="T15" fmla="*/ 347 h 439"/>
                  <a:gd name="T16" fmla="*/ 173 w 442"/>
                  <a:gd name="T17" fmla="*/ 259 h 439"/>
                  <a:gd name="T18" fmla="*/ 190 w 442"/>
                  <a:gd name="T19" fmla="*/ 250 h 439"/>
                  <a:gd name="T20" fmla="*/ 428 w 442"/>
                  <a:gd name="T21" fmla="*/ 307 h 439"/>
                  <a:gd name="T22" fmla="*/ 309 w 442"/>
                  <a:gd name="T23" fmla="*/ 426 h 439"/>
                  <a:gd name="T24" fmla="*/ 390 w 442"/>
                  <a:gd name="T25" fmla="*/ 248 h 439"/>
                  <a:gd name="T26" fmla="*/ 401 w 442"/>
                  <a:gd name="T27" fmla="*/ 240 h 439"/>
                  <a:gd name="T28" fmla="*/ 340 w 442"/>
                  <a:gd name="T29" fmla="*/ 211 h 439"/>
                  <a:gd name="T30" fmla="*/ 278 w 442"/>
                  <a:gd name="T31" fmla="*/ 212 h 439"/>
                  <a:gd name="T32" fmla="*/ 217 w 442"/>
                  <a:gd name="T33" fmla="*/ 241 h 439"/>
                  <a:gd name="T34" fmla="*/ 209 w 442"/>
                  <a:gd name="T35" fmla="*/ 307 h 439"/>
                  <a:gd name="T36" fmla="*/ 196 w 442"/>
                  <a:gd name="T37" fmla="*/ 307 h 439"/>
                  <a:gd name="T38" fmla="*/ 227 w 442"/>
                  <a:gd name="T39" fmla="*/ 375 h 439"/>
                  <a:gd name="T40" fmla="*/ 416 w 442"/>
                  <a:gd name="T41" fmla="*/ 300 h 439"/>
                  <a:gd name="T42" fmla="*/ 392 w 442"/>
                  <a:gd name="T43" fmla="*/ 375 h 439"/>
                  <a:gd name="T44" fmla="*/ 423 w 442"/>
                  <a:gd name="T45" fmla="*/ 307 h 439"/>
                  <a:gd name="T46" fmla="*/ 341 w 442"/>
                  <a:gd name="T47" fmla="*/ 402 h 439"/>
                  <a:gd name="T48" fmla="*/ 275 w 442"/>
                  <a:gd name="T49" fmla="*/ 415 h 439"/>
                  <a:gd name="T50" fmla="*/ 349 w 442"/>
                  <a:gd name="T51" fmla="*/ 407 h 439"/>
                  <a:gd name="T52" fmla="*/ 310 w 442"/>
                  <a:gd name="T53" fmla="*/ 311 h 439"/>
                  <a:gd name="T54" fmla="*/ 300 w 442"/>
                  <a:gd name="T55" fmla="*/ 333 h 439"/>
                  <a:gd name="T56" fmla="*/ 311 w 442"/>
                  <a:gd name="T57" fmla="*/ 334 h 439"/>
                  <a:gd name="T58" fmla="*/ 327 w 442"/>
                  <a:gd name="T59" fmla="*/ 322 h 439"/>
                  <a:gd name="T60" fmla="*/ 400 w 442"/>
                  <a:gd name="T61" fmla="*/ 307 h 439"/>
                  <a:gd name="T62" fmla="*/ 309 w 442"/>
                  <a:gd name="T63" fmla="*/ 216 h 439"/>
                  <a:gd name="T64" fmla="*/ 345 w 442"/>
                  <a:gd name="T65" fmla="*/ 315 h 439"/>
                  <a:gd name="T66" fmla="*/ 338 w 442"/>
                  <a:gd name="T67" fmla="*/ 300 h 439"/>
                  <a:gd name="T68" fmla="*/ 342 w 442"/>
                  <a:gd name="T69" fmla="*/ 276 h 439"/>
                  <a:gd name="T70" fmla="*/ 327 w 442"/>
                  <a:gd name="T71" fmla="*/ 254 h 439"/>
                  <a:gd name="T72" fmla="*/ 305 w 442"/>
                  <a:gd name="T73" fmla="*/ 267 h 439"/>
                  <a:gd name="T74" fmla="*/ 291 w 442"/>
                  <a:gd name="T75" fmla="*/ 267 h 439"/>
                  <a:gd name="T76" fmla="*/ 274 w 442"/>
                  <a:gd name="T77" fmla="*/ 278 h 439"/>
                  <a:gd name="T78" fmla="*/ 280 w 442"/>
                  <a:gd name="T79" fmla="*/ 285 h 439"/>
                  <a:gd name="T80" fmla="*/ 278 w 442"/>
                  <a:gd name="T81" fmla="*/ 335 h 439"/>
                  <a:gd name="T82" fmla="*/ 271 w 442"/>
                  <a:gd name="T83" fmla="*/ 347 h 439"/>
                  <a:gd name="T84" fmla="*/ 305 w 442"/>
                  <a:gd name="T85" fmla="*/ 360 h 439"/>
                  <a:gd name="T86" fmla="*/ 314 w 442"/>
                  <a:gd name="T87" fmla="*/ 347 h 439"/>
                  <a:gd name="T88" fmla="*/ 327 w 442"/>
                  <a:gd name="T89" fmla="*/ 346 h 439"/>
                  <a:gd name="T90" fmla="*/ 348 w 442"/>
                  <a:gd name="T91" fmla="*/ 324 h 439"/>
                  <a:gd name="T92" fmla="*/ 326 w 442"/>
                  <a:gd name="T93" fmla="*/ 289 h 439"/>
                  <a:gd name="T94" fmla="*/ 309 w 442"/>
                  <a:gd name="T95" fmla="*/ 280 h 439"/>
                  <a:gd name="T96" fmla="*/ 309 w 442"/>
                  <a:gd name="T97" fmla="*/ 299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2" h="439">
                    <a:moveTo>
                      <a:pt x="186" y="217"/>
                    </a:moveTo>
                    <a:cubicBezTo>
                      <a:pt x="187" y="217"/>
                      <a:pt x="187" y="217"/>
                      <a:pt x="187" y="217"/>
                    </a:cubicBezTo>
                    <a:cubicBezTo>
                      <a:pt x="187" y="217"/>
                      <a:pt x="188" y="217"/>
                      <a:pt x="188" y="217"/>
                    </a:cubicBezTo>
                    <a:lnTo>
                      <a:pt x="186" y="217"/>
                    </a:lnTo>
                    <a:close/>
                    <a:moveTo>
                      <a:pt x="184" y="0"/>
                    </a:moveTo>
                    <a:cubicBezTo>
                      <a:pt x="186" y="0"/>
                      <a:pt x="187" y="0"/>
                      <a:pt x="189" y="1"/>
                    </a:cubicBezTo>
                    <a:cubicBezTo>
                      <a:pt x="189" y="1"/>
                      <a:pt x="189" y="0"/>
                      <a:pt x="190" y="0"/>
                    </a:cubicBezTo>
                    <a:lnTo>
                      <a:pt x="184" y="0"/>
                    </a:lnTo>
                    <a:close/>
                    <a:moveTo>
                      <a:pt x="108" y="138"/>
                    </a:moveTo>
                    <a:cubicBezTo>
                      <a:pt x="109" y="137"/>
                      <a:pt x="109" y="137"/>
                      <a:pt x="109" y="137"/>
                    </a:cubicBezTo>
                    <a:cubicBezTo>
                      <a:pt x="122" y="183"/>
                      <a:pt x="154" y="217"/>
                      <a:pt x="187" y="217"/>
                    </a:cubicBezTo>
                    <a:cubicBezTo>
                      <a:pt x="217" y="216"/>
                      <a:pt x="254" y="183"/>
                      <a:pt x="266" y="137"/>
                    </a:cubicBezTo>
                    <a:cubicBezTo>
                      <a:pt x="272" y="138"/>
                      <a:pt x="278" y="131"/>
                      <a:pt x="279" y="122"/>
                    </a:cubicBezTo>
                    <a:cubicBezTo>
                      <a:pt x="281" y="112"/>
                      <a:pt x="277" y="104"/>
                      <a:pt x="272" y="103"/>
                    </a:cubicBezTo>
                    <a:cubicBezTo>
                      <a:pt x="271" y="102"/>
                      <a:pt x="271" y="103"/>
                      <a:pt x="270" y="103"/>
                    </a:cubicBezTo>
                    <a:cubicBezTo>
                      <a:pt x="269" y="28"/>
                      <a:pt x="233" y="2"/>
                      <a:pt x="189" y="1"/>
                    </a:cubicBezTo>
                    <a:cubicBezTo>
                      <a:pt x="142" y="1"/>
                      <a:pt x="101" y="33"/>
                      <a:pt x="104" y="103"/>
                    </a:cubicBezTo>
                    <a:cubicBezTo>
                      <a:pt x="103" y="103"/>
                      <a:pt x="103" y="102"/>
                      <a:pt x="103" y="103"/>
                    </a:cubicBezTo>
                    <a:cubicBezTo>
                      <a:pt x="97" y="104"/>
                      <a:pt x="93" y="112"/>
                      <a:pt x="95" y="122"/>
                    </a:cubicBezTo>
                    <a:cubicBezTo>
                      <a:pt x="97" y="131"/>
                      <a:pt x="103" y="139"/>
                      <a:pt x="108" y="138"/>
                    </a:cubicBezTo>
                    <a:close/>
                    <a:moveTo>
                      <a:pt x="442" y="307"/>
                    </a:moveTo>
                    <a:cubicBezTo>
                      <a:pt x="442" y="380"/>
                      <a:pt x="382" y="439"/>
                      <a:pt x="309" y="439"/>
                    </a:cubicBezTo>
                    <a:cubicBezTo>
                      <a:pt x="250" y="439"/>
                      <a:pt x="200" y="400"/>
                      <a:pt x="183" y="347"/>
                    </a:cubicBezTo>
                    <a:lnTo>
                      <a:pt x="0" y="347"/>
                    </a:lnTo>
                    <a:cubicBezTo>
                      <a:pt x="0" y="271"/>
                      <a:pt x="52" y="240"/>
                      <a:pt x="125" y="230"/>
                    </a:cubicBezTo>
                    <a:lnTo>
                      <a:pt x="167" y="312"/>
                    </a:lnTo>
                    <a:lnTo>
                      <a:pt x="173" y="259"/>
                    </a:lnTo>
                    <a:lnTo>
                      <a:pt x="163" y="250"/>
                    </a:lnTo>
                    <a:lnTo>
                      <a:pt x="186" y="250"/>
                    </a:lnTo>
                    <a:lnTo>
                      <a:pt x="190" y="250"/>
                    </a:lnTo>
                    <a:cubicBezTo>
                      <a:pt x="211" y="206"/>
                      <a:pt x="257" y="175"/>
                      <a:pt x="309" y="175"/>
                    </a:cubicBezTo>
                    <a:cubicBezTo>
                      <a:pt x="382" y="175"/>
                      <a:pt x="442" y="234"/>
                      <a:pt x="442" y="307"/>
                    </a:cubicBezTo>
                    <a:close/>
                    <a:moveTo>
                      <a:pt x="428" y="307"/>
                    </a:moveTo>
                    <a:cubicBezTo>
                      <a:pt x="428" y="241"/>
                      <a:pt x="375" y="188"/>
                      <a:pt x="309" y="188"/>
                    </a:cubicBezTo>
                    <a:cubicBezTo>
                      <a:pt x="244" y="188"/>
                      <a:pt x="190" y="241"/>
                      <a:pt x="190" y="307"/>
                    </a:cubicBezTo>
                    <a:cubicBezTo>
                      <a:pt x="190" y="373"/>
                      <a:pt x="244" y="426"/>
                      <a:pt x="309" y="426"/>
                    </a:cubicBezTo>
                    <a:cubicBezTo>
                      <a:pt x="375" y="426"/>
                      <a:pt x="428" y="373"/>
                      <a:pt x="428" y="307"/>
                    </a:cubicBezTo>
                    <a:close/>
                    <a:moveTo>
                      <a:pt x="340" y="211"/>
                    </a:moveTo>
                    <a:cubicBezTo>
                      <a:pt x="360" y="218"/>
                      <a:pt x="378" y="231"/>
                      <a:pt x="390" y="248"/>
                    </a:cubicBezTo>
                    <a:cubicBezTo>
                      <a:pt x="391" y="249"/>
                      <a:pt x="393" y="250"/>
                      <a:pt x="395" y="250"/>
                    </a:cubicBezTo>
                    <a:cubicBezTo>
                      <a:pt x="397" y="250"/>
                      <a:pt x="398" y="250"/>
                      <a:pt x="399" y="249"/>
                    </a:cubicBezTo>
                    <a:cubicBezTo>
                      <a:pt x="402" y="247"/>
                      <a:pt x="403" y="243"/>
                      <a:pt x="401" y="240"/>
                    </a:cubicBezTo>
                    <a:cubicBezTo>
                      <a:pt x="387" y="220"/>
                      <a:pt x="366" y="206"/>
                      <a:pt x="344" y="199"/>
                    </a:cubicBezTo>
                    <a:cubicBezTo>
                      <a:pt x="340" y="198"/>
                      <a:pt x="337" y="200"/>
                      <a:pt x="335" y="203"/>
                    </a:cubicBezTo>
                    <a:cubicBezTo>
                      <a:pt x="334" y="207"/>
                      <a:pt x="336" y="210"/>
                      <a:pt x="340" y="211"/>
                    </a:cubicBezTo>
                    <a:close/>
                    <a:moveTo>
                      <a:pt x="223" y="251"/>
                    </a:moveTo>
                    <a:cubicBezTo>
                      <a:pt x="225" y="251"/>
                      <a:pt x="227" y="250"/>
                      <a:pt x="228" y="248"/>
                    </a:cubicBezTo>
                    <a:cubicBezTo>
                      <a:pt x="240" y="231"/>
                      <a:pt x="258" y="218"/>
                      <a:pt x="278" y="212"/>
                    </a:cubicBezTo>
                    <a:cubicBezTo>
                      <a:pt x="281" y="211"/>
                      <a:pt x="283" y="207"/>
                      <a:pt x="282" y="203"/>
                    </a:cubicBezTo>
                    <a:cubicBezTo>
                      <a:pt x="281" y="200"/>
                      <a:pt x="277" y="198"/>
                      <a:pt x="274" y="199"/>
                    </a:cubicBezTo>
                    <a:cubicBezTo>
                      <a:pt x="251" y="207"/>
                      <a:pt x="231" y="221"/>
                      <a:pt x="217" y="241"/>
                    </a:cubicBezTo>
                    <a:cubicBezTo>
                      <a:pt x="215" y="244"/>
                      <a:pt x="216" y="248"/>
                      <a:pt x="219" y="250"/>
                    </a:cubicBezTo>
                    <a:cubicBezTo>
                      <a:pt x="220" y="251"/>
                      <a:pt x="221" y="251"/>
                      <a:pt x="223" y="251"/>
                    </a:cubicBezTo>
                    <a:close/>
                    <a:moveTo>
                      <a:pt x="209" y="307"/>
                    </a:moveTo>
                    <a:cubicBezTo>
                      <a:pt x="209" y="304"/>
                      <a:pt x="206" y="301"/>
                      <a:pt x="203" y="301"/>
                    </a:cubicBezTo>
                    <a:lnTo>
                      <a:pt x="202" y="301"/>
                    </a:lnTo>
                    <a:cubicBezTo>
                      <a:pt x="199" y="301"/>
                      <a:pt x="196" y="304"/>
                      <a:pt x="196" y="307"/>
                    </a:cubicBezTo>
                    <a:cubicBezTo>
                      <a:pt x="196" y="332"/>
                      <a:pt x="204" y="355"/>
                      <a:pt x="218" y="374"/>
                    </a:cubicBezTo>
                    <a:cubicBezTo>
                      <a:pt x="219" y="376"/>
                      <a:pt x="221" y="377"/>
                      <a:pt x="223" y="377"/>
                    </a:cubicBezTo>
                    <a:cubicBezTo>
                      <a:pt x="224" y="377"/>
                      <a:pt x="226" y="376"/>
                      <a:pt x="227" y="375"/>
                    </a:cubicBezTo>
                    <a:cubicBezTo>
                      <a:pt x="230" y="373"/>
                      <a:pt x="231" y="369"/>
                      <a:pt x="228" y="366"/>
                    </a:cubicBezTo>
                    <a:cubicBezTo>
                      <a:pt x="216" y="349"/>
                      <a:pt x="209" y="329"/>
                      <a:pt x="209" y="307"/>
                    </a:cubicBezTo>
                    <a:close/>
                    <a:moveTo>
                      <a:pt x="416" y="300"/>
                    </a:moveTo>
                    <a:cubicBezTo>
                      <a:pt x="413" y="300"/>
                      <a:pt x="410" y="303"/>
                      <a:pt x="410" y="307"/>
                    </a:cubicBezTo>
                    <a:cubicBezTo>
                      <a:pt x="410" y="328"/>
                      <a:pt x="403" y="349"/>
                      <a:pt x="390" y="366"/>
                    </a:cubicBezTo>
                    <a:cubicBezTo>
                      <a:pt x="388" y="369"/>
                      <a:pt x="389" y="373"/>
                      <a:pt x="392" y="375"/>
                    </a:cubicBezTo>
                    <a:cubicBezTo>
                      <a:pt x="393" y="376"/>
                      <a:pt x="394" y="376"/>
                      <a:pt x="396" y="376"/>
                    </a:cubicBezTo>
                    <a:cubicBezTo>
                      <a:pt x="398" y="376"/>
                      <a:pt x="400" y="375"/>
                      <a:pt x="401" y="374"/>
                    </a:cubicBezTo>
                    <a:cubicBezTo>
                      <a:pt x="415" y="354"/>
                      <a:pt x="423" y="331"/>
                      <a:pt x="423" y="307"/>
                    </a:cubicBezTo>
                    <a:lnTo>
                      <a:pt x="423" y="306"/>
                    </a:lnTo>
                    <a:cubicBezTo>
                      <a:pt x="423" y="302"/>
                      <a:pt x="420" y="300"/>
                      <a:pt x="416" y="300"/>
                    </a:cubicBezTo>
                    <a:close/>
                    <a:moveTo>
                      <a:pt x="341" y="402"/>
                    </a:moveTo>
                    <a:cubicBezTo>
                      <a:pt x="321" y="409"/>
                      <a:pt x="299" y="409"/>
                      <a:pt x="279" y="402"/>
                    </a:cubicBezTo>
                    <a:cubicBezTo>
                      <a:pt x="275" y="401"/>
                      <a:pt x="271" y="403"/>
                      <a:pt x="270" y="407"/>
                    </a:cubicBezTo>
                    <a:cubicBezTo>
                      <a:pt x="269" y="410"/>
                      <a:pt x="271" y="414"/>
                      <a:pt x="275" y="415"/>
                    </a:cubicBezTo>
                    <a:cubicBezTo>
                      <a:pt x="286" y="419"/>
                      <a:pt x="297" y="421"/>
                      <a:pt x="309" y="421"/>
                    </a:cubicBezTo>
                    <a:cubicBezTo>
                      <a:pt x="321" y="421"/>
                      <a:pt x="333" y="419"/>
                      <a:pt x="345" y="415"/>
                    </a:cubicBezTo>
                    <a:cubicBezTo>
                      <a:pt x="348" y="414"/>
                      <a:pt x="350" y="410"/>
                      <a:pt x="349" y="407"/>
                    </a:cubicBezTo>
                    <a:cubicBezTo>
                      <a:pt x="348" y="403"/>
                      <a:pt x="344" y="401"/>
                      <a:pt x="341" y="402"/>
                    </a:cubicBezTo>
                    <a:close/>
                    <a:moveTo>
                      <a:pt x="321" y="312"/>
                    </a:moveTo>
                    <a:cubicBezTo>
                      <a:pt x="318" y="312"/>
                      <a:pt x="315" y="311"/>
                      <a:pt x="310" y="311"/>
                    </a:cubicBezTo>
                    <a:lnTo>
                      <a:pt x="300" y="311"/>
                    </a:lnTo>
                    <a:lnTo>
                      <a:pt x="300" y="328"/>
                    </a:lnTo>
                    <a:cubicBezTo>
                      <a:pt x="300" y="331"/>
                      <a:pt x="300" y="332"/>
                      <a:pt x="300" y="333"/>
                    </a:cubicBezTo>
                    <a:cubicBezTo>
                      <a:pt x="301" y="333"/>
                      <a:pt x="301" y="334"/>
                      <a:pt x="301" y="334"/>
                    </a:cubicBezTo>
                    <a:cubicBezTo>
                      <a:pt x="302" y="334"/>
                      <a:pt x="303" y="334"/>
                      <a:pt x="305" y="334"/>
                    </a:cubicBezTo>
                    <a:lnTo>
                      <a:pt x="311" y="334"/>
                    </a:lnTo>
                    <a:cubicBezTo>
                      <a:pt x="314" y="334"/>
                      <a:pt x="317" y="334"/>
                      <a:pt x="319" y="333"/>
                    </a:cubicBezTo>
                    <a:cubicBezTo>
                      <a:pt x="321" y="333"/>
                      <a:pt x="323" y="331"/>
                      <a:pt x="325" y="329"/>
                    </a:cubicBezTo>
                    <a:cubicBezTo>
                      <a:pt x="326" y="327"/>
                      <a:pt x="327" y="325"/>
                      <a:pt x="327" y="322"/>
                    </a:cubicBezTo>
                    <a:cubicBezTo>
                      <a:pt x="327" y="320"/>
                      <a:pt x="327" y="318"/>
                      <a:pt x="326" y="316"/>
                    </a:cubicBezTo>
                    <a:cubicBezTo>
                      <a:pt x="324" y="315"/>
                      <a:pt x="323" y="313"/>
                      <a:pt x="321" y="312"/>
                    </a:cubicBezTo>
                    <a:close/>
                    <a:moveTo>
                      <a:pt x="400" y="307"/>
                    </a:moveTo>
                    <a:cubicBezTo>
                      <a:pt x="400" y="357"/>
                      <a:pt x="360" y="398"/>
                      <a:pt x="309" y="398"/>
                    </a:cubicBezTo>
                    <a:cubicBezTo>
                      <a:pt x="259" y="398"/>
                      <a:pt x="218" y="357"/>
                      <a:pt x="218" y="307"/>
                    </a:cubicBezTo>
                    <a:cubicBezTo>
                      <a:pt x="218" y="257"/>
                      <a:pt x="259" y="216"/>
                      <a:pt x="309" y="216"/>
                    </a:cubicBezTo>
                    <a:cubicBezTo>
                      <a:pt x="360" y="216"/>
                      <a:pt x="400" y="257"/>
                      <a:pt x="400" y="307"/>
                    </a:cubicBezTo>
                    <a:close/>
                    <a:moveTo>
                      <a:pt x="348" y="324"/>
                    </a:moveTo>
                    <a:cubicBezTo>
                      <a:pt x="348" y="321"/>
                      <a:pt x="347" y="317"/>
                      <a:pt x="345" y="315"/>
                    </a:cubicBezTo>
                    <a:cubicBezTo>
                      <a:pt x="344" y="312"/>
                      <a:pt x="341" y="309"/>
                      <a:pt x="339" y="308"/>
                    </a:cubicBezTo>
                    <a:cubicBezTo>
                      <a:pt x="337" y="307"/>
                      <a:pt x="334" y="306"/>
                      <a:pt x="330" y="305"/>
                    </a:cubicBezTo>
                    <a:cubicBezTo>
                      <a:pt x="333" y="304"/>
                      <a:pt x="336" y="302"/>
                      <a:pt x="338" y="300"/>
                    </a:cubicBezTo>
                    <a:cubicBezTo>
                      <a:pt x="340" y="298"/>
                      <a:pt x="342" y="296"/>
                      <a:pt x="343" y="294"/>
                    </a:cubicBezTo>
                    <a:cubicBezTo>
                      <a:pt x="344" y="292"/>
                      <a:pt x="345" y="289"/>
                      <a:pt x="345" y="286"/>
                    </a:cubicBezTo>
                    <a:cubicBezTo>
                      <a:pt x="345" y="283"/>
                      <a:pt x="344" y="280"/>
                      <a:pt x="342" y="276"/>
                    </a:cubicBezTo>
                    <a:cubicBezTo>
                      <a:pt x="340" y="273"/>
                      <a:pt x="336" y="271"/>
                      <a:pt x="333" y="269"/>
                    </a:cubicBezTo>
                    <a:cubicBezTo>
                      <a:pt x="331" y="269"/>
                      <a:pt x="329" y="268"/>
                      <a:pt x="327" y="268"/>
                    </a:cubicBezTo>
                    <a:lnTo>
                      <a:pt x="327" y="254"/>
                    </a:lnTo>
                    <a:lnTo>
                      <a:pt x="314" y="254"/>
                    </a:lnTo>
                    <a:lnTo>
                      <a:pt x="314" y="267"/>
                    </a:lnTo>
                    <a:lnTo>
                      <a:pt x="305" y="267"/>
                    </a:lnTo>
                    <a:lnTo>
                      <a:pt x="305" y="254"/>
                    </a:lnTo>
                    <a:lnTo>
                      <a:pt x="291" y="254"/>
                    </a:lnTo>
                    <a:lnTo>
                      <a:pt x="291" y="267"/>
                    </a:lnTo>
                    <a:lnTo>
                      <a:pt x="271" y="267"/>
                    </a:lnTo>
                    <a:lnTo>
                      <a:pt x="271" y="278"/>
                    </a:lnTo>
                    <a:lnTo>
                      <a:pt x="274" y="278"/>
                    </a:lnTo>
                    <a:cubicBezTo>
                      <a:pt x="276" y="278"/>
                      <a:pt x="278" y="278"/>
                      <a:pt x="278" y="279"/>
                    </a:cubicBezTo>
                    <a:cubicBezTo>
                      <a:pt x="279" y="279"/>
                      <a:pt x="280" y="280"/>
                      <a:pt x="280" y="280"/>
                    </a:cubicBezTo>
                    <a:cubicBezTo>
                      <a:pt x="280" y="281"/>
                      <a:pt x="280" y="282"/>
                      <a:pt x="280" y="285"/>
                    </a:cubicBezTo>
                    <a:lnTo>
                      <a:pt x="280" y="329"/>
                    </a:lnTo>
                    <a:cubicBezTo>
                      <a:pt x="280" y="332"/>
                      <a:pt x="280" y="333"/>
                      <a:pt x="280" y="334"/>
                    </a:cubicBezTo>
                    <a:cubicBezTo>
                      <a:pt x="280" y="334"/>
                      <a:pt x="279" y="335"/>
                      <a:pt x="278" y="335"/>
                    </a:cubicBezTo>
                    <a:cubicBezTo>
                      <a:pt x="277" y="336"/>
                      <a:pt x="276" y="336"/>
                      <a:pt x="274" y="336"/>
                    </a:cubicBezTo>
                    <a:lnTo>
                      <a:pt x="271" y="336"/>
                    </a:lnTo>
                    <a:lnTo>
                      <a:pt x="271" y="347"/>
                    </a:lnTo>
                    <a:lnTo>
                      <a:pt x="291" y="347"/>
                    </a:lnTo>
                    <a:lnTo>
                      <a:pt x="291" y="360"/>
                    </a:lnTo>
                    <a:lnTo>
                      <a:pt x="305" y="360"/>
                    </a:lnTo>
                    <a:lnTo>
                      <a:pt x="305" y="347"/>
                    </a:lnTo>
                    <a:lnTo>
                      <a:pt x="313" y="347"/>
                    </a:lnTo>
                    <a:cubicBezTo>
                      <a:pt x="313" y="347"/>
                      <a:pt x="313" y="347"/>
                      <a:pt x="314" y="347"/>
                    </a:cubicBezTo>
                    <a:lnTo>
                      <a:pt x="314" y="360"/>
                    </a:lnTo>
                    <a:lnTo>
                      <a:pt x="327" y="360"/>
                    </a:lnTo>
                    <a:lnTo>
                      <a:pt x="327" y="346"/>
                    </a:lnTo>
                    <a:cubicBezTo>
                      <a:pt x="329" y="345"/>
                      <a:pt x="331" y="345"/>
                      <a:pt x="333" y="344"/>
                    </a:cubicBezTo>
                    <a:cubicBezTo>
                      <a:pt x="338" y="342"/>
                      <a:pt x="341" y="339"/>
                      <a:pt x="344" y="336"/>
                    </a:cubicBezTo>
                    <a:cubicBezTo>
                      <a:pt x="347" y="332"/>
                      <a:pt x="348" y="328"/>
                      <a:pt x="348" y="324"/>
                    </a:cubicBezTo>
                    <a:close/>
                    <a:moveTo>
                      <a:pt x="319" y="298"/>
                    </a:moveTo>
                    <a:cubicBezTo>
                      <a:pt x="321" y="297"/>
                      <a:pt x="323" y="296"/>
                      <a:pt x="324" y="295"/>
                    </a:cubicBezTo>
                    <a:cubicBezTo>
                      <a:pt x="325" y="293"/>
                      <a:pt x="326" y="291"/>
                      <a:pt x="326" y="289"/>
                    </a:cubicBezTo>
                    <a:cubicBezTo>
                      <a:pt x="326" y="287"/>
                      <a:pt x="325" y="286"/>
                      <a:pt x="324" y="284"/>
                    </a:cubicBezTo>
                    <a:cubicBezTo>
                      <a:pt x="323" y="283"/>
                      <a:pt x="321" y="282"/>
                      <a:pt x="319" y="281"/>
                    </a:cubicBezTo>
                    <a:cubicBezTo>
                      <a:pt x="318" y="280"/>
                      <a:pt x="314" y="280"/>
                      <a:pt x="309" y="280"/>
                    </a:cubicBezTo>
                    <a:lnTo>
                      <a:pt x="300" y="280"/>
                    </a:lnTo>
                    <a:lnTo>
                      <a:pt x="300" y="299"/>
                    </a:lnTo>
                    <a:lnTo>
                      <a:pt x="309" y="299"/>
                    </a:lnTo>
                    <a:cubicBezTo>
                      <a:pt x="313" y="299"/>
                      <a:pt x="317" y="299"/>
                      <a:pt x="319" y="29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9" name="ïŝḷíḓê">
                <a:extLst>
                  <a:ext uri="{FF2B5EF4-FFF2-40B4-BE49-F238E27FC236}">
                    <a16:creationId xmlns:a16="http://schemas.microsoft.com/office/drawing/2014/main" xmlns="" id="{A6CBFCD2-C289-431C-9F87-8CDF92F6E908}"/>
                  </a:ext>
                </a:extLst>
              </p:cNvPr>
              <p:cNvSpPr txBox="1"/>
              <p:nvPr/>
            </p:nvSpPr>
            <p:spPr>
              <a:xfrm>
                <a:off x="3023726" y="3547281"/>
                <a:ext cx="1044000" cy="427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10" name="îśḷïḍé">
                <a:extLst>
                  <a:ext uri="{FF2B5EF4-FFF2-40B4-BE49-F238E27FC236}">
                    <a16:creationId xmlns:a16="http://schemas.microsoft.com/office/drawing/2014/main" xmlns="" id="{4FEE9E88-BAAC-4051-8392-E99B80C12E20}"/>
                  </a:ext>
                </a:extLst>
              </p:cNvPr>
              <p:cNvSpPr/>
              <p:nvPr/>
            </p:nvSpPr>
            <p:spPr bwMode="auto">
              <a:xfrm>
                <a:off x="2839794" y="4354387"/>
                <a:ext cx="1446690" cy="693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0531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77" name="4c536999-aee8-4c7f-a1f0-8894fd67c07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1DEFDA0-FCDC-489E-B708-4603C448835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1253" y="1040531"/>
            <a:ext cx="10780336" cy="5192043"/>
            <a:chOff x="761253" y="1040531"/>
            <a:chExt cx="10780336" cy="5192043"/>
          </a:xfrm>
        </p:grpSpPr>
        <p:grpSp>
          <p:nvGrpSpPr>
            <p:cNvPr id="78" name="îśḻiḓè">
              <a:extLst>
                <a:ext uri="{FF2B5EF4-FFF2-40B4-BE49-F238E27FC236}">
                  <a16:creationId xmlns:a16="http://schemas.microsoft.com/office/drawing/2014/main" xmlns="" id="{0F103305-5A69-42BF-9D4C-5C32118558E4}"/>
                </a:ext>
              </a:extLst>
            </p:cNvPr>
            <p:cNvGrpSpPr/>
            <p:nvPr/>
          </p:nvGrpSpPr>
          <p:grpSpPr>
            <a:xfrm>
              <a:off x="761253" y="1040531"/>
              <a:ext cx="3661643" cy="3761661"/>
              <a:chOff x="831000" y="1038184"/>
              <a:chExt cx="3661643" cy="3761661"/>
            </a:xfrm>
          </p:grpSpPr>
          <p:sp>
            <p:nvSpPr>
              <p:cNvPr id="104" name="îşļiḋe">
                <a:extLst>
                  <a:ext uri="{FF2B5EF4-FFF2-40B4-BE49-F238E27FC236}">
                    <a16:creationId xmlns:a16="http://schemas.microsoft.com/office/drawing/2014/main" xmlns="" id="{D26A55FB-CFDE-4A27-B9F9-05CD36D35777}"/>
                  </a:ext>
                </a:extLst>
              </p:cNvPr>
              <p:cNvSpPr/>
              <p:nvPr/>
            </p:nvSpPr>
            <p:spPr bwMode="auto">
              <a:xfrm>
                <a:off x="1905203" y="2607276"/>
                <a:ext cx="1810688" cy="1337883"/>
              </a:xfrm>
              <a:custGeom>
                <a:avLst/>
                <a:gdLst>
                  <a:gd name="T0" fmla="*/ 8318 w 11152"/>
                  <a:gd name="T1" fmla="*/ 1102 h 8242"/>
                  <a:gd name="T2" fmla="*/ 8411 w 11152"/>
                  <a:gd name="T3" fmla="*/ 787 h 8242"/>
                  <a:gd name="T4" fmla="*/ 8442 w 11152"/>
                  <a:gd name="T5" fmla="*/ 374 h 8242"/>
                  <a:gd name="T6" fmla="*/ 8371 w 11152"/>
                  <a:gd name="T7" fmla="*/ 124 h 8242"/>
                  <a:gd name="T8" fmla="*/ 8710 w 11152"/>
                  <a:gd name="T9" fmla="*/ 11 h 8242"/>
                  <a:gd name="T10" fmla="*/ 9052 w 11152"/>
                  <a:gd name="T11" fmla="*/ 44 h 8242"/>
                  <a:gd name="T12" fmla="*/ 9237 w 11152"/>
                  <a:gd name="T13" fmla="*/ 158 h 8242"/>
                  <a:gd name="T14" fmla="*/ 9390 w 11152"/>
                  <a:gd name="T15" fmla="*/ 370 h 8242"/>
                  <a:gd name="T16" fmla="*/ 9656 w 11152"/>
                  <a:gd name="T17" fmla="*/ 690 h 8242"/>
                  <a:gd name="T18" fmla="*/ 9884 w 11152"/>
                  <a:gd name="T19" fmla="*/ 982 h 8242"/>
                  <a:gd name="T20" fmla="*/ 10107 w 11152"/>
                  <a:gd name="T21" fmla="*/ 1001 h 8242"/>
                  <a:gd name="T22" fmla="*/ 10335 w 11152"/>
                  <a:gd name="T23" fmla="*/ 1162 h 8242"/>
                  <a:gd name="T24" fmla="*/ 10436 w 11152"/>
                  <a:gd name="T25" fmla="*/ 1354 h 8242"/>
                  <a:gd name="T26" fmla="*/ 10763 w 11152"/>
                  <a:gd name="T27" fmla="*/ 1427 h 8242"/>
                  <a:gd name="T28" fmla="*/ 10988 w 11152"/>
                  <a:gd name="T29" fmla="*/ 1195 h 8242"/>
                  <a:gd name="T30" fmla="*/ 11111 w 11152"/>
                  <a:gd name="T31" fmla="*/ 1474 h 8242"/>
                  <a:gd name="T32" fmla="*/ 11127 w 11152"/>
                  <a:gd name="T33" fmla="*/ 1758 h 8242"/>
                  <a:gd name="T34" fmla="*/ 11105 w 11152"/>
                  <a:gd name="T35" fmla="*/ 2027 h 8242"/>
                  <a:gd name="T36" fmla="*/ 10821 w 11152"/>
                  <a:gd name="T37" fmla="*/ 2177 h 8242"/>
                  <a:gd name="T38" fmla="*/ 10908 w 11152"/>
                  <a:gd name="T39" fmla="*/ 2626 h 8242"/>
                  <a:gd name="T40" fmla="*/ 10073 w 11152"/>
                  <a:gd name="T41" fmla="*/ 3563 h 8242"/>
                  <a:gd name="T42" fmla="*/ 9662 w 11152"/>
                  <a:gd name="T43" fmla="*/ 3805 h 8242"/>
                  <a:gd name="T44" fmla="*/ 9666 w 11152"/>
                  <a:gd name="T45" fmla="*/ 3711 h 8242"/>
                  <a:gd name="T46" fmla="*/ 9673 w 11152"/>
                  <a:gd name="T47" fmla="*/ 3436 h 8242"/>
                  <a:gd name="T48" fmla="*/ 9281 w 11152"/>
                  <a:gd name="T49" fmla="*/ 3565 h 8242"/>
                  <a:gd name="T50" fmla="*/ 8977 w 11152"/>
                  <a:gd name="T51" fmla="*/ 3876 h 8242"/>
                  <a:gd name="T52" fmla="*/ 9222 w 11152"/>
                  <a:gd name="T53" fmla="*/ 4096 h 8242"/>
                  <a:gd name="T54" fmla="*/ 9496 w 11152"/>
                  <a:gd name="T55" fmla="*/ 4107 h 8242"/>
                  <a:gd name="T56" fmla="*/ 9893 w 11152"/>
                  <a:gd name="T57" fmla="*/ 4177 h 8242"/>
                  <a:gd name="T58" fmla="*/ 9675 w 11152"/>
                  <a:gd name="T59" fmla="*/ 4346 h 8242"/>
                  <a:gd name="T60" fmla="*/ 9465 w 11152"/>
                  <a:gd name="T61" fmla="*/ 4597 h 8242"/>
                  <a:gd name="T62" fmla="*/ 9749 w 11152"/>
                  <a:gd name="T63" fmla="*/ 5132 h 8242"/>
                  <a:gd name="T64" fmla="*/ 9835 w 11152"/>
                  <a:gd name="T65" fmla="*/ 5418 h 8242"/>
                  <a:gd name="T66" fmla="*/ 9536 w 11152"/>
                  <a:gd name="T67" fmla="*/ 5377 h 8242"/>
                  <a:gd name="T68" fmla="*/ 9965 w 11152"/>
                  <a:gd name="T69" fmla="*/ 5700 h 8242"/>
                  <a:gd name="T70" fmla="*/ 9962 w 11152"/>
                  <a:gd name="T71" fmla="*/ 5773 h 8242"/>
                  <a:gd name="T72" fmla="*/ 10114 w 11152"/>
                  <a:gd name="T73" fmla="*/ 5904 h 8242"/>
                  <a:gd name="T74" fmla="*/ 10075 w 11152"/>
                  <a:gd name="T75" fmla="*/ 6070 h 8242"/>
                  <a:gd name="T76" fmla="*/ 9999 w 11152"/>
                  <a:gd name="T77" fmla="*/ 6268 h 8242"/>
                  <a:gd name="T78" fmla="*/ 9950 w 11152"/>
                  <a:gd name="T79" fmla="*/ 6474 h 8242"/>
                  <a:gd name="T80" fmla="*/ 9841 w 11152"/>
                  <a:gd name="T81" fmla="*/ 6631 h 8242"/>
                  <a:gd name="T82" fmla="*/ 9839 w 11152"/>
                  <a:gd name="T83" fmla="*/ 6827 h 8242"/>
                  <a:gd name="T84" fmla="*/ 9723 w 11152"/>
                  <a:gd name="T85" fmla="*/ 6878 h 8242"/>
                  <a:gd name="T86" fmla="*/ 9605 w 11152"/>
                  <a:gd name="T87" fmla="*/ 7048 h 8242"/>
                  <a:gd name="T88" fmla="*/ 9486 w 11152"/>
                  <a:gd name="T89" fmla="*/ 7163 h 8242"/>
                  <a:gd name="T90" fmla="*/ 9277 w 11152"/>
                  <a:gd name="T91" fmla="*/ 7357 h 8242"/>
                  <a:gd name="T92" fmla="*/ 9025 w 11152"/>
                  <a:gd name="T93" fmla="*/ 7437 h 8242"/>
                  <a:gd name="T94" fmla="*/ 8853 w 11152"/>
                  <a:gd name="T95" fmla="*/ 7487 h 8242"/>
                  <a:gd name="T96" fmla="*/ 8520 w 11152"/>
                  <a:gd name="T97" fmla="*/ 7619 h 8242"/>
                  <a:gd name="T98" fmla="*/ 8402 w 11152"/>
                  <a:gd name="T99" fmla="*/ 7675 h 8242"/>
                  <a:gd name="T100" fmla="*/ 8330 w 11152"/>
                  <a:gd name="T101" fmla="*/ 7816 h 8242"/>
                  <a:gd name="T102" fmla="*/ 8151 w 11152"/>
                  <a:gd name="T103" fmla="*/ 7609 h 8242"/>
                  <a:gd name="T104" fmla="*/ 6860 w 11152"/>
                  <a:gd name="T105" fmla="*/ 7778 h 8242"/>
                  <a:gd name="T106" fmla="*/ 9512 w 11152"/>
                  <a:gd name="T107" fmla="*/ 7204 h 8242"/>
                  <a:gd name="T108" fmla="*/ 10150 w 11152"/>
                  <a:gd name="T109" fmla="*/ 5792 h 8242"/>
                  <a:gd name="T110" fmla="*/ 10164 w 11152"/>
                  <a:gd name="T111" fmla="*/ 7514 h 8242"/>
                  <a:gd name="T112" fmla="*/ 10286 w 11152"/>
                  <a:gd name="T113" fmla="*/ 6902 h 8242"/>
                  <a:gd name="T114" fmla="*/ 10025 w 11152"/>
                  <a:gd name="T115" fmla="*/ 7062 h 8242"/>
                  <a:gd name="T116" fmla="*/ 10137 w 11152"/>
                  <a:gd name="T117" fmla="*/ 7494 h 8242"/>
                  <a:gd name="T118" fmla="*/ 8311 w 11152"/>
                  <a:gd name="T119" fmla="*/ 7901 h 8242"/>
                  <a:gd name="T120" fmla="*/ 8344 w 11152"/>
                  <a:gd name="T121" fmla="*/ 8231 h 8242"/>
                  <a:gd name="T122" fmla="*/ 8462 w 11152"/>
                  <a:gd name="T123" fmla="*/ 7879 h 8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152" h="8242">
                    <a:moveTo>
                      <a:pt x="3380" y="1747"/>
                    </a:moveTo>
                    <a:lnTo>
                      <a:pt x="3429" y="1747"/>
                    </a:lnTo>
                    <a:lnTo>
                      <a:pt x="3464" y="1759"/>
                    </a:lnTo>
                    <a:lnTo>
                      <a:pt x="3493" y="1760"/>
                    </a:lnTo>
                    <a:lnTo>
                      <a:pt x="5000" y="1805"/>
                    </a:lnTo>
                    <a:lnTo>
                      <a:pt x="7682" y="1513"/>
                    </a:lnTo>
                    <a:lnTo>
                      <a:pt x="8013" y="1168"/>
                    </a:lnTo>
                    <a:lnTo>
                      <a:pt x="8082" y="1144"/>
                    </a:lnTo>
                    <a:lnTo>
                      <a:pt x="8106" y="1148"/>
                    </a:lnTo>
                    <a:lnTo>
                      <a:pt x="8111" y="1161"/>
                    </a:lnTo>
                    <a:lnTo>
                      <a:pt x="8142" y="1155"/>
                    </a:lnTo>
                    <a:lnTo>
                      <a:pt x="8193" y="1162"/>
                    </a:lnTo>
                    <a:lnTo>
                      <a:pt x="8217" y="1182"/>
                    </a:lnTo>
                    <a:lnTo>
                      <a:pt x="8237" y="1179"/>
                    </a:lnTo>
                    <a:lnTo>
                      <a:pt x="8318" y="1102"/>
                    </a:lnTo>
                    <a:lnTo>
                      <a:pt x="8357" y="1074"/>
                    </a:lnTo>
                    <a:lnTo>
                      <a:pt x="8418" y="1064"/>
                    </a:lnTo>
                    <a:lnTo>
                      <a:pt x="8444" y="1038"/>
                    </a:lnTo>
                    <a:lnTo>
                      <a:pt x="8455" y="1006"/>
                    </a:lnTo>
                    <a:lnTo>
                      <a:pt x="8447" y="971"/>
                    </a:lnTo>
                    <a:lnTo>
                      <a:pt x="8435" y="962"/>
                    </a:lnTo>
                    <a:lnTo>
                      <a:pt x="8421" y="973"/>
                    </a:lnTo>
                    <a:lnTo>
                      <a:pt x="8408" y="962"/>
                    </a:lnTo>
                    <a:lnTo>
                      <a:pt x="8392" y="959"/>
                    </a:lnTo>
                    <a:lnTo>
                      <a:pt x="8389" y="912"/>
                    </a:lnTo>
                    <a:lnTo>
                      <a:pt x="8398" y="898"/>
                    </a:lnTo>
                    <a:lnTo>
                      <a:pt x="8397" y="848"/>
                    </a:lnTo>
                    <a:lnTo>
                      <a:pt x="8385" y="817"/>
                    </a:lnTo>
                    <a:lnTo>
                      <a:pt x="8391" y="798"/>
                    </a:lnTo>
                    <a:lnTo>
                      <a:pt x="8411" y="787"/>
                    </a:lnTo>
                    <a:lnTo>
                      <a:pt x="8415" y="755"/>
                    </a:lnTo>
                    <a:lnTo>
                      <a:pt x="8395" y="733"/>
                    </a:lnTo>
                    <a:lnTo>
                      <a:pt x="8390" y="696"/>
                    </a:lnTo>
                    <a:lnTo>
                      <a:pt x="8396" y="678"/>
                    </a:lnTo>
                    <a:lnTo>
                      <a:pt x="8379" y="649"/>
                    </a:lnTo>
                    <a:lnTo>
                      <a:pt x="8381" y="621"/>
                    </a:lnTo>
                    <a:lnTo>
                      <a:pt x="8400" y="586"/>
                    </a:lnTo>
                    <a:lnTo>
                      <a:pt x="8422" y="569"/>
                    </a:lnTo>
                    <a:lnTo>
                      <a:pt x="8429" y="530"/>
                    </a:lnTo>
                    <a:lnTo>
                      <a:pt x="8452" y="496"/>
                    </a:lnTo>
                    <a:lnTo>
                      <a:pt x="8472" y="480"/>
                    </a:lnTo>
                    <a:lnTo>
                      <a:pt x="8474" y="439"/>
                    </a:lnTo>
                    <a:lnTo>
                      <a:pt x="8467" y="419"/>
                    </a:lnTo>
                    <a:lnTo>
                      <a:pt x="8467" y="393"/>
                    </a:lnTo>
                    <a:lnTo>
                      <a:pt x="8442" y="374"/>
                    </a:lnTo>
                    <a:lnTo>
                      <a:pt x="8429" y="342"/>
                    </a:lnTo>
                    <a:lnTo>
                      <a:pt x="8404" y="301"/>
                    </a:lnTo>
                    <a:lnTo>
                      <a:pt x="8384" y="296"/>
                    </a:lnTo>
                    <a:lnTo>
                      <a:pt x="8360" y="307"/>
                    </a:lnTo>
                    <a:lnTo>
                      <a:pt x="8322" y="330"/>
                    </a:lnTo>
                    <a:lnTo>
                      <a:pt x="8305" y="327"/>
                    </a:lnTo>
                    <a:lnTo>
                      <a:pt x="8293" y="314"/>
                    </a:lnTo>
                    <a:lnTo>
                      <a:pt x="8293" y="272"/>
                    </a:lnTo>
                    <a:lnTo>
                      <a:pt x="8305" y="257"/>
                    </a:lnTo>
                    <a:lnTo>
                      <a:pt x="8305" y="240"/>
                    </a:lnTo>
                    <a:lnTo>
                      <a:pt x="8318" y="222"/>
                    </a:lnTo>
                    <a:lnTo>
                      <a:pt x="8327" y="190"/>
                    </a:lnTo>
                    <a:lnTo>
                      <a:pt x="8353" y="161"/>
                    </a:lnTo>
                    <a:lnTo>
                      <a:pt x="8353" y="140"/>
                    </a:lnTo>
                    <a:lnTo>
                      <a:pt x="8371" y="124"/>
                    </a:lnTo>
                    <a:lnTo>
                      <a:pt x="8416" y="118"/>
                    </a:lnTo>
                    <a:lnTo>
                      <a:pt x="8436" y="111"/>
                    </a:lnTo>
                    <a:lnTo>
                      <a:pt x="8459" y="110"/>
                    </a:lnTo>
                    <a:lnTo>
                      <a:pt x="8465" y="104"/>
                    </a:lnTo>
                    <a:lnTo>
                      <a:pt x="8490" y="106"/>
                    </a:lnTo>
                    <a:lnTo>
                      <a:pt x="8515" y="96"/>
                    </a:lnTo>
                    <a:lnTo>
                      <a:pt x="8529" y="69"/>
                    </a:lnTo>
                    <a:lnTo>
                      <a:pt x="8558" y="69"/>
                    </a:lnTo>
                    <a:lnTo>
                      <a:pt x="8578" y="47"/>
                    </a:lnTo>
                    <a:lnTo>
                      <a:pt x="8615" y="54"/>
                    </a:lnTo>
                    <a:lnTo>
                      <a:pt x="8637" y="50"/>
                    </a:lnTo>
                    <a:lnTo>
                      <a:pt x="8671" y="51"/>
                    </a:lnTo>
                    <a:lnTo>
                      <a:pt x="8687" y="37"/>
                    </a:lnTo>
                    <a:lnTo>
                      <a:pt x="8700" y="37"/>
                    </a:lnTo>
                    <a:lnTo>
                      <a:pt x="8710" y="11"/>
                    </a:lnTo>
                    <a:lnTo>
                      <a:pt x="8759" y="5"/>
                    </a:lnTo>
                    <a:lnTo>
                      <a:pt x="8768" y="0"/>
                    </a:lnTo>
                    <a:lnTo>
                      <a:pt x="8788" y="5"/>
                    </a:lnTo>
                    <a:lnTo>
                      <a:pt x="8814" y="7"/>
                    </a:lnTo>
                    <a:lnTo>
                      <a:pt x="8838" y="25"/>
                    </a:lnTo>
                    <a:lnTo>
                      <a:pt x="8892" y="30"/>
                    </a:lnTo>
                    <a:lnTo>
                      <a:pt x="8915" y="48"/>
                    </a:lnTo>
                    <a:lnTo>
                      <a:pt x="8921" y="63"/>
                    </a:lnTo>
                    <a:lnTo>
                      <a:pt x="8960" y="63"/>
                    </a:lnTo>
                    <a:lnTo>
                      <a:pt x="8983" y="56"/>
                    </a:lnTo>
                    <a:lnTo>
                      <a:pt x="8993" y="67"/>
                    </a:lnTo>
                    <a:lnTo>
                      <a:pt x="9024" y="81"/>
                    </a:lnTo>
                    <a:lnTo>
                      <a:pt x="9038" y="75"/>
                    </a:lnTo>
                    <a:lnTo>
                      <a:pt x="9035" y="55"/>
                    </a:lnTo>
                    <a:lnTo>
                      <a:pt x="9052" y="44"/>
                    </a:lnTo>
                    <a:lnTo>
                      <a:pt x="9066" y="51"/>
                    </a:lnTo>
                    <a:lnTo>
                      <a:pt x="9091" y="51"/>
                    </a:lnTo>
                    <a:lnTo>
                      <a:pt x="9103" y="45"/>
                    </a:lnTo>
                    <a:lnTo>
                      <a:pt x="9121" y="65"/>
                    </a:lnTo>
                    <a:lnTo>
                      <a:pt x="9138" y="63"/>
                    </a:lnTo>
                    <a:lnTo>
                      <a:pt x="9161" y="71"/>
                    </a:lnTo>
                    <a:lnTo>
                      <a:pt x="9171" y="87"/>
                    </a:lnTo>
                    <a:lnTo>
                      <a:pt x="9167" y="104"/>
                    </a:lnTo>
                    <a:lnTo>
                      <a:pt x="9172" y="121"/>
                    </a:lnTo>
                    <a:lnTo>
                      <a:pt x="9191" y="123"/>
                    </a:lnTo>
                    <a:lnTo>
                      <a:pt x="9200" y="136"/>
                    </a:lnTo>
                    <a:lnTo>
                      <a:pt x="9217" y="121"/>
                    </a:lnTo>
                    <a:lnTo>
                      <a:pt x="9240" y="127"/>
                    </a:lnTo>
                    <a:lnTo>
                      <a:pt x="9246" y="142"/>
                    </a:lnTo>
                    <a:lnTo>
                      <a:pt x="9237" y="158"/>
                    </a:lnTo>
                    <a:lnTo>
                      <a:pt x="9245" y="174"/>
                    </a:lnTo>
                    <a:lnTo>
                      <a:pt x="9273" y="182"/>
                    </a:lnTo>
                    <a:lnTo>
                      <a:pt x="9289" y="179"/>
                    </a:lnTo>
                    <a:lnTo>
                      <a:pt x="9301" y="190"/>
                    </a:lnTo>
                    <a:lnTo>
                      <a:pt x="9301" y="207"/>
                    </a:lnTo>
                    <a:lnTo>
                      <a:pt x="9319" y="216"/>
                    </a:lnTo>
                    <a:lnTo>
                      <a:pt x="9330" y="236"/>
                    </a:lnTo>
                    <a:lnTo>
                      <a:pt x="9332" y="259"/>
                    </a:lnTo>
                    <a:lnTo>
                      <a:pt x="9340" y="280"/>
                    </a:lnTo>
                    <a:lnTo>
                      <a:pt x="9340" y="296"/>
                    </a:lnTo>
                    <a:lnTo>
                      <a:pt x="9348" y="308"/>
                    </a:lnTo>
                    <a:lnTo>
                      <a:pt x="9392" y="310"/>
                    </a:lnTo>
                    <a:lnTo>
                      <a:pt x="9396" y="329"/>
                    </a:lnTo>
                    <a:lnTo>
                      <a:pt x="9387" y="352"/>
                    </a:lnTo>
                    <a:lnTo>
                      <a:pt x="9390" y="370"/>
                    </a:lnTo>
                    <a:lnTo>
                      <a:pt x="9429" y="394"/>
                    </a:lnTo>
                    <a:lnTo>
                      <a:pt x="9443" y="423"/>
                    </a:lnTo>
                    <a:lnTo>
                      <a:pt x="9465" y="449"/>
                    </a:lnTo>
                    <a:lnTo>
                      <a:pt x="9471" y="474"/>
                    </a:lnTo>
                    <a:lnTo>
                      <a:pt x="9487" y="482"/>
                    </a:lnTo>
                    <a:lnTo>
                      <a:pt x="9499" y="511"/>
                    </a:lnTo>
                    <a:lnTo>
                      <a:pt x="9520" y="528"/>
                    </a:lnTo>
                    <a:lnTo>
                      <a:pt x="9519" y="542"/>
                    </a:lnTo>
                    <a:lnTo>
                      <a:pt x="9514" y="561"/>
                    </a:lnTo>
                    <a:lnTo>
                      <a:pt x="9524" y="567"/>
                    </a:lnTo>
                    <a:lnTo>
                      <a:pt x="9541" y="558"/>
                    </a:lnTo>
                    <a:lnTo>
                      <a:pt x="9557" y="585"/>
                    </a:lnTo>
                    <a:lnTo>
                      <a:pt x="9561" y="607"/>
                    </a:lnTo>
                    <a:lnTo>
                      <a:pt x="9594" y="650"/>
                    </a:lnTo>
                    <a:lnTo>
                      <a:pt x="9656" y="690"/>
                    </a:lnTo>
                    <a:lnTo>
                      <a:pt x="9666" y="722"/>
                    </a:lnTo>
                    <a:lnTo>
                      <a:pt x="9673" y="757"/>
                    </a:lnTo>
                    <a:lnTo>
                      <a:pt x="9686" y="767"/>
                    </a:lnTo>
                    <a:lnTo>
                      <a:pt x="9688" y="802"/>
                    </a:lnTo>
                    <a:lnTo>
                      <a:pt x="9707" y="813"/>
                    </a:lnTo>
                    <a:lnTo>
                      <a:pt x="9726" y="816"/>
                    </a:lnTo>
                    <a:lnTo>
                      <a:pt x="9733" y="846"/>
                    </a:lnTo>
                    <a:lnTo>
                      <a:pt x="9730" y="870"/>
                    </a:lnTo>
                    <a:lnTo>
                      <a:pt x="9748" y="903"/>
                    </a:lnTo>
                    <a:lnTo>
                      <a:pt x="9786" y="943"/>
                    </a:lnTo>
                    <a:lnTo>
                      <a:pt x="9815" y="952"/>
                    </a:lnTo>
                    <a:lnTo>
                      <a:pt x="9828" y="975"/>
                    </a:lnTo>
                    <a:lnTo>
                      <a:pt x="9849" y="979"/>
                    </a:lnTo>
                    <a:lnTo>
                      <a:pt x="9867" y="973"/>
                    </a:lnTo>
                    <a:lnTo>
                      <a:pt x="9884" y="982"/>
                    </a:lnTo>
                    <a:lnTo>
                      <a:pt x="9897" y="975"/>
                    </a:lnTo>
                    <a:lnTo>
                      <a:pt x="9933" y="980"/>
                    </a:lnTo>
                    <a:lnTo>
                      <a:pt x="9952" y="964"/>
                    </a:lnTo>
                    <a:lnTo>
                      <a:pt x="9975" y="964"/>
                    </a:lnTo>
                    <a:lnTo>
                      <a:pt x="9975" y="974"/>
                    </a:lnTo>
                    <a:lnTo>
                      <a:pt x="9961" y="988"/>
                    </a:lnTo>
                    <a:lnTo>
                      <a:pt x="9972" y="998"/>
                    </a:lnTo>
                    <a:lnTo>
                      <a:pt x="10010" y="1001"/>
                    </a:lnTo>
                    <a:lnTo>
                      <a:pt x="10028" y="1011"/>
                    </a:lnTo>
                    <a:lnTo>
                      <a:pt x="10039" y="1024"/>
                    </a:lnTo>
                    <a:lnTo>
                      <a:pt x="10060" y="1037"/>
                    </a:lnTo>
                    <a:lnTo>
                      <a:pt x="10065" y="1024"/>
                    </a:lnTo>
                    <a:lnTo>
                      <a:pt x="10082" y="1017"/>
                    </a:lnTo>
                    <a:lnTo>
                      <a:pt x="10100" y="1022"/>
                    </a:lnTo>
                    <a:lnTo>
                      <a:pt x="10107" y="1001"/>
                    </a:lnTo>
                    <a:lnTo>
                      <a:pt x="10124" y="999"/>
                    </a:lnTo>
                    <a:lnTo>
                      <a:pt x="10137" y="1012"/>
                    </a:lnTo>
                    <a:lnTo>
                      <a:pt x="10144" y="1031"/>
                    </a:lnTo>
                    <a:lnTo>
                      <a:pt x="10161" y="1052"/>
                    </a:lnTo>
                    <a:lnTo>
                      <a:pt x="10180" y="1054"/>
                    </a:lnTo>
                    <a:lnTo>
                      <a:pt x="10185" y="1070"/>
                    </a:lnTo>
                    <a:lnTo>
                      <a:pt x="10204" y="1086"/>
                    </a:lnTo>
                    <a:lnTo>
                      <a:pt x="10213" y="1085"/>
                    </a:lnTo>
                    <a:lnTo>
                      <a:pt x="10228" y="1101"/>
                    </a:lnTo>
                    <a:lnTo>
                      <a:pt x="10232" y="1118"/>
                    </a:lnTo>
                    <a:lnTo>
                      <a:pt x="10269" y="1134"/>
                    </a:lnTo>
                    <a:lnTo>
                      <a:pt x="10278" y="1142"/>
                    </a:lnTo>
                    <a:lnTo>
                      <a:pt x="10294" y="1144"/>
                    </a:lnTo>
                    <a:lnTo>
                      <a:pt x="10312" y="1158"/>
                    </a:lnTo>
                    <a:lnTo>
                      <a:pt x="10335" y="1162"/>
                    </a:lnTo>
                    <a:lnTo>
                      <a:pt x="10354" y="1157"/>
                    </a:lnTo>
                    <a:lnTo>
                      <a:pt x="10373" y="1155"/>
                    </a:lnTo>
                    <a:lnTo>
                      <a:pt x="10392" y="1141"/>
                    </a:lnTo>
                    <a:lnTo>
                      <a:pt x="10405" y="1138"/>
                    </a:lnTo>
                    <a:lnTo>
                      <a:pt x="10418" y="1144"/>
                    </a:lnTo>
                    <a:lnTo>
                      <a:pt x="10414" y="1167"/>
                    </a:lnTo>
                    <a:lnTo>
                      <a:pt x="10400" y="1187"/>
                    </a:lnTo>
                    <a:lnTo>
                      <a:pt x="10401" y="1211"/>
                    </a:lnTo>
                    <a:lnTo>
                      <a:pt x="10404" y="1231"/>
                    </a:lnTo>
                    <a:lnTo>
                      <a:pt x="10432" y="1229"/>
                    </a:lnTo>
                    <a:lnTo>
                      <a:pt x="10439" y="1259"/>
                    </a:lnTo>
                    <a:lnTo>
                      <a:pt x="10449" y="1287"/>
                    </a:lnTo>
                    <a:lnTo>
                      <a:pt x="10444" y="1319"/>
                    </a:lnTo>
                    <a:lnTo>
                      <a:pt x="10436" y="1329"/>
                    </a:lnTo>
                    <a:lnTo>
                      <a:pt x="10436" y="1354"/>
                    </a:lnTo>
                    <a:lnTo>
                      <a:pt x="10469" y="1395"/>
                    </a:lnTo>
                    <a:lnTo>
                      <a:pt x="10483" y="1404"/>
                    </a:lnTo>
                    <a:lnTo>
                      <a:pt x="10511" y="1438"/>
                    </a:lnTo>
                    <a:lnTo>
                      <a:pt x="10519" y="1456"/>
                    </a:lnTo>
                    <a:lnTo>
                      <a:pt x="10546" y="1449"/>
                    </a:lnTo>
                    <a:lnTo>
                      <a:pt x="10568" y="1432"/>
                    </a:lnTo>
                    <a:lnTo>
                      <a:pt x="10593" y="1432"/>
                    </a:lnTo>
                    <a:lnTo>
                      <a:pt x="10608" y="1455"/>
                    </a:lnTo>
                    <a:lnTo>
                      <a:pt x="10617" y="1477"/>
                    </a:lnTo>
                    <a:lnTo>
                      <a:pt x="10638" y="1470"/>
                    </a:lnTo>
                    <a:lnTo>
                      <a:pt x="10652" y="1456"/>
                    </a:lnTo>
                    <a:lnTo>
                      <a:pt x="10676" y="1462"/>
                    </a:lnTo>
                    <a:lnTo>
                      <a:pt x="10693" y="1456"/>
                    </a:lnTo>
                    <a:lnTo>
                      <a:pt x="10741" y="1447"/>
                    </a:lnTo>
                    <a:lnTo>
                      <a:pt x="10763" y="1427"/>
                    </a:lnTo>
                    <a:lnTo>
                      <a:pt x="10780" y="1419"/>
                    </a:lnTo>
                    <a:lnTo>
                      <a:pt x="10778" y="1400"/>
                    </a:lnTo>
                    <a:lnTo>
                      <a:pt x="10786" y="1368"/>
                    </a:lnTo>
                    <a:lnTo>
                      <a:pt x="10809" y="1357"/>
                    </a:lnTo>
                    <a:lnTo>
                      <a:pt x="10809" y="1330"/>
                    </a:lnTo>
                    <a:lnTo>
                      <a:pt x="10819" y="1305"/>
                    </a:lnTo>
                    <a:lnTo>
                      <a:pt x="10841" y="1302"/>
                    </a:lnTo>
                    <a:lnTo>
                      <a:pt x="10875" y="1302"/>
                    </a:lnTo>
                    <a:lnTo>
                      <a:pt x="10885" y="1268"/>
                    </a:lnTo>
                    <a:lnTo>
                      <a:pt x="10902" y="1264"/>
                    </a:lnTo>
                    <a:lnTo>
                      <a:pt x="10920" y="1258"/>
                    </a:lnTo>
                    <a:lnTo>
                      <a:pt x="10924" y="1232"/>
                    </a:lnTo>
                    <a:lnTo>
                      <a:pt x="10943" y="1215"/>
                    </a:lnTo>
                    <a:lnTo>
                      <a:pt x="10971" y="1212"/>
                    </a:lnTo>
                    <a:lnTo>
                      <a:pt x="10988" y="1195"/>
                    </a:lnTo>
                    <a:lnTo>
                      <a:pt x="11021" y="1207"/>
                    </a:lnTo>
                    <a:lnTo>
                      <a:pt x="11039" y="1221"/>
                    </a:lnTo>
                    <a:lnTo>
                      <a:pt x="11067" y="1222"/>
                    </a:lnTo>
                    <a:lnTo>
                      <a:pt x="11077" y="1241"/>
                    </a:lnTo>
                    <a:lnTo>
                      <a:pt x="11095" y="1272"/>
                    </a:lnTo>
                    <a:lnTo>
                      <a:pt x="11077" y="1288"/>
                    </a:lnTo>
                    <a:lnTo>
                      <a:pt x="11083" y="1306"/>
                    </a:lnTo>
                    <a:lnTo>
                      <a:pt x="11112" y="1337"/>
                    </a:lnTo>
                    <a:lnTo>
                      <a:pt x="11115" y="1361"/>
                    </a:lnTo>
                    <a:lnTo>
                      <a:pt x="11132" y="1378"/>
                    </a:lnTo>
                    <a:lnTo>
                      <a:pt x="11152" y="1390"/>
                    </a:lnTo>
                    <a:lnTo>
                      <a:pt x="11145" y="1426"/>
                    </a:lnTo>
                    <a:lnTo>
                      <a:pt x="11144" y="1456"/>
                    </a:lnTo>
                    <a:lnTo>
                      <a:pt x="11137" y="1469"/>
                    </a:lnTo>
                    <a:lnTo>
                      <a:pt x="11111" y="1474"/>
                    </a:lnTo>
                    <a:lnTo>
                      <a:pt x="11087" y="1503"/>
                    </a:lnTo>
                    <a:lnTo>
                      <a:pt x="11087" y="1518"/>
                    </a:lnTo>
                    <a:lnTo>
                      <a:pt x="11103" y="1539"/>
                    </a:lnTo>
                    <a:lnTo>
                      <a:pt x="11110" y="1547"/>
                    </a:lnTo>
                    <a:lnTo>
                      <a:pt x="11108" y="1576"/>
                    </a:lnTo>
                    <a:lnTo>
                      <a:pt x="11098" y="1601"/>
                    </a:lnTo>
                    <a:lnTo>
                      <a:pt x="11109" y="1616"/>
                    </a:lnTo>
                    <a:lnTo>
                      <a:pt x="11124" y="1626"/>
                    </a:lnTo>
                    <a:lnTo>
                      <a:pt x="11122" y="1646"/>
                    </a:lnTo>
                    <a:lnTo>
                      <a:pt x="11129" y="1658"/>
                    </a:lnTo>
                    <a:lnTo>
                      <a:pt x="11131" y="1671"/>
                    </a:lnTo>
                    <a:lnTo>
                      <a:pt x="11123" y="1678"/>
                    </a:lnTo>
                    <a:lnTo>
                      <a:pt x="11112" y="1683"/>
                    </a:lnTo>
                    <a:lnTo>
                      <a:pt x="11115" y="1723"/>
                    </a:lnTo>
                    <a:lnTo>
                      <a:pt x="11127" y="1758"/>
                    </a:lnTo>
                    <a:lnTo>
                      <a:pt x="11137" y="1776"/>
                    </a:lnTo>
                    <a:lnTo>
                      <a:pt x="11137" y="1790"/>
                    </a:lnTo>
                    <a:lnTo>
                      <a:pt x="11120" y="1802"/>
                    </a:lnTo>
                    <a:lnTo>
                      <a:pt x="11113" y="1825"/>
                    </a:lnTo>
                    <a:lnTo>
                      <a:pt x="11124" y="1843"/>
                    </a:lnTo>
                    <a:lnTo>
                      <a:pt x="11124" y="1862"/>
                    </a:lnTo>
                    <a:lnTo>
                      <a:pt x="11134" y="1878"/>
                    </a:lnTo>
                    <a:lnTo>
                      <a:pt x="11110" y="1890"/>
                    </a:lnTo>
                    <a:lnTo>
                      <a:pt x="11105" y="1900"/>
                    </a:lnTo>
                    <a:lnTo>
                      <a:pt x="11115" y="1917"/>
                    </a:lnTo>
                    <a:lnTo>
                      <a:pt x="11120" y="1944"/>
                    </a:lnTo>
                    <a:lnTo>
                      <a:pt x="11109" y="1956"/>
                    </a:lnTo>
                    <a:lnTo>
                      <a:pt x="11095" y="1990"/>
                    </a:lnTo>
                    <a:lnTo>
                      <a:pt x="11099" y="2010"/>
                    </a:lnTo>
                    <a:lnTo>
                      <a:pt x="11105" y="2027"/>
                    </a:lnTo>
                    <a:lnTo>
                      <a:pt x="11099" y="2041"/>
                    </a:lnTo>
                    <a:lnTo>
                      <a:pt x="11101" y="2058"/>
                    </a:lnTo>
                    <a:lnTo>
                      <a:pt x="11112" y="2078"/>
                    </a:lnTo>
                    <a:lnTo>
                      <a:pt x="11116" y="2102"/>
                    </a:lnTo>
                    <a:lnTo>
                      <a:pt x="11103" y="2120"/>
                    </a:lnTo>
                    <a:lnTo>
                      <a:pt x="11083" y="2120"/>
                    </a:lnTo>
                    <a:lnTo>
                      <a:pt x="11067" y="2115"/>
                    </a:lnTo>
                    <a:lnTo>
                      <a:pt x="10958" y="2094"/>
                    </a:lnTo>
                    <a:lnTo>
                      <a:pt x="10936" y="2086"/>
                    </a:lnTo>
                    <a:lnTo>
                      <a:pt x="10909" y="2079"/>
                    </a:lnTo>
                    <a:lnTo>
                      <a:pt x="10895" y="2083"/>
                    </a:lnTo>
                    <a:lnTo>
                      <a:pt x="10864" y="2131"/>
                    </a:lnTo>
                    <a:lnTo>
                      <a:pt x="10857" y="2154"/>
                    </a:lnTo>
                    <a:lnTo>
                      <a:pt x="10841" y="2175"/>
                    </a:lnTo>
                    <a:lnTo>
                      <a:pt x="10821" y="2177"/>
                    </a:lnTo>
                    <a:lnTo>
                      <a:pt x="10800" y="2192"/>
                    </a:lnTo>
                    <a:lnTo>
                      <a:pt x="10792" y="2207"/>
                    </a:lnTo>
                    <a:lnTo>
                      <a:pt x="10805" y="2235"/>
                    </a:lnTo>
                    <a:lnTo>
                      <a:pt x="10845" y="2298"/>
                    </a:lnTo>
                    <a:lnTo>
                      <a:pt x="10853" y="2323"/>
                    </a:lnTo>
                    <a:lnTo>
                      <a:pt x="10864" y="2344"/>
                    </a:lnTo>
                    <a:lnTo>
                      <a:pt x="10886" y="2374"/>
                    </a:lnTo>
                    <a:lnTo>
                      <a:pt x="10885" y="2405"/>
                    </a:lnTo>
                    <a:lnTo>
                      <a:pt x="10889" y="2446"/>
                    </a:lnTo>
                    <a:lnTo>
                      <a:pt x="10892" y="2474"/>
                    </a:lnTo>
                    <a:lnTo>
                      <a:pt x="10892" y="2533"/>
                    </a:lnTo>
                    <a:lnTo>
                      <a:pt x="10913" y="2547"/>
                    </a:lnTo>
                    <a:lnTo>
                      <a:pt x="10915" y="2578"/>
                    </a:lnTo>
                    <a:lnTo>
                      <a:pt x="10916" y="2609"/>
                    </a:lnTo>
                    <a:lnTo>
                      <a:pt x="10908" y="2626"/>
                    </a:lnTo>
                    <a:lnTo>
                      <a:pt x="10906" y="2648"/>
                    </a:lnTo>
                    <a:lnTo>
                      <a:pt x="10911" y="2666"/>
                    </a:lnTo>
                    <a:lnTo>
                      <a:pt x="10911" y="2695"/>
                    </a:lnTo>
                    <a:lnTo>
                      <a:pt x="10898" y="2699"/>
                    </a:lnTo>
                    <a:lnTo>
                      <a:pt x="10858" y="2693"/>
                    </a:lnTo>
                    <a:lnTo>
                      <a:pt x="10838" y="2706"/>
                    </a:lnTo>
                    <a:lnTo>
                      <a:pt x="10837" y="2719"/>
                    </a:lnTo>
                    <a:lnTo>
                      <a:pt x="10842" y="2748"/>
                    </a:lnTo>
                    <a:lnTo>
                      <a:pt x="10855" y="2756"/>
                    </a:lnTo>
                    <a:lnTo>
                      <a:pt x="10855" y="2776"/>
                    </a:lnTo>
                    <a:lnTo>
                      <a:pt x="10848" y="2794"/>
                    </a:lnTo>
                    <a:lnTo>
                      <a:pt x="10700" y="2911"/>
                    </a:lnTo>
                    <a:lnTo>
                      <a:pt x="10656" y="3173"/>
                    </a:lnTo>
                    <a:lnTo>
                      <a:pt x="10156" y="3524"/>
                    </a:lnTo>
                    <a:lnTo>
                      <a:pt x="10073" y="3563"/>
                    </a:lnTo>
                    <a:lnTo>
                      <a:pt x="10069" y="3563"/>
                    </a:lnTo>
                    <a:lnTo>
                      <a:pt x="10057" y="3531"/>
                    </a:lnTo>
                    <a:lnTo>
                      <a:pt x="10007" y="3589"/>
                    </a:lnTo>
                    <a:lnTo>
                      <a:pt x="9969" y="3591"/>
                    </a:lnTo>
                    <a:lnTo>
                      <a:pt x="9950" y="3598"/>
                    </a:lnTo>
                    <a:lnTo>
                      <a:pt x="9932" y="3582"/>
                    </a:lnTo>
                    <a:lnTo>
                      <a:pt x="9887" y="3614"/>
                    </a:lnTo>
                    <a:lnTo>
                      <a:pt x="9848" y="3614"/>
                    </a:lnTo>
                    <a:lnTo>
                      <a:pt x="9841" y="3649"/>
                    </a:lnTo>
                    <a:lnTo>
                      <a:pt x="9819" y="3646"/>
                    </a:lnTo>
                    <a:lnTo>
                      <a:pt x="9744" y="3704"/>
                    </a:lnTo>
                    <a:lnTo>
                      <a:pt x="9701" y="3736"/>
                    </a:lnTo>
                    <a:lnTo>
                      <a:pt x="9715" y="3770"/>
                    </a:lnTo>
                    <a:lnTo>
                      <a:pt x="9710" y="3783"/>
                    </a:lnTo>
                    <a:lnTo>
                      <a:pt x="9662" y="3805"/>
                    </a:lnTo>
                    <a:lnTo>
                      <a:pt x="9634" y="3846"/>
                    </a:lnTo>
                    <a:lnTo>
                      <a:pt x="9615" y="3846"/>
                    </a:lnTo>
                    <a:lnTo>
                      <a:pt x="9594" y="3872"/>
                    </a:lnTo>
                    <a:lnTo>
                      <a:pt x="9573" y="3876"/>
                    </a:lnTo>
                    <a:lnTo>
                      <a:pt x="9569" y="3848"/>
                    </a:lnTo>
                    <a:lnTo>
                      <a:pt x="9542" y="3830"/>
                    </a:lnTo>
                    <a:lnTo>
                      <a:pt x="9555" y="3805"/>
                    </a:lnTo>
                    <a:lnTo>
                      <a:pt x="9583" y="3803"/>
                    </a:lnTo>
                    <a:lnTo>
                      <a:pt x="9601" y="3779"/>
                    </a:lnTo>
                    <a:lnTo>
                      <a:pt x="9639" y="3784"/>
                    </a:lnTo>
                    <a:lnTo>
                      <a:pt x="9654" y="3774"/>
                    </a:lnTo>
                    <a:lnTo>
                      <a:pt x="9658" y="3754"/>
                    </a:lnTo>
                    <a:lnTo>
                      <a:pt x="9638" y="3750"/>
                    </a:lnTo>
                    <a:lnTo>
                      <a:pt x="9634" y="3734"/>
                    </a:lnTo>
                    <a:lnTo>
                      <a:pt x="9666" y="3711"/>
                    </a:lnTo>
                    <a:lnTo>
                      <a:pt x="9683" y="3680"/>
                    </a:lnTo>
                    <a:lnTo>
                      <a:pt x="9642" y="3711"/>
                    </a:lnTo>
                    <a:lnTo>
                      <a:pt x="9605" y="3724"/>
                    </a:lnTo>
                    <a:lnTo>
                      <a:pt x="9589" y="3706"/>
                    </a:lnTo>
                    <a:lnTo>
                      <a:pt x="9589" y="3685"/>
                    </a:lnTo>
                    <a:lnTo>
                      <a:pt x="9603" y="3679"/>
                    </a:lnTo>
                    <a:lnTo>
                      <a:pt x="9606" y="3656"/>
                    </a:lnTo>
                    <a:lnTo>
                      <a:pt x="9569" y="3619"/>
                    </a:lnTo>
                    <a:lnTo>
                      <a:pt x="9576" y="3574"/>
                    </a:lnTo>
                    <a:lnTo>
                      <a:pt x="9573" y="3561"/>
                    </a:lnTo>
                    <a:lnTo>
                      <a:pt x="9605" y="3560"/>
                    </a:lnTo>
                    <a:lnTo>
                      <a:pt x="9609" y="3518"/>
                    </a:lnTo>
                    <a:lnTo>
                      <a:pt x="9645" y="3471"/>
                    </a:lnTo>
                    <a:lnTo>
                      <a:pt x="9653" y="3448"/>
                    </a:lnTo>
                    <a:lnTo>
                      <a:pt x="9673" y="3436"/>
                    </a:lnTo>
                    <a:lnTo>
                      <a:pt x="9669" y="3407"/>
                    </a:lnTo>
                    <a:lnTo>
                      <a:pt x="9593" y="3362"/>
                    </a:lnTo>
                    <a:lnTo>
                      <a:pt x="9540" y="3299"/>
                    </a:lnTo>
                    <a:lnTo>
                      <a:pt x="9528" y="3332"/>
                    </a:lnTo>
                    <a:lnTo>
                      <a:pt x="9499" y="3332"/>
                    </a:lnTo>
                    <a:lnTo>
                      <a:pt x="9483" y="3322"/>
                    </a:lnTo>
                    <a:lnTo>
                      <a:pt x="9444" y="3324"/>
                    </a:lnTo>
                    <a:lnTo>
                      <a:pt x="9422" y="3361"/>
                    </a:lnTo>
                    <a:lnTo>
                      <a:pt x="9408" y="3369"/>
                    </a:lnTo>
                    <a:lnTo>
                      <a:pt x="9401" y="3407"/>
                    </a:lnTo>
                    <a:lnTo>
                      <a:pt x="9366" y="3446"/>
                    </a:lnTo>
                    <a:lnTo>
                      <a:pt x="9362" y="3514"/>
                    </a:lnTo>
                    <a:lnTo>
                      <a:pt x="9345" y="3518"/>
                    </a:lnTo>
                    <a:lnTo>
                      <a:pt x="9317" y="3564"/>
                    </a:lnTo>
                    <a:lnTo>
                      <a:pt x="9281" y="3565"/>
                    </a:lnTo>
                    <a:lnTo>
                      <a:pt x="9220" y="3599"/>
                    </a:lnTo>
                    <a:lnTo>
                      <a:pt x="9202" y="3685"/>
                    </a:lnTo>
                    <a:lnTo>
                      <a:pt x="9189" y="3705"/>
                    </a:lnTo>
                    <a:lnTo>
                      <a:pt x="9200" y="3714"/>
                    </a:lnTo>
                    <a:lnTo>
                      <a:pt x="9206" y="3755"/>
                    </a:lnTo>
                    <a:lnTo>
                      <a:pt x="9181" y="3755"/>
                    </a:lnTo>
                    <a:lnTo>
                      <a:pt x="9191" y="3773"/>
                    </a:lnTo>
                    <a:lnTo>
                      <a:pt x="9175" y="3809"/>
                    </a:lnTo>
                    <a:lnTo>
                      <a:pt x="9131" y="3810"/>
                    </a:lnTo>
                    <a:lnTo>
                      <a:pt x="9075" y="3811"/>
                    </a:lnTo>
                    <a:lnTo>
                      <a:pt x="9011" y="3788"/>
                    </a:lnTo>
                    <a:lnTo>
                      <a:pt x="9006" y="3808"/>
                    </a:lnTo>
                    <a:lnTo>
                      <a:pt x="8986" y="3823"/>
                    </a:lnTo>
                    <a:lnTo>
                      <a:pt x="8982" y="3858"/>
                    </a:lnTo>
                    <a:lnTo>
                      <a:pt x="8977" y="3876"/>
                    </a:lnTo>
                    <a:lnTo>
                      <a:pt x="8978" y="3893"/>
                    </a:lnTo>
                    <a:lnTo>
                      <a:pt x="8962" y="3907"/>
                    </a:lnTo>
                    <a:lnTo>
                      <a:pt x="8981" y="3948"/>
                    </a:lnTo>
                    <a:lnTo>
                      <a:pt x="8985" y="3985"/>
                    </a:lnTo>
                    <a:lnTo>
                      <a:pt x="9021" y="4005"/>
                    </a:lnTo>
                    <a:lnTo>
                      <a:pt x="9077" y="4044"/>
                    </a:lnTo>
                    <a:lnTo>
                      <a:pt x="9085" y="4065"/>
                    </a:lnTo>
                    <a:lnTo>
                      <a:pt x="9110" y="4109"/>
                    </a:lnTo>
                    <a:lnTo>
                      <a:pt x="9111" y="4094"/>
                    </a:lnTo>
                    <a:lnTo>
                      <a:pt x="9123" y="4112"/>
                    </a:lnTo>
                    <a:lnTo>
                      <a:pt x="9137" y="4090"/>
                    </a:lnTo>
                    <a:lnTo>
                      <a:pt x="9156" y="4090"/>
                    </a:lnTo>
                    <a:lnTo>
                      <a:pt x="9160" y="4108"/>
                    </a:lnTo>
                    <a:lnTo>
                      <a:pt x="9177" y="4098"/>
                    </a:lnTo>
                    <a:lnTo>
                      <a:pt x="9222" y="4096"/>
                    </a:lnTo>
                    <a:lnTo>
                      <a:pt x="9230" y="4128"/>
                    </a:lnTo>
                    <a:lnTo>
                      <a:pt x="9230" y="4175"/>
                    </a:lnTo>
                    <a:lnTo>
                      <a:pt x="9277" y="4266"/>
                    </a:lnTo>
                    <a:lnTo>
                      <a:pt x="9322" y="4267"/>
                    </a:lnTo>
                    <a:lnTo>
                      <a:pt x="9355" y="4248"/>
                    </a:lnTo>
                    <a:lnTo>
                      <a:pt x="9389" y="4260"/>
                    </a:lnTo>
                    <a:lnTo>
                      <a:pt x="9404" y="4247"/>
                    </a:lnTo>
                    <a:lnTo>
                      <a:pt x="9422" y="4214"/>
                    </a:lnTo>
                    <a:lnTo>
                      <a:pt x="9406" y="4193"/>
                    </a:lnTo>
                    <a:lnTo>
                      <a:pt x="9399" y="4188"/>
                    </a:lnTo>
                    <a:lnTo>
                      <a:pt x="9445" y="4170"/>
                    </a:lnTo>
                    <a:lnTo>
                      <a:pt x="9469" y="4150"/>
                    </a:lnTo>
                    <a:lnTo>
                      <a:pt x="9469" y="4119"/>
                    </a:lnTo>
                    <a:lnTo>
                      <a:pt x="9454" y="4108"/>
                    </a:lnTo>
                    <a:lnTo>
                      <a:pt x="9496" y="4107"/>
                    </a:lnTo>
                    <a:lnTo>
                      <a:pt x="9574" y="4070"/>
                    </a:lnTo>
                    <a:lnTo>
                      <a:pt x="9584" y="4084"/>
                    </a:lnTo>
                    <a:lnTo>
                      <a:pt x="9603" y="4092"/>
                    </a:lnTo>
                    <a:lnTo>
                      <a:pt x="9623" y="4122"/>
                    </a:lnTo>
                    <a:lnTo>
                      <a:pt x="9644" y="4132"/>
                    </a:lnTo>
                    <a:lnTo>
                      <a:pt x="9665" y="4150"/>
                    </a:lnTo>
                    <a:lnTo>
                      <a:pt x="9774" y="4147"/>
                    </a:lnTo>
                    <a:lnTo>
                      <a:pt x="9788" y="4132"/>
                    </a:lnTo>
                    <a:lnTo>
                      <a:pt x="9825" y="4129"/>
                    </a:lnTo>
                    <a:lnTo>
                      <a:pt x="9823" y="4144"/>
                    </a:lnTo>
                    <a:lnTo>
                      <a:pt x="9871" y="4143"/>
                    </a:lnTo>
                    <a:lnTo>
                      <a:pt x="9911" y="4135"/>
                    </a:lnTo>
                    <a:lnTo>
                      <a:pt x="9933" y="4145"/>
                    </a:lnTo>
                    <a:lnTo>
                      <a:pt x="9895" y="4157"/>
                    </a:lnTo>
                    <a:lnTo>
                      <a:pt x="9893" y="4177"/>
                    </a:lnTo>
                    <a:lnTo>
                      <a:pt x="9922" y="4217"/>
                    </a:lnTo>
                    <a:lnTo>
                      <a:pt x="9904" y="4217"/>
                    </a:lnTo>
                    <a:lnTo>
                      <a:pt x="9881" y="4228"/>
                    </a:lnTo>
                    <a:lnTo>
                      <a:pt x="9885" y="4264"/>
                    </a:lnTo>
                    <a:lnTo>
                      <a:pt x="9913" y="4269"/>
                    </a:lnTo>
                    <a:lnTo>
                      <a:pt x="9913" y="4285"/>
                    </a:lnTo>
                    <a:lnTo>
                      <a:pt x="9870" y="4322"/>
                    </a:lnTo>
                    <a:lnTo>
                      <a:pt x="9829" y="4293"/>
                    </a:lnTo>
                    <a:lnTo>
                      <a:pt x="9824" y="4274"/>
                    </a:lnTo>
                    <a:lnTo>
                      <a:pt x="9809" y="4294"/>
                    </a:lnTo>
                    <a:lnTo>
                      <a:pt x="9796" y="4273"/>
                    </a:lnTo>
                    <a:lnTo>
                      <a:pt x="9760" y="4322"/>
                    </a:lnTo>
                    <a:lnTo>
                      <a:pt x="9738" y="4322"/>
                    </a:lnTo>
                    <a:lnTo>
                      <a:pt x="9706" y="4347"/>
                    </a:lnTo>
                    <a:lnTo>
                      <a:pt x="9675" y="4346"/>
                    </a:lnTo>
                    <a:lnTo>
                      <a:pt x="9668" y="4367"/>
                    </a:lnTo>
                    <a:lnTo>
                      <a:pt x="9639" y="4344"/>
                    </a:lnTo>
                    <a:lnTo>
                      <a:pt x="9600" y="4349"/>
                    </a:lnTo>
                    <a:lnTo>
                      <a:pt x="9639" y="4374"/>
                    </a:lnTo>
                    <a:lnTo>
                      <a:pt x="9644" y="4402"/>
                    </a:lnTo>
                    <a:lnTo>
                      <a:pt x="9600" y="4409"/>
                    </a:lnTo>
                    <a:lnTo>
                      <a:pt x="9599" y="4446"/>
                    </a:lnTo>
                    <a:lnTo>
                      <a:pt x="9548" y="4443"/>
                    </a:lnTo>
                    <a:lnTo>
                      <a:pt x="9520" y="4473"/>
                    </a:lnTo>
                    <a:lnTo>
                      <a:pt x="9536" y="4493"/>
                    </a:lnTo>
                    <a:lnTo>
                      <a:pt x="9569" y="4513"/>
                    </a:lnTo>
                    <a:lnTo>
                      <a:pt x="9537" y="4549"/>
                    </a:lnTo>
                    <a:lnTo>
                      <a:pt x="9520" y="4539"/>
                    </a:lnTo>
                    <a:lnTo>
                      <a:pt x="9489" y="4589"/>
                    </a:lnTo>
                    <a:lnTo>
                      <a:pt x="9465" y="4597"/>
                    </a:lnTo>
                    <a:lnTo>
                      <a:pt x="9453" y="4589"/>
                    </a:lnTo>
                    <a:lnTo>
                      <a:pt x="9444" y="4638"/>
                    </a:lnTo>
                    <a:lnTo>
                      <a:pt x="9459" y="4677"/>
                    </a:lnTo>
                    <a:lnTo>
                      <a:pt x="9444" y="4736"/>
                    </a:lnTo>
                    <a:lnTo>
                      <a:pt x="9445" y="4821"/>
                    </a:lnTo>
                    <a:lnTo>
                      <a:pt x="9459" y="4820"/>
                    </a:lnTo>
                    <a:lnTo>
                      <a:pt x="9546" y="4861"/>
                    </a:lnTo>
                    <a:lnTo>
                      <a:pt x="9546" y="4886"/>
                    </a:lnTo>
                    <a:lnTo>
                      <a:pt x="9571" y="4872"/>
                    </a:lnTo>
                    <a:lnTo>
                      <a:pt x="9665" y="4920"/>
                    </a:lnTo>
                    <a:lnTo>
                      <a:pt x="9718" y="5027"/>
                    </a:lnTo>
                    <a:lnTo>
                      <a:pt x="9729" y="5030"/>
                    </a:lnTo>
                    <a:lnTo>
                      <a:pt x="9712" y="5070"/>
                    </a:lnTo>
                    <a:lnTo>
                      <a:pt x="9745" y="5081"/>
                    </a:lnTo>
                    <a:lnTo>
                      <a:pt x="9749" y="5132"/>
                    </a:lnTo>
                    <a:lnTo>
                      <a:pt x="9813" y="5178"/>
                    </a:lnTo>
                    <a:lnTo>
                      <a:pt x="9814" y="5229"/>
                    </a:lnTo>
                    <a:lnTo>
                      <a:pt x="9859" y="5294"/>
                    </a:lnTo>
                    <a:lnTo>
                      <a:pt x="9893" y="5308"/>
                    </a:lnTo>
                    <a:lnTo>
                      <a:pt x="9928" y="5305"/>
                    </a:lnTo>
                    <a:lnTo>
                      <a:pt x="9946" y="5320"/>
                    </a:lnTo>
                    <a:lnTo>
                      <a:pt x="9946" y="5332"/>
                    </a:lnTo>
                    <a:lnTo>
                      <a:pt x="9987" y="5382"/>
                    </a:lnTo>
                    <a:lnTo>
                      <a:pt x="10008" y="5391"/>
                    </a:lnTo>
                    <a:lnTo>
                      <a:pt x="10033" y="5440"/>
                    </a:lnTo>
                    <a:lnTo>
                      <a:pt x="10013" y="5451"/>
                    </a:lnTo>
                    <a:lnTo>
                      <a:pt x="9944" y="5426"/>
                    </a:lnTo>
                    <a:lnTo>
                      <a:pt x="9894" y="5455"/>
                    </a:lnTo>
                    <a:lnTo>
                      <a:pt x="9860" y="5420"/>
                    </a:lnTo>
                    <a:lnTo>
                      <a:pt x="9835" y="5418"/>
                    </a:lnTo>
                    <a:lnTo>
                      <a:pt x="9798" y="5392"/>
                    </a:lnTo>
                    <a:lnTo>
                      <a:pt x="9743" y="5385"/>
                    </a:lnTo>
                    <a:lnTo>
                      <a:pt x="9721" y="5414"/>
                    </a:lnTo>
                    <a:lnTo>
                      <a:pt x="9688" y="5414"/>
                    </a:lnTo>
                    <a:lnTo>
                      <a:pt x="9665" y="5396"/>
                    </a:lnTo>
                    <a:lnTo>
                      <a:pt x="9645" y="5345"/>
                    </a:lnTo>
                    <a:lnTo>
                      <a:pt x="9599" y="5362"/>
                    </a:lnTo>
                    <a:lnTo>
                      <a:pt x="9574" y="5352"/>
                    </a:lnTo>
                    <a:lnTo>
                      <a:pt x="9564" y="5362"/>
                    </a:lnTo>
                    <a:lnTo>
                      <a:pt x="9542" y="5362"/>
                    </a:lnTo>
                    <a:lnTo>
                      <a:pt x="9521" y="5356"/>
                    </a:lnTo>
                    <a:lnTo>
                      <a:pt x="9490" y="5371"/>
                    </a:lnTo>
                    <a:lnTo>
                      <a:pt x="9450" y="5449"/>
                    </a:lnTo>
                    <a:lnTo>
                      <a:pt x="9499" y="5391"/>
                    </a:lnTo>
                    <a:lnTo>
                      <a:pt x="9536" y="5377"/>
                    </a:lnTo>
                    <a:lnTo>
                      <a:pt x="9580" y="5383"/>
                    </a:lnTo>
                    <a:lnTo>
                      <a:pt x="9619" y="5367"/>
                    </a:lnTo>
                    <a:lnTo>
                      <a:pt x="9636" y="5375"/>
                    </a:lnTo>
                    <a:lnTo>
                      <a:pt x="9638" y="5393"/>
                    </a:lnTo>
                    <a:lnTo>
                      <a:pt x="9683" y="5434"/>
                    </a:lnTo>
                    <a:lnTo>
                      <a:pt x="9709" y="5440"/>
                    </a:lnTo>
                    <a:lnTo>
                      <a:pt x="9765" y="5401"/>
                    </a:lnTo>
                    <a:lnTo>
                      <a:pt x="9799" y="5402"/>
                    </a:lnTo>
                    <a:lnTo>
                      <a:pt x="9868" y="5470"/>
                    </a:lnTo>
                    <a:lnTo>
                      <a:pt x="9924" y="5502"/>
                    </a:lnTo>
                    <a:lnTo>
                      <a:pt x="10012" y="5556"/>
                    </a:lnTo>
                    <a:lnTo>
                      <a:pt x="10054" y="5624"/>
                    </a:lnTo>
                    <a:lnTo>
                      <a:pt x="10053" y="5649"/>
                    </a:lnTo>
                    <a:lnTo>
                      <a:pt x="10005" y="5654"/>
                    </a:lnTo>
                    <a:lnTo>
                      <a:pt x="9965" y="5700"/>
                    </a:lnTo>
                    <a:lnTo>
                      <a:pt x="9945" y="5697"/>
                    </a:lnTo>
                    <a:lnTo>
                      <a:pt x="9928" y="5714"/>
                    </a:lnTo>
                    <a:lnTo>
                      <a:pt x="9925" y="5743"/>
                    </a:lnTo>
                    <a:lnTo>
                      <a:pt x="9895" y="5757"/>
                    </a:lnTo>
                    <a:lnTo>
                      <a:pt x="9854" y="5736"/>
                    </a:lnTo>
                    <a:lnTo>
                      <a:pt x="9831" y="5754"/>
                    </a:lnTo>
                    <a:lnTo>
                      <a:pt x="9809" y="5752"/>
                    </a:lnTo>
                    <a:lnTo>
                      <a:pt x="9770" y="5784"/>
                    </a:lnTo>
                    <a:lnTo>
                      <a:pt x="9766" y="5825"/>
                    </a:lnTo>
                    <a:lnTo>
                      <a:pt x="9777" y="5795"/>
                    </a:lnTo>
                    <a:lnTo>
                      <a:pt x="9812" y="5766"/>
                    </a:lnTo>
                    <a:lnTo>
                      <a:pt x="9846" y="5759"/>
                    </a:lnTo>
                    <a:lnTo>
                      <a:pt x="9881" y="5809"/>
                    </a:lnTo>
                    <a:lnTo>
                      <a:pt x="9909" y="5818"/>
                    </a:lnTo>
                    <a:lnTo>
                      <a:pt x="9962" y="5773"/>
                    </a:lnTo>
                    <a:lnTo>
                      <a:pt x="10002" y="5779"/>
                    </a:lnTo>
                    <a:lnTo>
                      <a:pt x="10058" y="5850"/>
                    </a:lnTo>
                    <a:lnTo>
                      <a:pt x="10067" y="5835"/>
                    </a:lnTo>
                    <a:lnTo>
                      <a:pt x="10080" y="5853"/>
                    </a:lnTo>
                    <a:lnTo>
                      <a:pt x="10114" y="5853"/>
                    </a:lnTo>
                    <a:lnTo>
                      <a:pt x="10119" y="5864"/>
                    </a:lnTo>
                    <a:lnTo>
                      <a:pt x="10043" y="5935"/>
                    </a:lnTo>
                    <a:lnTo>
                      <a:pt x="9997" y="5944"/>
                    </a:lnTo>
                    <a:lnTo>
                      <a:pt x="9997" y="5975"/>
                    </a:lnTo>
                    <a:lnTo>
                      <a:pt x="10020" y="5979"/>
                    </a:lnTo>
                    <a:lnTo>
                      <a:pt x="10064" y="5941"/>
                    </a:lnTo>
                    <a:lnTo>
                      <a:pt x="10100" y="5949"/>
                    </a:lnTo>
                    <a:lnTo>
                      <a:pt x="10100" y="5934"/>
                    </a:lnTo>
                    <a:lnTo>
                      <a:pt x="10094" y="5924"/>
                    </a:lnTo>
                    <a:lnTo>
                      <a:pt x="10114" y="5904"/>
                    </a:lnTo>
                    <a:lnTo>
                      <a:pt x="10133" y="5915"/>
                    </a:lnTo>
                    <a:lnTo>
                      <a:pt x="10137" y="5965"/>
                    </a:lnTo>
                    <a:lnTo>
                      <a:pt x="10147" y="5987"/>
                    </a:lnTo>
                    <a:lnTo>
                      <a:pt x="10127" y="6003"/>
                    </a:lnTo>
                    <a:lnTo>
                      <a:pt x="10124" y="5991"/>
                    </a:lnTo>
                    <a:lnTo>
                      <a:pt x="10104" y="5981"/>
                    </a:lnTo>
                    <a:lnTo>
                      <a:pt x="10099" y="5998"/>
                    </a:lnTo>
                    <a:lnTo>
                      <a:pt x="10089" y="6006"/>
                    </a:lnTo>
                    <a:lnTo>
                      <a:pt x="10056" y="5997"/>
                    </a:lnTo>
                    <a:lnTo>
                      <a:pt x="10020" y="6028"/>
                    </a:lnTo>
                    <a:lnTo>
                      <a:pt x="10017" y="6044"/>
                    </a:lnTo>
                    <a:lnTo>
                      <a:pt x="10073" y="6041"/>
                    </a:lnTo>
                    <a:lnTo>
                      <a:pt x="10092" y="6059"/>
                    </a:lnTo>
                    <a:lnTo>
                      <a:pt x="10086" y="6073"/>
                    </a:lnTo>
                    <a:lnTo>
                      <a:pt x="10075" y="6070"/>
                    </a:lnTo>
                    <a:lnTo>
                      <a:pt x="10053" y="6092"/>
                    </a:lnTo>
                    <a:lnTo>
                      <a:pt x="10073" y="6102"/>
                    </a:lnTo>
                    <a:lnTo>
                      <a:pt x="10089" y="6120"/>
                    </a:lnTo>
                    <a:lnTo>
                      <a:pt x="10069" y="6137"/>
                    </a:lnTo>
                    <a:lnTo>
                      <a:pt x="10046" y="6133"/>
                    </a:lnTo>
                    <a:lnTo>
                      <a:pt x="10032" y="6144"/>
                    </a:lnTo>
                    <a:lnTo>
                      <a:pt x="10046" y="6159"/>
                    </a:lnTo>
                    <a:lnTo>
                      <a:pt x="10079" y="6162"/>
                    </a:lnTo>
                    <a:lnTo>
                      <a:pt x="10098" y="6193"/>
                    </a:lnTo>
                    <a:lnTo>
                      <a:pt x="10074" y="6208"/>
                    </a:lnTo>
                    <a:lnTo>
                      <a:pt x="10068" y="6243"/>
                    </a:lnTo>
                    <a:lnTo>
                      <a:pt x="10059" y="6231"/>
                    </a:lnTo>
                    <a:lnTo>
                      <a:pt x="10053" y="6203"/>
                    </a:lnTo>
                    <a:lnTo>
                      <a:pt x="10025" y="6207"/>
                    </a:lnTo>
                    <a:lnTo>
                      <a:pt x="9999" y="6268"/>
                    </a:lnTo>
                    <a:lnTo>
                      <a:pt x="9980" y="6283"/>
                    </a:lnTo>
                    <a:lnTo>
                      <a:pt x="9932" y="6268"/>
                    </a:lnTo>
                    <a:lnTo>
                      <a:pt x="9965" y="6287"/>
                    </a:lnTo>
                    <a:lnTo>
                      <a:pt x="9965" y="6305"/>
                    </a:lnTo>
                    <a:lnTo>
                      <a:pt x="9979" y="6325"/>
                    </a:lnTo>
                    <a:lnTo>
                      <a:pt x="9959" y="6339"/>
                    </a:lnTo>
                    <a:lnTo>
                      <a:pt x="9957" y="6362"/>
                    </a:lnTo>
                    <a:lnTo>
                      <a:pt x="9970" y="6381"/>
                    </a:lnTo>
                    <a:lnTo>
                      <a:pt x="9959" y="6394"/>
                    </a:lnTo>
                    <a:lnTo>
                      <a:pt x="9960" y="6424"/>
                    </a:lnTo>
                    <a:lnTo>
                      <a:pt x="9932" y="6438"/>
                    </a:lnTo>
                    <a:lnTo>
                      <a:pt x="9909" y="6414"/>
                    </a:lnTo>
                    <a:lnTo>
                      <a:pt x="9900" y="6443"/>
                    </a:lnTo>
                    <a:lnTo>
                      <a:pt x="9927" y="6445"/>
                    </a:lnTo>
                    <a:lnTo>
                      <a:pt x="9950" y="6474"/>
                    </a:lnTo>
                    <a:lnTo>
                      <a:pt x="9911" y="6472"/>
                    </a:lnTo>
                    <a:lnTo>
                      <a:pt x="9909" y="6493"/>
                    </a:lnTo>
                    <a:lnTo>
                      <a:pt x="9866" y="6538"/>
                    </a:lnTo>
                    <a:lnTo>
                      <a:pt x="9844" y="6538"/>
                    </a:lnTo>
                    <a:lnTo>
                      <a:pt x="9846" y="6504"/>
                    </a:lnTo>
                    <a:lnTo>
                      <a:pt x="9829" y="6507"/>
                    </a:lnTo>
                    <a:lnTo>
                      <a:pt x="9818" y="6504"/>
                    </a:lnTo>
                    <a:lnTo>
                      <a:pt x="9812" y="6533"/>
                    </a:lnTo>
                    <a:lnTo>
                      <a:pt x="9789" y="6528"/>
                    </a:lnTo>
                    <a:lnTo>
                      <a:pt x="9804" y="6545"/>
                    </a:lnTo>
                    <a:lnTo>
                      <a:pt x="9785" y="6562"/>
                    </a:lnTo>
                    <a:lnTo>
                      <a:pt x="9813" y="6564"/>
                    </a:lnTo>
                    <a:lnTo>
                      <a:pt x="9836" y="6595"/>
                    </a:lnTo>
                    <a:lnTo>
                      <a:pt x="9800" y="6595"/>
                    </a:lnTo>
                    <a:lnTo>
                      <a:pt x="9841" y="6631"/>
                    </a:lnTo>
                    <a:lnTo>
                      <a:pt x="9862" y="6612"/>
                    </a:lnTo>
                    <a:lnTo>
                      <a:pt x="9880" y="6631"/>
                    </a:lnTo>
                    <a:lnTo>
                      <a:pt x="9823" y="6656"/>
                    </a:lnTo>
                    <a:lnTo>
                      <a:pt x="9788" y="6681"/>
                    </a:lnTo>
                    <a:lnTo>
                      <a:pt x="9782" y="6707"/>
                    </a:lnTo>
                    <a:lnTo>
                      <a:pt x="9796" y="6694"/>
                    </a:lnTo>
                    <a:lnTo>
                      <a:pt x="9821" y="6692"/>
                    </a:lnTo>
                    <a:lnTo>
                      <a:pt x="9841" y="6712"/>
                    </a:lnTo>
                    <a:lnTo>
                      <a:pt x="9802" y="6745"/>
                    </a:lnTo>
                    <a:lnTo>
                      <a:pt x="9830" y="6754"/>
                    </a:lnTo>
                    <a:lnTo>
                      <a:pt x="9825" y="6776"/>
                    </a:lnTo>
                    <a:lnTo>
                      <a:pt x="9803" y="6783"/>
                    </a:lnTo>
                    <a:lnTo>
                      <a:pt x="9809" y="6802"/>
                    </a:lnTo>
                    <a:lnTo>
                      <a:pt x="9825" y="6802"/>
                    </a:lnTo>
                    <a:lnTo>
                      <a:pt x="9839" y="6827"/>
                    </a:lnTo>
                    <a:lnTo>
                      <a:pt x="9836" y="6868"/>
                    </a:lnTo>
                    <a:lnTo>
                      <a:pt x="9818" y="6839"/>
                    </a:lnTo>
                    <a:lnTo>
                      <a:pt x="9800" y="6839"/>
                    </a:lnTo>
                    <a:lnTo>
                      <a:pt x="9800" y="6817"/>
                    </a:lnTo>
                    <a:lnTo>
                      <a:pt x="9774" y="6793"/>
                    </a:lnTo>
                    <a:lnTo>
                      <a:pt x="9763" y="6813"/>
                    </a:lnTo>
                    <a:lnTo>
                      <a:pt x="9744" y="6813"/>
                    </a:lnTo>
                    <a:lnTo>
                      <a:pt x="9741" y="6841"/>
                    </a:lnTo>
                    <a:lnTo>
                      <a:pt x="9771" y="6863"/>
                    </a:lnTo>
                    <a:lnTo>
                      <a:pt x="9770" y="6892"/>
                    </a:lnTo>
                    <a:lnTo>
                      <a:pt x="9759" y="6874"/>
                    </a:lnTo>
                    <a:lnTo>
                      <a:pt x="9741" y="6874"/>
                    </a:lnTo>
                    <a:lnTo>
                      <a:pt x="9729" y="6858"/>
                    </a:lnTo>
                    <a:lnTo>
                      <a:pt x="9704" y="6864"/>
                    </a:lnTo>
                    <a:lnTo>
                      <a:pt x="9723" y="6878"/>
                    </a:lnTo>
                    <a:lnTo>
                      <a:pt x="9728" y="6909"/>
                    </a:lnTo>
                    <a:lnTo>
                      <a:pt x="9750" y="6909"/>
                    </a:lnTo>
                    <a:lnTo>
                      <a:pt x="9755" y="6918"/>
                    </a:lnTo>
                    <a:lnTo>
                      <a:pt x="9735" y="6942"/>
                    </a:lnTo>
                    <a:lnTo>
                      <a:pt x="9700" y="6917"/>
                    </a:lnTo>
                    <a:lnTo>
                      <a:pt x="9695" y="6939"/>
                    </a:lnTo>
                    <a:lnTo>
                      <a:pt x="9706" y="6956"/>
                    </a:lnTo>
                    <a:lnTo>
                      <a:pt x="9735" y="6965"/>
                    </a:lnTo>
                    <a:lnTo>
                      <a:pt x="9723" y="7002"/>
                    </a:lnTo>
                    <a:lnTo>
                      <a:pt x="9675" y="6973"/>
                    </a:lnTo>
                    <a:lnTo>
                      <a:pt x="9658" y="6989"/>
                    </a:lnTo>
                    <a:lnTo>
                      <a:pt x="9645" y="6977"/>
                    </a:lnTo>
                    <a:lnTo>
                      <a:pt x="9619" y="7013"/>
                    </a:lnTo>
                    <a:lnTo>
                      <a:pt x="9561" y="7016"/>
                    </a:lnTo>
                    <a:lnTo>
                      <a:pt x="9605" y="7048"/>
                    </a:lnTo>
                    <a:lnTo>
                      <a:pt x="9629" y="7039"/>
                    </a:lnTo>
                    <a:lnTo>
                      <a:pt x="9659" y="7046"/>
                    </a:lnTo>
                    <a:lnTo>
                      <a:pt x="9646" y="7073"/>
                    </a:lnTo>
                    <a:lnTo>
                      <a:pt x="9626" y="7076"/>
                    </a:lnTo>
                    <a:lnTo>
                      <a:pt x="9621" y="7111"/>
                    </a:lnTo>
                    <a:lnTo>
                      <a:pt x="9601" y="7087"/>
                    </a:lnTo>
                    <a:lnTo>
                      <a:pt x="9581" y="7118"/>
                    </a:lnTo>
                    <a:lnTo>
                      <a:pt x="9571" y="7124"/>
                    </a:lnTo>
                    <a:lnTo>
                      <a:pt x="9569" y="7111"/>
                    </a:lnTo>
                    <a:lnTo>
                      <a:pt x="9553" y="7112"/>
                    </a:lnTo>
                    <a:lnTo>
                      <a:pt x="9548" y="7138"/>
                    </a:lnTo>
                    <a:lnTo>
                      <a:pt x="9531" y="7138"/>
                    </a:lnTo>
                    <a:lnTo>
                      <a:pt x="9523" y="7178"/>
                    </a:lnTo>
                    <a:lnTo>
                      <a:pt x="9490" y="7178"/>
                    </a:lnTo>
                    <a:lnTo>
                      <a:pt x="9486" y="7163"/>
                    </a:lnTo>
                    <a:lnTo>
                      <a:pt x="9444" y="7169"/>
                    </a:lnTo>
                    <a:lnTo>
                      <a:pt x="9433" y="7188"/>
                    </a:lnTo>
                    <a:lnTo>
                      <a:pt x="9415" y="7183"/>
                    </a:lnTo>
                    <a:lnTo>
                      <a:pt x="9431" y="7217"/>
                    </a:lnTo>
                    <a:lnTo>
                      <a:pt x="9420" y="7253"/>
                    </a:lnTo>
                    <a:lnTo>
                      <a:pt x="9405" y="7274"/>
                    </a:lnTo>
                    <a:lnTo>
                      <a:pt x="9419" y="7297"/>
                    </a:lnTo>
                    <a:lnTo>
                      <a:pt x="9390" y="7309"/>
                    </a:lnTo>
                    <a:lnTo>
                      <a:pt x="9371" y="7304"/>
                    </a:lnTo>
                    <a:lnTo>
                      <a:pt x="9360" y="7320"/>
                    </a:lnTo>
                    <a:lnTo>
                      <a:pt x="9356" y="7301"/>
                    </a:lnTo>
                    <a:lnTo>
                      <a:pt x="9340" y="7314"/>
                    </a:lnTo>
                    <a:lnTo>
                      <a:pt x="9320" y="7336"/>
                    </a:lnTo>
                    <a:lnTo>
                      <a:pt x="9281" y="7341"/>
                    </a:lnTo>
                    <a:lnTo>
                      <a:pt x="9277" y="7357"/>
                    </a:lnTo>
                    <a:lnTo>
                      <a:pt x="9249" y="7357"/>
                    </a:lnTo>
                    <a:lnTo>
                      <a:pt x="9246" y="7347"/>
                    </a:lnTo>
                    <a:lnTo>
                      <a:pt x="9227" y="7347"/>
                    </a:lnTo>
                    <a:lnTo>
                      <a:pt x="9222" y="7377"/>
                    </a:lnTo>
                    <a:lnTo>
                      <a:pt x="9206" y="7391"/>
                    </a:lnTo>
                    <a:lnTo>
                      <a:pt x="9180" y="7362"/>
                    </a:lnTo>
                    <a:lnTo>
                      <a:pt x="9167" y="7342"/>
                    </a:lnTo>
                    <a:lnTo>
                      <a:pt x="9160" y="7358"/>
                    </a:lnTo>
                    <a:lnTo>
                      <a:pt x="9132" y="7365"/>
                    </a:lnTo>
                    <a:lnTo>
                      <a:pt x="9130" y="7388"/>
                    </a:lnTo>
                    <a:lnTo>
                      <a:pt x="9102" y="7395"/>
                    </a:lnTo>
                    <a:lnTo>
                      <a:pt x="9075" y="7380"/>
                    </a:lnTo>
                    <a:lnTo>
                      <a:pt x="9060" y="7393"/>
                    </a:lnTo>
                    <a:lnTo>
                      <a:pt x="9029" y="7404"/>
                    </a:lnTo>
                    <a:lnTo>
                      <a:pt x="9025" y="7437"/>
                    </a:lnTo>
                    <a:lnTo>
                      <a:pt x="8964" y="7467"/>
                    </a:lnTo>
                    <a:lnTo>
                      <a:pt x="8960" y="7453"/>
                    </a:lnTo>
                    <a:lnTo>
                      <a:pt x="8982" y="7443"/>
                    </a:lnTo>
                    <a:lnTo>
                      <a:pt x="8999" y="7418"/>
                    </a:lnTo>
                    <a:lnTo>
                      <a:pt x="8977" y="7424"/>
                    </a:lnTo>
                    <a:lnTo>
                      <a:pt x="8942" y="7390"/>
                    </a:lnTo>
                    <a:lnTo>
                      <a:pt x="8937" y="7368"/>
                    </a:lnTo>
                    <a:lnTo>
                      <a:pt x="8893" y="7347"/>
                    </a:lnTo>
                    <a:lnTo>
                      <a:pt x="8877" y="7332"/>
                    </a:lnTo>
                    <a:lnTo>
                      <a:pt x="8884" y="7350"/>
                    </a:lnTo>
                    <a:lnTo>
                      <a:pt x="8882" y="7375"/>
                    </a:lnTo>
                    <a:lnTo>
                      <a:pt x="8889" y="7406"/>
                    </a:lnTo>
                    <a:lnTo>
                      <a:pt x="8895" y="7447"/>
                    </a:lnTo>
                    <a:lnTo>
                      <a:pt x="8869" y="7461"/>
                    </a:lnTo>
                    <a:lnTo>
                      <a:pt x="8853" y="7487"/>
                    </a:lnTo>
                    <a:lnTo>
                      <a:pt x="8837" y="7499"/>
                    </a:lnTo>
                    <a:lnTo>
                      <a:pt x="8822" y="7487"/>
                    </a:lnTo>
                    <a:lnTo>
                      <a:pt x="8813" y="7479"/>
                    </a:lnTo>
                    <a:lnTo>
                      <a:pt x="8810" y="7493"/>
                    </a:lnTo>
                    <a:lnTo>
                      <a:pt x="8789" y="7522"/>
                    </a:lnTo>
                    <a:lnTo>
                      <a:pt x="8756" y="7555"/>
                    </a:lnTo>
                    <a:lnTo>
                      <a:pt x="8718" y="7573"/>
                    </a:lnTo>
                    <a:lnTo>
                      <a:pt x="8698" y="7579"/>
                    </a:lnTo>
                    <a:lnTo>
                      <a:pt x="8664" y="7567"/>
                    </a:lnTo>
                    <a:lnTo>
                      <a:pt x="8631" y="7577"/>
                    </a:lnTo>
                    <a:lnTo>
                      <a:pt x="8603" y="7576"/>
                    </a:lnTo>
                    <a:lnTo>
                      <a:pt x="8616" y="7599"/>
                    </a:lnTo>
                    <a:lnTo>
                      <a:pt x="8579" y="7619"/>
                    </a:lnTo>
                    <a:lnTo>
                      <a:pt x="8548" y="7630"/>
                    </a:lnTo>
                    <a:lnTo>
                      <a:pt x="8520" y="7619"/>
                    </a:lnTo>
                    <a:lnTo>
                      <a:pt x="8507" y="7645"/>
                    </a:lnTo>
                    <a:lnTo>
                      <a:pt x="8474" y="7650"/>
                    </a:lnTo>
                    <a:lnTo>
                      <a:pt x="8457" y="7669"/>
                    </a:lnTo>
                    <a:lnTo>
                      <a:pt x="8447" y="7668"/>
                    </a:lnTo>
                    <a:lnTo>
                      <a:pt x="8455" y="7658"/>
                    </a:lnTo>
                    <a:lnTo>
                      <a:pt x="8439" y="7655"/>
                    </a:lnTo>
                    <a:lnTo>
                      <a:pt x="8437" y="7648"/>
                    </a:lnTo>
                    <a:lnTo>
                      <a:pt x="8442" y="7643"/>
                    </a:lnTo>
                    <a:lnTo>
                      <a:pt x="8433" y="7643"/>
                    </a:lnTo>
                    <a:lnTo>
                      <a:pt x="8426" y="7630"/>
                    </a:lnTo>
                    <a:lnTo>
                      <a:pt x="8423" y="7621"/>
                    </a:lnTo>
                    <a:lnTo>
                      <a:pt x="8411" y="7633"/>
                    </a:lnTo>
                    <a:lnTo>
                      <a:pt x="8402" y="7635"/>
                    </a:lnTo>
                    <a:lnTo>
                      <a:pt x="8407" y="7652"/>
                    </a:lnTo>
                    <a:lnTo>
                      <a:pt x="8402" y="7675"/>
                    </a:lnTo>
                    <a:lnTo>
                      <a:pt x="8378" y="7694"/>
                    </a:lnTo>
                    <a:lnTo>
                      <a:pt x="8370" y="7708"/>
                    </a:lnTo>
                    <a:lnTo>
                      <a:pt x="8384" y="7740"/>
                    </a:lnTo>
                    <a:lnTo>
                      <a:pt x="8403" y="7740"/>
                    </a:lnTo>
                    <a:lnTo>
                      <a:pt x="8422" y="7774"/>
                    </a:lnTo>
                    <a:lnTo>
                      <a:pt x="8422" y="7784"/>
                    </a:lnTo>
                    <a:lnTo>
                      <a:pt x="8435" y="7786"/>
                    </a:lnTo>
                    <a:lnTo>
                      <a:pt x="8443" y="7801"/>
                    </a:lnTo>
                    <a:lnTo>
                      <a:pt x="8414" y="7839"/>
                    </a:lnTo>
                    <a:lnTo>
                      <a:pt x="8394" y="7839"/>
                    </a:lnTo>
                    <a:lnTo>
                      <a:pt x="8394" y="7829"/>
                    </a:lnTo>
                    <a:lnTo>
                      <a:pt x="8356" y="7822"/>
                    </a:lnTo>
                    <a:lnTo>
                      <a:pt x="8343" y="7846"/>
                    </a:lnTo>
                    <a:lnTo>
                      <a:pt x="8335" y="7853"/>
                    </a:lnTo>
                    <a:lnTo>
                      <a:pt x="8330" y="7816"/>
                    </a:lnTo>
                    <a:lnTo>
                      <a:pt x="8331" y="7799"/>
                    </a:lnTo>
                    <a:lnTo>
                      <a:pt x="8307" y="7785"/>
                    </a:lnTo>
                    <a:lnTo>
                      <a:pt x="8266" y="7728"/>
                    </a:lnTo>
                    <a:lnTo>
                      <a:pt x="8267" y="7708"/>
                    </a:lnTo>
                    <a:lnTo>
                      <a:pt x="8290" y="7678"/>
                    </a:lnTo>
                    <a:lnTo>
                      <a:pt x="8296" y="7648"/>
                    </a:lnTo>
                    <a:lnTo>
                      <a:pt x="8321" y="7645"/>
                    </a:lnTo>
                    <a:lnTo>
                      <a:pt x="8319" y="7633"/>
                    </a:lnTo>
                    <a:lnTo>
                      <a:pt x="8302" y="7626"/>
                    </a:lnTo>
                    <a:lnTo>
                      <a:pt x="8277" y="7633"/>
                    </a:lnTo>
                    <a:lnTo>
                      <a:pt x="8252" y="7610"/>
                    </a:lnTo>
                    <a:lnTo>
                      <a:pt x="8235" y="7640"/>
                    </a:lnTo>
                    <a:lnTo>
                      <a:pt x="8211" y="7638"/>
                    </a:lnTo>
                    <a:lnTo>
                      <a:pt x="8194" y="7644"/>
                    </a:lnTo>
                    <a:lnTo>
                      <a:pt x="8151" y="7609"/>
                    </a:lnTo>
                    <a:lnTo>
                      <a:pt x="8135" y="7615"/>
                    </a:lnTo>
                    <a:lnTo>
                      <a:pt x="8103" y="7582"/>
                    </a:lnTo>
                    <a:lnTo>
                      <a:pt x="8087" y="7552"/>
                    </a:lnTo>
                    <a:lnTo>
                      <a:pt x="8079" y="7585"/>
                    </a:lnTo>
                    <a:lnTo>
                      <a:pt x="8080" y="7603"/>
                    </a:lnTo>
                    <a:lnTo>
                      <a:pt x="8052" y="7615"/>
                    </a:lnTo>
                    <a:lnTo>
                      <a:pt x="8031" y="7606"/>
                    </a:lnTo>
                    <a:lnTo>
                      <a:pt x="8019" y="7613"/>
                    </a:lnTo>
                    <a:lnTo>
                      <a:pt x="8008" y="7610"/>
                    </a:lnTo>
                    <a:lnTo>
                      <a:pt x="8009" y="7612"/>
                    </a:lnTo>
                    <a:lnTo>
                      <a:pt x="8000" y="7607"/>
                    </a:lnTo>
                    <a:lnTo>
                      <a:pt x="7980" y="7606"/>
                    </a:lnTo>
                    <a:lnTo>
                      <a:pt x="7813" y="7621"/>
                    </a:lnTo>
                    <a:lnTo>
                      <a:pt x="7451" y="7479"/>
                    </a:lnTo>
                    <a:lnTo>
                      <a:pt x="6860" y="7778"/>
                    </a:lnTo>
                    <a:lnTo>
                      <a:pt x="6425" y="7640"/>
                    </a:lnTo>
                    <a:lnTo>
                      <a:pt x="5426" y="6899"/>
                    </a:lnTo>
                    <a:lnTo>
                      <a:pt x="3291" y="6701"/>
                    </a:lnTo>
                    <a:lnTo>
                      <a:pt x="2165" y="5644"/>
                    </a:lnTo>
                    <a:lnTo>
                      <a:pt x="0" y="4714"/>
                    </a:lnTo>
                    <a:lnTo>
                      <a:pt x="178" y="2886"/>
                    </a:lnTo>
                    <a:lnTo>
                      <a:pt x="1601" y="2115"/>
                    </a:lnTo>
                    <a:lnTo>
                      <a:pt x="3245" y="1770"/>
                    </a:lnTo>
                    <a:lnTo>
                      <a:pt x="3380" y="1747"/>
                    </a:lnTo>
                    <a:lnTo>
                      <a:pt x="3380" y="1747"/>
                    </a:lnTo>
                    <a:close/>
                    <a:moveTo>
                      <a:pt x="9486" y="7217"/>
                    </a:moveTo>
                    <a:lnTo>
                      <a:pt x="9491" y="7234"/>
                    </a:lnTo>
                    <a:lnTo>
                      <a:pt x="9521" y="7235"/>
                    </a:lnTo>
                    <a:lnTo>
                      <a:pt x="9534" y="7225"/>
                    </a:lnTo>
                    <a:lnTo>
                      <a:pt x="9512" y="7204"/>
                    </a:lnTo>
                    <a:lnTo>
                      <a:pt x="9486" y="7217"/>
                    </a:lnTo>
                    <a:lnTo>
                      <a:pt x="9486" y="7217"/>
                    </a:lnTo>
                    <a:close/>
                    <a:moveTo>
                      <a:pt x="9851" y="6774"/>
                    </a:moveTo>
                    <a:lnTo>
                      <a:pt x="9858" y="6812"/>
                    </a:lnTo>
                    <a:lnTo>
                      <a:pt x="9876" y="6806"/>
                    </a:lnTo>
                    <a:lnTo>
                      <a:pt x="9877" y="6782"/>
                    </a:lnTo>
                    <a:lnTo>
                      <a:pt x="9864" y="6768"/>
                    </a:lnTo>
                    <a:lnTo>
                      <a:pt x="9851" y="6774"/>
                    </a:lnTo>
                    <a:lnTo>
                      <a:pt x="9851" y="6774"/>
                    </a:lnTo>
                    <a:close/>
                    <a:moveTo>
                      <a:pt x="10116" y="5789"/>
                    </a:moveTo>
                    <a:lnTo>
                      <a:pt x="10124" y="5812"/>
                    </a:lnTo>
                    <a:lnTo>
                      <a:pt x="10158" y="5823"/>
                    </a:lnTo>
                    <a:lnTo>
                      <a:pt x="10182" y="5839"/>
                    </a:lnTo>
                    <a:lnTo>
                      <a:pt x="10183" y="5811"/>
                    </a:lnTo>
                    <a:lnTo>
                      <a:pt x="10150" y="5792"/>
                    </a:lnTo>
                    <a:lnTo>
                      <a:pt x="10131" y="5794"/>
                    </a:lnTo>
                    <a:lnTo>
                      <a:pt x="10116" y="5789"/>
                    </a:lnTo>
                    <a:lnTo>
                      <a:pt x="10116" y="5789"/>
                    </a:lnTo>
                    <a:close/>
                    <a:moveTo>
                      <a:pt x="9930" y="5453"/>
                    </a:moveTo>
                    <a:lnTo>
                      <a:pt x="9926" y="5467"/>
                    </a:lnTo>
                    <a:lnTo>
                      <a:pt x="9947" y="5487"/>
                    </a:lnTo>
                    <a:lnTo>
                      <a:pt x="9983" y="5488"/>
                    </a:lnTo>
                    <a:lnTo>
                      <a:pt x="10020" y="5505"/>
                    </a:lnTo>
                    <a:lnTo>
                      <a:pt x="10015" y="5468"/>
                    </a:lnTo>
                    <a:lnTo>
                      <a:pt x="9987" y="5470"/>
                    </a:lnTo>
                    <a:lnTo>
                      <a:pt x="9971" y="5460"/>
                    </a:lnTo>
                    <a:lnTo>
                      <a:pt x="9930" y="5453"/>
                    </a:lnTo>
                    <a:lnTo>
                      <a:pt x="9930" y="5453"/>
                    </a:lnTo>
                    <a:close/>
                    <a:moveTo>
                      <a:pt x="10139" y="7522"/>
                    </a:moveTo>
                    <a:lnTo>
                      <a:pt x="10164" y="7514"/>
                    </a:lnTo>
                    <a:lnTo>
                      <a:pt x="10188" y="7522"/>
                    </a:lnTo>
                    <a:lnTo>
                      <a:pt x="10181" y="7488"/>
                    </a:lnTo>
                    <a:lnTo>
                      <a:pt x="10189" y="7447"/>
                    </a:lnTo>
                    <a:lnTo>
                      <a:pt x="10173" y="7396"/>
                    </a:lnTo>
                    <a:lnTo>
                      <a:pt x="10201" y="7358"/>
                    </a:lnTo>
                    <a:lnTo>
                      <a:pt x="10244" y="7293"/>
                    </a:lnTo>
                    <a:lnTo>
                      <a:pt x="10245" y="7250"/>
                    </a:lnTo>
                    <a:lnTo>
                      <a:pt x="10257" y="7238"/>
                    </a:lnTo>
                    <a:lnTo>
                      <a:pt x="10242" y="7232"/>
                    </a:lnTo>
                    <a:lnTo>
                      <a:pt x="10251" y="7167"/>
                    </a:lnTo>
                    <a:lnTo>
                      <a:pt x="10255" y="7121"/>
                    </a:lnTo>
                    <a:lnTo>
                      <a:pt x="10248" y="7072"/>
                    </a:lnTo>
                    <a:lnTo>
                      <a:pt x="10266" y="7036"/>
                    </a:lnTo>
                    <a:lnTo>
                      <a:pt x="10275" y="6947"/>
                    </a:lnTo>
                    <a:lnTo>
                      <a:pt x="10286" y="6902"/>
                    </a:lnTo>
                    <a:lnTo>
                      <a:pt x="10298" y="6899"/>
                    </a:lnTo>
                    <a:lnTo>
                      <a:pt x="10292" y="6869"/>
                    </a:lnTo>
                    <a:lnTo>
                      <a:pt x="10262" y="6847"/>
                    </a:lnTo>
                    <a:lnTo>
                      <a:pt x="10251" y="6847"/>
                    </a:lnTo>
                    <a:lnTo>
                      <a:pt x="10232" y="6809"/>
                    </a:lnTo>
                    <a:lnTo>
                      <a:pt x="10194" y="6795"/>
                    </a:lnTo>
                    <a:lnTo>
                      <a:pt x="10173" y="6807"/>
                    </a:lnTo>
                    <a:lnTo>
                      <a:pt x="10176" y="6831"/>
                    </a:lnTo>
                    <a:lnTo>
                      <a:pt x="10145" y="6842"/>
                    </a:lnTo>
                    <a:lnTo>
                      <a:pt x="10108" y="6884"/>
                    </a:lnTo>
                    <a:lnTo>
                      <a:pt x="10074" y="6943"/>
                    </a:lnTo>
                    <a:lnTo>
                      <a:pt x="10082" y="6959"/>
                    </a:lnTo>
                    <a:lnTo>
                      <a:pt x="10076" y="6983"/>
                    </a:lnTo>
                    <a:lnTo>
                      <a:pt x="10062" y="6996"/>
                    </a:lnTo>
                    <a:lnTo>
                      <a:pt x="10025" y="7062"/>
                    </a:lnTo>
                    <a:lnTo>
                      <a:pt x="10006" y="7130"/>
                    </a:lnTo>
                    <a:lnTo>
                      <a:pt x="9994" y="7139"/>
                    </a:lnTo>
                    <a:lnTo>
                      <a:pt x="10004" y="7156"/>
                    </a:lnTo>
                    <a:lnTo>
                      <a:pt x="10006" y="7223"/>
                    </a:lnTo>
                    <a:lnTo>
                      <a:pt x="10010" y="7291"/>
                    </a:lnTo>
                    <a:lnTo>
                      <a:pt x="10028" y="7303"/>
                    </a:lnTo>
                    <a:lnTo>
                      <a:pt x="10033" y="7322"/>
                    </a:lnTo>
                    <a:lnTo>
                      <a:pt x="10026" y="7324"/>
                    </a:lnTo>
                    <a:lnTo>
                      <a:pt x="10025" y="7346"/>
                    </a:lnTo>
                    <a:lnTo>
                      <a:pt x="10043" y="7374"/>
                    </a:lnTo>
                    <a:lnTo>
                      <a:pt x="10062" y="7379"/>
                    </a:lnTo>
                    <a:lnTo>
                      <a:pt x="10066" y="7401"/>
                    </a:lnTo>
                    <a:lnTo>
                      <a:pt x="10114" y="7417"/>
                    </a:lnTo>
                    <a:lnTo>
                      <a:pt x="10139" y="7454"/>
                    </a:lnTo>
                    <a:lnTo>
                      <a:pt x="10137" y="7494"/>
                    </a:lnTo>
                    <a:lnTo>
                      <a:pt x="10139" y="7522"/>
                    </a:lnTo>
                    <a:lnTo>
                      <a:pt x="10139" y="7522"/>
                    </a:lnTo>
                    <a:close/>
                    <a:moveTo>
                      <a:pt x="8414" y="7709"/>
                    </a:moveTo>
                    <a:lnTo>
                      <a:pt x="8429" y="7726"/>
                    </a:lnTo>
                    <a:lnTo>
                      <a:pt x="8452" y="7724"/>
                    </a:lnTo>
                    <a:lnTo>
                      <a:pt x="8485" y="7730"/>
                    </a:lnTo>
                    <a:lnTo>
                      <a:pt x="8485" y="7716"/>
                    </a:lnTo>
                    <a:lnTo>
                      <a:pt x="8455" y="7703"/>
                    </a:lnTo>
                    <a:lnTo>
                      <a:pt x="8414" y="7709"/>
                    </a:lnTo>
                    <a:lnTo>
                      <a:pt x="8414" y="7709"/>
                    </a:lnTo>
                    <a:close/>
                    <a:moveTo>
                      <a:pt x="8420" y="7883"/>
                    </a:moveTo>
                    <a:lnTo>
                      <a:pt x="8385" y="7890"/>
                    </a:lnTo>
                    <a:lnTo>
                      <a:pt x="8366" y="7885"/>
                    </a:lnTo>
                    <a:lnTo>
                      <a:pt x="8343" y="7901"/>
                    </a:lnTo>
                    <a:lnTo>
                      <a:pt x="8311" y="7901"/>
                    </a:lnTo>
                    <a:lnTo>
                      <a:pt x="8277" y="7918"/>
                    </a:lnTo>
                    <a:lnTo>
                      <a:pt x="8246" y="7923"/>
                    </a:lnTo>
                    <a:lnTo>
                      <a:pt x="8239" y="7955"/>
                    </a:lnTo>
                    <a:lnTo>
                      <a:pt x="8187" y="7985"/>
                    </a:lnTo>
                    <a:lnTo>
                      <a:pt x="8143" y="8033"/>
                    </a:lnTo>
                    <a:lnTo>
                      <a:pt x="8159" y="8059"/>
                    </a:lnTo>
                    <a:lnTo>
                      <a:pt x="8160" y="8124"/>
                    </a:lnTo>
                    <a:lnTo>
                      <a:pt x="8180" y="8157"/>
                    </a:lnTo>
                    <a:lnTo>
                      <a:pt x="8177" y="8177"/>
                    </a:lnTo>
                    <a:lnTo>
                      <a:pt x="8208" y="8204"/>
                    </a:lnTo>
                    <a:lnTo>
                      <a:pt x="8244" y="8204"/>
                    </a:lnTo>
                    <a:lnTo>
                      <a:pt x="8268" y="8223"/>
                    </a:lnTo>
                    <a:lnTo>
                      <a:pt x="8292" y="8221"/>
                    </a:lnTo>
                    <a:lnTo>
                      <a:pt x="8323" y="8242"/>
                    </a:lnTo>
                    <a:lnTo>
                      <a:pt x="8344" y="8231"/>
                    </a:lnTo>
                    <a:lnTo>
                      <a:pt x="8353" y="8200"/>
                    </a:lnTo>
                    <a:lnTo>
                      <a:pt x="8380" y="8195"/>
                    </a:lnTo>
                    <a:lnTo>
                      <a:pt x="8408" y="8202"/>
                    </a:lnTo>
                    <a:lnTo>
                      <a:pt x="8429" y="8176"/>
                    </a:lnTo>
                    <a:lnTo>
                      <a:pt x="8431" y="8156"/>
                    </a:lnTo>
                    <a:lnTo>
                      <a:pt x="8464" y="8150"/>
                    </a:lnTo>
                    <a:lnTo>
                      <a:pt x="8489" y="8124"/>
                    </a:lnTo>
                    <a:lnTo>
                      <a:pt x="8482" y="8094"/>
                    </a:lnTo>
                    <a:lnTo>
                      <a:pt x="8499" y="8041"/>
                    </a:lnTo>
                    <a:lnTo>
                      <a:pt x="8516" y="8028"/>
                    </a:lnTo>
                    <a:lnTo>
                      <a:pt x="8523" y="8003"/>
                    </a:lnTo>
                    <a:lnTo>
                      <a:pt x="8550" y="7961"/>
                    </a:lnTo>
                    <a:lnTo>
                      <a:pt x="8535" y="7916"/>
                    </a:lnTo>
                    <a:lnTo>
                      <a:pt x="8499" y="7893"/>
                    </a:lnTo>
                    <a:lnTo>
                      <a:pt x="8462" y="7879"/>
                    </a:lnTo>
                    <a:lnTo>
                      <a:pt x="8437" y="7897"/>
                    </a:lnTo>
                    <a:lnTo>
                      <a:pt x="8437" y="7897"/>
                    </a:lnTo>
                    <a:lnTo>
                      <a:pt x="8428" y="7890"/>
                    </a:lnTo>
                    <a:lnTo>
                      <a:pt x="8422" y="7885"/>
                    </a:lnTo>
                    <a:lnTo>
                      <a:pt x="8420" y="7883"/>
                    </a:lnTo>
                    <a:lnTo>
                      <a:pt x="8420" y="788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îślîḑê">
                <a:extLst>
                  <a:ext uri="{FF2B5EF4-FFF2-40B4-BE49-F238E27FC236}">
                    <a16:creationId xmlns:a16="http://schemas.microsoft.com/office/drawing/2014/main" xmlns="" id="{B11A1F92-7AE3-4095-ACF5-4C1C54BA834B}"/>
                  </a:ext>
                </a:extLst>
              </p:cNvPr>
              <p:cNvSpPr/>
              <p:nvPr/>
            </p:nvSpPr>
            <p:spPr bwMode="auto">
              <a:xfrm>
                <a:off x="3630162" y="2908625"/>
                <a:ext cx="439033" cy="844295"/>
              </a:xfrm>
              <a:custGeom>
                <a:avLst/>
                <a:gdLst>
                  <a:gd name="T0" fmla="*/ 1125 w 2703"/>
                  <a:gd name="T1" fmla="*/ 2499 h 5201"/>
                  <a:gd name="T2" fmla="*/ 92 w 2703"/>
                  <a:gd name="T3" fmla="*/ 5156 h 5201"/>
                  <a:gd name="T4" fmla="*/ 591 w 2703"/>
                  <a:gd name="T5" fmla="*/ 4743 h 5201"/>
                  <a:gd name="T6" fmla="*/ 591 w 2703"/>
                  <a:gd name="T7" fmla="*/ 4743 h 5201"/>
                  <a:gd name="T8" fmla="*/ 775 w 2703"/>
                  <a:gd name="T9" fmla="*/ 4321 h 5201"/>
                  <a:gd name="T10" fmla="*/ 817 w 2703"/>
                  <a:gd name="T11" fmla="*/ 4334 h 5201"/>
                  <a:gd name="T12" fmla="*/ 1882 w 2703"/>
                  <a:gd name="T13" fmla="*/ 1084 h 5201"/>
                  <a:gd name="T14" fmla="*/ 1794 w 2703"/>
                  <a:gd name="T15" fmla="*/ 741 h 5201"/>
                  <a:gd name="T16" fmla="*/ 1937 w 2703"/>
                  <a:gd name="T17" fmla="*/ 623 h 5201"/>
                  <a:gd name="T18" fmla="*/ 1939 w 2703"/>
                  <a:gd name="T19" fmla="*/ 379 h 5201"/>
                  <a:gd name="T20" fmla="*/ 1903 w 2703"/>
                  <a:gd name="T21" fmla="*/ 0 h 5201"/>
                  <a:gd name="T22" fmla="*/ 2364 w 2703"/>
                  <a:gd name="T23" fmla="*/ 359 h 5201"/>
                  <a:gd name="T24" fmla="*/ 2546 w 2703"/>
                  <a:gd name="T25" fmla="*/ 400 h 5201"/>
                  <a:gd name="T26" fmla="*/ 2652 w 2703"/>
                  <a:gd name="T27" fmla="*/ 536 h 5201"/>
                  <a:gd name="T28" fmla="*/ 2380 w 2703"/>
                  <a:gd name="T29" fmla="*/ 753 h 5201"/>
                  <a:gd name="T30" fmla="*/ 2093 w 2703"/>
                  <a:gd name="T31" fmla="*/ 750 h 5201"/>
                  <a:gd name="T32" fmla="*/ 1946 w 2703"/>
                  <a:gd name="T33" fmla="*/ 873 h 5201"/>
                  <a:gd name="T34" fmla="*/ 1910 w 2703"/>
                  <a:gd name="T35" fmla="*/ 1101 h 5201"/>
                  <a:gd name="T36" fmla="*/ 1889 w 2703"/>
                  <a:gd name="T37" fmla="*/ 1969 h 5201"/>
                  <a:gd name="T38" fmla="*/ 593 w 2703"/>
                  <a:gd name="T39" fmla="*/ 3208 h 5201"/>
                  <a:gd name="T40" fmla="*/ 547 w 2703"/>
                  <a:gd name="T41" fmla="*/ 3284 h 5201"/>
                  <a:gd name="T42" fmla="*/ 519 w 2703"/>
                  <a:gd name="T43" fmla="*/ 3353 h 5201"/>
                  <a:gd name="T44" fmla="*/ 760 w 2703"/>
                  <a:gd name="T45" fmla="*/ 3438 h 5201"/>
                  <a:gd name="T46" fmla="*/ 737 w 2703"/>
                  <a:gd name="T47" fmla="*/ 3340 h 5201"/>
                  <a:gd name="T48" fmla="*/ 1351 w 2703"/>
                  <a:gd name="T49" fmla="*/ 2895 h 5201"/>
                  <a:gd name="T50" fmla="*/ 1255 w 2703"/>
                  <a:gd name="T51" fmla="*/ 3231 h 5201"/>
                  <a:gd name="T52" fmla="*/ 1485 w 2703"/>
                  <a:gd name="T53" fmla="*/ 3006 h 5201"/>
                  <a:gd name="T54" fmla="*/ 1202 w 2703"/>
                  <a:gd name="T55" fmla="*/ 3022 h 5201"/>
                  <a:gd name="T56" fmla="*/ 1198 w 2703"/>
                  <a:gd name="T57" fmla="*/ 3235 h 5201"/>
                  <a:gd name="T58" fmla="*/ 1002 w 2703"/>
                  <a:gd name="T59" fmla="*/ 3797 h 5201"/>
                  <a:gd name="T60" fmla="*/ 974 w 2703"/>
                  <a:gd name="T61" fmla="*/ 3586 h 5201"/>
                  <a:gd name="T62" fmla="*/ 1051 w 2703"/>
                  <a:gd name="T63" fmla="*/ 3238 h 5201"/>
                  <a:gd name="T64" fmla="*/ 929 w 2703"/>
                  <a:gd name="T65" fmla="*/ 3105 h 5201"/>
                  <a:gd name="T66" fmla="*/ 1060 w 2703"/>
                  <a:gd name="T67" fmla="*/ 2916 h 5201"/>
                  <a:gd name="T68" fmla="*/ 1370 w 2703"/>
                  <a:gd name="T69" fmla="*/ 2839 h 5201"/>
                  <a:gd name="T70" fmla="*/ 1528 w 2703"/>
                  <a:gd name="T71" fmla="*/ 2987 h 5201"/>
                  <a:gd name="T72" fmla="*/ 1778 w 2703"/>
                  <a:gd name="T73" fmla="*/ 2896 h 5201"/>
                  <a:gd name="T74" fmla="*/ 1784 w 2703"/>
                  <a:gd name="T75" fmla="*/ 2781 h 5201"/>
                  <a:gd name="T76" fmla="*/ 1914 w 2703"/>
                  <a:gd name="T77" fmla="*/ 2783 h 5201"/>
                  <a:gd name="T78" fmla="*/ 2160 w 2703"/>
                  <a:gd name="T79" fmla="*/ 2740 h 5201"/>
                  <a:gd name="T80" fmla="*/ 2251 w 2703"/>
                  <a:gd name="T81" fmla="*/ 2615 h 5201"/>
                  <a:gd name="T82" fmla="*/ 2353 w 2703"/>
                  <a:gd name="T83" fmla="*/ 2435 h 5201"/>
                  <a:gd name="T84" fmla="*/ 2381 w 2703"/>
                  <a:gd name="T85" fmla="*/ 1860 h 5201"/>
                  <a:gd name="T86" fmla="*/ 2358 w 2703"/>
                  <a:gd name="T87" fmla="*/ 1568 h 5201"/>
                  <a:gd name="T88" fmla="*/ 2129 w 2703"/>
                  <a:gd name="T89" fmla="*/ 1075 h 5201"/>
                  <a:gd name="T90" fmla="*/ 2112 w 2703"/>
                  <a:gd name="T91" fmla="*/ 1161 h 5201"/>
                  <a:gd name="T92" fmla="*/ 1959 w 2703"/>
                  <a:gd name="T93" fmla="*/ 1150 h 5201"/>
                  <a:gd name="T94" fmla="*/ 1912 w 2703"/>
                  <a:gd name="T95" fmla="*/ 1463 h 5201"/>
                  <a:gd name="T96" fmla="*/ 1932 w 2703"/>
                  <a:gd name="T97" fmla="*/ 2038 h 5201"/>
                  <a:gd name="T98" fmla="*/ 1692 w 2703"/>
                  <a:gd name="T99" fmla="*/ 2158 h 5201"/>
                  <a:gd name="T100" fmla="*/ 1580 w 2703"/>
                  <a:gd name="T101" fmla="*/ 2418 h 5201"/>
                  <a:gd name="T102" fmla="*/ 1492 w 2703"/>
                  <a:gd name="T103" fmla="*/ 2609 h 5201"/>
                  <a:gd name="T104" fmla="*/ 1155 w 2703"/>
                  <a:gd name="T105" fmla="*/ 2633 h 5201"/>
                  <a:gd name="T106" fmla="*/ 819 w 2703"/>
                  <a:gd name="T107" fmla="*/ 2943 h 5201"/>
                  <a:gd name="T108" fmla="*/ 643 w 2703"/>
                  <a:gd name="T109" fmla="*/ 3189 h 5201"/>
                  <a:gd name="T110" fmla="*/ 684 w 2703"/>
                  <a:gd name="T111" fmla="*/ 3335 h 5201"/>
                  <a:gd name="T112" fmla="*/ 740 w 2703"/>
                  <a:gd name="T113" fmla="*/ 3245 h 5201"/>
                  <a:gd name="T114" fmla="*/ 816 w 2703"/>
                  <a:gd name="T115" fmla="*/ 3557 h 5201"/>
                  <a:gd name="T116" fmla="*/ 920 w 2703"/>
                  <a:gd name="T117" fmla="*/ 3546 h 5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703" h="5201">
                    <a:moveTo>
                      <a:pt x="1080" y="2497"/>
                    </a:moveTo>
                    <a:lnTo>
                      <a:pt x="1095" y="2513"/>
                    </a:lnTo>
                    <a:lnTo>
                      <a:pt x="1083" y="2519"/>
                    </a:lnTo>
                    <a:lnTo>
                      <a:pt x="1074" y="2515"/>
                    </a:lnTo>
                    <a:lnTo>
                      <a:pt x="1080" y="2497"/>
                    </a:lnTo>
                    <a:lnTo>
                      <a:pt x="1080" y="2497"/>
                    </a:lnTo>
                    <a:close/>
                    <a:moveTo>
                      <a:pt x="1110" y="2498"/>
                    </a:moveTo>
                    <a:lnTo>
                      <a:pt x="1099" y="2484"/>
                    </a:lnTo>
                    <a:lnTo>
                      <a:pt x="1113" y="2462"/>
                    </a:lnTo>
                    <a:lnTo>
                      <a:pt x="1133" y="2460"/>
                    </a:lnTo>
                    <a:lnTo>
                      <a:pt x="1139" y="2486"/>
                    </a:lnTo>
                    <a:lnTo>
                      <a:pt x="1125" y="2499"/>
                    </a:lnTo>
                    <a:lnTo>
                      <a:pt x="1110" y="2498"/>
                    </a:lnTo>
                    <a:lnTo>
                      <a:pt x="1110" y="2498"/>
                    </a:lnTo>
                    <a:close/>
                    <a:moveTo>
                      <a:pt x="36" y="5190"/>
                    </a:moveTo>
                    <a:lnTo>
                      <a:pt x="27" y="5168"/>
                    </a:lnTo>
                    <a:lnTo>
                      <a:pt x="7" y="5169"/>
                    </a:lnTo>
                    <a:lnTo>
                      <a:pt x="0" y="5201"/>
                    </a:lnTo>
                    <a:lnTo>
                      <a:pt x="24" y="5201"/>
                    </a:lnTo>
                    <a:lnTo>
                      <a:pt x="36" y="5190"/>
                    </a:lnTo>
                    <a:lnTo>
                      <a:pt x="36" y="5190"/>
                    </a:lnTo>
                    <a:close/>
                    <a:moveTo>
                      <a:pt x="58" y="5161"/>
                    </a:moveTo>
                    <a:lnTo>
                      <a:pt x="76" y="5142"/>
                    </a:lnTo>
                    <a:lnTo>
                      <a:pt x="92" y="5156"/>
                    </a:lnTo>
                    <a:lnTo>
                      <a:pt x="83" y="5187"/>
                    </a:lnTo>
                    <a:lnTo>
                      <a:pt x="66" y="5183"/>
                    </a:lnTo>
                    <a:lnTo>
                      <a:pt x="58" y="5161"/>
                    </a:lnTo>
                    <a:lnTo>
                      <a:pt x="58" y="5161"/>
                    </a:lnTo>
                    <a:close/>
                    <a:moveTo>
                      <a:pt x="218" y="5044"/>
                    </a:moveTo>
                    <a:lnTo>
                      <a:pt x="215" y="5079"/>
                    </a:lnTo>
                    <a:lnTo>
                      <a:pt x="228" y="5091"/>
                    </a:lnTo>
                    <a:lnTo>
                      <a:pt x="252" y="5094"/>
                    </a:lnTo>
                    <a:lnTo>
                      <a:pt x="258" y="5062"/>
                    </a:lnTo>
                    <a:lnTo>
                      <a:pt x="218" y="5044"/>
                    </a:lnTo>
                    <a:lnTo>
                      <a:pt x="218" y="5044"/>
                    </a:lnTo>
                    <a:close/>
                    <a:moveTo>
                      <a:pt x="591" y="4743"/>
                    </a:moveTo>
                    <a:lnTo>
                      <a:pt x="577" y="4697"/>
                    </a:lnTo>
                    <a:lnTo>
                      <a:pt x="609" y="4675"/>
                    </a:lnTo>
                    <a:lnTo>
                      <a:pt x="613" y="4658"/>
                    </a:lnTo>
                    <a:lnTo>
                      <a:pt x="606" y="4646"/>
                    </a:lnTo>
                    <a:lnTo>
                      <a:pt x="636" y="4630"/>
                    </a:lnTo>
                    <a:lnTo>
                      <a:pt x="654" y="4595"/>
                    </a:lnTo>
                    <a:lnTo>
                      <a:pt x="668" y="4630"/>
                    </a:lnTo>
                    <a:lnTo>
                      <a:pt x="652" y="4650"/>
                    </a:lnTo>
                    <a:lnTo>
                      <a:pt x="651" y="4680"/>
                    </a:lnTo>
                    <a:lnTo>
                      <a:pt x="609" y="4706"/>
                    </a:lnTo>
                    <a:lnTo>
                      <a:pt x="608" y="4737"/>
                    </a:lnTo>
                    <a:lnTo>
                      <a:pt x="591" y="4743"/>
                    </a:lnTo>
                    <a:lnTo>
                      <a:pt x="591" y="4743"/>
                    </a:lnTo>
                    <a:close/>
                    <a:moveTo>
                      <a:pt x="747" y="4397"/>
                    </a:moveTo>
                    <a:lnTo>
                      <a:pt x="769" y="4415"/>
                    </a:lnTo>
                    <a:lnTo>
                      <a:pt x="775" y="4443"/>
                    </a:lnTo>
                    <a:lnTo>
                      <a:pt x="764" y="4450"/>
                    </a:lnTo>
                    <a:lnTo>
                      <a:pt x="740" y="4430"/>
                    </a:lnTo>
                    <a:lnTo>
                      <a:pt x="738" y="4409"/>
                    </a:lnTo>
                    <a:lnTo>
                      <a:pt x="747" y="4397"/>
                    </a:lnTo>
                    <a:lnTo>
                      <a:pt x="747" y="4397"/>
                    </a:lnTo>
                    <a:close/>
                    <a:moveTo>
                      <a:pt x="817" y="4334"/>
                    </a:moveTo>
                    <a:lnTo>
                      <a:pt x="803" y="4322"/>
                    </a:lnTo>
                    <a:lnTo>
                      <a:pt x="775" y="4321"/>
                    </a:lnTo>
                    <a:lnTo>
                      <a:pt x="766" y="4314"/>
                    </a:lnTo>
                    <a:lnTo>
                      <a:pt x="778" y="4289"/>
                    </a:lnTo>
                    <a:lnTo>
                      <a:pt x="807" y="4276"/>
                    </a:lnTo>
                    <a:lnTo>
                      <a:pt x="817" y="4274"/>
                    </a:lnTo>
                    <a:lnTo>
                      <a:pt x="822" y="4264"/>
                    </a:lnTo>
                    <a:lnTo>
                      <a:pt x="842" y="4262"/>
                    </a:lnTo>
                    <a:lnTo>
                      <a:pt x="852" y="4255"/>
                    </a:lnTo>
                    <a:lnTo>
                      <a:pt x="877" y="4248"/>
                    </a:lnTo>
                    <a:lnTo>
                      <a:pt x="858" y="4282"/>
                    </a:lnTo>
                    <a:lnTo>
                      <a:pt x="827" y="4303"/>
                    </a:lnTo>
                    <a:lnTo>
                      <a:pt x="825" y="4324"/>
                    </a:lnTo>
                    <a:lnTo>
                      <a:pt x="817" y="4334"/>
                    </a:lnTo>
                    <a:lnTo>
                      <a:pt x="817" y="4334"/>
                    </a:lnTo>
                    <a:close/>
                    <a:moveTo>
                      <a:pt x="1704" y="932"/>
                    </a:moveTo>
                    <a:lnTo>
                      <a:pt x="1689" y="916"/>
                    </a:lnTo>
                    <a:lnTo>
                      <a:pt x="1686" y="890"/>
                    </a:lnTo>
                    <a:lnTo>
                      <a:pt x="1713" y="864"/>
                    </a:lnTo>
                    <a:lnTo>
                      <a:pt x="1731" y="858"/>
                    </a:lnTo>
                    <a:lnTo>
                      <a:pt x="1725" y="890"/>
                    </a:lnTo>
                    <a:lnTo>
                      <a:pt x="1723" y="918"/>
                    </a:lnTo>
                    <a:lnTo>
                      <a:pt x="1704" y="932"/>
                    </a:lnTo>
                    <a:lnTo>
                      <a:pt x="1704" y="932"/>
                    </a:lnTo>
                    <a:close/>
                    <a:moveTo>
                      <a:pt x="1910" y="1101"/>
                    </a:moveTo>
                    <a:lnTo>
                      <a:pt x="1882" y="1084"/>
                    </a:lnTo>
                    <a:lnTo>
                      <a:pt x="1868" y="1055"/>
                    </a:lnTo>
                    <a:lnTo>
                      <a:pt x="1878" y="1048"/>
                    </a:lnTo>
                    <a:lnTo>
                      <a:pt x="1868" y="987"/>
                    </a:lnTo>
                    <a:lnTo>
                      <a:pt x="1848" y="928"/>
                    </a:lnTo>
                    <a:lnTo>
                      <a:pt x="1821" y="903"/>
                    </a:lnTo>
                    <a:lnTo>
                      <a:pt x="1792" y="884"/>
                    </a:lnTo>
                    <a:lnTo>
                      <a:pt x="1772" y="883"/>
                    </a:lnTo>
                    <a:lnTo>
                      <a:pt x="1767" y="860"/>
                    </a:lnTo>
                    <a:lnTo>
                      <a:pt x="1772" y="814"/>
                    </a:lnTo>
                    <a:lnTo>
                      <a:pt x="1762" y="780"/>
                    </a:lnTo>
                    <a:lnTo>
                      <a:pt x="1775" y="752"/>
                    </a:lnTo>
                    <a:lnTo>
                      <a:pt x="1794" y="741"/>
                    </a:lnTo>
                    <a:lnTo>
                      <a:pt x="1800" y="725"/>
                    </a:lnTo>
                    <a:lnTo>
                      <a:pt x="1823" y="721"/>
                    </a:lnTo>
                    <a:lnTo>
                      <a:pt x="1838" y="687"/>
                    </a:lnTo>
                    <a:lnTo>
                      <a:pt x="1851" y="670"/>
                    </a:lnTo>
                    <a:lnTo>
                      <a:pt x="1847" y="656"/>
                    </a:lnTo>
                    <a:lnTo>
                      <a:pt x="1812" y="630"/>
                    </a:lnTo>
                    <a:lnTo>
                      <a:pt x="1799" y="628"/>
                    </a:lnTo>
                    <a:lnTo>
                      <a:pt x="1789" y="615"/>
                    </a:lnTo>
                    <a:lnTo>
                      <a:pt x="1801" y="590"/>
                    </a:lnTo>
                    <a:lnTo>
                      <a:pt x="1826" y="584"/>
                    </a:lnTo>
                    <a:lnTo>
                      <a:pt x="1879" y="613"/>
                    </a:lnTo>
                    <a:lnTo>
                      <a:pt x="1937" y="623"/>
                    </a:lnTo>
                    <a:lnTo>
                      <a:pt x="1957" y="607"/>
                    </a:lnTo>
                    <a:lnTo>
                      <a:pt x="1959" y="581"/>
                    </a:lnTo>
                    <a:lnTo>
                      <a:pt x="1970" y="571"/>
                    </a:lnTo>
                    <a:lnTo>
                      <a:pt x="1959" y="546"/>
                    </a:lnTo>
                    <a:lnTo>
                      <a:pt x="1943" y="537"/>
                    </a:lnTo>
                    <a:lnTo>
                      <a:pt x="1937" y="521"/>
                    </a:lnTo>
                    <a:lnTo>
                      <a:pt x="1919" y="490"/>
                    </a:lnTo>
                    <a:lnTo>
                      <a:pt x="1908" y="459"/>
                    </a:lnTo>
                    <a:lnTo>
                      <a:pt x="1934" y="429"/>
                    </a:lnTo>
                    <a:lnTo>
                      <a:pt x="1948" y="427"/>
                    </a:lnTo>
                    <a:lnTo>
                      <a:pt x="1952" y="413"/>
                    </a:lnTo>
                    <a:lnTo>
                      <a:pt x="1939" y="379"/>
                    </a:lnTo>
                    <a:lnTo>
                      <a:pt x="1922" y="328"/>
                    </a:lnTo>
                    <a:lnTo>
                      <a:pt x="1929" y="304"/>
                    </a:lnTo>
                    <a:lnTo>
                      <a:pt x="1925" y="240"/>
                    </a:lnTo>
                    <a:lnTo>
                      <a:pt x="1911" y="200"/>
                    </a:lnTo>
                    <a:lnTo>
                      <a:pt x="1852" y="110"/>
                    </a:lnTo>
                    <a:lnTo>
                      <a:pt x="1841" y="69"/>
                    </a:lnTo>
                    <a:lnTo>
                      <a:pt x="1827" y="46"/>
                    </a:lnTo>
                    <a:lnTo>
                      <a:pt x="1835" y="36"/>
                    </a:lnTo>
                    <a:lnTo>
                      <a:pt x="1852" y="36"/>
                    </a:lnTo>
                    <a:lnTo>
                      <a:pt x="1869" y="14"/>
                    </a:lnTo>
                    <a:lnTo>
                      <a:pt x="1865" y="0"/>
                    </a:lnTo>
                    <a:lnTo>
                      <a:pt x="1903" y="0"/>
                    </a:lnTo>
                    <a:lnTo>
                      <a:pt x="1915" y="25"/>
                    </a:lnTo>
                    <a:lnTo>
                      <a:pt x="1971" y="71"/>
                    </a:lnTo>
                    <a:lnTo>
                      <a:pt x="2018" y="81"/>
                    </a:lnTo>
                    <a:lnTo>
                      <a:pt x="2042" y="126"/>
                    </a:lnTo>
                    <a:lnTo>
                      <a:pt x="2119" y="203"/>
                    </a:lnTo>
                    <a:lnTo>
                      <a:pt x="2162" y="234"/>
                    </a:lnTo>
                    <a:lnTo>
                      <a:pt x="2176" y="259"/>
                    </a:lnTo>
                    <a:lnTo>
                      <a:pt x="2209" y="266"/>
                    </a:lnTo>
                    <a:lnTo>
                      <a:pt x="2239" y="298"/>
                    </a:lnTo>
                    <a:lnTo>
                      <a:pt x="2289" y="322"/>
                    </a:lnTo>
                    <a:lnTo>
                      <a:pt x="2332" y="328"/>
                    </a:lnTo>
                    <a:lnTo>
                      <a:pt x="2364" y="359"/>
                    </a:lnTo>
                    <a:lnTo>
                      <a:pt x="2390" y="354"/>
                    </a:lnTo>
                    <a:lnTo>
                      <a:pt x="2403" y="364"/>
                    </a:lnTo>
                    <a:lnTo>
                      <a:pt x="2446" y="357"/>
                    </a:lnTo>
                    <a:lnTo>
                      <a:pt x="2501" y="319"/>
                    </a:lnTo>
                    <a:lnTo>
                      <a:pt x="2529" y="283"/>
                    </a:lnTo>
                    <a:lnTo>
                      <a:pt x="2536" y="253"/>
                    </a:lnTo>
                    <a:lnTo>
                      <a:pt x="2544" y="242"/>
                    </a:lnTo>
                    <a:lnTo>
                      <a:pt x="2554" y="257"/>
                    </a:lnTo>
                    <a:lnTo>
                      <a:pt x="2554" y="286"/>
                    </a:lnTo>
                    <a:lnTo>
                      <a:pt x="2535" y="337"/>
                    </a:lnTo>
                    <a:lnTo>
                      <a:pt x="2535" y="383"/>
                    </a:lnTo>
                    <a:lnTo>
                      <a:pt x="2546" y="400"/>
                    </a:lnTo>
                    <a:lnTo>
                      <a:pt x="2587" y="425"/>
                    </a:lnTo>
                    <a:lnTo>
                      <a:pt x="2616" y="460"/>
                    </a:lnTo>
                    <a:lnTo>
                      <a:pt x="2618" y="487"/>
                    </a:lnTo>
                    <a:lnTo>
                      <a:pt x="2615" y="503"/>
                    </a:lnTo>
                    <a:lnTo>
                      <a:pt x="2641" y="503"/>
                    </a:lnTo>
                    <a:lnTo>
                      <a:pt x="2657" y="478"/>
                    </a:lnTo>
                    <a:lnTo>
                      <a:pt x="2682" y="454"/>
                    </a:lnTo>
                    <a:lnTo>
                      <a:pt x="2703" y="452"/>
                    </a:lnTo>
                    <a:lnTo>
                      <a:pt x="2691" y="477"/>
                    </a:lnTo>
                    <a:lnTo>
                      <a:pt x="2675" y="487"/>
                    </a:lnTo>
                    <a:lnTo>
                      <a:pt x="2673" y="520"/>
                    </a:lnTo>
                    <a:lnTo>
                      <a:pt x="2652" y="536"/>
                    </a:lnTo>
                    <a:lnTo>
                      <a:pt x="2622" y="549"/>
                    </a:lnTo>
                    <a:lnTo>
                      <a:pt x="2616" y="574"/>
                    </a:lnTo>
                    <a:lnTo>
                      <a:pt x="2604" y="593"/>
                    </a:lnTo>
                    <a:lnTo>
                      <a:pt x="2580" y="594"/>
                    </a:lnTo>
                    <a:lnTo>
                      <a:pt x="2568" y="584"/>
                    </a:lnTo>
                    <a:lnTo>
                      <a:pt x="2544" y="602"/>
                    </a:lnTo>
                    <a:lnTo>
                      <a:pt x="2547" y="620"/>
                    </a:lnTo>
                    <a:lnTo>
                      <a:pt x="2504" y="620"/>
                    </a:lnTo>
                    <a:lnTo>
                      <a:pt x="2470" y="611"/>
                    </a:lnTo>
                    <a:lnTo>
                      <a:pt x="2443" y="620"/>
                    </a:lnTo>
                    <a:lnTo>
                      <a:pt x="2396" y="684"/>
                    </a:lnTo>
                    <a:lnTo>
                      <a:pt x="2380" y="753"/>
                    </a:lnTo>
                    <a:lnTo>
                      <a:pt x="2372" y="810"/>
                    </a:lnTo>
                    <a:lnTo>
                      <a:pt x="2382" y="848"/>
                    </a:lnTo>
                    <a:lnTo>
                      <a:pt x="2376" y="877"/>
                    </a:lnTo>
                    <a:lnTo>
                      <a:pt x="2378" y="902"/>
                    </a:lnTo>
                    <a:lnTo>
                      <a:pt x="2349" y="890"/>
                    </a:lnTo>
                    <a:lnTo>
                      <a:pt x="2332" y="866"/>
                    </a:lnTo>
                    <a:lnTo>
                      <a:pt x="2278" y="853"/>
                    </a:lnTo>
                    <a:lnTo>
                      <a:pt x="2227" y="826"/>
                    </a:lnTo>
                    <a:lnTo>
                      <a:pt x="2181" y="785"/>
                    </a:lnTo>
                    <a:lnTo>
                      <a:pt x="2152" y="752"/>
                    </a:lnTo>
                    <a:lnTo>
                      <a:pt x="2121" y="756"/>
                    </a:lnTo>
                    <a:lnTo>
                      <a:pt x="2093" y="750"/>
                    </a:lnTo>
                    <a:lnTo>
                      <a:pt x="2080" y="737"/>
                    </a:lnTo>
                    <a:lnTo>
                      <a:pt x="2048" y="736"/>
                    </a:lnTo>
                    <a:lnTo>
                      <a:pt x="2010" y="764"/>
                    </a:lnTo>
                    <a:lnTo>
                      <a:pt x="1969" y="820"/>
                    </a:lnTo>
                    <a:lnTo>
                      <a:pt x="1951" y="809"/>
                    </a:lnTo>
                    <a:lnTo>
                      <a:pt x="1908" y="781"/>
                    </a:lnTo>
                    <a:lnTo>
                      <a:pt x="1886" y="784"/>
                    </a:lnTo>
                    <a:lnTo>
                      <a:pt x="1863" y="804"/>
                    </a:lnTo>
                    <a:lnTo>
                      <a:pt x="1863" y="836"/>
                    </a:lnTo>
                    <a:lnTo>
                      <a:pt x="1874" y="864"/>
                    </a:lnTo>
                    <a:lnTo>
                      <a:pt x="1909" y="884"/>
                    </a:lnTo>
                    <a:lnTo>
                      <a:pt x="1946" y="873"/>
                    </a:lnTo>
                    <a:lnTo>
                      <a:pt x="1989" y="922"/>
                    </a:lnTo>
                    <a:lnTo>
                      <a:pt x="2026" y="932"/>
                    </a:lnTo>
                    <a:lnTo>
                      <a:pt x="2066" y="932"/>
                    </a:lnTo>
                    <a:lnTo>
                      <a:pt x="2080" y="952"/>
                    </a:lnTo>
                    <a:lnTo>
                      <a:pt x="2054" y="987"/>
                    </a:lnTo>
                    <a:lnTo>
                      <a:pt x="2045" y="1011"/>
                    </a:lnTo>
                    <a:lnTo>
                      <a:pt x="2022" y="993"/>
                    </a:lnTo>
                    <a:lnTo>
                      <a:pt x="1976" y="990"/>
                    </a:lnTo>
                    <a:lnTo>
                      <a:pt x="1960" y="1002"/>
                    </a:lnTo>
                    <a:lnTo>
                      <a:pt x="1963" y="1027"/>
                    </a:lnTo>
                    <a:lnTo>
                      <a:pt x="1950" y="1055"/>
                    </a:lnTo>
                    <a:lnTo>
                      <a:pt x="1910" y="1101"/>
                    </a:lnTo>
                    <a:lnTo>
                      <a:pt x="1910" y="1101"/>
                    </a:lnTo>
                    <a:close/>
                    <a:moveTo>
                      <a:pt x="1855" y="2048"/>
                    </a:moveTo>
                    <a:lnTo>
                      <a:pt x="1857" y="2015"/>
                    </a:lnTo>
                    <a:lnTo>
                      <a:pt x="1867" y="1996"/>
                    </a:lnTo>
                    <a:lnTo>
                      <a:pt x="1860" y="1991"/>
                    </a:lnTo>
                    <a:lnTo>
                      <a:pt x="1838" y="2003"/>
                    </a:lnTo>
                    <a:lnTo>
                      <a:pt x="1835" y="1982"/>
                    </a:lnTo>
                    <a:lnTo>
                      <a:pt x="1851" y="1925"/>
                    </a:lnTo>
                    <a:lnTo>
                      <a:pt x="1862" y="1913"/>
                    </a:lnTo>
                    <a:lnTo>
                      <a:pt x="1867" y="1937"/>
                    </a:lnTo>
                    <a:lnTo>
                      <a:pt x="1865" y="1962"/>
                    </a:lnTo>
                    <a:lnTo>
                      <a:pt x="1889" y="1969"/>
                    </a:lnTo>
                    <a:lnTo>
                      <a:pt x="1894" y="1988"/>
                    </a:lnTo>
                    <a:lnTo>
                      <a:pt x="1886" y="2026"/>
                    </a:lnTo>
                    <a:lnTo>
                      <a:pt x="1867" y="2044"/>
                    </a:lnTo>
                    <a:lnTo>
                      <a:pt x="1855" y="2048"/>
                    </a:lnTo>
                    <a:lnTo>
                      <a:pt x="1855" y="2048"/>
                    </a:lnTo>
                    <a:close/>
                    <a:moveTo>
                      <a:pt x="593" y="3208"/>
                    </a:moveTo>
                    <a:lnTo>
                      <a:pt x="611" y="3221"/>
                    </a:lnTo>
                    <a:lnTo>
                      <a:pt x="623" y="3215"/>
                    </a:lnTo>
                    <a:lnTo>
                      <a:pt x="602" y="3201"/>
                    </a:lnTo>
                    <a:lnTo>
                      <a:pt x="592" y="3202"/>
                    </a:lnTo>
                    <a:lnTo>
                      <a:pt x="593" y="3208"/>
                    </a:lnTo>
                    <a:lnTo>
                      <a:pt x="593" y="3208"/>
                    </a:lnTo>
                    <a:close/>
                    <a:moveTo>
                      <a:pt x="585" y="3231"/>
                    </a:moveTo>
                    <a:lnTo>
                      <a:pt x="590" y="3240"/>
                    </a:lnTo>
                    <a:lnTo>
                      <a:pt x="596" y="3232"/>
                    </a:lnTo>
                    <a:lnTo>
                      <a:pt x="585" y="3231"/>
                    </a:lnTo>
                    <a:lnTo>
                      <a:pt x="585" y="3231"/>
                    </a:lnTo>
                    <a:close/>
                    <a:moveTo>
                      <a:pt x="564" y="3251"/>
                    </a:moveTo>
                    <a:lnTo>
                      <a:pt x="577" y="3257"/>
                    </a:lnTo>
                    <a:lnTo>
                      <a:pt x="585" y="3247"/>
                    </a:lnTo>
                    <a:lnTo>
                      <a:pt x="564" y="3251"/>
                    </a:lnTo>
                    <a:lnTo>
                      <a:pt x="564" y="3251"/>
                    </a:lnTo>
                    <a:close/>
                    <a:moveTo>
                      <a:pt x="544" y="3269"/>
                    </a:moveTo>
                    <a:lnTo>
                      <a:pt x="547" y="3284"/>
                    </a:lnTo>
                    <a:lnTo>
                      <a:pt x="567" y="3273"/>
                    </a:lnTo>
                    <a:lnTo>
                      <a:pt x="544" y="3269"/>
                    </a:lnTo>
                    <a:lnTo>
                      <a:pt x="544" y="3269"/>
                    </a:lnTo>
                    <a:close/>
                    <a:moveTo>
                      <a:pt x="519" y="3353"/>
                    </a:moveTo>
                    <a:lnTo>
                      <a:pt x="507" y="3317"/>
                    </a:lnTo>
                    <a:lnTo>
                      <a:pt x="508" y="3294"/>
                    </a:lnTo>
                    <a:lnTo>
                      <a:pt x="526" y="3285"/>
                    </a:lnTo>
                    <a:lnTo>
                      <a:pt x="528" y="3306"/>
                    </a:lnTo>
                    <a:lnTo>
                      <a:pt x="549" y="3317"/>
                    </a:lnTo>
                    <a:lnTo>
                      <a:pt x="561" y="3340"/>
                    </a:lnTo>
                    <a:lnTo>
                      <a:pt x="540" y="3356"/>
                    </a:lnTo>
                    <a:lnTo>
                      <a:pt x="519" y="3353"/>
                    </a:lnTo>
                    <a:lnTo>
                      <a:pt x="519" y="3353"/>
                    </a:lnTo>
                    <a:close/>
                    <a:moveTo>
                      <a:pt x="779" y="3374"/>
                    </a:moveTo>
                    <a:lnTo>
                      <a:pt x="776" y="3356"/>
                    </a:lnTo>
                    <a:lnTo>
                      <a:pt x="787" y="3345"/>
                    </a:lnTo>
                    <a:lnTo>
                      <a:pt x="799" y="3351"/>
                    </a:lnTo>
                    <a:lnTo>
                      <a:pt x="796" y="3372"/>
                    </a:lnTo>
                    <a:lnTo>
                      <a:pt x="779" y="3374"/>
                    </a:lnTo>
                    <a:lnTo>
                      <a:pt x="779" y="3374"/>
                    </a:lnTo>
                    <a:close/>
                    <a:moveTo>
                      <a:pt x="749" y="3428"/>
                    </a:moveTo>
                    <a:lnTo>
                      <a:pt x="763" y="3414"/>
                    </a:lnTo>
                    <a:lnTo>
                      <a:pt x="773" y="3418"/>
                    </a:lnTo>
                    <a:lnTo>
                      <a:pt x="760" y="3438"/>
                    </a:lnTo>
                    <a:lnTo>
                      <a:pt x="749" y="3428"/>
                    </a:lnTo>
                    <a:lnTo>
                      <a:pt x="749" y="3428"/>
                    </a:lnTo>
                    <a:close/>
                    <a:moveTo>
                      <a:pt x="737" y="3340"/>
                    </a:moveTo>
                    <a:lnTo>
                      <a:pt x="723" y="3356"/>
                    </a:lnTo>
                    <a:lnTo>
                      <a:pt x="729" y="3388"/>
                    </a:lnTo>
                    <a:lnTo>
                      <a:pt x="741" y="3411"/>
                    </a:lnTo>
                    <a:lnTo>
                      <a:pt x="757" y="3412"/>
                    </a:lnTo>
                    <a:lnTo>
                      <a:pt x="763" y="3384"/>
                    </a:lnTo>
                    <a:lnTo>
                      <a:pt x="745" y="3351"/>
                    </a:lnTo>
                    <a:lnTo>
                      <a:pt x="744" y="3341"/>
                    </a:lnTo>
                    <a:lnTo>
                      <a:pt x="737" y="3340"/>
                    </a:lnTo>
                    <a:lnTo>
                      <a:pt x="737" y="3340"/>
                    </a:lnTo>
                    <a:close/>
                    <a:moveTo>
                      <a:pt x="1473" y="2925"/>
                    </a:moveTo>
                    <a:lnTo>
                      <a:pt x="1457" y="2891"/>
                    </a:lnTo>
                    <a:lnTo>
                      <a:pt x="1458" y="2865"/>
                    </a:lnTo>
                    <a:lnTo>
                      <a:pt x="1469" y="2845"/>
                    </a:lnTo>
                    <a:lnTo>
                      <a:pt x="1488" y="2842"/>
                    </a:lnTo>
                    <a:lnTo>
                      <a:pt x="1494" y="2865"/>
                    </a:lnTo>
                    <a:lnTo>
                      <a:pt x="1490" y="2889"/>
                    </a:lnTo>
                    <a:lnTo>
                      <a:pt x="1496" y="2903"/>
                    </a:lnTo>
                    <a:lnTo>
                      <a:pt x="1491" y="2925"/>
                    </a:lnTo>
                    <a:lnTo>
                      <a:pt x="1473" y="2925"/>
                    </a:lnTo>
                    <a:lnTo>
                      <a:pt x="1473" y="2925"/>
                    </a:lnTo>
                    <a:close/>
                    <a:moveTo>
                      <a:pt x="1351" y="2895"/>
                    </a:moveTo>
                    <a:lnTo>
                      <a:pt x="1378" y="2869"/>
                    </a:lnTo>
                    <a:lnTo>
                      <a:pt x="1400" y="2874"/>
                    </a:lnTo>
                    <a:lnTo>
                      <a:pt x="1399" y="2890"/>
                    </a:lnTo>
                    <a:lnTo>
                      <a:pt x="1377" y="2902"/>
                    </a:lnTo>
                    <a:lnTo>
                      <a:pt x="1351" y="2895"/>
                    </a:lnTo>
                    <a:lnTo>
                      <a:pt x="1351" y="2895"/>
                    </a:lnTo>
                    <a:close/>
                    <a:moveTo>
                      <a:pt x="1196" y="3255"/>
                    </a:moveTo>
                    <a:lnTo>
                      <a:pt x="1209" y="3261"/>
                    </a:lnTo>
                    <a:lnTo>
                      <a:pt x="1221" y="3249"/>
                    </a:lnTo>
                    <a:lnTo>
                      <a:pt x="1241" y="3256"/>
                    </a:lnTo>
                    <a:lnTo>
                      <a:pt x="1258" y="3251"/>
                    </a:lnTo>
                    <a:lnTo>
                      <a:pt x="1255" y="3231"/>
                    </a:lnTo>
                    <a:lnTo>
                      <a:pt x="1224" y="3198"/>
                    </a:lnTo>
                    <a:lnTo>
                      <a:pt x="1239" y="3168"/>
                    </a:lnTo>
                    <a:lnTo>
                      <a:pt x="1254" y="3118"/>
                    </a:lnTo>
                    <a:lnTo>
                      <a:pt x="1295" y="3094"/>
                    </a:lnTo>
                    <a:lnTo>
                      <a:pt x="1306" y="3075"/>
                    </a:lnTo>
                    <a:lnTo>
                      <a:pt x="1344" y="3080"/>
                    </a:lnTo>
                    <a:lnTo>
                      <a:pt x="1392" y="3111"/>
                    </a:lnTo>
                    <a:lnTo>
                      <a:pt x="1406" y="3134"/>
                    </a:lnTo>
                    <a:lnTo>
                      <a:pt x="1426" y="3125"/>
                    </a:lnTo>
                    <a:lnTo>
                      <a:pt x="1443" y="3064"/>
                    </a:lnTo>
                    <a:lnTo>
                      <a:pt x="1481" y="3028"/>
                    </a:lnTo>
                    <a:lnTo>
                      <a:pt x="1485" y="3006"/>
                    </a:lnTo>
                    <a:lnTo>
                      <a:pt x="1473" y="2994"/>
                    </a:lnTo>
                    <a:lnTo>
                      <a:pt x="1464" y="2970"/>
                    </a:lnTo>
                    <a:lnTo>
                      <a:pt x="1427" y="2941"/>
                    </a:lnTo>
                    <a:lnTo>
                      <a:pt x="1402" y="2940"/>
                    </a:lnTo>
                    <a:lnTo>
                      <a:pt x="1377" y="2921"/>
                    </a:lnTo>
                    <a:lnTo>
                      <a:pt x="1333" y="2919"/>
                    </a:lnTo>
                    <a:lnTo>
                      <a:pt x="1291" y="2953"/>
                    </a:lnTo>
                    <a:lnTo>
                      <a:pt x="1291" y="2975"/>
                    </a:lnTo>
                    <a:lnTo>
                      <a:pt x="1275" y="2999"/>
                    </a:lnTo>
                    <a:lnTo>
                      <a:pt x="1244" y="3009"/>
                    </a:lnTo>
                    <a:lnTo>
                      <a:pt x="1218" y="3027"/>
                    </a:lnTo>
                    <a:lnTo>
                      <a:pt x="1202" y="3022"/>
                    </a:lnTo>
                    <a:lnTo>
                      <a:pt x="1183" y="2977"/>
                    </a:lnTo>
                    <a:lnTo>
                      <a:pt x="1166" y="2978"/>
                    </a:lnTo>
                    <a:lnTo>
                      <a:pt x="1121" y="3030"/>
                    </a:lnTo>
                    <a:lnTo>
                      <a:pt x="1119" y="3061"/>
                    </a:lnTo>
                    <a:lnTo>
                      <a:pt x="1090" y="3081"/>
                    </a:lnTo>
                    <a:lnTo>
                      <a:pt x="1082" y="3115"/>
                    </a:lnTo>
                    <a:lnTo>
                      <a:pt x="1130" y="3128"/>
                    </a:lnTo>
                    <a:lnTo>
                      <a:pt x="1140" y="3162"/>
                    </a:lnTo>
                    <a:lnTo>
                      <a:pt x="1129" y="3171"/>
                    </a:lnTo>
                    <a:lnTo>
                      <a:pt x="1129" y="3188"/>
                    </a:lnTo>
                    <a:lnTo>
                      <a:pt x="1156" y="3230"/>
                    </a:lnTo>
                    <a:lnTo>
                      <a:pt x="1198" y="3235"/>
                    </a:lnTo>
                    <a:lnTo>
                      <a:pt x="1196" y="3255"/>
                    </a:lnTo>
                    <a:lnTo>
                      <a:pt x="1196" y="3255"/>
                    </a:lnTo>
                    <a:close/>
                    <a:moveTo>
                      <a:pt x="973" y="3836"/>
                    </a:moveTo>
                    <a:lnTo>
                      <a:pt x="953" y="3809"/>
                    </a:lnTo>
                    <a:lnTo>
                      <a:pt x="931" y="3814"/>
                    </a:lnTo>
                    <a:lnTo>
                      <a:pt x="923" y="3834"/>
                    </a:lnTo>
                    <a:lnTo>
                      <a:pt x="941" y="3869"/>
                    </a:lnTo>
                    <a:lnTo>
                      <a:pt x="971" y="3874"/>
                    </a:lnTo>
                    <a:lnTo>
                      <a:pt x="979" y="3859"/>
                    </a:lnTo>
                    <a:lnTo>
                      <a:pt x="973" y="3836"/>
                    </a:lnTo>
                    <a:lnTo>
                      <a:pt x="973" y="3836"/>
                    </a:lnTo>
                    <a:close/>
                    <a:moveTo>
                      <a:pt x="1002" y="3797"/>
                    </a:moveTo>
                    <a:lnTo>
                      <a:pt x="995" y="3742"/>
                    </a:lnTo>
                    <a:lnTo>
                      <a:pt x="996" y="3719"/>
                    </a:lnTo>
                    <a:lnTo>
                      <a:pt x="1014" y="3736"/>
                    </a:lnTo>
                    <a:lnTo>
                      <a:pt x="1017" y="3765"/>
                    </a:lnTo>
                    <a:lnTo>
                      <a:pt x="1010" y="3788"/>
                    </a:lnTo>
                    <a:lnTo>
                      <a:pt x="1002" y="3797"/>
                    </a:lnTo>
                    <a:lnTo>
                      <a:pt x="1002" y="3797"/>
                    </a:lnTo>
                    <a:close/>
                    <a:moveTo>
                      <a:pt x="941" y="3701"/>
                    </a:moveTo>
                    <a:lnTo>
                      <a:pt x="973" y="3682"/>
                    </a:lnTo>
                    <a:lnTo>
                      <a:pt x="1006" y="3636"/>
                    </a:lnTo>
                    <a:lnTo>
                      <a:pt x="975" y="3605"/>
                    </a:lnTo>
                    <a:lnTo>
                      <a:pt x="974" y="3586"/>
                    </a:lnTo>
                    <a:lnTo>
                      <a:pt x="991" y="3578"/>
                    </a:lnTo>
                    <a:lnTo>
                      <a:pt x="1014" y="3586"/>
                    </a:lnTo>
                    <a:lnTo>
                      <a:pt x="1030" y="3596"/>
                    </a:lnTo>
                    <a:lnTo>
                      <a:pt x="1038" y="3563"/>
                    </a:lnTo>
                    <a:lnTo>
                      <a:pt x="1037" y="3508"/>
                    </a:lnTo>
                    <a:lnTo>
                      <a:pt x="1027" y="3481"/>
                    </a:lnTo>
                    <a:lnTo>
                      <a:pt x="1030" y="3384"/>
                    </a:lnTo>
                    <a:lnTo>
                      <a:pt x="1026" y="3331"/>
                    </a:lnTo>
                    <a:lnTo>
                      <a:pt x="1044" y="3300"/>
                    </a:lnTo>
                    <a:lnTo>
                      <a:pt x="1076" y="3269"/>
                    </a:lnTo>
                    <a:lnTo>
                      <a:pt x="1069" y="3243"/>
                    </a:lnTo>
                    <a:lnTo>
                      <a:pt x="1051" y="3238"/>
                    </a:lnTo>
                    <a:lnTo>
                      <a:pt x="1050" y="3206"/>
                    </a:lnTo>
                    <a:lnTo>
                      <a:pt x="1032" y="3202"/>
                    </a:lnTo>
                    <a:lnTo>
                      <a:pt x="1038" y="3180"/>
                    </a:lnTo>
                    <a:lnTo>
                      <a:pt x="981" y="3181"/>
                    </a:lnTo>
                    <a:lnTo>
                      <a:pt x="974" y="3169"/>
                    </a:lnTo>
                    <a:lnTo>
                      <a:pt x="1001" y="3151"/>
                    </a:lnTo>
                    <a:lnTo>
                      <a:pt x="1010" y="3130"/>
                    </a:lnTo>
                    <a:lnTo>
                      <a:pt x="1002" y="3086"/>
                    </a:lnTo>
                    <a:lnTo>
                      <a:pt x="979" y="3072"/>
                    </a:lnTo>
                    <a:lnTo>
                      <a:pt x="953" y="3077"/>
                    </a:lnTo>
                    <a:lnTo>
                      <a:pt x="953" y="3088"/>
                    </a:lnTo>
                    <a:lnTo>
                      <a:pt x="929" y="3105"/>
                    </a:lnTo>
                    <a:lnTo>
                      <a:pt x="905" y="3101"/>
                    </a:lnTo>
                    <a:lnTo>
                      <a:pt x="867" y="3060"/>
                    </a:lnTo>
                    <a:lnTo>
                      <a:pt x="873" y="3036"/>
                    </a:lnTo>
                    <a:lnTo>
                      <a:pt x="926" y="3010"/>
                    </a:lnTo>
                    <a:lnTo>
                      <a:pt x="972" y="3001"/>
                    </a:lnTo>
                    <a:lnTo>
                      <a:pt x="1023" y="3019"/>
                    </a:lnTo>
                    <a:lnTo>
                      <a:pt x="1049" y="3030"/>
                    </a:lnTo>
                    <a:lnTo>
                      <a:pt x="1054" y="3017"/>
                    </a:lnTo>
                    <a:lnTo>
                      <a:pt x="1053" y="2993"/>
                    </a:lnTo>
                    <a:lnTo>
                      <a:pt x="1055" y="2958"/>
                    </a:lnTo>
                    <a:lnTo>
                      <a:pt x="1050" y="2934"/>
                    </a:lnTo>
                    <a:lnTo>
                      <a:pt x="1060" y="2916"/>
                    </a:lnTo>
                    <a:lnTo>
                      <a:pt x="1084" y="2914"/>
                    </a:lnTo>
                    <a:lnTo>
                      <a:pt x="1097" y="2934"/>
                    </a:lnTo>
                    <a:lnTo>
                      <a:pt x="1119" y="2936"/>
                    </a:lnTo>
                    <a:lnTo>
                      <a:pt x="1148" y="2920"/>
                    </a:lnTo>
                    <a:lnTo>
                      <a:pt x="1204" y="2910"/>
                    </a:lnTo>
                    <a:lnTo>
                      <a:pt x="1258" y="2892"/>
                    </a:lnTo>
                    <a:lnTo>
                      <a:pt x="1293" y="2891"/>
                    </a:lnTo>
                    <a:lnTo>
                      <a:pt x="1306" y="2896"/>
                    </a:lnTo>
                    <a:lnTo>
                      <a:pt x="1325" y="2888"/>
                    </a:lnTo>
                    <a:lnTo>
                      <a:pt x="1326" y="2877"/>
                    </a:lnTo>
                    <a:lnTo>
                      <a:pt x="1362" y="2857"/>
                    </a:lnTo>
                    <a:lnTo>
                      <a:pt x="1370" y="2839"/>
                    </a:lnTo>
                    <a:lnTo>
                      <a:pt x="1409" y="2806"/>
                    </a:lnTo>
                    <a:lnTo>
                      <a:pt x="1450" y="2793"/>
                    </a:lnTo>
                    <a:lnTo>
                      <a:pt x="1501" y="2802"/>
                    </a:lnTo>
                    <a:lnTo>
                      <a:pt x="1531" y="2794"/>
                    </a:lnTo>
                    <a:lnTo>
                      <a:pt x="1544" y="2806"/>
                    </a:lnTo>
                    <a:lnTo>
                      <a:pt x="1544" y="2835"/>
                    </a:lnTo>
                    <a:lnTo>
                      <a:pt x="1519" y="2871"/>
                    </a:lnTo>
                    <a:lnTo>
                      <a:pt x="1512" y="2900"/>
                    </a:lnTo>
                    <a:lnTo>
                      <a:pt x="1527" y="2911"/>
                    </a:lnTo>
                    <a:lnTo>
                      <a:pt x="1531" y="2942"/>
                    </a:lnTo>
                    <a:lnTo>
                      <a:pt x="1533" y="2974"/>
                    </a:lnTo>
                    <a:lnTo>
                      <a:pt x="1528" y="2987"/>
                    </a:lnTo>
                    <a:lnTo>
                      <a:pt x="1537" y="3019"/>
                    </a:lnTo>
                    <a:lnTo>
                      <a:pt x="1571" y="3034"/>
                    </a:lnTo>
                    <a:lnTo>
                      <a:pt x="1619" y="3078"/>
                    </a:lnTo>
                    <a:lnTo>
                      <a:pt x="1651" y="3088"/>
                    </a:lnTo>
                    <a:lnTo>
                      <a:pt x="1672" y="3077"/>
                    </a:lnTo>
                    <a:lnTo>
                      <a:pt x="1706" y="3027"/>
                    </a:lnTo>
                    <a:lnTo>
                      <a:pt x="1709" y="2994"/>
                    </a:lnTo>
                    <a:lnTo>
                      <a:pt x="1727" y="2982"/>
                    </a:lnTo>
                    <a:lnTo>
                      <a:pt x="1733" y="2965"/>
                    </a:lnTo>
                    <a:lnTo>
                      <a:pt x="1725" y="2943"/>
                    </a:lnTo>
                    <a:lnTo>
                      <a:pt x="1748" y="2902"/>
                    </a:lnTo>
                    <a:lnTo>
                      <a:pt x="1778" y="2896"/>
                    </a:lnTo>
                    <a:lnTo>
                      <a:pt x="1803" y="2896"/>
                    </a:lnTo>
                    <a:lnTo>
                      <a:pt x="1814" y="2880"/>
                    </a:lnTo>
                    <a:lnTo>
                      <a:pt x="1805" y="2868"/>
                    </a:lnTo>
                    <a:lnTo>
                      <a:pt x="1797" y="2832"/>
                    </a:lnTo>
                    <a:lnTo>
                      <a:pt x="1737" y="2805"/>
                    </a:lnTo>
                    <a:lnTo>
                      <a:pt x="1728" y="2787"/>
                    </a:lnTo>
                    <a:lnTo>
                      <a:pt x="1742" y="2742"/>
                    </a:lnTo>
                    <a:lnTo>
                      <a:pt x="1762" y="2725"/>
                    </a:lnTo>
                    <a:lnTo>
                      <a:pt x="1775" y="2721"/>
                    </a:lnTo>
                    <a:lnTo>
                      <a:pt x="1768" y="2735"/>
                    </a:lnTo>
                    <a:lnTo>
                      <a:pt x="1772" y="2772"/>
                    </a:lnTo>
                    <a:lnTo>
                      <a:pt x="1784" y="2781"/>
                    </a:lnTo>
                    <a:lnTo>
                      <a:pt x="1799" y="2771"/>
                    </a:lnTo>
                    <a:lnTo>
                      <a:pt x="1806" y="2762"/>
                    </a:lnTo>
                    <a:lnTo>
                      <a:pt x="1830" y="2767"/>
                    </a:lnTo>
                    <a:lnTo>
                      <a:pt x="1848" y="2778"/>
                    </a:lnTo>
                    <a:lnTo>
                      <a:pt x="1865" y="2773"/>
                    </a:lnTo>
                    <a:lnTo>
                      <a:pt x="1876" y="2776"/>
                    </a:lnTo>
                    <a:lnTo>
                      <a:pt x="1870" y="2791"/>
                    </a:lnTo>
                    <a:lnTo>
                      <a:pt x="1839" y="2799"/>
                    </a:lnTo>
                    <a:lnTo>
                      <a:pt x="1835" y="2807"/>
                    </a:lnTo>
                    <a:lnTo>
                      <a:pt x="1847" y="2813"/>
                    </a:lnTo>
                    <a:lnTo>
                      <a:pt x="1872" y="2805"/>
                    </a:lnTo>
                    <a:lnTo>
                      <a:pt x="1914" y="2783"/>
                    </a:lnTo>
                    <a:lnTo>
                      <a:pt x="2001" y="2791"/>
                    </a:lnTo>
                    <a:lnTo>
                      <a:pt x="2045" y="2785"/>
                    </a:lnTo>
                    <a:lnTo>
                      <a:pt x="2033" y="2774"/>
                    </a:lnTo>
                    <a:lnTo>
                      <a:pt x="2024" y="2740"/>
                    </a:lnTo>
                    <a:lnTo>
                      <a:pt x="2033" y="2700"/>
                    </a:lnTo>
                    <a:lnTo>
                      <a:pt x="2070" y="2682"/>
                    </a:lnTo>
                    <a:lnTo>
                      <a:pt x="2098" y="2687"/>
                    </a:lnTo>
                    <a:lnTo>
                      <a:pt x="2104" y="2722"/>
                    </a:lnTo>
                    <a:lnTo>
                      <a:pt x="2094" y="2754"/>
                    </a:lnTo>
                    <a:lnTo>
                      <a:pt x="2109" y="2778"/>
                    </a:lnTo>
                    <a:lnTo>
                      <a:pt x="2134" y="2775"/>
                    </a:lnTo>
                    <a:lnTo>
                      <a:pt x="2160" y="2740"/>
                    </a:lnTo>
                    <a:lnTo>
                      <a:pt x="2140" y="2681"/>
                    </a:lnTo>
                    <a:lnTo>
                      <a:pt x="2150" y="2644"/>
                    </a:lnTo>
                    <a:lnTo>
                      <a:pt x="2192" y="2612"/>
                    </a:lnTo>
                    <a:lnTo>
                      <a:pt x="2215" y="2611"/>
                    </a:lnTo>
                    <a:lnTo>
                      <a:pt x="2223" y="2594"/>
                    </a:lnTo>
                    <a:lnTo>
                      <a:pt x="2207" y="2575"/>
                    </a:lnTo>
                    <a:lnTo>
                      <a:pt x="2215" y="2534"/>
                    </a:lnTo>
                    <a:lnTo>
                      <a:pt x="2236" y="2520"/>
                    </a:lnTo>
                    <a:lnTo>
                      <a:pt x="2269" y="2526"/>
                    </a:lnTo>
                    <a:lnTo>
                      <a:pt x="2276" y="2545"/>
                    </a:lnTo>
                    <a:lnTo>
                      <a:pt x="2260" y="2569"/>
                    </a:lnTo>
                    <a:lnTo>
                      <a:pt x="2251" y="2615"/>
                    </a:lnTo>
                    <a:lnTo>
                      <a:pt x="2261" y="2712"/>
                    </a:lnTo>
                    <a:lnTo>
                      <a:pt x="2277" y="2720"/>
                    </a:lnTo>
                    <a:lnTo>
                      <a:pt x="2300" y="2705"/>
                    </a:lnTo>
                    <a:lnTo>
                      <a:pt x="2314" y="2673"/>
                    </a:lnTo>
                    <a:lnTo>
                      <a:pt x="2343" y="2670"/>
                    </a:lnTo>
                    <a:lnTo>
                      <a:pt x="2375" y="2636"/>
                    </a:lnTo>
                    <a:lnTo>
                      <a:pt x="2387" y="2592"/>
                    </a:lnTo>
                    <a:lnTo>
                      <a:pt x="2380" y="2563"/>
                    </a:lnTo>
                    <a:lnTo>
                      <a:pt x="2417" y="2528"/>
                    </a:lnTo>
                    <a:lnTo>
                      <a:pt x="2412" y="2507"/>
                    </a:lnTo>
                    <a:lnTo>
                      <a:pt x="2393" y="2489"/>
                    </a:lnTo>
                    <a:lnTo>
                      <a:pt x="2353" y="2435"/>
                    </a:lnTo>
                    <a:lnTo>
                      <a:pt x="2340" y="2395"/>
                    </a:lnTo>
                    <a:lnTo>
                      <a:pt x="2329" y="2312"/>
                    </a:lnTo>
                    <a:lnTo>
                      <a:pt x="2341" y="2216"/>
                    </a:lnTo>
                    <a:lnTo>
                      <a:pt x="2344" y="2150"/>
                    </a:lnTo>
                    <a:lnTo>
                      <a:pt x="2314" y="2031"/>
                    </a:lnTo>
                    <a:lnTo>
                      <a:pt x="2272" y="1974"/>
                    </a:lnTo>
                    <a:lnTo>
                      <a:pt x="2269" y="1929"/>
                    </a:lnTo>
                    <a:lnTo>
                      <a:pt x="2278" y="1874"/>
                    </a:lnTo>
                    <a:lnTo>
                      <a:pt x="2332" y="1849"/>
                    </a:lnTo>
                    <a:lnTo>
                      <a:pt x="2357" y="1849"/>
                    </a:lnTo>
                    <a:lnTo>
                      <a:pt x="2371" y="1873"/>
                    </a:lnTo>
                    <a:lnTo>
                      <a:pt x="2381" y="1860"/>
                    </a:lnTo>
                    <a:lnTo>
                      <a:pt x="2372" y="1821"/>
                    </a:lnTo>
                    <a:lnTo>
                      <a:pt x="2366" y="1796"/>
                    </a:lnTo>
                    <a:lnTo>
                      <a:pt x="2355" y="1782"/>
                    </a:lnTo>
                    <a:lnTo>
                      <a:pt x="2346" y="1747"/>
                    </a:lnTo>
                    <a:lnTo>
                      <a:pt x="2349" y="1731"/>
                    </a:lnTo>
                    <a:lnTo>
                      <a:pt x="2348" y="1704"/>
                    </a:lnTo>
                    <a:lnTo>
                      <a:pt x="2360" y="1683"/>
                    </a:lnTo>
                    <a:lnTo>
                      <a:pt x="2359" y="1673"/>
                    </a:lnTo>
                    <a:lnTo>
                      <a:pt x="2363" y="1646"/>
                    </a:lnTo>
                    <a:lnTo>
                      <a:pt x="2353" y="1631"/>
                    </a:lnTo>
                    <a:lnTo>
                      <a:pt x="2351" y="1589"/>
                    </a:lnTo>
                    <a:lnTo>
                      <a:pt x="2358" y="1568"/>
                    </a:lnTo>
                    <a:lnTo>
                      <a:pt x="2345" y="1544"/>
                    </a:lnTo>
                    <a:lnTo>
                      <a:pt x="2335" y="1477"/>
                    </a:lnTo>
                    <a:lnTo>
                      <a:pt x="2304" y="1422"/>
                    </a:lnTo>
                    <a:lnTo>
                      <a:pt x="2287" y="1422"/>
                    </a:lnTo>
                    <a:lnTo>
                      <a:pt x="2269" y="1413"/>
                    </a:lnTo>
                    <a:lnTo>
                      <a:pt x="2265" y="1340"/>
                    </a:lnTo>
                    <a:lnTo>
                      <a:pt x="2233" y="1310"/>
                    </a:lnTo>
                    <a:lnTo>
                      <a:pt x="2163" y="1232"/>
                    </a:lnTo>
                    <a:lnTo>
                      <a:pt x="2145" y="1197"/>
                    </a:lnTo>
                    <a:lnTo>
                      <a:pt x="2130" y="1145"/>
                    </a:lnTo>
                    <a:lnTo>
                      <a:pt x="2127" y="1092"/>
                    </a:lnTo>
                    <a:lnTo>
                      <a:pt x="2129" y="1075"/>
                    </a:lnTo>
                    <a:lnTo>
                      <a:pt x="2110" y="1087"/>
                    </a:lnTo>
                    <a:lnTo>
                      <a:pt x="2094" y="1089"/>
                    </a:lnTo>
                    <a:lnTo>
                      <a:pt x="2086" y="1079"/>
                    </a:lnTo>
                    <a:lnTo>
                      <a:pt x="2056" y="1066"/>
                    </a:lnTo>
                    <a:lnTo>
                      <a:pt x="2040" y="1064"/>
                    </a:lnTo>
                    <a:lnTo>
                      <a:pt x="2042" y="1075"/>
                    </a:lnTo>
                    <a:lnTo>
                      <a:pt x="2025" y="1116"/>
                    </a:lnTo>
                    <a:lnTo>
                      <a:pt x="2025" y="1146"/>
                    </a:lnTo>
                    <a:lnTo>
                      <a:pt x="2041" y="1160"/>
                    </a:lnTo>
                    <a:lnTo>
                      <a:pt x="2056" y="1152"/>
                    </a:lnTo>
                    <a:lnTo>
                      <a:pt x="2095" y="1118"/>
                    </a:lnTo>
                    <a:lnTo>
                      <a:pt x="2112" y="1161"/>
                    </a:lnTo>
                    <a:lnTo>
                      <a:pt x="2099" y="1192"/>
                    </a:lnTo>
                    <a:lnTo>
                      <a:pt x="2079" y="1205"/>
                    </a:lnTo>
                    <a:lnTo>
                      <a:pt x="2056" y="1188"/>
                    </a:lnTo>
                    <a:lnTo>
                      <a:pt x="2049" y="1188"/>
                    </a:lnTo>
                    <a:lnTo>
                      <a:pt x="2059" y="1228"/>
                    </a:lnTo>
                    <a:lnTo>
                      <a:pt x="2044" y="1245"/>
                    </a:lnTo>
                    <a:lnTo>
                      <a:pt x="2019" y="1235"/>
                    </a:lnTo>
                    <a:lnTo>
                      <a:pt x="2014" y="1205"/>
                    </a:lnTo>
                    <a:lnTo>
                      <a:pt x="2008" y="1171"/>
                    </a:lnTo>
                    <a:lnTo>
                      <a:pt x="1998" y="1154"/>
                    </a:lnTo>
                    <a:lnTo>
                      <a:pt x="1977" y="1160"/>
                    </a:lnTo>
                    <a:lnTo>
                      <a:pt x="1959" y="1150"/>
                    </a:lnTo>
                    <a:lnTo>
                      <a:pt x="1951" y="1177"/>
                    </a:lnTo>
                    <a:lnTo>
                      <a:pt x="1964" y="1227"/>
                    </a:lnTo>
                    <a:lnTo>
                      <a:pt x="1965" y="1262"/>
                    </a:lnTo>
                    <a:lnTo>
                      <a:pt x="1945" y="1270"/>
                    </a:lnTo>
                    <a:lnTo>
                      <a:pt x="1925" y="1300"/>
                    </a:lnTo>
                    <a:lnTo>
                      <a:pt x="1925" y="1320"/>
                    </a:lnTo>
                    <a:lnTo>
                      <a:pt x="1968" y="1363"/>
                    </a:lnTo>
                    <a:lnTo>
                      <a:pt x="1982" y="1388"/>
                    </a:lnTo>
                    <a:lnTo>
                      <a:pt x="1967" y="1435"/>
                    </a:lnTo>
                    <a:lnTo>
                      <a:pt x="1944" y="1450"/>
                    </a:lnTo>
                    <a:lnTo>
                      <a:pt x="1917" y="1445"/>
                    </a:lnTo>
                    <a:lnTo>
                      <a:pt x="1912" y="1463"/>
                    </a:lnTo>
                    <a:lnTo>
                      <a:pt x="1937" y="1494"/>
                    </a:lnTo>
                    <a:lnTo>
                      <a:pt x="1963" y="1488"/>
                    </a:lnTo>
                    <a:lnTo>
                      <a:pt x="1985" y="1463"/>
                    </a:lnTo>
                    <a:lnTo>
                      <a:pt x="2018" y="1539"/>
                    </a:lnTo>
                    <a:lnTo>
                      <a:pt x="2031" y="1621"/>
                    </a:lnTo>
                    <a:lnTo>
                      <a:pt x="2023" y="1667"/>
                    </a:lnTo>
                    <a:lnTo>
                      <a:pt x="2026" y="1748"/>
                    </a:lnTo>
                    <a:lnTo>
                      <a:pt x="1998" y="1867"/>
                    </a:lnTo>
                    <a:lnTo>
                      <a:pt x="2006" y="1914"/>
                    </a:lnTo>
                    <a:lnTo>
                      <a:pt x="1992" y="1965"/>
                    </a:lnTo>
                    <a:lnTo>
                      <a:pt x="1950" y="1988"/>
                    </a:lnTo>
                    <a:lnTo>
                      <a:pt x="1932" y="2038"/>
                    </a:lnTo>
                    <a:lnTo>
                      <a:pt x="1934" y="2095"/>
                    </a:lnTo>
                    <a:lnTo>
                      <a:pt x="1913" y="2129"/>
                    </a:lnTo>
                    <a:lnTo>
                      <a:pt x="1907" y="2162"/>
                    </a:lnTo>
                    <a:lnTo>
                      <a:pt x="1866" y="2202"/>
                    </a:lnTo>
                    <a:lnTo>
                      <a:pt x="1785" y="2250"/>
                    </a:lnTo>
                    <a:lnTo>
                      <a:pt x="1753" y="2259"/>
                    </a:lnTo>
                    <a:lnTo>
                      <a:pt x="1737" y="2292"/>
                    </a:lnTo>
                    <a:lnTo>
                      <a:pt x="1696" y="2268"/>
                    </a:lnTo>
                    <a:lnTo>
                      <a:pt x="1655" y="2219"/>
                    </a:lnTo>
                    <a:lnTo>
                      <a:pt x="1656" y="2198"/>
                    </a:lnTo>
                    <a:lnTo>
                      <a:pt x="1674" y="2189"/>
                    </a:lnTo>
                    <a:lnTo>
                      <a:pt x="1692" y="2158"/>
                    </a:lnTo>
                    <a:lnTo>
                      <a:pt x="1689" y="2140"/>
                    </a:lnTo>
                    <a:lnTo>
                      <a:pt x="1710" y="2118"/>
                    </a:lnTo>
                    <a:lnTo>
                      <a:pt x="1708" y="2110"/>
                    </a:lnTo>
                    <a:lnTo>
                      <a:pt x="1669" y="2119"/>
                    </a:lnTo>
                    <a:lnTo>
                      <a:pt x="1640" y="2148"/>
                    </a:lnTo>
                    <a:lnTo>
                      <a:pt x="1604" y="2162"/>
                    </a:lnTo>
                    <a:lnTo>
                      <a:pt x="1597" y="2195"/>
                    </a:lnTo>
                    <a:lnTo>
                      <a:pt x="1622" y="2235"/>
                    </a:lnTo>
                    <a:lnTo>
                      <a:pt x="1626" y="2317"/>
                    </a:lnTo>
                    <a:lnTo>
                      <a:pt x="1622" y="2356"/>
                    </a:lnTo>
                    <a:lnTo>
                      <a:pt x="1581" y="2396"/>
                    </a:lnTo>
                    <a:lnTo>
                      <a:pt x="1580" y="2418"/>
                    </a:lnTo>
                    <a:lnTo>
                      <a:pt x="1567" y="2435"/>
                    </a:lnTo>
                    <a:lnTo>
                      <a:pt x="1561" y="2495"/>
                    </a:lnTo>
                    <a:lnTo>
                      <a:pt x="1576" y="2511"/>
                    </a:lnTo>
                    <a:lnTo>
                      <a:pt x="1578" y="2536"/>
                    </a:lnTo>
                    <a:lnTo>
                      <a:pt x="1567" y="2545"/>
                    </a:lnTo>
                    <a:lnTo>
                      <a:pt x="1574" y="2555"/>
                    </a:lnTo>
                    <a:lnTo>
                      <a:pt x="1566" y="2577"/>
                    </a:lnTo>
                    <a:lnTo>
                      <a:pt x="1550" y="2578"/>
                    </a:lnTo>
                    <a:lnTo>
                      <a:pt x="1561" y="2593"/>
                    </a:lnTo>
                    <a:lnTo>
                      <a:pt x="1534" y="2605"/>
                    </a:lnTo>
                    <a:lnTo>
                      <a:pt x="1517" y="2590"/>
                    </a:lnTo>
                    <a:lnTo>
                      <a:pt x="1492" y="2609"/>
                    </a:lnTo>
                    <a:lnTo>
                      <a:pt x="1477" y="2603"/>
                    </a:lnTo>
                    <a:lnTo>
                      <a:pt x="1471" y="2568"/>
                    </a:lnTo>
                    <a:lnTo>
                      <a:pt x="1461" y="2562"/>
                    </a:lnTo>
                    <a:lnTo>
                      <a:pt x="1439" y="2579"/>
                    </a:lnTo>
                    <a:lnTo>
                      <a:pt x="1418" y="2580"/>
                    </a:lnTo>
                    <a:lnTo>
                      <a:pt x="1408" y="2572"/>
                    </a:lnTo>
                    <a:lnTo>
                      <a:pt x="1333" y="2598"/>
                    </a:lnTo>
                    <a:lnTo>
                      <a:pt x="1295" y="2613"/>
                    </a:lnTo>
                    <a:lnTo>
                      <a:pt x="1256" y="2626"/>
                    </a:lnTo>
                    <a:lnTo>
                      <a:pt x="1212" y="2629"/>
                    </a:lnTo>
                    <a:lnTo>
                      <a:pt x="1169" y="2643"/>
                    </a:lnTo>
                    <a:lnTo>
                      <a:pt x="1155" y="2633"/>
                    </a:lnTo>
                    <a:lnTo>
                      <a:pt x="1119" y="2637"/>
                    </a:lnTo>
                    <a:lnTo>
                      <a:pt x="1054" y="2683"/>
                    </a:lnTo>
                    <a:lnTo>
                      <a:pt x="1043" y="2723"/>
                    </a:lnTo>
                    <a:lnTo>
                      <a:pt x="1019" y="2738"/>
                    </a:lnTo>
                    <a:lnTo>
                      <a:pt x="1014" y="2763"/>
                    </a:lnTo>
                    <a:lnTo>
                      <a:pt x="967" y="2816"/>
                    </a:lnTo>
                    <a:lnTo>
                      <a:pt x="938" y="2828"/>
                    </a:lnTo>
                    <a:lnTo>
                      <a:pt x="913" y="2862"/>
                    </a:lnTo>
                    <a:lnTo>
                      <a:pt x="906" y="2884"/>
                    </a:lnTo>
                    <a:lnTo>
                      <a:pt x="881" y="2910"/>
                    </a:lnTo>
                    <a:lnTo>
                      <a:pt x="834" y="2919"/>
                    </a:lnTo>
                    <a:lnTo>
                      <a:pt x="819" y="2943"/>
                    </a:lnTo>
                    <a:lnTo>
                      <a:pt x="830" y="2996"/>
                    </a:lnTo>
                    <a:lnTo>
                      <a:pt x="847" y="3005"/>
                    </a:lnTo>
                    <a:lnTo>
                      <a:pt x="853" y="3025"/>
                    </a:lnTo>
                    <a:lnTo>
                      <a:pt x="843" y="3043"/>
                    </a:lnTo>
                    <a:lnTo>
                      <a:pt x="814" y="3046"/>
                    </a:lnTo>
                    <a:lnTo>
                      <a:pt x="778" y="3073"/>
                    </a:lnTo>
                    <a:lnTo>
                      <a:pt x="769" y="3093"/>
                    </a:lnTo>
                    <a:lnTo>
                      <a:pt x="747" y="3110"/>
                    </a:lnTo>
                    <a:lnTo>
                      <a:pt x="714" y="3145"/>
                    </a:lnTo>
                    <a:lnTo>
                      <a:pt x="702" y="3172"/>
                    </a:lnTo>
                    <a:lnTo>
                      <a:pt x="674" y="3172"/>
                    </a:lnTo>
                    <a:lnTo>
                      <a:pt x="643" y="3189"/>
                    </a:lnTo>
                    <a:lnTo>
                      <a:pt x="659" y="3189"/>
                    </a:lnTo>
                    <a:lnTo>
                      <a:pt x="675" y="3191"/>
                    </a:lnTo>
                    <a:lnTo>
                      <a:pt x="686" y="3221"/>
                    </a:lnTo>
                    <a:lnTo>
                      <a:pt x="702" y="3262"/>
                    </a:lnTo>
                    <a:lnTo>
                      <a:pt x="689" y="3273"/>
                    </a:lnTo>
                    <a:lnTo>
                      <a:pt x="684" y="3247"/>
                    </a:lnTo>
                    <a:lnTo>
                      <a:pt x="670" y="3226"/>
                    </a:lnTo>
                    <a:lnTo>
                      <a:pt x="662" y="3253"/>
                    </a:lnTo>
                    <a:lnTo>
                      <a:pt x="671" y="3284"/>
                    </a:lnTo>
                    <a:lnTo>
                      <a:pt x="693" y="3293"/>
                    </a:lnTo>
                    <a:lnTo>
                      <a:pt x="696" y="3314"/>
                    </a:lnTo>
                    <a:lnTo>
                      <a:pt x="684" y="3335"/>
                    </a:lnTo>
                    <a:lnTo>
                      <a:pt x="702" y="3326"/>
                    </a:lnTo>
                    <a:lnTo>
                      <a:pt x="713" y="3303"/>
                    </a:lnTo>
                    <a:lnTo>
                      <a:pt x="739" y="3294"/>
                    </a:lnTo>
                    <a:lnTo>
                      <a:pt x="755" y="3300"/>
                    </a:lnTo>
                    <a:lnTo>
                      <a:pt x="743" y="3313"/>
                    </a:lnTo>
                    <a:lnTo>
                      <a:pt x="755" y="3322"/>
                    </a:lnTo>
                    <a:lnTo>
                      <a:pt x="782" y="3314"/>
                    </a:lnTo>
                    <a:lnTo>
                      <a:pt x="779" y="3282"/>
                    </a:lnTo>
                    <a:lnTo>
                      <a:pt x="760" y="3265"/>
                    </a:lnTo>
                    <a:lnTo>
                      <a:pt x="730" y="3274"/>
                    </a:lnTo>
                    <a:lnTo>
                      <a:pt x="731" y="3260"/>
                    </a:lnTo>
                    <a:lnTo>
                      <a:pt x="740" y="3245"/>
                    </a:lnTo>
                    <a:lnTo>
                      <a:pt x="733" y="3219"/>
                    </a:lnTo>
                    <a:lnTo>
                      <a:pt x="747" y="3201"/>
                    </a:lnTo>
                    <a:lnTo>
                      <a:pt x="775" y="3212"/>
                    </a:lnTo>
                    <a:lnTo>
                      <a:pt x="805" y="3262"/>
                    </a:lnTo>
                    <a:lnTo>
                      <a:pt x="809" y="3300"/>
                    </a:lnTo>
                    <a:lnTo>
                      <a:pt x="823" y="3318"/>
                    </a:lnTo>
                    <a:lnTo>
                      <a:pt x="825" y="3375"/>
                    </a:lnTo>
                    <a:lnTo>
                      <a:pt x="800" y="3430"/>
                    </a:lnTo>
                    <a:lnTo>
                      <a:pt x="772" y="3433"/>
                    </a:lnTo>
                    <a:lnTo>
                      <a:pt x="779" y="3453"/>
                    </a:lnTo>
                    <a:lnTo>
                      <a:pt x="805" y="3498"/>
                    </a:lnTo>
                    <a:lnTo>
                      <a:pt x="816" y="3557"/>
                    </a:lnTo>
                    <a:lnTo>
                      <a:pt x="844" y="3590"/>
                    </a:lnTo>
                    <a:lnTo>
                      <a:pt x="844" y="3620"/>
                    </a:lnTo>
                    <a:lnTo>
                      <a:pt x="829" y="3638"/>
                    </a:lnTo>
                    <a:lnTo>
                      <a:pt x="851" y="3664"/>
                    </a:lnTo>
                    <a:lnTo>
                      <a:pt x="879" y="3660"/>
                    </a:lnTo>
                    <a:lnTo>
                      <a:pt x="901" y="3675"/>
                    </a:lnTo>
                    <a:lnTo>
                      <a:pt x="912" y="3661"/>
                    </a:lnTo>
                    <a:lnTo>
                      <a:pt x="912" y="3643"/>
                    </a:lnTo>
                    <a:lnTo>
                      <a:pt x="887" y="3605"/>
                    </a:lnTo>
                    <a:lnTo>
                      <a:pt x="887" y="3549"/>
                    </a:lnTo>
                    <a:lnTo>
                      <a:pt x="902" y="3532"/>
                    </a:lnTo>
                    <a:lnTo>
                      <a:pt x="920" y="3546"/>
                    </a:lnTo>
                    <a:lnTo>
                      <a:pt x="909" y="3561"/>
                    </a:lnTo>
                    <a:lnTo>
                      <a:pt x="909" y="3577"/>
                    </a:lnTo>
                    <a:lnTo>
                      <a:pt x="935" y="3605"/>
                    </a:lnTo>
                    <a:lnTo>
                      <a:pt x="945" y="3650"/>
                    </a:lnTo>
                    <a:lnTo>
                      <a:pt x="937" y="3678"/>
                    </a:lnTo>
                    <a:lnTo>
                      <a:pt x="941" y="370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iṥľïde">
                <a:extLst>
                  <a:ext uri="{FF2B5EF4-FFF2-40B4-BE49-F238E27FC236}">
                    <a16:creationId xmlns:a16="http://schemas.microsoft.com/office/drawing/2014/main" xmlns="" id="{7D87D3A0-1308-4E5B-B372-605E004B1DC5}"/>
                  </a:ext>
                </a:extLst>
              </p:cNvPr>
              <p:cNvSpPr/>
              <p:nvPr/>
            </p:nvSpPr>
            <p:spPr bwMode="auto">
              <a:xfrm>
                <a:off x="3596390" y="3228157"/>
                <a:ext cx="127295" cy="201332"/>
              </a:xfrm>
              <a:custGeom>
                <a:avLst/>
                <a:gdLst>
                  <a:gd name="T0" fmla="*/ 490 w 781"/>
                  <a:gd name="T1" fmla="*/ 877 h 1244"/>
                  <a:gd name="T2" fmla="*/ 482 w 781"/>
                  <a:gd name="T3" fmla="*/ 905 h 1244"/>
                  <a:gd name="T4" fmla="*/ 475 w 781"/>
                  <a:gd name="T5" fmla="*/ 888 h 1244"/>
                  <a:gd name="T6" fmla="*/ 217 w 781"/>
                  <a:gd name="T7" fmla="*/ 989 h 1244"/>
                  <a:gd name="T8" fmla="*/ 235 w 781"/>
                  <a:gd name="T9" fmla="*/ 977 h 1244"/>
                  <a:gd name="T10" fmla="*/ 255 w 781"/>
                  <a:gd name="T11" fmla="*/ 975 h 1244"/>
                  <a:gd name="T12" fmla="*/ 245 w 781"/>
                  <a:gd name="T13" fmla="*/ 1004 h 1244"/>
                  <a:gd name="T14" fmla="*/ 232 w 781"/>
                  <a:gd name="T15" fmla="*/ 1013 h 1244"/>
                  <a:gd name="T16" fmla="*/ 596 w 781"/>
                  <a:gd name="T17" fmla="*/ 851 h 1244"/>
                  <a:gd name="T18" fmla="*/ 608 w 781"/>
                  <a:gd name="T19" fmla="*/ 895 h 1244"/>
                  <a:gd name="T20" fmla="*/ 636 w 781"/>
                  <a:gd name="T21" fmla="*/ 871 h 1244"/>
                  <a:gd name="T22" fmla="*/ 621 w 781"/>
                  <a:gd name="T23" fmla="*/ 832 h 1244"/>
                  <a:gd name="T24" fmla="*/ 735 w 781"/>
                  <a:gd name="T25" fmla="*/ 1054 h 1244"/>
                  <a:gd name="T26" fmla="*/ 745 w 781"/>
                  <a:gd name="T27" fmla="*/ 1013 h 1244"/>
                  <a:gd name="T28" fmla="*/ 763 w 781"/>
                  <a:gd name="T29" fmla="*/ 1038 h 1244"/>
                  <a:gd name="T30" fmla="*/ 735 w 781"/>
                  <a:gd name="T31" fmla="*/ 1054 h 1244"/>
                  <a:gd name="T32" fmla="*/ 764 w 781"/>
                  <a:gd name="T33" fmla="*/ 984 h 1244"/>
                  <a:gd name="T34" fmla="*/ 742 w 781"/>
                  <a:gd name="T35" fmla="*/ 973 h 1244"/>
                  <a:gd name="T36" fmla="*/ 753 w 781"/>
                  <a:gd name="T37" fmla="*/ 922 h 1244"/>
                  <a:gd name="T38" fmla="*/ 775 w 781"/>
                  <a:gd name="T39" fmla="*/ 925 h 1244"/>
                  <a:gd name="T40" fmla="*/ 764 w 781"/>
                  <a:gd name="T41" fmla="*/ 984 h 1244"/>
                  <a:gd name="T42" fmla="*/ 277 w 781"/>
                  <a:gd name="T43" fmla="*/ 1238 h 1244"/>
                  <a:gd name="T44" fmla="*/ 284 w 781"/>
                  <a:gd name="T45" fmla="*/ 1188 h 1244"/>
                  <a:gd name="T46" fmla="*/ 390 w 781"/>
                  <a:gd name="T47" fmla="*/ 1171 h 1244"/>
                  <a:gd name="T48" fmla="*/ 370 w 781"/>
                  <a:gd name="T49" fmla="*/ 1233 h 1244"/>
                  <a:gd name="T50" fmla="*/ 277 w 781"/>
                  <a:gd name="T51" fmla="*/ 1238 h 1244"/>
                  <a:gd name="T52" fmla="*/ 0 w 781"/>
                  <a:gd name="T53" fmla="*/ 214 h 1244"/>
                  <a:gd name="T54" fmla="*/ 34 w 781"/>
                  <a:gd name="T55" fmla="*/ 199 h 1244"/>
                  <a:gd name="T56" fmla="*/ 61 w 781"/>
                  <a:gd name="T57" fmla="*/ 212 h 1244"/>
                  <a:gd name="T58" fmla="*/ 172 w 781"/>
                  <a:gd name="T59" fmla="*/ 333 h 1244"/>
                  <a:gd name="T60" fmla="*/ 184 w 781"/>
                  <a:gd name="T61" fmla="*/ 356 h 1244"/>
                  <a:gd name="T62" fmla="*/ 223 w 781"/>
                  <a:gd name="T63" fmla="*/ 421 h 1244"/>
                  <a:gd name="T64" fmla="*/ 154 w 781"/>
                  <a:gd name="T65" fmla="*/ 385 h 1244"/>
                  <a:gd name="T66" fmla="*/ 118 w 781"/>
                  <a:gd name="T67" fmla="*/ 408 h 1244"/>
                  <a:gd name="T68" fmla="*/ 159 w 781"/>
                  <a:gd name="T69" fmla="*/ 492 h 1244"/>
                  <a:gd name="T70" fmla="*/ 195 w 781"/>
                  <a:gd name="T71" fmla="*/ 523 h 1244"/>
                  <a:gd name="T72" fmla="*/ 215 w 781"/>
                  <a:gd name="T73" fmla="*/ 608 h 1244"/>
                  <a:gd name="T74" fmla="*/ 258 w 781"/>
                  <a:gd name="T75" fmla="*/ 654 h 1244"/>
                  <a:gd name="T76" fmla="*/ 201 w 781"/>
                  <a:gd name="T77" fmla="*/ 711 h 1244"/>
                  <a:gd name="T78" fmla="*/ 225 w 781"/>
                  <a:gd name="T79" fmla="*/ 759 h 1244"/>
                  <a:gd name="T80" fmla="*/ 205 w 781"/>
                  <a:gd name="T81" fmla="*/ 803 h 1244"/>
                  <a:gd name="T82" fmla="*/ 201 w 781"/>
                  <a:gd name="T83" fmla="*/ 837 h 1244"/>
                  <a:gd name="T84" fmla="*/ 266 w 781"/>
                  <a:gd name="T85" fmla="*/ 919 h 1244"/>
                  <a:gd name="T86" fmla="*/ 287 w 781"/>
                  <a:gd name="T87" fmla="*/ 969 h 1244"/>
                  <a:gd name="T88" fmla="*/ 311 w 781"/>
                  <a:gd name="T89" fmla="*/ 980 h 1244"/>
                  <a:gd name="T90" fmla="*/ 329 w 781"/>
                  <a:gd name="T91" fmla="*/ 957 h 1244"/>
                  <a:gd name="T92" fmla="*/ 430 w 781"/>
                  <a:gd name="T93" fmla="*/ 855 h 1244"/>
                  <a:gd name="T94" fmla="*/ 466 w 781"/>
                  <a:gd name="T95" fmla="*/ 868 h 1244"/>
                  <a:gd name="T96" fmla="*/ 508 w 781"/>
                  <a:gd name="T97" fmla="*/ 842 h 1244"/>
                  <a:gd name="T98" fmla="*/ 556 w 781"/>
                  <a:gd name="T99" fmla="*/ 863 h 1244"/>
                  <a:gd name="T100" fmla="*/ 586 w 781"/>
                  <a:gd name="T101" fmla="*/ 866 h 1244"/>
                  <a:gd name="T102" fmla="*/ 615 w 781"/>
                  <a:gd name="T103" fmla="*/ 815 h 1244"/>
                  <a:gd name="T104" fmla="*/ 700 w 781"/>
                  <a:gd name="T105" fmla="*/ 756 h 1244"/>
                  <a:gd name="T106" fmla="*/ 713 w 781"/>
                  <a:gd name="T107" fmla="*/ 720 h 1244"/>
                  <a:gd name="T108" fmla="*/ 693 w 781"/>
                  <a:gd name="T109" fmla="*/ 589 h 1244"/>
                  <a:gd name="T110" fmla="*/ 680 w 781"/>
                  <a:gd name="T111" fmla="*/ 562 h 1244"/>
                  <a:gd name="T112" fmla="*/ 630 w 781"/>
                  <a:gd name="T113" fmla="*/ 415 h 1244"/>
                  <a:gd name="T114" fmla="*/ 526 w 781"/>
                  <a:gd name="T115" fmla="*/ 211 h 1244"/>
                  <a:gd name="T116" fmla="*/ 372 w 781"/>
                  <a:gd name="T117" fmla="*/ 0 h 1244"/>
                  <a:gd name="T118" fmla="*/ 186 w 781"/>
                  <a:gd name="T119" fmla="*/ 54 h 1244"/>
                  <a:gd name="T120" fmla="*/ 65 w 781"/>
                  <a:gd name="T121" fmla="*/ 123 h 1244"/>
                  <a:gd name="T122" fmla="*/ 0 w 781"/>
                  <a:gd name="T123" fmla="*/ 214 h 1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81" h="1244">
                    <a:moveTo>
                      <a:pt x="475" y="888"/>
                    </a:moveTo>
                    <a:lnTo>
                      <a:pt x="490" y="877"/>
                    </a:lnTo>
                    <a:lnTo>
                      <a:pt x="508" y="894"/>
                    </a:lnTo>
                    <a:lnTo>
                      <a:pt x="482" y="905"/>
                    </a:lnTo>
                    <a:lnTo>
                      <a:pt x="475" y="888"/>
                    </a:lnTo>
                    <a:lnTo>
                      <a:pt x="475" y="888"/>
                    </a:lnTo>
                    <a:close/>
                    <a:moveTo>
                      <a:pt x="232" y="1013"/>
                    </a:moveTo>
                    <a:lnTo>
                      <a:pt x="217" y="989"/>
                    </a:lnTo>
                    <a:lnTo>
                      <a:pt x="223" y="977"/>
                    </a:lnTo>
                    <a:lnTo>
                      <a:pt x="235" y="977"/>
                    </a:lnTo>
                    <a:lnTo>
                      <a:pt x="246" y="956"/>
                    </a:lnTo>
                    <a:lnTo>
                      <a:pt x="255" y="975"/>
                    </a:lnTo>
                    <a:lnTo>
                      <a:pt x="257" y="1004"/>
                    </a:lnTo>
                    <a:lnTo>
                      <a:pt x="245" y="1004"/>
                    </a:lnTo>
                    <a:lnTo>
                      <a:pt x="232" y="1013"/>
                    </a:lnTo>
                    <a:lnTo>
                      <a:pt x="232" y="1013"/>
                    </a:lnTo>
                    <a:close/>
                    <a:moveTo>
                      <a:pt x="621" y="832"/>
                    </a:moveTo>
                    <a:lnTo>
                      <a:pt x="596" y="851"/>
                    </a:lnTo>
                    <a:lnTo>
                      <a:pt x="598" y="872"/>
                    </a:lnTo>
                    <a:lnTo>
                      <a:pt x="608" y="895"/>
                    </a:lnTo>
                    <a:lnTo>
                      <a:pt x="625" y="888"/>
                    </a:lnTo>
                    <a:lnTo>
                      <a:pt x="636" y="871"/>
                    </a:lnTo>
                    <a:lnTo>
                      <a:pt x="633" y="841"/>
                    </a:lnTo>
                    <a:lnTo>
                      <a:pt x="621" y="832"/>
                    </a:lnTo>
                    <a:lnTo>
                      <a:pt x="621" y="832"/>
                    </a:lnTo>
                    <a:close/>
                    <a:moveTo>
                      <a:pt x="735" y="1054"/>
                    </a:moveTo>
                    <a:lnTo>
                      <a:pt x="731" y="1034"/>
                    </a:lnTo>
                    <a:lnTo>
                      <a:pt x="745" y="1013"/>
                    </a:lnTo>
                    <a:lnTo>
                      <a:pt x="772" y="1015"/>
                    </a:lnTo>
                    <a:lnTo>
                      <a:pt x="763" y="1038"/>
                    </a:lnTo>
                    <a:lnTo>
                      <a:pt x="748" y="1052"/>
                    </a:lnTo>
                    <a:lnTo>
                      <a:pt x="735" y="1054"/>
                    </a:lnTo>
                    <a:lnTo>
                      <a:pt x="735" y="1054"/>
                    </a:lnTo>
                    <a:close/>
                    <a:moveTo>
                      <a:pt x="764" y="984"/>
                    </a:moveTo>
                    <a:lnTo>
                      <a:pt x="750" y="996"/>
                    </a:lnTo>
                    <a:lnTo>
                      <a:pt x="742" y="973"/>
                    </a:lnTo>
                    <a:lnTo>
                      <a:pt x="743" y="943"/>
                    </a:lnTo>
                    <a:lnTo>
                      <a:pt x="753" y="922"/>
                    </a:lnTo>
                    <a:lnTo>
                      <a:pt x="768" y="912"/>
                    </a:lnTo>
                    <a:lnTo>
                      <a:pt x="775" y="925"/>
                    </a:lnTo>
                    <a:lnTo>
                      <a:pt x="781" y="949"/>
                    </a:lnTo>
                    <a:lnTo>
                      <a:pt x="764" y="984"/>
                    </a:lnTo>
                    <a:lnTo>
                      <a:pt x="764" y="984"/>
                    </a:lnTo>
                    <a:close/>
                    <a:moveTo>
                      <a:pt x="277" y="1238"/>
                    </a:moveTo>
                    <a:lnTo>
                      <a:pt x="264" y="1212"/>
                    </a:lnTo>
                    <a:lnTo>
                      <a:pt x="284" y="1188"/>
                    </a:lnTo>
                    <a:lnTo>
                      <a:pt x="357" y="1165"/>
                    </a:lnTo>
                    <a:lnTo>
                      <a:pt x="390" y="1171"/>
                    </a:lnTo>
                    <a:lnTo>
                      <a:pt x="392" y="1194"/>
                    </a:lnTo>
                    <a:lnTo>
                      <a:pt x="370" y="1233"/>
                    </a:lnTo>
                    <a:lnTo>
                      <a:pt x="310" y="1244"/>
                    </a:lnTo>
                    <a:lnTo>
                      <a:pt x="277" y="1238"/>
                    </a:lnTo>
                    <a:lnTo>
                      <a:pt x="277" y="1238"/>
                    </a:lnTo>
                    <a:close/>
                    <a:moveTo>
                      <a:pt x="0" y="214"/>
                    </a:moveTo>
                    <a:lnTo>
                      <a:pt x="5" y="219"/>
                    </a:lnTo>
                    <a:lnTo>
                      <a:pt x="34" y="199"/>
                    </a:lnTo>
                    <a:lnTo>
                      <a:pt x="86" y="200"/>
                    </a:lnTo>
                    <a:lnTo>
                      <a:pt x="61" y="212"/>
                    </a:lnTo>
                    <a:lnTo>
                      <a:pt x="129" y="270"/>
                    </a:lnTo>
                    <a:lnTo>
                      <a:pt x="172" y="333"/>
                    </a:lnTo>
                    <a:lnTo>
                      <a:pt x="196" y="338"/>
                    </a:lnTo>
                    <a:lnTo>
                      <a:pt x="184" y="356"/>
                    </a:lnTo>
                    <a:lnTo>
                      <a:pt x="209" y="391"/>
                    </a:lnTo>
                    <a:lnTo>
                      <a:pt x="223" y="421"/>
                    </a:lnTo>
                    <a:lnTo>
                      <a:pt x="166" y="401"/>
                    </a:lnTo>
                    <a:lnTo>
                      <a:pt x="154" y="385"/>
                    </a:lnTo>
                    <a:lnTo>
                      <a:pt x="142" y="415"/>
                    </a:lnTo>
                    <a:lnTo>
                      <a:pt x="118" y="408"/>
                    </a:lnTo>
                    <a:lnTo>
                      <a:pt x="84" y="457"/>
                    </a:lnTo>
                    <a:lnTo>
                      <a:pt x="159" y="492"/>
                    </a:lnTo>
                    <a:lnTo>
                      <a:pt x="177" y="485"/>
                    </a:lnTo>
                    <a:lnTo>
                      <a:pt x="195" y="523"/>
                    </a:lnTo>
                    <a:lnTo>
                      <a:pt x="196" y="594"/>
                    </a:lnTo>
                    <a:lnTo>
                      <a:pt x="215" y="608"/>
                    </a:lnTo>
                    <a:lnTo>
                      <a:pt x="228" y="595"/>
                    </a:lnTo>
                    <a:lnTo>
                      <a:pt x="258" y="654"/>
                    </a:lnTo>
                    <a:lnTo>
                      <a:pt x="202" y="691"/>
                    </a:lnTo>
                    <a:lnTo>
                      <a:pt x="201" y="711"/>
                    </a:lnTo>
                    <a:lnTo>
                      <a:pt x="224" y="729"/>
                    </a:lnTo>
                    <a:lnTo>
                      <a:pt x="225" y="759"/>
                    </a:lnTo>
                    <a:lnTo>
                      <a:pt x="205" y="770"/>
                    </a:lnTo>
                    <a:lnTo>
                      <a:pt x="205" y="803"/>
                    </a:lnTo>
                    <a:lnTo>
                      <a:pt x="223" y="835"/>
                    </a:lnTo>
                    <a:lnTo>
                      <a:pt x="201" y="837"/>
                    </a:lnTo>
                    <a:lnTo>
                      <a:pt x="242" y="917"/>
                    </a:lnTo>
                    <a:lnTo>
                      <a:pt x="266" y="919"/>
                    </a:lnTo>
                    <a:lnTo>
                      <a:pt x="275" y="958"/>
                    </a:lnTo>
                    <a:lnTo>
                      <a:pt x="287" y="969"/>
                    </a:lnTo>
                    <a:lnTo>
                      <a:pt x="286" y="998"/>
                    </a:lnTo>
                    <a:lnTo>
                      <a:pt x="311" y="980"/>
                    </a:lnTo>
                    <a:lnTo>
                      <a:pt x="314" y="936"/>
                    </a:lnTo>
                    <a:lnTo>
                      <a:pt x="329" y="957"/>
                    </a:lnTo>
                    <a:lnTo>
                      <a:pt x="354" y="922"/>
                    </a:lnTo>
                    <a:lnTo>
                      <a:pt x="430" y="855"/>
                    </a:lnTo>
                    <a:lnTo>
                      <a:pt x="461" y="849"/>
                    </a:lnTo>
                    <a:lnTo>
                      <a:pt x="466" y="868"/>
                    </a:lnTo>
                    <a:lnTo>
                      <a:pt x="489" y="839"/>
                    </a:lnTo>
                    <a:lnTo>
                      <a:pt x="508" y="842"/>
                    </a:lnTo>
                    <a:lnTo>
                      <a:pt x="524" y="875"/>
                    </a:lnTo>
                    <a:lnTo>
                      <a:pt x="556" y="863"/>
                    </a:lnTo>
                    <a:lnTo>
                      <a:pt x="570" y="878"/>
                    </a:lnTo>
                    <a:lnTo>
                      <a:pt x="586" y="866"/>
                    </a:lnTo>
                    <a:lnTo>
                      <a:pt x="574" y="842"/>
                    </a:lnTo>
                    <a:lnTo>
                      <a:pt x="615" y="815"/>
                    </a:lnTo>
                    <a:lnTo>
                      <a:pt x="654" y="815"/>
                    </a:lnTo>
                    <a:lnTo>
                      <a:pt x="700" y="756"/>
                    </a:lnTo>
                    <a:lnTo>
                      <a:pt x="690" y="738"/>
                    </a:lnTo>
                    <a:lnTo>
                      <a:pt x="713" y="720"/>
                    </a:lnTo>
                    <a:lnTo>
                      <a:pt x="704" y="589"/>
                    </a:lnTo>
                    <a:lnTo>
                      <a:pt x="693" y="589"/>
                    </a:lnTo>
                    <a:lnTo>
                      <a:pt x="681" y="603"/>
                    </a:lnTo>
                    <a:lnTo>
                      <a:pt x="680" y="562"/>
                    </a:lnTo>
                    <a:lnTo>
                      <a:pt x="656" y="441"/>
                    </a:lnTo>
                    <a:lnTo>
                      <a:pt x="630" y="415"/>
                    </a:lnTo>
                    <a:lnTo>
                      <a:pt x="628" y="338"/>
                    </a:lnTo>
                    <a:lnTo>
                      <a:pt x="526" y="211"/>
                    </a:lnTo>
                    <a:lnTo>
                      <a:pt x="435" y="115"/>
                    </a:lnTo>
                    <a:lnTo>
                      <a:pt x="372" y="0"/>
                    </a:lnTo>
                    <a:lnTo>
                      <a:pt x="304" y="44"/>
                    </a:lnTo>
                    <a:lnTo>
                      <a:pt x="186" y="54"/>
                    </a:lnTo>
                    <a:lnTo>
                      <a:pt x="125" y="108"/>
                    </a:lnTo>
                    <a:lnTo>
                      <a:pt x="65" y="123"/>
                    </a:lnTo>
                    <a:lnTo>
                      <a:pt x="14" y="175"/>
                    </a:lnTo>
                    <a:lnTo>
                      <a:pt x="0" y="21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íṡļiḋè">
                <a:extLst>
                  <a:ext uri="{FF2B5EF4-FFF2-40B4-BE49-F238E27FC236}">
                    <a16:creationId xmlns:a16="http://schemas.microsoft.com/office/drawing/2014/main" xmlns="" id="{CA8970A5-65C8-4BD7-97A1-EFAF3A311180}"/>
                  </a:ext>
                </a:extLst>
              </p:cNvPr>
              <p:cNvSpPr/>
              <p:nvPr/>
            </p:nvSpPr>
            <p:spPr bwMode="auto">
              <a:xfrm>
                <a:off x="2785867" y="4086741"/>
                <a:ext cx="58452" cy="201332"/>
              </a:xfrm>
              <a:custGeom>
                <a:avLst/>
                <a:gdLst>
                  <a:gd name="T0" fmla="*/ 149 w 367"/>
                  <a:gd name="T1" fmla="*/ 197 h 1241"/>
                  <a:gd name="T2" fmla="*/ 126 w 367"/>
                  <a:gd name="T3" fmla="*/ 135 h 1241"/>
                  <a:gd name="T4" fmla="*/ 153 w 367"/>
                  <a:gd name="T5" fmla="*/ 61 h 1241"/>
                  <a:gd name="T6" fmla="*/ 153 w 367"/>
                  <a:gd name="T7" fmla="*/ 20 h 1241"/>
                  <a:gd name="T8" fmla="*/ 113 w 367"/>
                  <a:gd name="T9" fmla="*/ 38 h 1241"/>
                  <a:gd name="T10" fmla="*/ 109 w 367"/>
                  <a:gd name="T11" fmla="*/ 115 h 1241"/>
                  <a:gd name="T12" fmla="*/ 96 w 367"/>
                  <a:gd name="T13" fmla="*/ 212 h 1241"/>
                  <a:gd name="T14" fmla="*/ 111 w 367"/>
                  <a:gd name="T15" fmla="*/ 227 h 1241"/>
                  <a:gd name="T16" fmla="*/ 117 w 367"/>
                  <a:gd name="T17" fmla="*/ 372 h 1241"/>
                  <a:gd name="T18" fmla="*/ 102 w 367"/>
                  <a:gd name="T19" fmla="*/ 319 h 1241"/>
                  <a:gd name="T20" fmla="*/ 133 w 367"/>
                  <a:gd name="T21" fmla="*/ 264 h 1241"/>
                  <a:gd name="T22" fmla="*/ 85 w 367"/>
                  <a:gd name="T23" fmla="*/ 264 h 1241"/>
                  <a:gd name="T24" fmla="*/ 74 w 367"/>
                  <a:gd name="T25" fmla="*/ 335 h 1241"/>
                  <a:gd name="T26" fmla="*/ 83 w 367"/>
                  <a:gd name="T27" fmla="*/ 403 h 1241"/>
                  <a:gd name="T28" fmla="*/ 93 w 367"/>
                  <a:gd name="T29" fmla="*/ 427 h 1241"/>
                  <a:gd name="T30" fmla="*/ 39 w 367"/>
                  <a:gd name="T31" fmla="*/ 401 h 1241"/>
                  <a:gd name="T32" fmla="*/ 0 w 367"/>
                  <a:gd name="T33" fmla="*/ 391 h 1241"/>
                  <a:gd name="T34" fmla="*/ 62 w 367"/>
                  <a:gd name="T35" fmla="*/ 585 h 1241"/>
                  <a:gd name="T36" fmla="*/ 113 w 367"/>
                  <a:gd name="T37" fmla="*/ 539 h 1241"/>
                  <a:gd name="T38" fmla="*/ 66 w 367"/>
                  <a:gd name="T39" fmla="*/ 518 h 1241"/>
                  <a:gd name="T40" fmla="*/ 62 w 367"/>
                  <a:gd name="T41" fmla="*/ 555 h 1241"/>
                  <a:gd name="T42" fmla="*/ 62 w 367"/>
                  <a:gd name="T43" fmla="*/ 585 h 1241"/>
                  <a:gd name="T44" fmla="*/ 130 w 367"/>
                  <a:gd name="T45" fmla="*/ 803 h 1241"/>
                  <a:gd name="T46" fmla="*/ 161 w 367"/>
                  <a:gd name="T47" fmla="*/ 794 h 1241"/>
                  <a:gd name="T48" fmla="*/ 202 w 367"/>
                  <a:gd name="T49" fmla="*/ 929 h 1241"/>
                  <a:gd name="T50" fmla="*/ 239 w 367"/>
                  <a:gd name="T51" fmla="*/ 982 h 1241"/>
                  <a:gd name="T52" fmla="*/ 212 w 367"/>
                  <a:gd name="T53" fmla="*/ 955 h 1241"/>
                  <a:gd name="T54" fmla="*/ 202 w 367"/>
                  <a:gd name="T55" fmla="*/ 929 h 1241"/>
                  <a:gd name="T56" fmla="*/ 293 w 367"/>
                  <a:gd name="T57" fmla="*/ 951 h 1241"/>
                  <a:gd name="T58" fmla="*/ 294 w 367"/>
                  <a:gd name="T59" fmla="*/ 1004 h 1241"/>
                  <a:gd name="T60" fmla="*/ 305 w 367"/>
                  <a:gd name="T61" fmla="*/ 963 h 1241"/>
                  <a:gd name="T62" fmla="*/ 293 w 367"/>
                  <a:gd name="T63" fmla="*/ 951 h 1241"/>
                  <a:gd name="T64" fmla="*/ 274 w 367"/>
                  <a:gd name="T65" fmla="*/ 1056 h 1241"/>
                  <a:gd name="T66" fmla="*/ 273 w 367"/>
                  <a:gd name="T67" fmla="*/ 1012 h 1241"/>
                  <a:gd name="T68" fmla="*/ 252 w 367"/>
                  <a:gd name="T69" fmla="*/ 1041 h 1241"/>
                  <a:gd name="T70" fmla="*/ 311 w 367"/>
                  <a:gd name="T71" fmla="*/ 1130 h 1241"/>
                  <a:gd name="T72" fmla="*/ 318 w 367"/>
                  <a:gd name="T73" fmla="*/ 1097 h 1241"/>
                  <a:gd name="T74" fmla="*/ 311 w 367"/>
                  <a:gd name="T75" fmla="*/ 1130 h 1241"/>
                  <a:gd name="T76" fmla="*/ 339 w 367"/>
                  <a:gd name="T77" fmla="*/ 1138 h 1241"/>
                  <a:gd name="T78" fmla="*/ 316 w 367"/>
                  <a:gd name="T79" fmla="*/ 1196 h 1241"/>
                  <a:gd name="T80" fmla="*/ 324 w 367"/>
                  <a:gd name="T81" fmla="*/ 1200 h 1241"/>
                  <a:gd name="T82" fmla="*/ 334 w 367"/>
                  <a:gd name="T83" fmla="*/ 1206 h 1241"/>
                  <a:gd name="T84" fmla="*/ 341 w 367"/>
                  <a:gd name="T85" fmla="*/ 1224 h 1241"/>
                  <a:gd name="T86" fmla="*/ 367 w 367"/>
                  <a:gd name="T87" fmla="*/ 1216 h 1241"/>
                  <a:gd name="T88" fmla="*/ 359 w 367"/>
                  <a:gd name="T89" fmla="*/ 1155 h 1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7" h="1241">
                    <a:moveTo>
                      <a:pt x="111" y="227"/>
                    </a:moveTo>
                    <a:lnTo>
                      <a:pt x="149" y="197"/>
                    </a:lnTo>
                    <a:lnTo>
                      <a:pt x="149" y="149"/>
                    </a:lnTo>
                    <a:lnTo>
                      <a:pt x="126" y="135"/>
                    </a:lnTo>
                    <a:lnTo>
                      <a:pt x="152" y="97"/>
                    </a:lnTo>
                    <a:lnTo>
                      <a:pt x="153" y="61"/>
                    </a:lnTo>
                    <a:lnTo>
                      <a:pt x="142" y="48"/>
                    </a:lnTo>
                    <a:lnTo>
                      <a:pt x="153" y="20"/>
                    </a:lnTo>
                    <a:lnTo>
                      <a:pt x="146" y="0"/>
                    </a:lnTo>
                    <a:lnTo>
                      <a:pt x="113" y="38"/>
                    </a:lnTo>
                    <a:lnTo>
                      <a:pt x="118" y="95"/>
                    </a:lnTo>
                    <a:lnTo>
                      <a:pt x="109" y="115"/>
                    </a:lnTo>
                    <a:lnTo>
                      <a:pt x="115" y="138"/>
                    </a:lnTo>
                    <a:lnTo>
                      <a:pt x="96" y="212"/>
                    </a:lnTo>
                    <a:lnTo>
                      <a:pt x="111" y="227"/>
                    </a:lnTo>
                    <a:lnTo>
                      <a:pt x="111" y="227"/>
                    </a:lnTo>
                    <a:close/>
                    <a:moveTo>
                      <a:pt x="93" y="427"/>
                    </a:moveTo>
                    <a:lnTo>
                      <a:pt x="117" y="372"/>
                    </a:lnTo>
                    <a:lnTo>
                      <a:pt x="114" y="340"/>
                    </a:lnTo>
                    <a:lnTo>
                      <a:pt x="102" y="319"/>
                    </a:lnTo>
                    <a:lnTo>
                      <a:pt x="113" y="282"/>
                    </a:lnTo>
                    <a:lnTo>
                      <a:pt x="133" y="264"/>
                    </a:lnTo>
                    <a:lnTo>
                      <a:pt x="133" y="248"/>
                    </a:lnTo>
                    <a:lnTo>
                      <a:pt x="85" y="264"/>
                    </a:lnTo>
                    <a:lnTo>
                      <a:pt x="85" y="314"/>
                    </a:lnTo>
                    <a:lnTo>
                      <a:pt x="74" y="335"/>
                    </a:lnTo>
                    <a:lnTo>
                      <a:pt x="93" y="375"/>
                    </a:lnTo>
                    <a:lnTo>
                      <a:pt x="83" y="403"/>
                    </a:lnTo>
                    <a:lnTo>
                      <a:pt x="93" y="427"/>
                    </a:lnTo>
                    <a:lnTo>
                      <a:pt x="93" y="427"/>
                    </a:lnTo>
                    <a:close/>
                    <a:moveTo>
                      <a:pt x="0" y="391"/>
                    </a:moveTo>
                    <a:lnTo>
                      <a:pt x="39" y="401"/>
                    </a:lnTo>
                    <a:lnTo>
                      <a:pt x="25" y="377"/>
                    </a:lnTo>
                    <a:lnTo>
                      <a:pt x="0" y="391"/>
                    </a:lnTo>
                    <a:lnTo>
                      <a:pt x="0" y="391"/>
                    </a:lnTo>
                    <a:close/>
                    <a:moveTo>
                      <a:pt x="62" y="585"/>
                    </a:moveTo>
                    <a:lnTo>
                      <a:pt x="96" y="584"/>
                    </a:lnTo>
                    <a:lnTo>
                      <a:pt x="113" y="539"/>
                    </a:lnTo>
                    <a:lnTo>
                      <a:pt x="102" y="500"/>
                    </a:lnTo>
                    <a:lnTo>
                      <a:pt x="66" y="518"/>
                    </a:lnTo>
                    <a:lnTo>
                      <a:pt x="62" y="555"/>
                    </a:lnTo>
                    <a:lnTo>
                      <a:pt x="62" y="555"/>
                    </a:lnTo>
                    <a:lnTo>
                      <a:pt x="62" y="585"/>
                    </a:lnTo>
                    <a:lnTo>
                      <a:pt x="62" y="585"/>
                    </a:lnTo>
                    <a:close/>
                    <a:moveTo>
                      <a:pt x="161" y="794"/>
                    </a:moveTo>
                    <a:lnTo>
                      <a:pt x="130" y="803"/>
                    </a:lnTo>
                    <a:lnTo>
                      <a:pt x="151" y="814"/>
                    </a:lnTo>
                    <a:lnTo>
                      <a:pt x="161" y="794"/>
                    </a:lnTo>
                    <a:lnTo>
                      <a:pt x="161" y="794"/>
                    </a:lnTo>
                    <a:close/>
                    <a:moveTo>
                      <a:pt x="202" y="929"/>
                    </a:moveTo>
                    <a:lnTo>
                      <a:pt x="227" y="935"/>
                    </a:lnTo>
                    <a:lnTo>
                      <a:pt x="239" y="982"/>
                    </a:lnTo>
                    <a:lnTo>
                      <a:pt x="212" y="955"/>
                    </a:lnTo>
                    <a:lnTo>
                      <a:pt x="212" y="955"/>
                    </a:lnTo>
                    <a:lnTo>
                      <a:pt x="208" y="943"/>
                    </a:lnTo>
                    <a:lnTo>
                      <a:pt x="202" y="929"/>
                    </a:lnTo>
                    <a:lnTo>
                      <a:pt x="202" y="929"/>
                    </a:lnTo>
                    <a:close/>
                    <a:moveTo>
                      <a:pt x="293" y="951"/>
                    </a:moveTo>
                    <a:lnTo>
                      <a:pt x="279" y="980"/>
                    </a:lnTo>
                    <a:lnTo>
                      <a:pt x="294" y="1004"/>
                    </a:lnTo>
                    <a:lnTo>
                      <a:pt x="306" y="990"/>
                    </a:lnTo>
                    <a:lnTo>
                      <a:pt x="305" y="963"/>
                    </a:lnTo>
                    <a:lnTo>
                      <a:pt x="293" y="951"/>
                    </a:lnTo>
                    <a:lnTo>
                      <a:pt x="293" y="951"/>
                    </a:lnTo>
                    <a:close/>
                    <a:moveTo>
                      <a:pt x="252" y="1041"/>
                    </a:moveTo>
                    <a:lnTo>
                      <a:pt x="274" y="1056"/>
                    </a:lnTo>
                    <a:lnTo>
                      <a:pt x="291" y="1044"/>
                    </a:lnTo>
                    <a:lnTo>
                      <a:pt x="273" y="1012"/>
                    </a:lnTo>
                    <a:lnTo>
                      <a:pt x="243" y="1018"/>
                    </a:lnTo>
                    <a:lnTo>
                      <a:pt x="252" y="1041"/>
                    </a:lnTo>
                    <a:lnTo>
                      <a:pt x="252" y="1041"/>
                    </a:lnTo>
                    <a:close/>
                    <a:moveTo>
                      <a:pt x="311" y="1130"/>
                    </a:moveTo>
                    <a:lnTo>
                      <a:pt x="337" y="1098"/>
                    </a:lnTo>
                    <a:lnTo>
                      <a:pt x="318" y="1097"/>
                    </a:lnTo>
                    <a:lnTo>
                      <a:pt x="300" y="1120"/>
                    </a:lnTo>
                    <a:lnTo>
                      <a:pt x="311" y="1130"/>
                    </a:lnTo>
                    <a:lnTo>
                      <a:pt x="311" y="1130"/>
                    </a:lnTo>
                    <a:close/>
                    <a:moveTo>
                      <a:pt x="339" y="1138"/>
                    </a:moveTo>
                    <a:lnTo>
                      <a:pt x="315" y="1162"/>
                    </a:lnTo>
                    <a:lnTo>
                      <a:pt x="316" y="1196"/>
                    </a:lnTo>
                    <a:lnTo>
                      <a:pt x="316" y="1196"/>
                    </a:lnTo>
                    <a:lnTo>
                      <a:pt x="324" y="1200"/>
                    </a:lnTo>
                    <a:lnTo>
                      <a:pt x="330" y="1203"/>
                    </a:lnTo>
                    <a:lnTo>
                      <a:pt x="334" y="1206"/>
                    </a:lnTo>
                    <a:lnTo>
                      <a:pt x="334" y="1206"/>
                    </a:lnTo>
                    <a:lnTo>
                      <a:pt x="341" y="1224"/>
                    </a:lnTo>
                    <a:lnTo>
                      <a:pt x="347" y="1241"/>
                    </a:lnTo>
                    <a:lnTo>
                      <a:pt x="367" y="1216"/>
                    </a:lnTo>
                    <a:lnTo>
                      <a:pt x="358" y="1188"/>
                    </a:lnTo>
                    <a:lnTo>
                      <a:pt x="359" y="1155"/>
                    </a:lnTo>
                    <a:lnTo>
                      <a:pt x="339" y="113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ṩḷïdè">
                <a:extLst>
                  <a:ext uri="{FF2B5EF4-FFF2-40B4-BE49-F238E27FC236}">
                    <a16:creationId xmlns:a16="http://schemas.microsoft.com/office/drawing/2014/main" xmlns="" id="{482B01F7-2B94-417F-90FB-880E07D7CE76}"/>
                  </a:ext>
                </a:extLst>
              </p:cNvPr>
              <p:cNvSpPr/>
              <p:nvPr/>
            </p:nvSpPr>
            <p:spPr bwMode="auto">
              <a:xfrm>
                <a:off x="831000" y="1038184"/>
                <a:ext cx="3661643" cy="2206859"/>
              </a:xfrm>
              <a:custGeom>
                <a:avLst/>
                <a:gdLst>
                  <a:gd name="T0" fmla="*/ 17394 w 22552"/>
                  <a:gd name="T1" fmla="*/ 11082 h 13597"/>
                  <a:gd name="T2" fmla="*/ 15887 w 22552"/>
                  <a:gd name="T3" fmla="*/ 9845 h 13597"/>
                  <a:gd name="T4" fmla="*/ 14538 w 22552"/>
                  <a:gd name="T5" fmla="*/ 10804 h 13597"/>
                  <a:gd name="T6" fmla="*/ 11625 w 22552"/>
                  <a:gd name="T7" fmla="*/ 10983 h 13597"/>
                  <a:gd name="T8" fmla="*/ 8982 w 22552"/>
                  <a:gd name="T9" fmla="*/ 11113 h 13597"/>
                  <a:gd name="T10" fmla="*/ 6219 w 22552"/>
                  <a:gd name="T11" fmla="*/ 10366 h 13597"/>
                  <a:gd name="T12" fmla="*/ 4710 w 22552"/>
                  <a:gd name="T13" fmla="*/ 11439 h 13597"/>
                  <a:gd name="T14" fmla="*/ 3792 w 22552"/>
                  <a:gd name="T15" fmla="*/ 12563 h 13597"/>
                  <a:gd name="T16" fmla="*/ 2156 w 22552"/>
                  <a:gd name="T17" fmla="*/ 12715 h 13597"/>
                  <a:gd name="T18" fmla="*/ 864 w 22552"/>
                  <a:gd name="T19" fmla="*/ 10416 h 13597"/>
                  <a:gd name="T20" fmla="*/ 230 w 22552"/>
                  <a:gd name="T21" fmla="*/ 7275 h 13597"/>
                  <a:gd name="T22" fmla="*/ 1328 w 22552"/>
                  <a:gd name="T23" fmla="*/ 6694 h 13597"/>
                  <a:gd name="T24" fmla="*/ 998 w 22552"/>
                  <a:gd name="T25" fmla="*/ 7688 h 13597"/>
                  <a:gd name="T26" fmla="*/ 2205 w 22552"/>
                  <a:gd name="T27" fmla="*/ 6808 h 13597"/>
                  <a:gd name="T28" fmla="*/ 3533 w 22552"/>
                  <a:gd name="T29" fmla="*/ 6585 h 13597"/>
                  <a:gd name="T30" fmla="*/ 5523 w 22552"/>
                  <a:gd name="T31" fmla="*/ 6120 h 13597"/>
                  <a:gd name="T32" fmla="*/ 6078 w 22552"/>
                  <a:gd name="T33" fmla="*/ 6084 h 13597"/>
                  <a:gd name="T34" fmla="*/ 6819 w 22552"/>
                  <a:gd name="T35" fmla="*/ 6276 h 13597"/>
                  <a:gd name="T36" fmla="*/ 6236 w 22552"/>
                  <a:gd name="T37" fmla="*/ 4894 h 13597"/>
                  <a:gd name="T38" fmla="*/ 6627 w 22552"/>
                  <a:gd name="T39" fmla="*/ 4562 h 13597"/>
                  <a:gd name="T40" fmla="*/ 7079 w 22552"/>
                  <a:gd name="T41" fmla="*/ 2982 h 13597"/>
                  <a:gd name="T42" fmla="*/ 8014 w 22552"/>
                  <a:gd name="T43" fmla="*/ 1928 h 13597"/>
                  <a:gd name="T44" fmla="*/ 9784 w 22552"/>
                  <a:gd name="T45" fmla="*/ 2015 h 13597"/>
                  <a:gd name="T46" fmla="*/ 9987 w 22552"/>
                  <a:gd name="T47" fmla="*/ 3265 h 13597"/>
                  <a:gd name="T48" fmla="*/ 11983 w 22552"/>
                  <a:gd name="T49" fmla="*/ 2575 h 13597"/>
                  <a:gd name="T50" fmla="*/ 13411 w 22552"/>
                  <a:gd name="T51" fmla="*/ 3267 h 13597"/>
                  <a:gd name="T52" fmla="*/ 14750 w 22552"/>
                  <a:gd name="T53" fmla="*/ 2374 h 13597"/>
                  <a:gd name="T54" fmla="*/ 17496 w 22552"/>
                  <a:gd name="T55" fmla="*/ 2725 h 13597"/>
                  <a:gd name="T56" fmla="*/ 19280 w 22552"/>
                  <a:gd name="T57" fmla="*/ 1923 h 13597"/>
                  <a:gd name="T58" fmla="*/ 21825 w 22552"/>
                  <a:gd name="T59" fmla="*/ 2399 h 13597"/>
                  <a:gd name="T60" fmla="*/ 22483 w 22552"/>
                  <a:gd name="T61" fmla="*/ 2980 h 13597"/>
                  <a:gd name="T62" fmla="*/ 21357 w 22552"/>
                  <a:gd name="T63" fmla="*/ 3888 h 13597"/>
                  <a:gd name="T64" fmla="*/ 21684 w 22552"/>
                  <a:gd name="T65" fmla="*/ 5309 h 13597"/>
                  <a:gd name="T66" fmla="*/ 20643 w 22552"/>
                  <a:gd name="T67" fmla="*/ 6898 h 13597"/>
                  <a:gd name="T68" fmla="*/ 21078 w 22552"/>
                  <a:gd name="T69" fmla="*/ 9174 h 13597"/>
                  <a:gd name="T70" fmla="*/ 20269 w 22552"/>
                  <a:gd name="T71" fmla="*/ 5812 h 13597"/>
                  <a:gd name="T72" fmla="*/ 19459 w 22552"/>
                  <a:gd name="T73" fmla="*/ 5952 h 13597"/>
                  <a:gd name="T74" fmla="*/ 18475 w 22552"/>
                  <a:gd name="T75" fmla="*/ 7061 h 13597"/>
                  <a:gd name="T76" fmla="*/ 17575 w 22552"/>
                  <a:gd name="T77" fmla="*/ 9189 h 13597"/>
                  <a:gd name="T78" fmla="*/ 18410 w 22552"/>
                  <a:gd name="T79" fmla="*/ 11348 h 13597"/>
                  <a:gd name="T80" fmla="*/ 3233 w 22552"/>
                  <a:gd name="T81" fmla="*/ 3626 h 13597"/>
                  <a:gd name="T82" fmla="*/ 4354 w 22552"/>
                  <a:gd name="T83" fmla="*/ 3206 h 13597"/>
                  <a:gd name="T84" fmla="*/ 3029 w 22552"/>
                  <a:gd name="T85" fmla="*/ 4070 h 13597"/>
                  <a:gd name="T86" fmla="*/ 3712 w 22552"/>
                  <a:gd name="T87" fmla="*/ 5651 h 13597"/>
                  <a:gd name="T88" fmla="*/ 3271 w 22552"/>
                  <a:gd name="T89" fmla="*/ 5575 h 13597"/>
                  <a:gd name="T90" fmla="*/ 3138 w 22552"/>
                  <a:gd name="T91" fmla="*/ 6549 h 13597"/>
                  <a:gd name="T92" fmla="*/ 4121 w 22552"/>
                  <a:gd name="T93" fmla="*/ 5848 h 13597"/>
                  <a:gd name="T94" fmla="*/ 5733 w 22552"/>
                  <a:gd name="T95" fmla="*/ 4209 h 13597"/>
                  <a:gd name="T96" fmla="*/ 6074 w 22552"/>
                  <a:gd name="T97" fmla="*/ 2998 h 13597"/>
                  <a:gd name="T98" fmla="*/ 6719 w 22552"/>
                  <a:gd name="T99" fmla="*/ 1907 h 13597"/>
                  <a:gd name="T100" fmla="*/ 4501 w 22552"/>
                  <a:gd name="T101" fmla="*/ 1529 h 13597"/>
                  <a:gd name="T102" fmla="*/ 6068 w 22552"/>
                  <a:gd name="T103" fmla="*/ 792 h 13597"/>
                  <a:gd name="T104" fmla="*/ 7142 w 22552"/>
                  <a:gd name="T105" fmla="*/ 977 h 13597"/>
                  <a:gd name="T106" fmla="*/ 13272 w 22552"/>
                  <a:gd name="T107" fmla="*/ 948 h 13597"/>
                  <a:gd name="T108" fmla="*/ 13664 w 22552"/>
                  <a:gd name="T109" fmla="*/ 807 h 13597"/>
                  <a:gd name="T110" fmla="*/ 7410 w 22552"/>
                  <a:gd name="T111" fmla="*/ 1194 h 13597"/>
                  <a:gd name="T112" fmla="*/ 10172 w 22552"/>
                  <a:gd name="T113" fmla="*/ 2837 h 13597"/>
                  <a:gd name="T114" fmla="*/ 17852 w 22552"/>
                  <a:gd name="T115" fmla="*/ 2771 h 13597"/>
                  <a:gd name="T116" fmla="*/ 19206 w 22552"/>
                  <a:gd name="T117" fmla="*/ 10508 h 13597"/>
                  <a:gd name="T118" fmla="*/ 18768 w 22552"/>
                  <a:gd name="T119" fmla="*/ 10415 h 13597"/>
                  <a:gd name="T120" fmla="*/ 20869 w 22552"/>
                  <a:gd name="T121" fmla="*/ 6933 h 13597"/>
                  <a:gd name="T122" fmla="*/ 20760 w 22552"/>
                  <a:gd name="T123" fmla="*/ 9869 h 13597"/>
                  <a:gd name="T124" fmla="*/ 20133 w 22552"/>
                  <a:gd name="T125" fmla="*/ 11535 h 13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552" h="13597">
                    <a:moveTo>
                      <a:pt x="17494" y="12489"/>
                    </a:moveTo>
                    <a:lnTo>
                      <a:pt x="17491" y="12485"/>
                    </a:lnTo>
                    <a:lnTo>
                      <a:pt x="17461" y="12457"/>
                    </a:lnTo>
                    <a:lnTo>
                      <a:pt x="17462" y="12457"/>
                    </a:lnTo>
                    <a:lnTo>
                      <a:pt x="17469" y="12439"/>
                    </a:lnTo>
                    <a:lnTo>
                      <a:pt x="17469" y="12419"/>
                    </a:lnTo>
                    <a:lnTo>
                      <a:pt x="17456" y="12411"/>
                    </a:lnTo>
                    <a:lnTo>
                      <a:pt x="17451" y="12382"/>
                    </a:lnTo>
                    <a:lnTo>
                      <a:pt x="17452" y="12369"/>
                    </a:lnTo>
                    <a:lnTo>
                      <a:pt x="17472" y="12356"/>
                    </a:lnTo>
                    <a:lnTo>
                      <a:pt x="17512" y="12362"/>
                    </a:lnTo>
                    <a:lnTo>
                      <a:pt x="17525" y="12358"/>
                    </a:lnTo>
                    <a:lnTo>
                      <a:pt x="17525" y="12329"/>
                    </a:lnTo>
                    <a:lnTo>
                      <a:pt x="17520" y="12311"/>
                    </a:lnTo>
                    <a:lnTo>
                      <a:pt x="17522" y="12289"/>
                    </a:lnTo>
                    <a:lnTo>
                      <a:pt x="17530" y="12272"/>
                    </a:lnTo>
                    <a:lnTo>
                      <a:pt x="17529" y="12241"/>
                    </a:lnTo>
                    <a:lnTo>
                      <a:pt x="17527" y="12210"/>
                    </a:lnTo>
                    <a:lnTo>
                      <a:pt x="17506" y="12196"/>
                    </a:lnTo>
                    <a:lnTo>
                      <a:pt x="17506" y="12137"/>
                    </a:lnTo>
                    <a:lnTo>
                      <a:pt x="17503" y="12109"/>
                    </a:lnTo>
                    <a:lnTo>
                      <a:pt x="17499" y="12068"/>
                    </a:lnTo>
                    <a:lnTo>
                      <a:pt x="17500" y="12037"/>
                    </a:lnTo>
                    <a:lnTo>
                      <a:pt x="17478" y="12007"/>
                    </a:lnTo>
                    <a:lnTo>
                      <a:pt x="17467" y="11986"/>
                    </a:lnTo>
                    <a:lnTo>
                      <a:pt x="17459" y="11961"/>
                    </a:lnTo>
                    <a:lnTo>
                      <a:pt x="17419" y="11898"/>
                    </a:lnTo>
                    <a:lnTo>
                      <a:pt x="17406" y="11870"/>
                    </a:lnTo>
                    <a:lnTo>
                      <a:pt x="17414" y="11855"/>
                    </a:lnTo>
                    <a:lnTo>
                      <a:pt x="17435" y="11840"/>
                    </a:lnTo>
                    <a:lnTo>
                      <a:pt x="17455" y="11838"/>
                    </a:lnTo>
                    <a:lnTo>
                      <a:pt x="17471" y="11817"/>
                    </a:lnTo>
                    <a:lnTo>
                      <a:pt x="17478" y="11794"/>
                    </a:lnTo>
                    <a:lnTo>
                      <a:pt x="17509" y="11746"/>
                    </a:lnTo>
                    <a:lnTo>
                      <a:pt x="17523" y="11742"/>
                    </a:lnTo>
                    <a:lnTo>
                      <a:pt x="17550" y="11749"/>
                    </a:lnTo>
                    <a:lnTo>
                      <a:pt x="17572" y="11757"/>
                    </a:lnTo>
                    <a:lnTo>
                      <a:pt x="17681" y="11778"/>
                    </a:lnTo>
                    <a:lnTo>
                      <a:pt x="17697" y="11783"/>
                    </a:lnTo>
                    <a:lnTo>
                      <a:pt x="17717" y="11783"/>
                    </a:lnTo>
                    <a:lnTo>
                      <a:pt x="17730" y="11765"/>
                    </a:lnTo>
                    <a:lnTo>
                      <a:pt x="17726" y="11741"/>
                    </a:lnTo>
                    <a:lnTo>
                      <a:pt x="17715" y="11721"/>
                    </a:lnTo>
                    <a:lnTo>
                      <a:pt x="17713" y="11704"/>
                    </a:lnTo>
                    <a:lnTo>
                      <a:pt x="17719" y="11690"/>
                    </a:lnTo>
                    <a:lnTo>
                      <a:pt x="17713" y="11673"/>
                    </a:lnTo>
                    <a:lnTo>
                      <a:pt x="17709" y="11653"/>
                    </a:lnTo>
                    <a:lnTo>
                      <a:pt x="17723" y="11619"/>
                    </a:lnTo>
                    <a:lnTo>
                      <a:pt x="17734" y="11607"/>
                    </a:lnTo>
                    <a:lnTo>
                      <a:pt x="17729" y="11580"/>
                    </a:lnTo>
                    <a:lnTo>
                      <a:pt x="17719" y="11563"/>
                    </a:lnTo>
                    <a:lnTo>
                      <a:pt x="17724" y="11553"/>
                    </a:lnTo>
                    <a:lnTo>
                      <a:pt x="17748" y="11541"/>
                    </a:lnTo>
                    <a:lnTo>
                      <a:pt x="17738" y="11525"/>
                    </a:lnTo>
                    <a:lnTo>
                      <a:pt x="17738" y="11506"/>
                    </a:lnTo>
                    <a:lnTo>
                      <a:pt x="17727" y="11488"/>
                    </a:lnTo>
                    <a:lnTo>
                      <a:pt x="17734" y="11465"/>
                    </a:lnTo>
                    <a:lnTo>
                      <a:pt x="17751" y="11453"/>
                    </a:lnTo>
                    <a:lnTo>
                      <a:pt x="17751" y="11439"/>
                    </a:lnTo>
                    <a:lnTo>
                      <a:pt x="17741" y="11421"/>
                    </a:lnTo>
                    <a:lnTo>
                      <a:pt x="17729" y="11386"/>
                    </a:lnTo>
                    <a:lnTo>
                      <a:pt x="17726" y="11346"/>
                    </a:lnTo>
                    <a:lnTo>
                      <a:pt x="17737" y="11341"/>
                    </a:lnTo>
                    <a:lnTo>
                      <a:pt x="17745" y="11334"/>
                    </a:lnTo>
                    <a:lnTo>
                      <a:pt x="17743" y="11321"/>
                    </a:lnTo>
                    <a:lnTo>
                      <a:pt x="17736" y="11309"/>
                    </a:lnTo>
                    <a:lnTo>
                      <a:pt x="17738" y="11289"/>
                    </a:lnTo>
                    <a:lnTo>
                      <a:pt x="17723" y="11279"/>
                    </a:lnTo>
                    <a:lnTo>
                      <a:pt x="17712" y="11264"/>
                    </a:lnTo>
                    <a:lnTo>
                      <a:pt x="17722" y="11239"/>
                    </a:lnTo>
                    <a:lnTo>
                      <a:pt x="17724" y="11210"/>
                    </a:lnTo>
                    <a:lnTo>
                      <a:pt x="17717" y="11202"/>
                    </a:lnTo>
                    <a:lnTo>
                      <a:pt x="17701" y="11181"/>
                    </a:lnTo>
                    <a:lnTo>
                      <a:pt x="17701" y="11166"/>
                    </a:lnTo>
                    <a:lnTo>
                      <a:pt x="17725" y="11137"/>
                    </a:lnTo>
                    <a:lnTo>
                      <a:pt x="17751" y="11132"/>
                    </a:lnTo>
                    <a:lnTo>
                      <a:pt x="17758" y="11119"/>
                    </a:lnTo>
                    <a:lnTo>
                      <a:pt x="17759" y="11089"/>
                    </a:lnTo>
                    <a:lnTo>
                      <a:pt x="17766" y="11053"/>
                    </a:lnTo>
                    <a:lnTo>
                      <a:pt x="17746" y="11041"/>
                    </a:lnTo>
                    <a:lnTo>
                      <a:pt x="17729" y="11024"/>
                    </a:lnTo>
                    <a:lnTo>
                      <a:pt x="17726" y="11000"/>
                    </a:lnTo>
                    <a:lnTo>
                      <a:pt x="17697" y="10969"/>
                    </a:lnTo>
                    <a:lnTo>
                      <a:pt x="17691" y="10951"/>
                    </a:lnTo>
                    <a:lnTo>
                      <a:pt x="17709" y="10935"/>
                    </a:lnTo>
                    <a:lnTo>
                      <a:pt x="17691" y="10904"/>
                    </a:lnTo>
                    <a:lnTo>
                      <a:pt x="17681" y="10885"/>
                    </a:lnTo>
                    <a:lnTo>
                      <a:pt x="17653" y="10884"/>
                    </a:lnTo>
                    <a:lnTo>
                      <a:pt x="17635" y="10870"/>
                    </a:lnTo>
                    <a:lnTo>
                      <a:pt x="17602" y="10858"/>
                    </a:lnTo>
                    <a:lnTo>
                      <a:pt x="17585" y="10875"/>
                    </a:lnTo>
                    <a:lnTo>
                      <a:pt x="17557" y="10878"/>
                    </a:lnTo>
                    <a:lnTo>
                      <a:pt x="17538" y="10895"/>
                    </a:lnTo>
                    <a:lnTo>
                      <a:pt x="17534" y="10921"/>
                    </a:lnTo>
                    <a:lnTo>
                      <a:pt x="17516" y="10927"/>
                    </a:lnTo>
                    <a:lnTo>
                      <a:pt x="17499" y="10931"/>
                    </a:lnTo>
                    <a:lnTo>
                      <a:pt x="17489" y="10965"/>
                    </a:lnTo>
                    <a:lnTo>
                      <a:pt x="17455" y="10965"/>
                    </a:lnTo>
                    <a:lnTo>
                      <a:pt x="17433" y="10968"/>
                    </a:lnTo>
                    <a:lnTo>
                      <a:pt x="17423" y="10993"/>
                    </a:lnTo>
                    <a:lnTo>
                      <a:pt x="17423" y="11020"/>
                    </a:lnTo>
                    <a:lnTo>
                      <a:pt x="17400" y="11031"/>
                    </a:lnTo>
                    <a:lnTo>
                      <a:pt x="17392" y="11063"/>
                    </a:lnTo>
                    <a:lnTo>
                      <a:pt x="17394" y="11082"/>
                    </a:lnTo>
                    <a:lnTo>
                      <a:pt x="17377" y="11090"/>
                    </a:lnTo>
                    <a:lnTo>
                      <a:pt x="17355" y="11110"/>
                    </a:lnTo>
                    <a:lnTo>
                      <a:pt x="17307" y="11119"/>
                    </a:lnTo>
                    <a:lnTo>
                      <a:pt x="17290" y="11125"/>
                    </a:lnTo>
                    <a:lnTo>
                      <a:pt x="17266" y="11119"/>
                    </a:lnTo>
                    <a:lnTo>
                      <a:pt x="17252" y="11133"/>
                    </a:lnTo>
                    <a:lnTo>
                      <a:pt x="17231" y="11140"/>
                    </a:lnTo>
                    <a:lnTo>
                      <a:pt x="17222" y="11118"/>
                    </a:lnTo>
                    <a:lnTo>
                      <a:pt x="17207" y="11095"/>
                    </a:lnTo>
                    <a:lnTo>
                      <a:pt x="17182" y="11095"/>
                    </a:lnTo>
                    <a:lnTo>
                      <a:pt x="17160" y="11112"/>
                    </a:lnTo>
                    <a:lnTo>
                      <a:pt x="17133" y="11119"/>
                    </a:lnTo>
                    <a:lnTo>
                      <a:pt x="17125" y="11101"/>
                    </a:lnTo>
                    <a:lnTo>
                      <a:pt x="17097" y="11067"/>
                    </a:lnTo>
                    <a:lnTo>
                      <a:pt x="17083" y="11058"/>
                    </a:lnTo>
                    <a:lnTo>
                      <a:pt x="17050" y="11017"/>
                    </a:lnTo>
                    <a:lnTo>
                      <a:pt x="17050" y="10992"/>
                    </a:lnTo>
                    <a:lnTo>
                      <a:pt x="17058" y="10982"/>
                    </a:lnTo>
                    <a:lnTo>
                      <a:pt x="17063" y="10950"/>
                    </a:lnTo>
                    <a:lnTo>
                      <a:pt x="17053" y="10922"/>
                    </a:lnTo>
                    <a:lnTo>
                      <a:pt x="17046" y="10892"/>
                    </a:lnTo>
                    <a:lnTo>
                      <a:pt x="17018" y="10894"/>
                    </a:lnTo>
                    <a:lnTo>
                      <a:pt x="17015" y="10874"/>
                    </a:lnTo>
                    <a:lnTo>
                      <a:pt x="17014" y="10850"/>
                    </a:lnTo>
                    <a:lnTo>
                      <a:pt x="17028" y="10830"/>
                    </a:lnTo>
                    <a:lnTo>
                      <a:pt x="17032" y="10807"/>
                    </a:lnTo>
                    <a:lnTo>
                      <a:pt x="17019" y="10801"/>
                    </a:lnTo>
                    <a:lnTo>
                      <a:pt x="17006" y="10804"/>
                    </a:lnTo>
                    <a:lnTo>
                      <a:pt x="16987" y="10818"/>
                    </a:lnTo>
                    <a:lnTo>
                      <a:pt x="16968" y="10820"/>
                    </a:lnTo>
                    <a:lnTo>
                      <a:pt x="16949" y="10825"/>
                    </a:lnTo>
                    <a:lnTo>
                      <a:pt x="16926" y="10821"/>
                    </a:lnTo>
                    <a:lnTo>
                      <a:pt x="16908" y="10807"/>
                    </a:lnTo>
                    <a:lnTo>
                      <a:pt x="16892" y="10805"/>
                    </a:lnTo>
                    <a:lnTo>
                      <a:pt x="16883" y="10797"/>
                    </a:lnTo>
                    <a:lnTo>
                      <a:pt x="16846" y="10781"/>
                    </a:lnTo>
                    <a:lnTo>
                      <a:pt x="16842" y="10764"/>
                    </a:lnTo>
                    <a:lnTo>
                      <a:pt x="16827" y="10748"/>
                    </a:lnTo>
                    <a:lnTo>
                      <a:pt x="16818" y="10749"/>
                    </a:lnTo>
                    <a:lnTo>
                      <a:pt x="16799" y="10733"/>
                    </a:lnTo>
                    <a:lnTo>
                      <a:pt x="16794" y="10717"/>
                    </a:lnTo>
                    <a:lnTo>
                      <a:pt x="16775" y="10715"/>
                    </a:lnTo>
                    <a:lnTo>
                      <a:pt x="16758" y="10694"/>
                    </a:lnTo>
                    <a:lnTo>
                      <a:pt x="16751" y="10675"/>
                    </a:lnTo>
                    <a:lnTo>
                      <a:pt x="16738" y="10662"/>
                    </a:lnTo>
                    <a:lnTo>
                      <a:pt x="16721" y="10664"/>
                    </a:lnTo>
                    <a:lnTo>
                      <a:pt x="16714" y="10685"/>
                    </a:lnTo>
                    <a:lnTo>
                      <a:pt x="16696" y="10680"/>
                    </a:lnTo>
                    <a:lnTo>
                      <a:pt x="16679" y="10687"/>
                    </a:lnTo>
                    <a:lnTo>
                      <a:pt x="16674" y="10700"/>
                    </a:lnTo>
                    <a:lnTo>
                      <a:pt x="16653" y="10687"/>
                    </a:lnTo>
                    <a:lnTo>
                      <a:pt x="16642" y="10674"/>
                    </a:lnTo>
                    <a:lnTo>
                      <a:pt x="16624" y="10664"/>
                    </a:lnTo>
                    <a:lnTo>
                      <a:pt x="16586" y="10661"/>
                    </a:lnTo>
                    <a:lnTo>
                      <a:pt x="16575" y="10651"/>
                    </a:lnTo>
                    <a:lnTo>
                      <a:pt x="16589" y="10637"/>
                    </a:lnTo>
                    <a:lnTo>
                      <a:pt x="16589" y="10627"/>
                    </a:lnTo>
                    <a:lnTo>
                      <a:pt x="16566" y="10627"/>
                    </a:lnTo>
                    <a:lnTo>
                      <a:pt x="16547" y="10643"/>
                    </a:lnTo>
                    <a:lnTo>
                      <a:pt x="16511" y="10638"/>
                    </a:lnTo>
                    <a:lnTo>
                      <a:pt x="16498" y="10645"/>
                    </a:lnTo>
                    <a:lnTo>
                      <a:pt x="16481" y="10636"/>
                    </a:lnTo>
                    <a:lnTo>
                      <a:pt x="16463" y="10642"/>
                    </a:lnTo>
                    <a:lnTo>
                      <a:pt x="16442" y="10638"/>
                    </a:lnTo>
                    <a:lnTo>
                      <a:pt x="16429" y="10615"/>
                    </a:lnTo>
                    <a:lnTo>
                      <a:pt x="16400" y="10606"/>
                    </a:lnTo>
                    <a:lnTo>
                      <a:pt x="16362" y="10566"/>
                    </a:lnTo>
                    <a:lnTo>
                      <a:pt x="16344" y="10533"/>
                    </a:lnTo>
                    <a:lnTo>
                      <a:pt x="16347" y="10509"/>
                    </a:lnTo>
                    <a:lnTo>
                      <a:pt x="16340" y="10479"/>
                    </a:lnTo>
                    <a:lnTo>
                      <a:pt x="16321" y="10476"/>
                    </a:lnTo>
                    <a:lnTo>
                      <a:pt x="16302" y="10465"/>
                    </a:lnTo>
                    <a:lnTo>
                      <a:pt x="16300" y="10430"/>
                    </a:lnTo>
                    <a:lnTo>
                      <a:pt x="16287" y="10420"/>
                    </a:lnTo>
                    <a:lnTo>
                      <a:pt x="16280" y="10385"/>
                    </a:lnTo>
                    <a:lnTo>
                      <a:pt x="16270" y="10353"/>
                    </a:lnTo>
                    <a:lnTo>
                      <a:pt x="16208" y="10313"/>
                    </a:lnTo>
                    <a:lnTo>
                      <a:pt x="16175" y="10270"/>
                    </a:lnTo>
                    <a:lnTo>
                      <a:pt x="16171" y="10248"/>
                    </a:lnTo>
                    <a:lnTo>
                      <a:pt x="16155" y="10221"/>
                    </a:lnTo>
                    <a:lnTo>
                      <a:pt x="16138" y="10230"/>
                    </a:lnTo>
                    <a:lnTo>
                      <a:pt x="16128" y="10224"/>
                    </a:lnTo>
                    <a:lnTo>
                      <a:pt x="16133" y="10205"/>
                    </a:lnTo>
                    <a:lnTo>
                      <a:pt x="16134" y="10191"/>
                    </a:lnTo>
                    <a:lnTo>
                      <a:pt x="16113" y="10174"/>
                    </a:lnTo>
                    <a:lnTo>
                      <a:pt x="16101" y="10145"/>
                    </a:lnTo>
                    <a:lnTo>
                      <a:pt x="16085" y="10137"/>
                    </a:lnTo>
                    <a:lnTo>
                      <a:pt x="16079" y="10112"/>
                    </a:lnTo>
                    <a:lnTo>
                      <a:pt x="16057" y="10086"/>
                    </a:lnTo>
                    <a:lnTo>
                      <a:pt x="16043" y="10057"/>
                    </a:lnTo>
                    <a:lnTo>
                      <a:pt x="16004" y="10033"/>
                    </a:lnTo>
                    <a:lnTo>
                      <a:pt x="16001" y="10015"/>
                    </a:lnTo>
                    <a:lnTo>
                      <a:pt x="16010" y="9992"/>
                    </a:lnTo>
                    <a:lnTo>
                      <a:pt x="16006" y="9973"/>
                    </a:lnTo>
                    <a:lnTo>
                      <a:pt x="15962" y="9971"/>
                    </a:lnTo>
                    <a:lnTo>
                      <a:pt x="15954" y="9959"/>
                    </a:lnTo>
                    <a:lnTo>
                      <a:pt x="15954" y="9943"/>
                    </a:lnTo>
                    <a:lnTo>
                      <a:pt x="15946" y="9922"/>
                    </a:lnTo>
                    <a:lnTo>
                      <a:pt x="15944" y="9899"/>
                    </a:lnTo>
                    <a:lnTo>
                      <a:pt x="15933" y="9879"/>
                    </a:lnTo>
                    <a:lnTo>
                      <a:pt x="15915" y="9870"/>
                    </a:lnTo>
                    <a:lnTo>
                      <a:pt x="15915" y="9853"/>
                    </a:lnTo>
                    <a:lnTo>
                      <a:pt x="15903" y="9842"/>
                    </a:lnTo>
                    <a:lnTo>
                      <a:pt x="15887" y="9845"/>
                    </a:lnTo>
                    <a:lnTo>
                      <a:pt x="15859" y="9837"/>
                    </a:lnTo>
                    <a:lnTo>
                      <a:pt x="15851" y="9821"/>
                    </a:lnTo>
                    <a:lnTo>
                      <a:pt x="15860" y="9805"/>
                    </a:lnTo>
                    <a:lnTo>
                      <a:pt x="15854" y="9790"/>
                    </a:lnTo>
                    <a:lnTo>
                      <a:pt x="15831" y="9784"/>
                    </a:lnTo>
                    <a:lnTo>
                      <a:pt x="15814" y="9799"/>
                    </a:lnTo>
                    <a:lnTo>
                      <a:pt x="15805" y="9786"/>
                    </a:lnTo>
                    <a:lnTo>
                      <a:pt x="15786" y="9784"/>
                    </a:lnTo>
                    <a:lnTo>
                      <a:pt x="15781" y="9767"/>
                    </a:lnTo>
                    <a:lnTo>
                      <a:pt x="15785" y="9750"/>
                    </a:lnTo>
                    <a:lnTo>
                      <a:pt x="15775" y="9734"/>
                    </a:lnTo>
                    <a:lnTo>
                      <a:pt x="15752" y="9726"/>
                    </a:lnTo>
                    <a:lnTo>
                      <a:pt x="15735" y="9728"/>
                    </a:lnTo>
                    <a:lnTo>
                      <a:pt x="15717" y="9708"/>
                    </a:lnTo>
                    <a:lnTo>
                      <a:pt x="15705" y="9714"/>
                    </a:lnTo>
                    <a:lnTo>
                      <a:pt x="15680" y="9714"/>
                    </a:lnTo>
                    <a:lnTo>
                      <a:pt x="15666" y="9707"/>
                    </a:lnTo>
                    <a:lnTo>
                      <a:pt x="15649" y="9718"/>
                    </a:lnTo>
                    <a:lnTo>
                      <a:pt x="15652" y="9738"/>
                    </a:lnTo>
                    <a:lnTo>
                      <a:pt x="15638" y="9744"/>
                    </a:lnTo>
                    <a:lnTo>
                      <a:pt x="15607" y="9730"/>
                    </a:lnTo>
                    <a:lnTo>
                      <a:pt x="15597" y="9719"/>
                    </a:lnTo>
                    <a:lnTo>
                      <a:pt x="15574" y="9726"/>
                    </a:lnTo>
                    <a:lnTo>
                      <a:pt x="15535" y="9726"/>
                    </a:lnTo>
                    <a:lnTo>
                      <a:pt x="15529" y="9711"/>
                    </a:lnTo>
                    <a:lnTo>
                      <a:pt x="15506" y="9693"/>
                    </a:lnTo>
                    <a:lnTo>
                      <a:pt x="15452" y="9688"/>
                    </a:lnTo>
                    <a:lnTo>
                      <a:pt x="15428" y="9670"/>
                    </a:lnTo>
                    <a:lnTo>
                      <a:pt x="15402" y="9668"/>
                    </a:lnTo>
                    <a:lnTo>
                      <a:pt x="15382" y="9663"/>
                    </a:lnTo>
                    <a:lnTo>
                      <a:pt x="15373" y="9668"/>
                    </a:lnTo>
                    <a:lnTo>
                      <a:pt x="15324" y="9674"/>
                    </a:lnTo>
                    <a:lnTo>
                      <a:pt x="15314" y="9700"/>
                    </a:lnTo>
                    <a:lnTo>
                      <a:pt x="15301" y="9700"/>
                    </a:lnTo>
                    <a:lnTo>
                      <a:pt x="15285" y="9714"/>
                    </a:lnTo>
                    <a:lnTo>
                      <a:pt x="15251" y="9713"/>
                    </a:lnTo>
                    <a:lnTo>
                      <a:pt x="15229" y="9717"/>
                    </a:lnTo>
                    <a:lnTo>
                      <a:pt x="15192" y="9710"/>
                    </a:lnTo>
                    <a:lnTo>
                      <a:pt x="15172" y="9732"/>
                    </a:lnTo>
                    <a:lnTo>
                      <a:pt x="15143" y="9732"/>
                    </a:lnTo>
                    <a:lnTo>
                      <a:pt x="15129" y="9759"/>
                    </a:lnTo>
                    <a:lnTo>
                      <a:pt x="15104" y="9769"/>
                    </a:lnTo>
                    <a:lnTo>
                      <a:pt x="15079" y="9767"/>
                    </a:lnTo>
                    <a:lnTo>
                      <a:pt x="15073" y="9773"/>
                    </a:lnTo>
                    <a:lnTo>
                      <a:pt x="15050" y="9774"/>
                    </a:lnTo>
                    <a:lnTo>
                      <a:pt x="15030" y="9781"/>
                    </a:lnTo>
                    <a:lnTo>
                      <a:pt x="14985" y="9787"/>
                    </a:lnTo>
                    <a:lnTo>
                      <a:pt x="14967" y="9803"/>
                    </a:lnTo>
                    <a:lnTo>
                      <a:pt x="14967" y="9824"/>
                    </a:lnTo>
                    <a:lnTo>
                      <a:pt x="14941" y="9853"/>
                    </a:lnTo>
                    <a:lnTo>
                      <a:pt x="14932" y="9885"/>
                    </a:lnTo>
                    <a:lnTo>
                      <a:pt x="14919" y="9903"/>
                    </a:lnTo>
                    <a:lnTo>
                      <a:pt x="14919" y="9920"/>
                    </a:lnTo>
                    <a:lnTo>
                      <a:pt x="14907" y="9935"/>
                    </a:lnTo>
                    <a:lnTo>
                      <a:pt x="14907" y="9977"/>
                    </a:lnTo>
                    <a:lnTo>
                      <a:pt x="14919" y="9990"/>
                    </a:lnTo>
                    <a:lnTo>
                      <a:pt x="14936" y="9993"/>
                    </a:lnTo>
                    <a:lnTo>
                      <a:pt x="14974" y="9970"/>
                    </a:lnTo>
                    <a:lnTo>
                      <a:pt x="14998" y="9959"/>
                    </a:lnTo>
                    <a:lnTo>
                      <a:pt x="15018" y="9964"/>
                    </a:lnTo>
                    <a:lnTo>
                      <a:pt x="15043" y="10005"/>
                    </a:lnTo>
                    <a:lnTo>
                      <a:pt x="15056" y="10037"/>
                    </a:lnTo>
                    <a:lnTo>
                      <a:pt x="15081" y="10056"/>
                    </a:lnTo>
                    <a:lnTo>
                      <a:pt x="15081" y="10082"/>
                    </a:lnTo>
                    <a:lnTo>
                      <a:pt x="15088" y="10102"/>
                    </a:lnTo>
                    <a:lnTo>
                      <a:pt x="15086" y="10143"/>
                    </a:lnTo>
                    <a:lnTo>
                      <a:pt x="15066" y="10159"/>
                    </a:lnTo>
                    <a:lnTo>
                      <a:pt x="15043" y="10193"/>
                    </a:lnTo>
                    <a:lnTo>
                      <a:pt x="15036" y="10232"/>
                    </a:lnTo>
                    <a:lnTo>
                      <a:pt x="15014" y="10249"/>
                    </a:lnTo>
                    <a:lnTo>
                      <a:pt x="14995" y="10284"/>
                    </a:lnTo>
                    <a:lnTo>
                      <a:pt x="14993" y="10312"/>
                    </a:lnTo>
                    <a:lnTo>
                      <a:pt x="15010" y="10341"/>
                    </a:lnTo>
                    <a:lnTo>
                      <a:pt x="15004" y="10359"/>
                    </a:lnTo>
                    <a:lnTo>
                      <a:pt x="15009" y="10396"/>
                    </a:lnTo>
                    <a:lnTo>
                      <a:pt x="15029" y="10418"/>
                    </a:lnTo>
                    <a:lnTo>
                      <a:pt x="15025" y="10450"/>
                    </a:lnTo>
                    <a:lnTo>
                      <a:pt x="15005" y="10461"/>
                    </a:lnTo>
                    <a:lnTo>
                      <a:pt x="14999" y="10480"/>
                    </a:lnTo>
                    <a:lnTo>
                      <a:pt x="15011" y="10511"/>
                    </a:lnTo>
                    <a:lnTo>
                      <a:pt x="15012" y="10561"/>
                    </a:lnTo>
                    <a:lnTo>
                      <a:pt x="15003" y="10575"/>
                    </a:lnTo>
                    <a:lnTo>
                      <a:pt x="15006" y="10622"/>
                    </a:lnTo>
                    <a:lnTo>
                      <a:pt x="15022" y="10625"/>
                    </a:lnTo>
                    <a:lnTo>
                      <a:pt x="15035" y="10636"/>
                    </a:lnTo>
                    <a:lnTo>
                      <a:pt x="15049" y="10625"/>
                    </a:lnTo>
                    <a:lnTo>
                      <a:pt x="15061" y="10634"/>
                    </a:lnTo>
                    <a:lnTo>
                      <a:pt x="15069" y="10669"/>
                    </a:lnTo>
                    <a:lnTo>
                      <a:pt x="15058" y="10701"/>
                    </a:lnTo>
                    <a:lnTo>
                      <a:pt x="15032" y="10727"/>
                    </a:lnTo>
                    <a:lnTo>
                      <a:pt x="14971" y="10737"/>
                    </a:lnTo>
                    <a:lnTo>
                      <a:pt x="14932" y="10765"/>
                    </a:lnTo>
                    <a:lnTo>
                      <a:pt x="14851" y="10842"/>
                    </a:lnTo>
                    <a:lnTo>
                      <a:pt x="14831" y="10845"/>
                    </a:lnTo>
                    <a:lnTo>
                      <a:pt x="14807" y="10825"/>
                    </a:lnTo>
                    <a:lnTo>
                      <a:pt x="14756" y="10818"/>
                    </a:lnTo>
                    <a:lnTo>
                      <a:pt x="14725" y="10824"/>
                    </a:lnTo>
                    <a:lnTo>
                      <a:pt x="14720" y="10811"/>
                    </a:lnTo>
                    <a:lnTo>
                      <a:pt x="14696" y="10807"/>
                    </a:lnTo>
                    <a:lnTo>
                      <a:pt x="14677" y="10814"/>
                    </a:lnTo>
                    <a:lnTo>
                      <a:pt x="14661" y="10797"/>
                    </a:lnTo>
                    <a:lnTo>
                      <a:pt x="14597" y="10777"/>
                    </a:lnTo>
                    <a:lnTo>
                      <a:pt x="14539" y="10787"/>
                    </a:lnTo>
                    <a:lnTo>
                      <a:pt x="14538" y="10804"/>
                    </a:lnTo>
                    <a:lnTo>
                      <a:pt x="14500" y="10827"/>
                    </a:lnTo>
                    <a:lnTo>
                      <a:pt x="14470" y="10828"/>
                    </a:lnTo>
                    <a:lnTo>
                      <a:pt x="14452" y="10814"/>
                    </a:lnTo>
                    <a:lnTo>
                      <a:pt x="14420" y="10831"/>
                    </a:lnTo>
                    <a:lnTo>
                      <a:pt x="14395" y="10822"/>
                    </a:lnTo>
                    <a:lnTo>
                      <a:pt x="14375" y="10792"/>
                    </a:lnTo>
                    <a:lnTo>
                      <a:pt x="14334" y="10766"/>
                    </a:lnTo>
                    <a:lnTo>
                      <a:pt x="14302" y="10762"/>
                    </a:lnTo>
                    <a:lnTo>
                      <a:pt x="14252" y="10775"/>
                    </a:lnTo>
                    <a:lnTo>
                      <a:pt x="14240" y="10766"/>
                    </a:lnTo>
                    <a:lnTo>
                      <a:pt x="14211" y="10766"/>
                    </a:lnTo>
                    <a:lnTo>
                      <a:pt x="14185" y="10791"/>
                    </a:lnTo>
                    <a:lnTo>
                      <a:pt x="14172" y="10827"/>
                    </a:lnTo>
                    <a:lnTo>
                      <a:pt x="14147" y="10853"/>
                    </a:lnTo>
                    <a:lnTo>
                      <a:pt x="14111" y="10868"/>
                    </a:lnTo>
                    <a:lnTo>
                      <a:pt x="14089" y="10903"/>
                    </a:lnTo>
                    <a:lnTo>
                      <a:pt x="14089" y="10917"/>
                    </a:lnTo>
                    <a:lnTo>
                      <a:pt x="14079" y="10951"/>
                    </a:lnTo>
                    <a:lnTo>
                      <a:pt x="14045" y="10982"/>
                    </a:lnTo>
                    <a:lnTo>
                      <a:pt x="13966" y="10981"/>
                    </a:lnTo>
                    <a:lnTo>
                      <a:pt x="13938" y="10984"/>
                    </a:lnTo>
                    <a:lnTo>
                      <a:pt x="13912" y="11016"/>
                    </a:lnTo>
                    <a:lnTo>
                      <a:pt x="13871" y="11015"/>
                    </a:lnTo>
                    <a:lnTo>
                      <a:pt x="13808" y="11052"/>
                    </a:lnTo>
                    <a:lnTo>
                      <a:pt x="13780" y="11094"/>
                    </a:lnTo>
                    <a:lnTo>
                      <a:pt x="13760" y="11096"/>
                    </a:lnTo>
                    <a:lnTo>
                      <a:pt x="13729" y="11080"/>
                    </a:lnTo>
                    <a:lnTo>
                      <a:pt x="13691" y="11080"/>
                    </a:lnTo>
                    <a:lnTo>
                      <a:pt x="13673" y="11093"/>
                    </a:lnTo>
                    <a:lnTo>
                      <a:pt x="13630" y="11099"/>
                    </a:lnTo>
                    <a:lnTo>
                      <a:pt x="13527" y="11100"/>
                    </a:lnTo>
                    <a:lnTo>
                      <a:pt x="13459" y="11081"/>
                    </a:lnTo>
                    <a:lnTo>
                      <a:pt x="13382" y="11088"/>
                    </a:lnTo>
                    <a:lnTo>
                      <a:pt x="13357" y="11087"/>
                    </a:lnTo>
                    <a:lnTo>
                      <a:pt x="13327" y="11055"/>
                    </a:lnTo>
                    <a:lnTo>
                      <a:pt x="13304" y="11050"/>
                    </a:lnTo>
                    <a:lnTo>
                      <a:pt x="13284" y="11038"/>
                    </a:lnTo>
                    <a:lnTo>
                      <a:pt x="13249" y="11014"/>
                    </a:lnTo>
                    <a:lnTo>
                      <a:pt x="13230" y="10959"/>
                    </a:lnTo>
                    <a:lnTo>
                      <a:pt x="13213" y="10944"/>
                    </a:lnTo>
                    <a:lnTo>
                      <a:pt x="13178" y="10952"/>
                    </a:lnTo>
                    <a:lnTo>
                      <a:pt x="13128" y="10953"/>
                    </a:lnTo>
                    <a:lnTo>
                      <a:pt x="13068" y="10930"/>
                    </a:lnTo>
                    <a:lnTo>
                      <a:pt x="13033" y="10880"/>
                    </a:lnTo>
                    <a:lnTo>
                      <a:pt x="12966" y="10882"/>
                    </a:lnTo>
                    <a:lnTo>
                      <a:pt x="12916" y="10877"/>
                    </a:lnTo>
                    <a:lnTo>
                      <a:pt x="12878" y="10856"/>
                    </a:lnTo>
                    <a:lnTo>
                      <a:pt x="12835" y="10868"/>
                    </a:lnTo>
                    <a:lnTo>
                      <a:pt x="12790" y="10870"/>
                    </a:lnTo>
                    <a:lnTo>
                      <a:pt x="12755" y="10891"/>
                    </a:lnTo>
                    <a:lnTo>
                      <a:pt x="12688" y="10896"/>
                    </a:lnTo>
                    <a:lnTo>
                      <a:pt x="12638" y="10911"/>
                    </a:lnTo>
                    <a:lnTo>
                      <a:pt x="12609" y="10943"/>
                    </a:lnTo>
                    <a:lnTo>
                      <a:pt x="12587" y="10950"/>
                    </a:lnTo>
                    <a:lnTo>
                      <a:pt x="12565" y="10943"/>
                    </a:lnTo>
                    <a:lnTo>
                      <a:pt x="12541" y="10942"/>
                    </a:lnTo>
                    <a:lnTo>
                      <a:pt x="12517" y="10957"/>
                    </a:lnTo>
                    <a:lnTo>
                      <a:pt x="12465" y="10955"/>
                    </a:lnTo>
                    <a:lnTo>
                      <a:pt x="12452" y="10967"/>
                    </a:lnTo>
                    <a:lnTo>
                      <a:pt x="12429" y="10966"/>
                    </a:lnTo>
                    <a:lnTo>
                      <a:pt x="12376" y="10939"/>
                    </a:lnTo>
                    <a:lnTo>
                      <a:pt x="12326" y="10923"/>
                    </a:lnTo>
                    <a:lnTo>
                      <a:pt x="12316" y="10905"/>
                    </a:lnTo>
                    <a:lnTo>
                      <a:pt x="12281" y="10874"/>
                    </a:lnTo>
                    <a:lnTo>
                      <a:pt x="12260" y="10873"/>
                    </a:lnTo>
                    <a:lnTo>
                      <a:pt x="12240" y="10856"/>
                    </a:lnTo>
                    <a:lnTo>
                      <a:pt x="12241" y="10825"/>
                    </a:lnTo>
                    <a:lnTo>
                      <a:pt x="12223" y="10787"/>
                    </a:lnTo>
                    <a:lnTo>
                      <a:pt x="12207" y="10768"/>
                    </a:lnTo>
                    <a:lnTo>
                      <a:pt x="12207" y="10744"/>
                    </a:lnTo>
                    <a:lnTo>
                      <a:pt x="12190" y="10720"/>
                    </a:lnTo>
                    <a:lnTo>
                      <a:pt x="12190" y="10698"/>
                    </a:lnTo>
                    <a:lnTo>
                      <a:pt x="12178" y="10671"/>
                    </a:lnTo>
                    <a:lnTo>
                      <a:pt x="12150" y="10660"/>
                    </a:lnTo>
                    <a:lnTo>
                      <a:pt x="12078" y="10662"/>
                    </a:lnTo>
                    <a:lnTo>
                      <a:pt x="12048" y="10657"/>
                    </a:lnTo>
                    <a:lnTo>
                      <a:pt x="12025" y="10646"/>
                    </a:lnTo>
                    <a:lnTo>
                      <a:pt x="11981" y="10642"/>
                    </a:lnTo>
                    <a:lnTo>
                      <a:pt x="11964" y="10626"/>
                    </a:lnTo>
                    <a:lnTo>
                      <a:pt x="11942" y="10610"/>
                    </a:lnTo>
                    <a:lnTo>
                      <a:pt x="11879" y="10612"/>
                    </a:lnTo>
                    <a:lnTo>
                      <a:pt x="11837" y="10609"/>
                    </a:lnTo>
                    <a:lnTo>
                      <a:pt x="11797" y="10595"/>
                    </a:lnTo>
                    <a:lnTo>
                      <a:pt x="11791" y="10583"/>
                    </a:lnTo>
                    <a:lnTo>
                      <a:pt x="11745" y="10562"/>
                    </a:lnTo>
                    <a:lnTo>
                      <a:pt x="11700" y="10549"/>
                    </a:lnTo>
                    <a:lnTo>
                      <a:pt x="11678" y="10534"/>
                    </a:lnTo>
                    <a:lnTo>
                      <a:pt x="11644" y="10533"/>
                    </a:lnTo>
                    <a:lnTo>
                      <a:pt x="11622" y="10551"/>
                    </a:lnTo>
                    <a:lnTo>
                      <a:pt x="11618" y="10578"/>
                    </a:lnTo>
                    <a:lnTo>
                      <a:pt x="11627" y="10607"/>
                    </a:lnTo>
                    <a:lnTo>
                      <a:pt x="11615" y="10636"/>
                    </a:lnTo>
                    <a:lnTo>
                      <a:pt x="11598" y="10629"/>
                    </a:lnTo>
                    <a:lnTo>
                      <a:pt x="11570" y="10639"/>
                    </a:lnTo>
                    <a:lnTo>
                      <a:pt x="11552" y="10667"/>
                    </a:lnTo>
                    <a:lnTo>
                      <a:pt x="11552" y="10693"/>
                    </a:lnTo>
                    <a:lnTo>
                      <a:pt x="11518" y="10732"/>
                    </a:lnTo>
                    <a:lnTo>
                      <a:pt x="11516" y="10817"/>
                    </a:lnTo>
                    <a:lnTo>
                      <a:pt x="11530" y="10859"/>
                    </a:lnTo>
                    <a:lnTo>
                      <a:pt x="11580" y="10872"/>
                    </a:lnTo>
                    <a:lnTo>
                      <a:pt x="11596" y="10895"/>
                    </a:lnTo>
                    <a:lnTo>
                      <a:pt x="11629" y="10905"/>
                    </a:lnTo>
                    <a:lnTo>
                      <a:pt x="11635" y="10928"/>
                    </a:lnTo>
                    <a:lnTo>
                      <a:pt x="11625" y="10983"/>
                    </a:lnTo>
                    <a:lnTo>
                      <a:pt x="11624" y="11034"/>
                    </a:lnTo>
                    <a:lnTo>
                      <a:pt x="11658" y="11058"/>
                    </a:lnTo>
                    <a:lnTo>
                      <a:pt x="11676" y="11080"/>
                    </a:lnTo>
                    <a:lnTo>
                      <a:pt x="11645" y="11131"/>
                    </a:lnTo>
                    <a:lnTo>
                      <a:pt x="11587" y="11138"/>
                    </a:lnTo>
                    <a:lnTo>
                      <a:pt x="11555" y="11132"/>
                    </a:lnTo>
                    <a:lnTo>
                      <a:pt x="11547" y="11141"/>
                    </a:lnTo>
                    <a:lnTo>
                      <a:pt x="11515" y="11144"/>
                    </a:lnTo>
                    <a:lnTo>
                      <a:pt x="11487" y="11131"/>
                    </a:lnTo>
                    <a:lnTo>
                      <a:pt x="11413" y="11130"/>
                    </a:lnTo>
                    <a:lnTo>
                      <a:pt x="11386" y="11138"/>
                    </a:lnTo>
                    <a:lnTo>
                      <a:pt x="11360" y="11120"/>
                    </a:lnTo>
                    <a:lnTo>
                      <a:pt x="11328" y="11112"/>
                    </a:lnTo>
                    <a:lnTo>
                      <a:pt x="11298" y="11115"/>
                    </a:lnTo>
                    <a:lnTo>
                      <a:pt x="11261" y="11142"/>
                    </a:lnTo>
                    <a:lnTo>
                      <a:pt x="11226" y="11155"/>
                    </a:lnTo>
                    <a:lnTo>
                      <a:pt x="11205" y="11167"/>
                    </a:lnTo>
                    <a:lnTo>
                      <a:pt x="11143" y="11138"/>
                    </a:lnTo>
                    <a:lnTo>
                      <a:pt x="11111" y="11113"/>
                    </a:lnTo>
                    <a:lnTo>
                      <a:pt x="11027" y="11064"/>
                    </a:lnTo>
                    <a:lnTo>
                      <a:pt x="11018" y="11043"/>
                    </a:lnTo>
                    <a:lnTo>
                      <a:pt x="11011" y="11014"/>
                    </a:lnTo>
                    <a:lnTo>
                      <a:pt x="11000" y="10987"/>
                    </a:lnTo>
                    <a:lnTo>
                      <a:pt x="10946" y="10990"/>
                    </a:lnTo>
                    <a:lnTo>
                      <a:pt x="10920" y="11008"/>
                    </a:lnTo>
                    <a:lnTo>
                      <a:pt x="10889" y="11006"/>
                    </a:lnTo>
                    <a:lnTo>
                      <a:pt x="10871" y="11012"/>
                    </a:lnTo>
                    <a:lnTo>
                      <a:pt x="10835" y="11014"/>
                    </a:lnTo>
                    <a:lnTo>
                      <a:pt x="10815" y="10993"/>
                    </a:lnTo>
                    <a:lnTo>
                      <a:pt x="10811" y="10973"/>
                    </a:lnTo>
                    <a:lnTo>
                      <a:pt x="10791" y="10945"/>
                    </a:lnTo>
                    <a:lnTo>
                      <a:pt x="10781" y="10944"/>
                    </a:lnTo>
                    <a:lnTo>
                      <a:pt x="10756" y="10959"/>
                    </a:lnTo>
                    <a:lnTo>
                      <a:pt x="10717" y="10957"/>
                    </a:lnTo>
                    <a:lnTo>
                      <a:pt x="10688" y="10958"/>
                    </a:lnTo>
                    <a:lnTo>
                      <a:pt x="10655" y="10967"/>
                    </a:lnTo>
                    <a:lnTo>
                      <a:pt x="10594" y="10975"/>
                    </a:lnTo>
                    <a:lnTo>
                      <a:pt x="10568" y="10985"/>
                    </a:lnTo>
                    <a:lnTo>
                      <a:pt x="10550" y="11030"/>
                    </a:lnTo>
                    <a:lnTo>
                      <a:pt x="10527" y="11043"/>
                    </a:lnTo>
                    <a:lnTo>
                      <a:pt x="10470" y="11026"/>
                    </a:lnTo>
                    <a:lnTo>
                      <a:pt x="10459" y="11041"/>
                    </a:lnTo>
                    <a:lnTo>
                      <a:pt x="10460" y="11065"/>
                    </a:lnTo>
                    <a:lnTo>
                      <a:pt x="10478" y="11080"/>
                    </a:lnTo>
                    <a:lnTo>
                      <a:pt x="10464" y="11093"/>
                    </a:lnTo>
                    <a:lnTo>
                      <a:pt x="10440" y="11126"/>
                    </a:lnTo>
                    <a:lnTo>
                      <a:pt x="10411" y="11133"/>
                    </a:lnTo>
                    <a:lnTo>
                      <a:pt x="10384" y="11161"/>
                    </a:lnTo>
                    <a:lnTo>
                      <a:pt x="10383" y="11185"/>
                    </a:lnTo>
                    <a:lnTo>
                      <a:pt x="10337" y="11205"/>
                    </a:lnTo>
                    <a:lnTo>
                      <a:pt x="10325" y="11239"/>
                    </a:lnTo>
                    <a:lnTo>
                      <a:pt x="10323" y="11274"/>
                    </a:lnTo>
                    <a:lnTo>
                      <a:pt x="10269" y="11294"/>
                    </a:lnTo>
                    <a:lnTo>
                      <a:pt x="10239" y="11326"/>
                    </a:lnTo>
                    <a:lnTo>
                      <a:pt x="10229" y="11343"/>
                    </a:lnTo>
                    <a:lnTo>
                      <a:pt x="10149" y="11340"/>
                    </a:lnTo>
                    <a:lnTo>
                      <a:pt x="10119" y="11355"/>
                    </a:lnTo>
                    <a:lnTo>
                      <a:pt x="10091" y="11419"/>
                    </a:lnTo>
                    <a:lnTo>
                      <a:pt x="10092" y="11423"/>
                    </a:lnTo>
                    <a:lnTo>
                      <a:pt x="10078" y="11422"/>
                    </a:lnTo>
                    <a:lnTo>
                      <a:pt x="10043" y="11410"/>
                    </a:lnTo>
                    <a:lnTo>
                      <a:pt x="10022" y="11410"/>
                    </a:lnTo>
                    <a:lnTo>
                      <a:pt x="10014" y="11400"/>
                    </a:lnTo>
                    <a:lnTo>
                      <a:pt x="9963" y="11383"/>
                    </a:lnTo>
                    <a:lnTo>
                      <a:pt x="9925" y="11349"/>
                    </a:lnTo>
                    <a:lnTo>
                      <a:pt x="9900" y="11343"/>
                    </a:lnTo>
                    <a:lnTo>
                      <a:pt x="9890" y="11315"/>
                    </a:lnTo>
                    <a:lnTo>
                      <a:pt x="9905" y="11273"/>
                    </a:lnTo>
                    <a:lnTo>
                      <a:pt x="9886" y="11265"/>
                    </a:lnTo>
                    <a:lnTo>
                      <a:pt x="9853" y="11283"/>
                    </a:lnTo>
                    <a:lnTo>
                      <a:pt x="9836" y="11312"/>
                    </a:lnTo>
                    <a:lnTo>
                      <a:pt x="9799" y="11323"/>
                    </a:lnTo>
                    <a:lnTo>
                      <a:pt x="9718" y="11328"/>
                    </a:lnTo>
                    <a:lnTo>
                      <a:pt x="9691" y="11344"/>
                    </a:lnTo>
                    <a:lnTo>
                      <a:pt x="9682" y="11359"/>
                    </a:lnTo>
                    <a:lnTo>
                      <a:pt x="9656" y="11347"/>
                    </a:lnTo>
                    <a:lnTo>
                      <a:pt x="9621" y="11333"/>
                    </a:lnTo>
                    <a:lnTo>
                      <a:pt x="9606" y="11334"/>
                    </a:lnTo>
                    <a:lnTo>
                      <a:pt x="9599" y="11324"/>
                    </a:lnTo>
                    <a:lnTo>
                      <a:pt x="9582" y="11309"/>
                    </a:lnTo>
                    <a:lnTo>
                      <a:pt x="9573" y="11285"/>
                    </a:lnTo>
                    <a:lnTo>
                      <a:pt x="9572" y="11259"/>
                    </a:lnTo>
                    <a:lnTo>
                      <a:pt x="9578" y="11242"/>
                    </a:lnTo>
                    <a:lnTo>
                      <a:pt x="9577" y="11222"/>
                    </a:lnTo>
                    <a:lnTo>
                      <a:pt x="9551" y="11210"/>
                    </a:lnTo>
                    <a:lnTo>
                      <a:pt x="9539" y="11210"/>
                    </a:lnTo>
                    <a:lnTo>
                      <a:pt x="9499" y="11185"/>
                    </a:lnTo>
                    <a:lnTo>
                      <a:pt x="9463" y="11175"/>
                    </a:lnTo>
                    <a:lnTo>
                      <a:pt x="9447" y="11173"/>
                    </a:lnTo>
                    <a:lnTo>
                      <a:pt x="9428" y="11134"/>
                    </a:lnTo>
                    <a:lnTo>
                      <a:pt x="9400" y="11085"/>
                    </a:lnTo>
                    <a:lnTo>
                      <a:pt x="9350" y="11047"/>
                    </a:lnTo>
                    <a:lnTo>
                      <a:pt x="9299" y="11033"/>
                    </a:lnTo>
                    <a:lnTo>
                      <a:pt x="9238" y="11033"/>
                    </a:lnTo>
                    <a:lnTo>
                      <a:pt x="9180" y="11042"/>
                    </a:lnTo>
                    <a:lnTo>
                      <a:pt x="9174" y="11060"/>
                    </a:lnTo>
                    <a:lnTo>
                      <a:pt x="9186" y="11078"/>
                    </a:lnTo>
                    <a:lnTo>
                      <a:pt x="9177" y="11093"/>
                    </a:lnTo>
                    <a:lnTo>
                      <a:pt x="9143" y="11106"/>
                    </a:lnTo>
                    <a:lnTo>
                      <a:pt x="9116" y="11100"/>
                    </a:lnTo>
                    <a:lnTo>
                      <a:pt x="9078" y="11117"/>
                    </a:lnTo>
                    <a:lnTo>
                      <a:pt x="9034" y="11092"/>
                    </a:lnTo>
                    <a:lnTo>
                      <a:pt x="9006" y="11097"/>
                    </a:lnTo>
                    <a:lnTo>
                      <a:pt x="8982" y="11113"/>
                    </a:lnTo>
                    <a:lnTo>
                      <a:pt x="8952" y="11113"/>
                    </a:lnTo>
                    <a:lnTo>
                      <a:pt x="8928" y="11087"/>
                    </a:lnTo>
                    <a:lnTo>
                      <a:pt x="8889" y="11077"/>
                    </a:lnTo>
                    <a:lnTo>
                      <a:pt x="8885" y="11053"/>
                    </a:lnTo>
                    <a:lnTo>
                      <a:pt x="8891" y="11029"/>
                    </a:lnTo>
                    <a:lnTo>
                      <a:pt x="8841" y="11006"/>
                    </a:lnTo>
                    <a:lnTo>
                      <a:pt x="8815" y="11019"/>
                    </a:lnTo>
                    <a:lnTo>
                      <a:pt x="8816" y="11057"/>
                    </a:lnTo>
                    <a:lnTo>
                      <a:pt x="8824" y="11064"/>
                    </a:lnTo>
                    <a:lnTo>
                      <a:pt x="8817" y="11085"/>
                    </a:lnTo>
                    <a:lnTo>
                      <a:pt x="8789" y="11102"/>
                    </a:lnTo>
                    <a:lnTo>
                      <a:pt x="8747" y="11110"/>
                    </a:lnTo>
                    <a:lnTo>
                      <a:pt x="8327" y="10583"/>
                    </a:lnTo>
                    <a:lnTo>
                      <a:pt x="8019" y="10352"/>
                    </a:lnTo>
                    <a:lnTo>
                      <a:pt x="8006" y="10327"/>
                    </a:lnTo>
                    <a:lnTo>
                      <a:pt x="8033" y="10320"/>
                    </a:lnTo>
                    <a:lnTo>
                      <a:pt x="8061" y="10288"/>
                    </a:lnTo>
                    <a:lnTo>
                      <a:pt x="8062" y="10258"/>
                    </a:lnTo>
                    <a:lnTo>
                      <a:pt x="8044" y="10247"/>
                    </a:lnTo>
                    <a:lnTo>
                      <a:pt x="8000" y="10260"/>
                    </a:lnTo>
                    <a:lnTo>
                      <a:pt x="7963" y="10270"/>
                    </a:lnTo>
                    <a:lnTo>
                      <a:pt x="7936" y="10297"/>
                    </a:lnTo>
                    <a:lnTo>
                      <a:pt x="7909" y="10307"/>
                    </a:lnTo>
                    <a:lnTo>
                      <a:pt x="7871" y="10345"/>
                    </a:lnTo>
                    <a:lnTo>
                      <a:pt x="7868" y="10369"/>
                    </a:lnTo>
                    <a:lnTo>
                      <a:pt x="7842" y="10391"/>
                    </a:lnTo>
                    <a:lnTo>
                      <a:pt x="7828" y="10421"/>
                    </a:lnTo>
                    <a:lnTo>
                      <a:pt x="7796" y="10442"/>
                    </a:lnTo>
                    <a:lnTo>
                      <a:pt x="7746" y="10449"/>
                    </a:lnTo>
                    <a:lnTo>
                      <a:pt x="7714" y="10461"/>
                    </a:lnTo>
                    <a:lnTo>
                      <a:pt x="7720" y="10500"/>
                    </a:lnTo>
                    <a:lnTo>
                      <a:pt x="7700" y="10514"/>
                    </a:lnTo>
                    <a:lnTo>
                      <a:pt x="7683" y="10503"/>
                    </a:lnTo>
                    <a:lnTo>
                      <a:pt x="7614" y="10487"/>
                    </a:lnTo>
                    <a:lnTo>
                      <a:pt x="7575" y="10497"/>
                    </a:lnTo>
                    <a:lnTo>
                      <a:pt x="7556" y="10522"/>
                    </a:lnTo>
                    <a:lnTo>
                      <a:pt x="7532" y="10524"/>
                    </a:lnTo>
                    <a:lnTo>
                      <a:pt x="7510" y="10493"/>
                    </a:lnTo>
                    <a:lnTo>
                      <a:pt x="7510" y="10449"/>
                    </a:lnTo>
                    <a:lnTo>
                      <a:pt x="7531" y="10430"/>
                    </a:lnTo>
                    <a:lnTo>
                      <a:pt x="7545" y="10396"/>
                    </a:lnTo>
                    <a:lnTo>
                      <a:pt x="7526" y="10386"/>
                    </a:lnTo>
                    <a:lnTo>
                      <a:pt x="7500" y="10406"/>
                    </a:lnTo>
                    <a:lnTo>
                      <a:pt x="7479" y="10406"/>
                    </a:lnTo>
                    <a:lnTo>
                      <a:pt x="7414" y="10376"/>
                    </a:lnTo>
                    <a:lnTo>
                      <a:pt x="7376" y="10384"/>
                    </a:lnTo>
                    <a:lnTo>
                      <a:pt x="7386" y="10403"/>
                    </a:lnTo>
                    <a:lnTo>
                      <a:pt x="7405" y="10412"/>
                    </a:lnTo>
                    <a:lnTo>
                      <a:pt x="7380" y="10438"/>
                    </a:lnTo>
                    <a:lnTo>
                      <a:pt x="7359" y="10440"/>
                    </a:lnTo>
                    <a:lnTo>
                      <a:pt x="7338" y="10397"/>
                    </a:lnTo>
                    <a:lnTo>
                      <a:pt x="7331" y="10343"/>
                    </a:lnTo>
                    <a:lnTo>
                      <a:pt x="7272" y="10299"/>
                    </a:lnTo>
                    <a:lnTo>
                      <a:pt x="7261" y="10307"/>
                    </a:lnTo>
                    <a:lnTo>
                      <a:pt x="7274" y="10342"/>
                    </a:lnTo>
                    <a:lnTo>
                      <a:pt x="7270" y="10368"/>
                    </a:lnTo>
                    <a:lnTo>
                      <a:pt x="7249" y="10368"/>
                    </a:lnTo>
                    <a:lnTo>
                      <a:pt x="7237" y="10333"/>
                    </a:lnTo>
                    <a:lnTo>
                      <a:pt x="7216" y="10343"/>
                    </a:lnTo>
                    <a:lnTo>
                      <a:pt x="7209" y="10376"/>
                    </a:lnTo>
                    <a:lnTo>
                      <a:pt x="7191" y="10383"/>
                    </a:lnTo>
                    <a:lnTo>
                      <a:pt x="7164" y="10361"/>
                    </a:lnTo>
                    <a:lnTo>
                      <a:pt x="7126" y="10384"/>
                    </a:lnTo>
                    <a:lnTo>
                      <a:pt x="7106" y="10369"/>
                    </a:lnTo>
                    <a:lnTo>
                      <a:pt x="7090" y="10336"/>
                    </a:lnTo>
                    <a:lnTo>
                      <a:pt x="7117" y="10329"/>
                    </a:lnTo>
                    <a:lnTo>
                      <a:pt x="7119" y="10317"/>
                    </a:lnTo>
                    <a:lnTo>
                      <a:pt x="7112" y="10284"/>
                    </a:lnTo>
                    <a:lnTo>
                      <a:pt x="7121" y="10254"/>
                    </a:lnTo>
                    <a:lnTo>
                      <a:pt x="7117" y="10236"/>
                    </a:lnTo>
                    <a:lnTo>
                      <a:pt x="7094" y="10223"/>
                    </a:lnTo>
                    <a:lnTo>
                      <a:pt x="7071" y="10194"/>
                    </a:lnTo>
                    <a:lnTo>
                      <a:pt x="7058" y="10158"/>
                    </a:lnTo>
                    <a:lnTo>
                      <a:pt x="7045" y="10147"/>
                    </a:lnTo>
                    <a:lnTo>
                      <a:pt x="7031" y="10105"/>
                    </a:lnTo>
                    <a:lnTo>
                      <a:pt x="6996" y="10102"/>
                    </a:lnTo>
                    <a:lnTo>
                      <a:pt x="6958" y="10119"/>
                    </a:lnTo>
                    <a:lnTo>
                      <a:pt x="6917" y="10119"/>
                    </a:lnTo>
                    <a:lnTo>
                      <a:pt x="6875" y="10092"/>
                    </a:lnTo>
                    <a:lnTo>
                      <a:pt x="6829" y="10096"/>
                    </a:lnTo>
                    <a:lnTo>
                      <a:pt x="6787" y="10079"/>
                    </a:lnTo>
                    <a:lnTo>
                      <a:pt x="6761" y="10088"/>
                    </a:lnTo>
                    <a:lnTo>
                      <a:pt x="6740" y="10084"/>
                    </a:lnTo>
                    <a:lnTo>
                      <a:pt x="6709" y="10101"/>
                    </a:lnTo>
                    <a:lnTo>
                      <a:pt x="6700" y="10135"/>
                    </a:lnTo>
                    <a:lnTo>
                      <a:pt x="6654" y="10137"/>
                    </a:lnTo>
                    <a:lnTo>
                      <a:pt x="6635" y="10146"/>
                    </a:lnTo>
                    <a:lnTo>
                      <a:pt x="6651" y="10173"/>
                    </a:lnTo>
                    <a:lnTo>
                      <a:pt x="6652" y="10198"/>
                    </a:lnTo>
                    <a:lnTo>
                      <a:pt x="6607" y="10207"/>
                    </a:lnTo>
                    <a:lnTo>
                      <a:pt x="6585" y="10201"/>
                    </a:lnTo>
                    <a:lnTo>
                      <a:pt x="6561" y="10232"/>
                    </a:lnTo>
                    <a:lnTo>
                      <a:pt x="6521" y="10239"/>
                    </a:lnTo>
                    <a:lnTo>
                      <a:pt x="6505" y="10250"/>
                    </a:lnTo>
                    <a:lnTo>
                      <a:pt x="6489" y="10250"/>
                    </a:lnTo>
                    <a:lnTo>
                      <a:pt x="6416" y="10299"/>
                    </a:lnTo>
                    <a:lnTo>
                      <a:pt x="6378" y="10312"/>
                    </a:lnTo>
                    <a:lnTo>
                      <a:pt x="6345" y="10330"/>
                    </a:lnTo>
                    <a:lnTo>
                      <a:pt x="6321" y="10325"/>
                    </a:lnTo>
                    <a:lnTo>
                      <a:pt x="6302" y="10309"/>
                    </a:lnTo>
                    <a:lnTo>
                      <a:pt x="6280" y="10327"/>
                    </a:lnTo>
                    <a:lnTo>
                      <a:pt x="6275" y="10349"/>
                    </a:lnTo>
                    <a:lnTo>
                      <a:pt x="6238" y="10349"/>
                    </a:lnTo>
                    <a:lnTo>
                      <a:pt x="6219" y="10366"/>
                    </a:lnTo>
                    <a:lnTo>
                      <a:pt x="6220" y="10402"/>
                    </a:lnTo>
                    <a:lnTo>
                      <a:pt x="6207" y="10415"/>
                    </a:lnTo>
                    <a:lnTo>
                      <a:pt x="6183" y="10404"/>
                    </a:lnTo>
                    <a:lnTo>
                      <a:pt x="6158" y="10407"/>
                    </a:lnTo>
                    <a:lnTo>
                      <a:pt x="6131" y="10426"/>
                    </a:lnTo>
                    <a:lnTo>
                      <a:pt x="6089" y="10427"/>
                    </a:lnTo>
                    <a:lnTo>
                      <a:pt x="6043" y="10455"/>
                    </a:lnTo>
                    <a:lnTo>
                      <a:pt x="6035" y="10470"/>
                    </a:lnTo>
                    <a:lnTo>
                      <a:pt x="5990" y="10473"/>
                    </a:lnTo>
                    <a:lnTo>
                      <a:pt x="5947" y="10495"/>
                    </a:lnTo>
                    <a:lnTo>
                      <a:pt x="5906" y="10498"/>
                    </a:lnTo>
                    <a:lnTo>
                      <a:pt x="5848" y="10516"/>
                    </a:lnTo>
                    <a:lnTo>
                      <a:pt x="5844" y="10541"/>
                    </a:lnTo>
                    <a:lnTo>
                      <a:pt x="5828" y="10564"/>
                    </a:lnTo>
                    <a:lnTo>
                      <a:pt x="5808" y="10533"/>
                    </a:lnTo>
                    <a:lnTo>
                      <a:pt x="5777" y="10532"/>
                    </a:lnTo>
                    <a:lnTo>
                      <a:pt x="5748" y="10550"/>
                    </a:lnTo>
                    <a:lnTo>
                      <a:pt x="5748" y="10571"/>
                    </a:lnTo>
                    <a:lnTo>
                      <a:pt x="5734" y="10588"/>
                    </a:lnTo>
                    <a:lnTo>
                      <a:pt x="5703" y="10566"/>
                    </a:lnTo>
                    <a:lnTo>
                      <a:pt x="5664" y="10571"/>
                    </a:lnTo>
                    <a:lnTo>
                      <a:pt x="5653" y="10552"/>
                    </a:lnTo>
                    <a:lnTo>
                      <a:pt x="5628" y="10551"/>
                    </a:lnTo>
                    <a:lnTo>
                      <a:pt x="5610" y="10572"/>
                    </a:lnTo>
                    <a:lnTo>
                      <a:pt x="5574" y="10575"/>
                    </a:lnTo>
                    <a:lnTo>
                      <a:pt x="5561" y="10586"/>
                    </a:lnTo>
                    <a:lnTo>
                      <a:pt x="5580" y="10626"/>
                    </a:lnTo>
                    <a:lnTo>
                      <a:pt x="5564" y="10644"/>
                    </a:lnTo>
                    <a:lnTo>
                      <a:pt x="5595" y="10652"/>
                    </a:lnTo>
                    <a:lnTo>
                      <a:pt x="5638" y="10646"/>
                    </a:lnTo>
                    <a:lnTo>
                      <a:pt x="5652" y="10683"/>
                    </a:lnTo>
                    <a:lnTo>
                      <a:pt x="5606" y="10685"/>
                    </a:lnTo>
                    <a:lnTo>
                      <a:pt x="5591" y="10698"/>
                    </a:lnTo>
                    <a:lnTo>
                      <a:pt x="5595" y="10720"/>
                    </a:lnTo>
                    <a:lnTo>
                      <a:pt x="5638" y="10722"/>
                    </a:lnTo>
                    <a:lnTo>
                      <a:pt x="5672" y="10736"/>
                    </a:lnTo>
                    <a:lnTo>
                      <a:pt x="5694" y="10720"/>
                    </a:lnTo>
                    <a:lnTo>
                      <a:pt x="5720" y="10719"/>
                    </a:lnTo>
                    <a:lnTo>
                      <a:pt x="5748" y="10747"/>
                    </a:lnTo>
                    <a:lnTo>
                      <a:pt x="5781" y="10756"/>
                    </a:lnTo>
                    <a:lnTo>
                      <a:pt x="5780" y="10791"/>
                    </a:lnTo>
                    <a:lnTo>
                      <a:pt x="5761" y="10804"/>
                    </a:lnTo>
                    <a:lnTo>
                      <a:pt x="5732" y="10794"/>
                    </a:lnTo>
                    <a:lnTo>
                      <a:pt x="5660" y="10802"/>
                    </a:lnTo>
                    <a:lnTo>
                      <a:pt x="5621" y="10837"/>
                    </a:lnTo>
                    <a:lnTo>
                      <a:pt x="5583" y="10893"/>
                    </a:lnTo>
                    <a:lnTo>
                      <a:pt x="5585" y="10930"/>
                    </a:lnTo>
                    <a:lnTo>
                      <a:pt x="5610" y="10934"/>
                    </a:lnTo>
                    <a:lnTo>
                      <a:pt x="5620" y="10973"/>
                    </a:lnTo>
                    <a:lnTo>
                      <a:pt x="5594" y="11004"/>
                    </a:lnTo>
                    <a:lnTo>
                      <a:pt x="5588" y="11040"/>
                    </a:lnTo>
                    <a:lnTo>
                      <a:pt x="5557" y="11044"/>
                    </a:lnTo>
                    <a:lnTo>
                      <a:pt x="5552" y="11061"/>
                    </a:lnTo>
                    <a:lnTo>
                      <a:pt x="5563" y="11082"/>
                    </a:lnTo>
                    <a:lnTo>
                      <a:pt x="5565" y="11104"/>
                    </a:lnTo>
                    <a:lnTo>
                      <a:pt x="5606" y="11104"/>
                    </a:lnTo>
                    <a:lnTo>
                      <a:pt x="5629" y="11126"/>
                    </a:lnTo>
                    <a:lnTo>
                      <a:pt x="5668" y="11135"/>
                    </a:lnTo>
                    <a:lnTo>
                      <a:pt x="5674" y="11154"/>
                    </a:lnTo>
                    <a:lnTo>
                      <a:pt x="5706" y="11179"/>
                    </a:lnTo>
                    <a:lnTo>
                      <a:pt x="5756" y="11180"/>
                    </a:lnTo>
                    <a:lnTo>
                      <a:pt x="5772" y="11193"/>
                    </a:lnTo>
                    <a:lnTo>
                      <a:pt x="5781" y="11327"/>
                    </a:lnTo>
                    <a:lnTo>
                      <a:pt x="5765" y="11355"/>
                    </a:lnTo>
                    <a:lnTo>
                      <a:pt x="5707" y="11375"/>
                    </a:lnTo>
                    <a:lnTo>
                      <a:pt x="5659" y="11371"/>
                    </a:lnTo>
                    <a:lnTo>
                      <a:pt x="5606" y="11339"/>
                    </a:lnTo>
                    <a:lnTo>
                      <a:pt x="5589" y="11354"/>
                    </a:lnTo>
                    <a:lnTo>
                      <a:pt x="5586" y="11388"/>
                    </a:lnTo>
                    <a:lnTo>
                      <a:pt x="5569" y="11423"/>
                    </a:lnTo>
                    <a:lnTo>
                      <a:pt x="5530" y="11431"/>
                    </a:lnTo>
                    <a:lnTo>
                      <a:pt x="5471" y="11397"/>
                    </a:lnTo>
                    <a:lnTo>
                      <a:pt x="5418" y="11400"/>
                    </a:lnTo>
                    <a:lnTo>
                      <a:pt x="5395" y="11386"/>
                    </a:lnTo>
                    <a:lnTo>
                      <a:pt x="5380" y="11396"/>
                    </a:lnTo>
                    <a:lnTo>
                      <a:pt x="5349" y="11386"/>
                    </a:lnTo>
                    <a:lnTo>
                      <a:pt x="5317" y="11347"/>
                    </a:lnTo>
                    <a:lnTo>
                      <a:pt x="5342" y="11334"/>
                    </a:lnTo>
                    <a:lnTo>
                      <a:pt x="5354" y="11310"/>
                    </a:lnTo>
                    <a:lnTo>
                      <a:pt x="5329" y="11298"/>
                    </a:lnTo>
                    <a:lnTo>
                      <a:pt x="5288" y="11275"/>
                    </a:lnTo>
                    <a:lnTo>
                      <a:pt x="5269" y="11299"/>
                    </a:lnTo>
                    <a:lnTo>
                      <a:pt x="5231" y="11295"/>
                    </a:lnTo>
                    <a:lnTo>
                      <a:pt x="5204" y="11304"/>
                    </a:lnTo>
                    <a:lnTo>
                      <a:pt x="5210" y="11346"/>
                    </a:lnTo>
                    <a:lnTo>
                      <a:pt x="5162" y="11350"/>
                    </a:lnTo>
                    <a:lnTo>
                      <a:pt x="5152" y="11332"/>
                    </a:lnTo>
                    <a:lnTo>
                      <a:pt x="5103" y="11286"/>
                    </a:lnTo>
                    <a:lnTo>
                      <a:pt x="5064" y="11292"/>
                    </a:lnTo>
                    <a:lnTo>
                      <a:pt x="5048" y="11321"/>
                    </a:lnTo>
                    <a:lnTo>
                      <a:pt x="5029" y="11295"/>
                    </a:lnTo>
                    <a:lnTo>
                      <a:pt x="5002" y="11304"/>
                    </a:lnTo>
                    <a:lnTo>
                      <a:pt x="4999" y="11336"/>
                    </a:lnTo>
                    <a:lnTo>
                      <a:pt x="4963" y="11340"/>
                    </a:lnTo>
                    <a:lnTo>
                      <a:pt x="4960" y="11404"/>
                    </a:lnTo>
                    <a:lnTo>
                      <a:pt x="4918" y="11435"/>
                    </a:lnTo>
                    <a:lnTo>
                      <a:pt x="4891" y="11424"/>
                    </a:lnTo>
                    <a:lnTo>
                      <a:pt x="4871" y="11392"/>
                    </a:lnTo>
                    <a:lnTo>
                      <a:pt x="4806" y="11383"/>
                    </a:lnTo>
                    <a:lnTo>
                      <a:pt x="4782" y="11349"/>
                    </a:lnTo>
                    <a:lnTo>
                      <a:pt x="4749" y="11370"/>
                    </a:lnTo>
                    <a:lnTo>
                      <a:pt x="4752" y="11412"/>
                    </a:lnTo>
                    <a:lnTo>
                      <a:pt x="4731" y="11446"/>
                    </a:lnTo>
                    <a:lnTo>
                      <a:pt x="4710" y="11439"/>
                    </a:lnTo>
                    <a:lnTo>
                      <a:pt x="4708" y="11400"/>
                    </a:lnTo>
                    <a:lnTo>
                      <a:pt x="4695" y="11377"/>
                    </a:lnTo>
                    <a:lnTo>
                      <a:pt x="4667" y="11374"/>
                    </a:lnTo>
                    <a:lnTo>
                      <a:pt x="4620" y="11339"/>
                    </a:lnTo>
                    <a:lnTo>
                      <a:pt x="4592" y="11303"/>
                    </a:lnTo>
                    <a:lnTo>
                      <a:pt x="4555" y="11303"/>
                    </a:lnTo>
                    <a:lnTo>
                      <a:pt x="4521" y="11259"/>
                    </a:lnTo>
                    <a:lnTo>
                      <a:pt x="4501" y="11257"/>
                    </a:lnTo>
                    <a:lnTo>
                      <a:pt x="4484" y="11231"/>
                    </a:lnTo>
                    <a:lnTo>
                      <a:pt x="4455" y="11230"/>
                    </a:lnTo>
                    <a:lnTo>
                      <a:pt x="4394" y="11249"/>
                    </a:lnTo>
                    <a:lnTo>
                      <a:pt x="4356" y="11224"/>
                    </a:lnTo>
                    <a:lnTo>
                      <a:pt x="4337" y="11178"/>
                    </a:lnTo>
                    <a:lnTo>
                      <a:pt x="4306" y="11179"/>
                    </a:lnTo>
                    <a:lnTo>
                      <a:pt x="4270" y="11204"/>
                    </a:lnTo>
                    <a:lnTo>
                      <a:pt x="4238" y="11207"/>
                    </a:lnTo>
                    <a:lnTo>
                      <a:pt x="4232" y="11229"/>
                    </a:lnTo>
                    <a:lnTo>
                      <a:pt x="4210" y="11252"/>
                    </a:lnTo>
                    <a:lnTo>
                      <a:pt x="4209" y="11223"/>
                    </a:lnTo>
                    <a:lnTo>
                      <a:pt x="4185" y="11237"/>
                    </a:lnTo>
                    <a:lnTo>
                      <a:pt x="4177" y="11263"/>
                    </a:lnTo>
                    <a:lnTo>
                      <a:pt x="4145" y="11281"/>
                    </a:lnTo>
                    <a:lnTo>
                      <a:pt x="4128" y="11265"/>
                    </a:lnTo>
                    <a:lnTo>
                      <a:pt x="4151" y="11236"/>
                    </a:lnTo>
                    <a:lnTo>
                      <a:pt x="4156" y="11213"/>
                    </a:lnTo>
                    <a:lnTo>
                      <a:pt x="4115" y="11197"/>
                    </a:lnTo>
                    <a:lnTo>
                      <a:pt x="4065" y="11167"/>
                    </a:lnTo>
                    <a:lnTo>
                      <a:pt x="4056" y="11189"/>
                    </a:lnTo>
                    <a:lnTo>
                      <a:pt x="4065" y="11220"/>
                    </a:lnTo>
                    <a:lnTo>
                      <a:pt x="4060" y="11250"/>
                    </a:lnTo>
                    <a:lnTo>
                      <a:pt x="4024" y="11241"/>
                    </a:lnTo>
                    <a:lnTo>
                      <a:pt x="3998" y="11261"/>
                    </a:lnTo>
                    <a:lnTo>
                      <a:pt x="3982" y="11306"/>
                    </a:lnTo>
                    <a:lnTo>
                      <a:pt x="3959" y="11308"/>
                    </a:lnTo>
                    <a:lnTo>
                      <a:pt x="3908" y="11340"/>
                    </a:lnTo>
                    <a:lnTo>
                      <a:pt x="3897" y="11379"/>
                    </a:lnTo>
                    <a:lnTo>
                      <a:pt x="3922" y="11410"/>
                    </a:lnTo>
                    <a:lnTo>
                      <a:pt x="3922" y="11451"/>
                    </a:lnTo>
                    <a:lnTo>
                      <a:pt x="3867" y="11451"/>
                    </a:lnTo>
                    <a:lnTo>
                      <a:pt x="3813" y="11457"/>
                    </a:lnTo>
                    <a:lnTo>
                      <a:pt x="3852" y="11594"/>
                    </a:lnTo>
                    <a:lnTo>
                      <a:pt x="3832" y="11611"/>
                    </a:lnTo>
                    <a:lnTo>
                      <a:pt x="3838" y="11663"/>
                    </a:lnTo>
                    <a:lnTo>
                      <a:pt x="3784" y="11668"/>
                    </a:lnTo>
                    <a:lnTo>
                      <a:pt x="3733" y="11636"/>
                    </a:lnTo>
                    <a:lnTo>
                      <a:pt x="3722" y="11605"/>
                    </a:lnTo>
                    <a:lnTo>
                      <a:pt x="3630" y="11522"/>
                    </a:lnTo>
                    <a:lnTo>
                      <a:pt x="3606" y="11554"/>
                    </a:lnTo>
                    <a:lnTo>
                      <a:pt x="3606" y="11597"/>
                    </a:lnTo>
                    <a:lnTo>
                      <a:pt x="3560" y="11654"/>
                    </a:lnTo>
                    <a:lnTo>
                      <a:pt x="3528" y="11670"/>
                    </a:lnTo>
                    <a:lnTo>
                      <a:pt x="3536" y="11754"/>
                    </a:lnTo>
                    <a:lnTo>
                      <a:pt x="3561" y="11780"/>
                    </a:lnTo>
                    <a:lnTo>
                      <a:pt x="3547" y="11886"/>
                    </a:lnTo>
                    <a:lnTo>
                      <a:pt x="3521" y="11945"/>
                    </a:lnTo>
                    <a:lnTo>
                      <a:pt x="3591" y="11972"/>
                    </a:lnTo>
                    <a:lnTo>
                      <a:pt x="3621" y="12020"/>
                    </a:lnTo>
                    <a:lnTo>
                      <a:pt x="3610" y="12046"/>
                    </a:lnTo>
                    <a:lnTo>
                      <a:pt x="3665" y="12093"/>
                    </a:lnTo>
                    <a:lnTo>
                      <a:pt x="3679" y="12068"/>
                    </a:lnTo>
                    <a:lnTo>
                      <a:pt x="3790" y="12098"/>
                    </a:lnTo>
                    <a:lnTo>
                      <a:pt x="3869" y="12172"/>
                    </a:lnTo>
                    <a:lnTo>
                      <a:pt x="3938" y="12288"/>
                    </a:lnTo>
                    <a:lnTo>
                      <a:pt x="3873" y="12288"/>
                    </a:lnTo>
                    <a:lnTo>
                      <a:pt x="3869" y="12316"/>
                    </a:lnTo>
                    <a:lnTo>
                      <a:pt x="3931" y="12358"/>
                    </a:lnTo>
                    <a:lnTo>
                      <a:pt x="3976" y="12343"/>
                    </a:lnTo>
                    <a:lnTo>
                      <a:pt x="4018" y="12371"/>
                    </a:lnTo>
                    <a:lnTo>
                      <a:pt x="4018" y="12371"/>
                    </a:lnTo>
                    <a:lnTo>
                      <a:pt x="4017" y="12371"/>
                    </a:lnTo>
                    <a:lnTo>
                      <a:pt x="4015" y="12384"/>
                    </a:lnTo>
                    <a:lnTo>
                      <a:pt x="4013" y="12403"/>
                    </a:lnTo>
                    <a:lnTo>
                      <a:pt x="3987" y="12408"/>
                    </a:lnTo>
                    <a:lnTo>
                      <a:pt x="4001" y="12420"/>
                    </a:lnTo>
                    <a:lnTo>
                      <a:pt x="4002" y="12440"/>
                    </a:lnTo>
                    <a:lnTo>
                      <a:pt x="3984" y="12441"/>
                    </a:lnTo>
                    <a:lnTo>
                      <a:pt x="4000" y="12451"/>
                    </a:lnTo>
                    <a:lnTo>
                      <a:pt x="4000" y="12472"/>
                    </a:lnTo>
                    <a:lnTo>
                      <a:pt x="3972" y="12465"/>
                    </a:lnTo>
                    <a:lnTo>
                      <a:pt x="3960" y="12470"/>
                    </a:lnTo>
                    <a:lnTo>
                      <a:pt x="3929" y="12460"/>
                    </a:lnTo>
                    <a:lnTo>
                      <a:pt x="3907" y="12465"/>
                    </a:lnTo>
                    <a:lnTo>
                      <a:pt x="3956" y="12494"/>
                    </a:lnTo>
                    <a:lnTo>
                      <a:pt x="3963" y="12514"/>
                    </a:lnTo>
                    <a:lnTo>
                      <a:pt x="3951" y="12524"/>
                    </a:lnTo>
                    <a:lnTo>
                      <a:pt x="3934" y="12509"/>
                    </a:lnTo>
                    <a:lnTo>
                      <a:pt x="3934" y="12509"/>
                    </a:lnTo>
                    <a:lnTo>
                      <a:pt x="3923" y="12512"/>
                    </a:lnTo>
                    <a:lnTo>
                      <a:pt x="3914" y="12514"/>
                    </a:lnTo>
                    <a:lnTo>
                      <a:pt x="3908" y="12515"/>
                    </a:lnTo>
                    <a:lnTo>
                      <a:pt x="3908" y="12515"/>
                    </a:lnTo>
                    <a:lnTo>
                      <a:pt x="3904" y="12514"/>
                    </a:lnTo>
                    <a:lnTo>
                      <a:pt x="3898" y="12512"/>
                    </a:lnTo>
                    <a:lnTo>
                      <a:pt x="3892" y="12509"/>
                    </a:lnTo>
                    <a:lnTo>
                      <a:pt x="3876" y="12510"/>
                    </a:lnTo>
                    <a:lnTo>
                      <a:pt x="3901" y="12519"/>
                    </a:lnTo>
                    <a:lnTo>
                      <a:pt x="3906" y="12533"/>
                    </a:lnTo>
                    <a:lnTo>
                      <a:pt x="3882" y="12551"/>
                    </a:lnTo>
                    <a:lnTo>
                      <a:pt x="3859" y="12551"/>
                    </a:lnTo>
                    <a:lnTo>
                      <a:pt x="3843" y="12563"/>
                    </a:lnTo>
                    <a:lnTo>
                      <a:pt x="3829" y="12549"/>
                    </a:lnTo>
                    <a:lnTo>
                      <a:pt x="3821" y="12569"/>
                    </a:lnTo>
                    <a:lnTo>
                      <a:pt x="3808" y="12576"/>
                    </a:lnTo>
                    <a:lnTo>
                      <a:pt x="3792" y="12563"/>
                    </a:lnTo>
                    <a:lnTo>
                      <a:pt x="3774" y="12557"/>
                    </a:lnTo>
                    <a:lnTo>
                      <a:pt x="3772" y="12578"/>
                    </a:lnTo>
                    <a:lnTo>
                      <a:pt x="3758" y="12605"/>
                    </a:lnTo>
                    <a:lnTo>
                      <a:pt x="3749" y="12643"/>
                    </a:lnTo>
                    <a:lnTo>
                      <a:pt x="3731" y="12656"/>
                    </a:lnTo>
                    <a:lnTo>
                      <a:pt x="3721" y="12692"/>
                    </a:lnTo>
                    <a:lnTo>
                      <a:pt x="3706" y="12718"/>
                    </a:lnTo>
                    <a:lnTo>
                      <a:pt x="3706" y="12782"/>
                    </a:lnTo>
                    <a:lnTo>
                      <a:pt x="3688" y="12795"/>
                    </a:lnTo>
                    <a:lnTo>
                      <a:pt x="3678" y="12826"/>
                    </a:lnTo>
                    <a:lnTo>
                      <a:pt x="3693" y="12885"/>
                    </a:lnTo>
                    <a:lnTo>
                      <a:pt x="3722" y="12889"/>
                    </a:lnTo>
                    <a:lnTo>
                      <a:pt x="3742" y="12883"/>
                    </a:lnTo>
                    <a:lnTo>
                      <a:pt x="3765" y="12909"/>
                    </a:lnTo>
                    <a:lnTo>
                      <a:pt x="3797" y="12920"/>
                    </a:lnTo>
                    <a:lnTo>
                      <a:pt x="3797" y="12976"/>
                    </a:lnTo>
                    <a:lnTo>
                      <a:pt x="3836" y="13001"/>
                    </a:lnTo>
                    <a:lnTo>
                      <a:pt x="3853" y="12986"/>
                    </a:lnTo>
                    <a:lnTo>
                      <a:pt x="3873" y="12983"/>
                    </a:lnTo>
                    <a:lnTo>
                      <a:pt x="3859" y="13012"/>
                    </a:lnTo>
                    <a:lnTo>
                      <a:pt x="3851" y="13044"/>
                    </a:lnTo>
                    <a:lnTo>
                      <a:pt x="3834" y="13037"/>
                    </a:lnTo>
                    <a:lnTo>
                      <a:pt x="3830" y="13067"/>
                    </a:lnTo>
                    <a:lnTo>
                      <a:pt x="3853" y="13067"/>
                    </a:lnTo>
                    <a:lnTo>
                      <a:pt x="3858" y="13085"/>
                    </a:lnTo>
                    <a:lnTo>
                      <a:pt x="3869" y="13109"/>
                    </a:lnTo>
                    <a:lnTo>
                      <a:pt x="3872" y="13158"/>
                    </a:lnTo>
                    <a:lnTo>
                      <a:pt x="3897" y="13187"/>
                    </a:lnTo>
                    <a:lnTo>
                      <a:pt x="3909" y="13236"/>
                    </a:lnTo>
                    <a:lnTo>
                      <a:pt x="3974" y="13316"/>
                    </a:lnTo>
                    <a:lnTo>
                      <a:pt x="4064" y="13390"/>
                    </a:lnTo>
                    <a:lnTo>
                      <a:pt x="4079" y="13401"/>
                    </a:lnTo>
                    <a:lnTo>
                      <a:pt x="4078" y="13404"/>
                    </a:lnTo>
                    <a:lnTo>
                      <a:pt x="4021" y="13474"/>
                    </a:lnTo>
                    <a:lnTo>
                      <a:pt x="3971" y="13501"/>
                    </a:lnTo>
                    <a:lnTo>
                      <a:pt x="3956" y="13530"/>
                    </a:lnTo>
                    <a:lnTo>
                      <a:pt x="3877" y="13523"/>
                    </a:lnTo>
                    <a:lnTo>
                      <a:pt x="3855" y="13481"/>
                    </a:lnTo>
                    <a:lnTo>
                      <a:pt x="3776" y="13417"/>
                    </a:lnTo>
                    <a:lnTo>
                      <a:pt x="3727" y="13412"/>
                    </a:lnTo>
                    <a:lnTo>
                      <a:pt x="3709" y="13474"/>
                    </a:lnTo>
                    <a:lnTo>
                      <a:pt x="3754" y="13501"/>
                    </a:lnTo>
                    <a:lnTo>
                      <a:pt x="3778" y="13535"/>
                    </a:lnTo>
                    <a:lnTo>
                      <a:pt x="3769" y="13597"/>
                    </a:lnTo>
                    <a:lnTo>
                      <a:pt x="3707" y="13565"/>
                    </a:lnTo>
                    <a:lnTo>
                      <a:pt x="3643" y="13562"/>
                    </a:lnTo>
                    <a:lnTo>
                      <a:pt x="3546" y="13509"/>
                    </a:lnTo>
                    <a:lnTo>
                      <a:pt x="3482" y="13533"/>
                    </a:lnTo>
                    <a:lnTo>
                      <a:pt x="3479" y="13561"/>
                    </a:lnTo>
                    <a:lnTo>
                      <a:pt x="3512" y="13592"/>
                    </a:lnTo>
                    <a:lnTo>
                      <a:pt x="3470" y="13553"/>
                    </a:lnTo>
                    <a:lnTo>
                      <a:pt x="3373" y="13555"/>
                    </a:lnTo>
                    <a:lnTo>
                      <a:pt x="3351" y="13550"/>
                    </a:lnTo>
                    <a:lnTo>
                      <a:pt x="3275" y="13567"/>
                    </a:lnTo>
                    <a:lnTo>
                      <a:pt x="3221" y="13586"/>
                    </a:lnTo>
                    <a:lnTo>
                      <a:pt x="3219" y="13583"/>
                    </a:lnTo>
                    <a:lnTo>
                      <a:pt x="3188" y="13576"/>
                    </a:lnTo>
                    <a:lnTo>
                      <a:pt x="3116" y="13515"/>
                    </a:lnTo>
                    <a:lnTo>
                      <a:pt x="3089" y="13508"/>
                    </a:lnTo>
                    <a:lnTo>
                      <a:pt x="3064" y="13528"/>
                    </a:lnTo>
                    <a:lnTo>
                      <a:pt x="3042" y="13532"/>
                    </a:lnTo>
                    <a:lnTo>
                      <a:pt x="2998" y="13515"/>
                    </a:lnTo>
                    <a:lnTo>
                      <a:pt x="2982" y="13537"/>
                    </a:lnTo>
                    <a:lnTo>
                      <a:pt x="2962" y="13530"/>
                    </a:lnTo>
                    <a:lnTo>
                      <a:pt x="2955" y="13500"/>
                    </a:lnTo>
                    <a:lnTo>
                      <a:pt x="2934" y="13496"/>
                    </a:lnTo>
                    <a:lnTo>
                      <a:pt x="2934" y="13495"/>
                    </a:lnTo>
                    <a:lnTo>
                      <a:pt x="2939" y="13489"/>
                    </a:lnTo>
                    <a:lnTo>
                      <a:pt x="2930" y="13459"/>
                    </a:lnTo>
                    <a:lnTo>
                      <a:pt x="2943" y="13440"/>
                    </a:lnTo>
                    <a:lnTo>
                      <a:pt x="2913" y="13385"/>
                    </a:lnTo>
                    <a:lnTo>
                      <a:pt x="2904" y="13314"/>
                    </a:lnTo>
                    <a:lnTo>
                      <a:pt x="2883" y="13288"/>
                    </a:lnTo>
                    <a:lnTo>
                      <a:pt x="2846" y="13231"/>
                    </a:lnTo>
                    <a:lnTo>
                      <a:pt x="2805" y="13226"/>
                    </a:lnTo>
                    <a:lnTo>
                      <a:pt x="2803" y="13204"/>
                    </a:lnTo>
                    <a:lnTo>
                      <a:pt x="2759" y="13166"/>
                    </a:lnTo>
                    <a:lnTo>
                      <a:pt x="2740" y="13178"/>
                    </a:lnTo>
                    <a:lnTo>
                      <a:pt x="2724" y="13170"/>
                    </a:lnTo>
                    <a:lnTo>
                      <a:pt x="2690" y="13164"/>
                    </a:lnTo>
                    <a:lnTo>
                      <a:pt x="2663" y="13124"/>
                    </a:lnTo>
                    <a:lnTo>
                      <a:pt x="2645" y="13124"/>
                    </a:lnTo>
                    <a:lnTo>
                      <a:pt x="2612" y="13111"/>
                    </a:lnTo>
                    <a:lnTo>
                      <a:pt x="2602" y="13087"/>
                    </a:lnTo>
                    <a:lnTo>
                      <a:pt x="2575" y="13086"/>
                    </a:lnTo>
                    <a:lnTo>
                      <a:pt x="2547" y="13063"/>
                    </a:lnTo>
                    <a:lnTo>
                      <a:pt x="2537" y="13042"/>
                    </a:lnTo>
                    <a:lnTo>
                      <a:pt x="2506" y="13032"/>
                    </a:lnTo>
                    <a:lnTo>
                      <a:pt x="2485" y="12991"/>
                    </a:lnTo>
                    <a:lnTo>
                      <a:pt x="2375" y="12910"/>
                    </a:lnTo>
                    <a:lnTo>
                      <a:pt x="2329" y="12898"/>
                    </a:lnTo>
                    <a:lnTo>
                      <a:pt x="2263" y="12858"/>
                    </a:lnTo>
                    <a:lnTo>
                      <a:pt x="2200" y="12863"/>
                    </a:lnTo>
                    <a:lnTo>
                      <a:pt x="2162" y="12825"/>
                    </a:lnTo>
                    <a:lnTo>
                      <a:pt x="2160" y="12798"/>
                    </a:lnTo>
                    <a:lnTo>
                      <a:pt x="2113" y="12760"/>
                    </a:lnTo>
                    <a:lnTo>
                      <a:pt x="2093" y="12761"/>
                    </a:lnTo>
                    <a:lnTo>
                      <a:pt x="2053" y="12756"/>
                    </a:lnTo>
                    <a:lnTo>
                      <a:pt x="2077" y="12737"/>
                    </a:lnTo>
                    <a:lnTo>
                      <a:pt x="2102" y="12725"/>
                    </a:lnTo>
                    <a:lnTo>
                      <a:pt x="2090" y="12701"/>
                    </a:lnTo>
                    <a:lnTo>
                      <a:pt x="2091" y="12685"/>
                    </a:lnTo>
                    <a:lnTo>
                      <a:pt x="2128" y="12694"/>
                    </a:lnTo>
                    <a:lnTo>
                      <a:pt x="2156" y="12715"/>
                    </a:lnTo>
                    <a:lnTo>
                      <a:pt x="2163" y="12709"/>
                    </a:lnTo>
                    <a:lnTo>
                      <a:pt x="2197" y="12715"/>
                    </a:lnTo>
                    <a:lnTo>
                      <a:pt x="2205" y="12666"/>
                    </a:lnTo>
                    <a:lnTo>
                      <a:pt x="2188" y="12654"/>
                    </a:lnTo>
                    <a:lnTo>
                      <a:pt x="2188" y="12619"/>
                    </a:lnTo>
                    <a:lnTo>
                      <a:pt x="2225" y="12583"/>
                    </a:lnTo>
                    <a:lnTo>
                      <a:pt x="2225" y="12569"/>
                    </a:lnTo>
                    <a:lnTo>
                      <a:pt x="2238" y="12557"/>
                    </a:lnTo>
                    <a:lnTo>
                      <a:pt x="2262" y="12561"/>
                    </a:lnTo>
                    <a:lnTo>
                      <a:pt x="2276" y="12539"/>
                    </a:lnTo>
                    <a:lnTo>
                      <a:pt x="2297" y="12534"/>
                    </a:lnTo>
                    <a:lnTo>
                      <a:pt x="2297" y="12521"/>
                    </a:lnTo>
                    <a:lnTo>
                      <a:pt x="2263" y="12511"/>
                    </a:lnTo>
                    <a:lnTo>
                      <a:pt x="2254" y="12492"/>
                    </a:lnTo>
                    <a:lnTo>
                      <a:pt x="2236" y="12508"/>
                    </a:lnTo>
                    <a:lnTo>
                      <a:pt x="2211" y="12483"/>
                    </a:lnTo>
                    <a:lnTo>
                      <a:pt x="2188" y="12432"/>
                    </a:lnTo>
                    <a:lnTo>
                      <a:pt x="2246" y="12424"/>
                    </a:lnTo>
                    <a:lnTo>
                      <a:pt x="2287" y="12432"/>
                    </a:lnTo>
                    <a:lnTo>
                      <a:pt x="2310" y="12408"/>
                    </a:lnTo>
                    <a:lnTo>
                      <a:pt x="2287" y="12408"/>
                    </a:lnTo>
                    <a:lnTo>
                      <a:pt x="2271" y="12391"/>
                    </a:lnTo>
                    <a:lnTo>
                      <a:pt x="2309" y="12365"/>
                    </a:lnTo>
                    <a:lnTo>
                      <a:pt x="2397" y="12317"/>
                    </a:lnTo>
                    <a:lnTo>
                      <a:pt x="2406" y="12292"/>
                    </a:lnTo>
                    <a:lnTo>
                      <a:pt x="2396" y="12273"/>
                    </a:lnTo>
                    <a:lnTo>
                      <a:pt x="2351" y="12279"/>
                    </a:lnTo>
                    <a:lnTo>
                      <a:pt x="2314" y="12306"/>
                    </a:lnTo>
                    <a:lnTo>
                      <a:pt x="2279" y="12299"/>
                    </a:lnTo>
                    <a:lnTo>
                      <a:pt x="2272" y="12302"/>
                    </a:lnTo>
                    <a:lnTo>
                      <a:pt x="2271" y="12300"/>
                    </a:lnTo>
                    <a:lnTo>
                      <a:pt x="2281" y="12223"/>
                    </a:lnTo>
                    <a:lnTo>
                      <a:pt x="2303" y="12213"/>
                    </a:lnTo>
                    <a:lnTo>
                      <a:pt x="2340" y="12154"/>
                    </a:lnTo>
                    <a:lnTo>
                      <a:pt x="2423" y="12149"/>
                    </a:lnTo>
                    <a:lnTo>
                      <a:pt x="2454" y="12125"/>
                    </a:lnTo>
                    <a:lnTo>
                      <a:pt x="2448" y="12082"/>
                    </a:lnTo>
                    <a:lnTo>
                      <a:pt x="2468" y="12019"/>
                    </a:lnTo>
                    <a:lnTo>
                      <a:pt x="2461" y="11970"/>
                    </a:lnTo>
                    <a:lnTo>
                      <a:pt x="2412" y="11935"/>
                    </a:lnTo>
                    <a:lnTo>
                      <a:pt x="2423" y="11861"/>
                    </a:lnTo>
                    <a:lnTo>
                      <a:pt x="2458" y="11854"/>
                    </a:lnTo>
                    <a:lnTo>
                      <a:pt x="2487" y="11816"/>
                    </a:lnTo>
                    <a:lnTo>
                      <a:pt x="2486" y="11769"/>
                    </a:lnTo>
                    <a:lnTo>
                      <a:pt x="2462" y="11756"/>
                    </a:lnTo>
                    <a:lnTo>
                      <a:pt x="2448" y="11717"/>
                    </a:lnTo>
                    <a:lnTo>
                      <a:pt x="2421" y="11743"/>
                    </a:lnTo>
                    <a:lnTo>
                      <a:pt x="2369" y="11732"/>
                    </a:lnTo>
                    <a:lnTo>
                      <a:pt x="2325" y="11706"/>
                    </a:lnTo>
                    <a:lnTo>
                      <a:pt x="2288" y="11712"/>
                    </a:lnTo>
                    <a:lnTo>
                      <a:pt x="2256" y="11692"/>
                    </a:lnTo>
                    <a:lnTo>
                      <a:pt x="2210" y="11691"/>
                    </a:lnTo>
                    <a:lnTo>
                      <a:pt x="2148" y="11677"/>
                    </a:lnTo>
                    <a:lnTo>
                      <a:pt x="2125" y="11701"/>
                    </a:lnTo>
                    <a:lnTo>
                      <a:pt x="2109" y="11668"/>
                    </a:lnTo>
                    <a:lnTo>
                      <a:pt x="2056" y="11634"/>
                    </a:lnTo>
                    <a:lnTo>
                      <a:pt x="2018" y="11551"/>
                    </a:lnTo>
                    <a:lnTo>
                      <a:pt x="1991" y="11554"/>
                    </a:lnTo>
                    <a:lnTo>
                      <a:pt x="1933" y="11599"/>
                    </a:lnTo>
                    <a:lnTo>
                      <a:pt x="1896" y="11591"/>
                    </a:lnTo>
                    <a:lnTo>
                      <a:pt x="1857" y="11602"/>
                    </a:lnTo>
                    <a:lnTo>
                      <a:pt x="1808" y="11576"/>
                    </a:lnTo>
                    <a:lnTo>
                      <a:pt x="1778" y="11611"/>
                    </a:lnTo>
                    <a:lnTo>
                      <a:pt x="1699" y="11536"/>
                    </a:lnTo>
                    <a:lnTo>
                      <a:pt x="1682" y="11481"/>
                    </a:lnTo>
                    <a:lnTo>
                      <a:pt x="1682" y="11433"/>
                    </a:lnTo>
                    <a:lnTo>
                      <a:pt x="1649" y="11428"/>
                    </a:lnTo>
                    <a:lnTo>
                      <a:pt x="1645" y="11392"/>
                    </a:lnTo>
                    <a:lnTo>
                      <a:pt x="1610" y="11363"/>
                    </a:lnTo>
                    <a:lnTo>
                      <a:pt x="1515" y="11377"/>
                    </a:lnTo>
                    <a:lnTo>
                      <a:pt x="1468" y="11315"/>
                    </a:lnTo>
                    <a:lnTo>
                      <a:pt x="1488" y="11277"/>
                    </a:lnTo>
                    <a:lnTo>
                      <a:pt x="1452" y="11247"/>
                    </a:lnTo>
                    <a:lnTo>
                      <a:pt x="1426" y="11168"/>
                    </a:lnTo>
                    <a:lnTo>
                      <a:pt x="1387" y="11166"/>
                    </a:lnTo>
                    <a:lnTo>
                      <a:pt x="1344" y="11189"/>
                    </a:lnTo>
                    <a:lnTo>
                      <a:pt x="1257" y="11189"/>
                    </a:lnTo>
                    <a:lnTo>
                      <a:pt x="1171" y="11161"/>
                    </a:lnTo>
                    <a:lnTo>
                      <a:pt x="1146" y="11185"/>
                    </a:lnTo>
                    <a:lnTo>
                      <a:pt x="1149" y="11220"/>
                    </a:lnTo>
                    <a:lnTo>
                      <a:pt x="1110" y="11229"/>
                    </a:lnTo>
                    <a:lnTo>
                      <a:pt x="1082" y="11223"/>
                    </a:lnTo>
                    <a:lnTo>
                      <a:pt x="1082" y="11178"/>
                    </a:lnTo>
                    <a:lnTo>
                      <a:pt x="1043" y="11134"/>
                    </a:lnTo>
                    <a:lnTo>
                      <a:pt x="1047" y="11087"/>
                    </a:lnTo>
                    <a:lnTo>
                      <a:pt x="1013" y="11033"/>
                    </a:lnTo>
                    <a:lnTo>
                      <a:pt x="1010" y="10991"/>
                    </a:lnTo>
                    <a:lnTo>
                      <a:pt x="1025" y="10964"/>
                    </a:lnTo>
                    <a:lnTo>
                      <a:pt x="1062" y="10998"/>
                    </a:lnTo>
                    <a:lnTo>
                      <a:pt x="1151" y="10986"/>
                    </a:lnTo>
                    <a:lnTo>
                      <a:pt x="1186" y="10930"/>
                    </a:lnTo>
                    <a:lnTo>
                      <a:pt x="1205" y="10912"/>
                    </a:lnTo>
                    <a:lnTo>
                      <a:pt x="1161" y="10882"/>
                    </a:lnTo>
                    <a:lnTo>
                      <a:pt x="1156" y="10850"/>
                    </a:lnTo>
                    <a:lnTo>
                      <a:pt x="1092" y="10793"/>
                    </a:lnTo>
                    <a:lnTo>
                      <a:pt x="1035" y="10779"/>
                    </a:lnTo>
                    <a:lnTo>
                      <a:pt x="1020" y="10722"/>
                    </a:lnTo>
                    <a:lnTo>
                      <a:pt x="985" y="10697"/>
                    </a:lnTo>
                    <a:lnTo>
                      <a:pt x="941" y="10636"/>
                    </a:lnTo>
                    <a:lnTo>
                      <a:pt x="922" y="10588"/>
                    </a:lnTo>
                    <a:lnTo>
                      <a:pt x="881" y="10546"/>
                    </a:lnTo>
                    <a:lnTo>
                      <a:pt x="881" y="10495"/>
                    </a:lnTo>
                    <a:lnTo>
                      <a:pt x="852" y="10460"/>
                    </a:lnTo>
                    <a:lnTo>
                      <a:pt x="864" y="10416"/>
                    </a:lnTo>
                    <a:lnTo>
                      <a:pt x="855" y="10376"/>
                    </a:lnTo>
                    <a:lnTo>
                      <a:pt x="781" y="10349"/>
                    </a:lnTo>
                    <a:lnTo>
                      <a:pt x="756" y="10349"/>
                    </a:lnTo>
                    <a:lnTo>
                      <a:pt x="737" y="10324"/>
                    </a:lnTo>
                    <a:lnTo>
                      <a:pt x="686" y="10339"/>
                    </a:lnTo>
                    <a:lnTo>
                      <a:pt x="642" y="10373"/>
                    </a:lnTo>
                    <a:lnTo>
                      <a:pt x="610" y="10317"/>
                    </a:lnTo>
                    <a:lnTo>
                      <a:pt x="573" y="10312"/>
                    </a:lnTo>
                    <a:lnTo>
                      <a:pt x="531" y="10331"/>
                    </a:lnTo>
                    <a:lnTo>
                      <a:pt x="496" y="10277"/>
                    </a:lnTo>
                    <a:lnTo>
                      <a:pt x="459" y="10299"/>
                    </a:lnTo>
                    <a:lnTo>
                      <a:pt x="430" y="10280"/>
                    </a:lnTo>
                    <a:lnTo>
                      <a:pt x="416" y="10283"/>
                    </a:lnTo>
                    <a:lnTo>
                      <a:pt x="411" y="10235"/>
                    </a:lnTo>
                    <a:lnTo>
                      <a:pt x="387" y="10202"/>
                    </a:lnTo>
                    <a:lnTo>
                      <a:pt x="369" y="10152"/>
                    </a:lnTo>
                    <a:lnTo>
                      <a:pt x="357" y="10137"/>
                    </a:lnTo>
                    <a:lnTo>
                      <a:pt x="335" y="10095"/>
                    </a:lnTo>
                    <a:lnTo>
                      <a:pt x="340" y="10073"/>
                    </a:lnTo>
                    <a:lnTo>
                      <a:pt x="331" y="10045"/>
                    </a:lnTo>
                    <a:lnTo>
                      <a:pt x="315" y="10031"/>
                    </a:lnTo>
                    <a:lnTo>
                      <a:pt x="322" y="10015"/>
                    </a:lnTo>
                    <a:lnTo>
                      <a:pt x="318" y="9985"/>
                    </a:lnTo>
                    <a:lnTo>
                      <a:pt x="283" y="9981"/>
                    </a:lnTo>
                    <a:lnTo>
                      <a:pt x="309" y="9942"/>
                    </a:lnTo>
                    <a:lnTo>
                      <a:pt x="304" y="9910"/>
                    </a:lnTo>
                    <a:lnTo>
                      <a:pt x="332" y="9886"/>
                    </a:lnTo>
                    <a:lnTo>
                      <a:pt x="332" y="9852"/>
                    </a:lnTo>
                    <a:lnTo>
                      <a:pt x="253" y="9709"/>
                    </a:lnTo>
                    <a:lnTo>
                      <a:pt x="265" y="9581"/>
                    </a:lnTo>
                    <a:lnTo>
                      <a:pt x="284" y="9567"/>
                    </a:lnTo>
                    <a:lnTo>
                      <a:pt x="297" y="9518"/>
                    </a:lnTo>
                    <a:lnTo>
                      <a:pt x="323" y="9484"/>
                    </a:lnTo>
                    <a:lnTo>
                      <a:pt x="328" y="9473"/>
                    </a:lnTo>
                    <a:lnTo>
                      <a:pt x="325" y="9468"/>
                    </a:lnTo>
                    <a:lnTo>
                      <a:pt x="310" y="9441"/>
                    </a:lnTo>
                    <a:lnTo>
                      <a:pt x="310" y="9438"/>
                    </a:lnTo>
                    <a:lnTo>
                      <a:pt x="320" y="9400"/>
                    </a:lnTo>
                    <a:lnTo>
                      <a:pt x="305" y="9374"/>
                    </a:lnTo>
                    <a:lnTo>
                      <a:pt x="305" y="9355"/>
                    </a:lnTo>
                    <a:lnTo>
                      <a:pt x="320" y="9350"/>
                    </a:lnTo>
                    <a:lnTo>
                      <a:pt x="335" y="9378"/>
                    </a:lnTo>
                    <a:lnTo>
                      <a:pt x="366" y="9368"/>
                    </a:lnTo>
                    <a:lnTo>
                      <a:pt x="364" y="9334"/>
                    </a:lnTo>
                    <a:lnTo>
                      <a:pt x="382" y="9319"/>
                    </a:lnTo>
                    <a:lnTo>
                      <a:pt x="416" y="9339"/>
                    </a:lnTo>
                    <a:lnTo>
                      <a:pt x="457" y="9309"/>
                    </a:lnTo>
                    <a:lnTo>
                      <a:pt x="466" y="9279"/>
                    </a:lnTo>
                    <a:lnTo>
                      <a:pt x="487" y="9270"/>
                    </a:lnTo>
                    <a:lnTo>
                      <a:pt x="538" y="9288"/>
                    </a:lnTo>
                    <a:lnTo>
                      <a:pt x="559" y="9262"/>
                    </a:lnTo>
                    <a:lnTo>
                      <a:pt x="529" y="9219"/>
                    </a:lnTo>
                    <a:lnTo>
                      <a:pt x="501" y="9219"/>
                    </a:lnTo>
                    <a:lnTo>
                      <a:pt x="486" y="9225"/>
                    </a:lnTo>
                    <a:lnTo>
                      <a:pt x="447" y="9225"/>
                    </a:lnTo>
                    <a:lnTo>
                      <a:pt x="425" y="9193"/>
                    </a:lnTo>
                    <a:lnTo>
                      <a:pt x="385" y="9190"/>
                    </a:lnTo>
                    <a:lnTo>
                      <a:pt x="345" y="9146"/>
                    </a:lnTo>
                    <a:lnTo>
                      <a:pt x="351" y="9125"/>
                    </a:lnTo>
                    <a:lnTo>
                      <a:pt x="389" y="9155"/>
                    </a:lnTo>
                    <a:lnTo>
                      <a:pt x="389" y="9126"/>
                    </a:lnTo>
                    <a:lnTo>
                      <a:pt x="377" y="9104"/>
                    </a:lnTo>
                    <a:lnTo>
                      <a:pt x="402" y="9083"/>
                    </a:lnTo>
                    <a:lnTo>
                      <a:pt x="365" y="9090"/>
                    </a:lnTo>
                    <a:lnTo>
                      <a:pt x="365" y="9090"/>
                    </a:lnTo>
                    <a:lnTo>
                      <a:pt x="343" y="9102"/>
                    </a:lnTo>
                    <a:lnTo>
                      <a:pt x="328" y="9110"/>
                    </a:lnTo>
                    <a:lnTo>
                      <a:pt x="316" y="9115"/>
                    </a:lnTo>
                    <a:lnTo>
                      <a:pt x="316" y="9115"/>
                    </a:lnTo>
                    <a:lnTo>
                      <a:pt x="314" y="9116"/>
                    </a:lnTo>
                    <a:lnTo>
                      <a:pt x="313" y="9118"/>
                    </a:lnTo>
                    <a:lnTo>
                      <a:pt x="308" y="9125"/>
                    </a:lnTo>
                    <a:lnTo>
                      <a:pt x="308" y="9125"/>
                    </a:lnTo>
                    <a:lnTo>
                      <a:pt x="302" y="9077"/>
                    </a:lnTo>
                    <a:lnTo>
                      <a:pt x="381" y="9002"/>
                    </a:lnTo>
                    <a:lnTo>
                      <a:pt x="421" y="8983"/>
                    </a:lnTo>
                    <a:lnTo>
                      <a:pt x="467" y="8901"/>
                    </a:lnTo>
                    <a:lnTo>
                      <a:pt x="515" y="8830"/>
                    </a:lnTo>
                    <a:lnTo>
                      <a:pt x="551" y="8744"/>
                    </a:lnTo>
                    <a:lnTo>
                      <a:pt x="619" y="8627"/>
                    </a:lnTo>
                    <a:lnTo>
                      <a:pt x="670" y="8506"/>
                    </a:lnTo>
                    <a:lnTo>
                      <a:pt x="658" y="8453"/>
                    </a:lnTo>
                    <a:lnTo>
                      <a:pt x="584" y="8368"/>
                    </a:lnTo>
                    <a:lnTo>
                      <a:pt x="540" y="8354"/>
                    </a:lnTo>
                    <a:lnTo>
                      <a:pt x="461" y="8243"/>
                    </a:lnTo>
                    <a:lnTo>
                      <a:pt x="475" y="8192"/>
                    </a:lnTo>
                    <a:lnTo>
                      <a:pt x="506" y="8148"/>
                    </a:lnTo>
                    <a:lnTo>
                      <a:pt x="502" y="8097"/>
                    </a:lnTo>
                    <a:lnTo>
                      <a:pt x="451" y="8062"/>
                    </a:lnTo>
                    <a:lnTo>
                      <a:pt x="432" y="8022"/>
                    </a:lnTo>
                    <a:lnTo>
                      <a:pt x="430" y="7959"/>
                    </a:lnTo>
                    <a:lnTo>
                      <a:pt x="444" y="7942"/>
                    </a:lnTo>
                    <a:lnTo>
                      <a:pt x="428" y="7911"/>
                    </a:lnTo>
                    <a:lnTo>
                      <a:pt x="387" y="7903"/>
                    </a:lnTo>
                    <a:lnTo>
                      <a:pt x="365" y="7875"/>
                    </a:lnTo>
                    <a:lnTo>
                      <a:pt x="365" y="7818"/>
                    </a:lnTo>
                    <a:lnTo>
                      <a:pt x="388" y="7787"/>
                    </a:lnTo>
                    <a:lnTo>
                      <a:pt x="354" y="7779"/>
                    </a:lnTo>
                    <a:lnTo>
                      <a:pt x="353" y="7749"/>
                    </a:lnTo>
                    <a:lnTo>
                      <a:pt x="360" y="7638"/>
                    </a:lnTo>
                    <a:lnTo>
                      <a:pt x="392" y="7631"/>
                    </a:lnTo>
                    <a:lnTo>
                      <a:pt x="315" y="7453"/>
                    </a:lnTo>
                    <a:lnTo>
                      <a:pt x="245" y="7324"/>
                    </a:lnTo>
                    <a:lnTo>
                      <a:pt x="230" y="7275"/>
                    </a:lnTo>
                    <a:lnTo>
                      <a:pt x="190" y="7231"/>
                    </a:lnTo>
                    <a:lnTo>
                      <a:pt x="218" y="7150"/>
                    </a:lnTo>
                    <a:lnTo>
                      <a:pt x="253" y="7094"/>
                    </a:lnTo>
                    <a:lnTo>
                      <a:pt x="269" y="7044"/>
                    </a:lnTo>
                    <a:lnTo>
                      <a:pt x="247" y="7024"/>
                    </a:lnTo>
                    <a:lnTo>
                      <a:pt x="170" y="6975"/>
                    </a:lnTo>
                    <a:lnTo>
                      <a:pt x="156" y="6942"/>
                    </a:lnTo>
                    <a:lnTo>
                      <a:pt x="130" y="6903"/>
                    </a:lnTo>
                    <a:lnTo>
                      <a:pt x="84" y="6877"/>
                    </a:lnTo>
                    <a:lnTo>
                      <a:pt x="60" y="6873"/>
                    </a:lnTo>
                    <a:lnTo>
                      <a:pt x="31" y="6796"/>
                    </a:lnTo>
                    <a:lnTo>
                      <a:pt x="7" y="6767"/>
                    </a:lnTo>
                    <a:lnTo>
                      <a:pt x="19" y="6710"/>
                    </a:lnTo>
                    <a:lnTo>
                      <a:pt x="26" y="6664"/>
                    </a:lnTo>
                    <a:lnTo>
                      <a:pt x="0" y="6654"/>
                    </a:lnTo>
                    <a:lnTo>
                      <a:pt x="27" y="6636"/>
                    </a:lnTo>
                    <a:lnTo>
                      <a:pt x="73" y="6617"/>
                    </a:lnTo>
                    <a:lnTo>
                      <a:pt x="73" y="6616"/>
                    </a:lnTo>
                    <a:lnTo>
                      <a:pt x="92" y="6612"/>
                    </a:lnTo>
                    <a:lnTo>
                      <a:pt x="94" y="6553"/>
                    </a:lnTo>
                    <a:lnTo>
                      <a:pt x="140" y="6508"/>
                    </a:lnTo>
                    <a:lnTo>
                      <a:pt x="181" y="6503"/>
                    </a:lnTo>
                    <a:lnTo>
                      <a:pt x="207" y="6467"/>
                    </a:lnTo>
                    <a:lnTo>
                      <a:pt x="203" y="6418"/>
                    </a:lnTo>
                    <a:lnTo>
                      <a:pt x="232" y="6416"/>
                    </a:lnTo>
                    <a:lnTo>
                      <a:pt x="267" y="6430"/>
                    </a:lnTo>
                    <a:lnTo>
                      <a:pt x="287" y="6404"/>
                    </a:lnTo>
                    <a:lnTo>
                      <a:pt x="286" y="6369"/>
                    </a:lnTo>
                    <a:lnTo>
                      <a:pt x="286" y="6368"/>
                    </a:lnTo>
                    <a:lnTo>
                      <a:pt x="323" y="6372"/>
                    </a:lnTo>
                    <a:lnTo>
                      <a:pt x="338" y="6385"/>
                    </a:lnTo>
                    <a:lnTo>
                      <a:pt x="338" y="6418"/>
                    </a:lnTo>
                    <a:lnTo>
                      <a:pt x="352" y="6439"/>
                    </a:lnTo>
                    <a:lnTo>
                      <a:pt x="356" y="6396"/>
                    </a:lnTo>
                    <a:lnTo>
                      <a:pt x="371" y="6375"/>
                    </a:lnTo>
                    <a:lnTo>
                      <a:pt x="393" y="6377"/>
                    </a:lnTo>
                    <a:lnTo>
                      <a:pt x="408" y="6370"/>
                    </a:lnTo>
                    <a:lnTo>
                      <a:pt x="379" y="6349"/>
                    </a:lnTo>
                    <a:lnTo>
                      <a:pt x="380" y="6336"/>
                    </a:lnTo>
                    <a:lnTo>
                      <a:pt x="398" y="6340"/>
                    </a:lnTo>
                    <a:lnTo>
                      <a:pt x="419" y="6336"/>
                    </a:lnTo>
                    <a:lnTo>
                      <a:pt x="419" y="6322"/>
                    </a:lnTo>
                    <a:lnTo>
                      <a:pt x="409" y="6319"/>
                    </a:lnTo>
                    <a:lnTo>
                      <a:pt x="397" y="6300"/>
                    </a:lnTo>
                    <a:lnTo>
                      <a:pt x="405" y="6289"/>
                    </a:lnTo>
                    <a:lnTo>
                      <a:pt x="436" y="6292"/>
                    </a:lnTo>
                    <a:lnTo>
                      <a:pt x="471" y="6308"/>
                    </a:lnTo>
                    <a:lnTo>
                      <a:pt x="489" y="6334"/>
                    </a:lnTo>
                    <a:lnTo>
                      <a:pt x="507" y="6349"/>
                    </a:lnTo>
                    <a:lnTo>
                      <a:pt x="521" y="6336"/>
                    </a:lnTo>
                    <a:lnTo>
                      <a:pt x="546" y="6347"/>
                    </a:lnTo>
                    <a:lnTo>
                      <a:pt x="555" y="6358"/>
                    </a:lnTo>
                    <a:lnTo>
                      <a:pt x="575" y="6372"/>
                    </a:lnTo>
                    <a:lnTo>
                      <a:pt x="578" y="6390"/>
                    </a:lnTo>
                    <a:lnTo>
                      <a:pt x="548" y="6413"/>
                    </a:lnTo>
                    <a:lnTo>
                      <a:pt x="523" y="6401"/>
                    </a:lnTo>
                    <a:lnTo>
                      <a:pt x="483" y="6407"/>
                    </a:lnTo>
                    <a:lnTo>
                      <a:pt x="457" y="6380"/>
                    </a:lnTo>
                    <a:lnTo>
                      <a:pt x="455" y="6358"/>
                    </a:lnTo>
                    <a:lnTo>
                      <a:pt x="436" y="6383"/>
                    </a:lnTo>
                    <a:lnTo>
                      <a:pt x="436" y="6420"/>
                    </a:lnTo>
                    <a:lnTo>
                      <a:pt x="446" y="6451"/>
                    </a:lnTo>
                    <a:lnTo>
                      <a:pt x="469" y="6428"/>
                    </a:lnTo>
                    <a:lnTo>
                      <a:pt x="483" y="6437"/>
                    </a:lnTo>
                    <a:lnTo>
                      <a:pt x="491" y="6468"/>
                    </a:lnTo>
                    <a:lnTo>
                      <a:pt x="519" y="6445"/>
                    </a:lnTo>
                    <a:lnTo>
                      <a:pt x="546" y="6454"/>
                    </a:lnTo>
                    <a:lnTo>
                      <a:pt x="550" y="6480"/>
                    </a:lnTo>
                    <a:lnTo>
                      <a:pt x="559" y="6477"/>
                    </a:lnTo>
                    <a:lnTo>
                      <a:pt x="574" y="6456"/>
                    </a:lnTo>
                    <a:lnTo>
                      <a:pt x="583" y="6466"/>
                    </a:lnTo>
                    <a:lnTo>
                      <a:pt x="579" y="6480"/>
                    </a:lnTo>
                    <a:lnTo>
                      <a:pt x="579" y="6501"/>
                    </a:lnTo>
                    <a:lnTo>
                      <a:pt x="607" y="6465"/>
                    </a:lnTo>
                    <a:lnTo>
                      <a:pt x="624" y="6450"/>
                    </a:lnTo>
                    <a:lnTo>
                      <a:pt x="638" y="6458"/>
                    </a:lnTo>
                    <a:lnTo>
                      <a:pt x="629" y="6470"/>
                    </a:lnTo>
                    <a:lnTo>
                      <a:pt x="621" y="6490"/>
                    </a:lnTo>
                    <a:lnTo>
                      <a:pt x="648" y="6490"/>
                    </a:lnTo>
                    <a:lnTo>
                      <a:pt x="659" y="6504"/>
                    </a:lnTo>
                    <a:lnTo>
                      <a:pt x="639" y="6517"/>
                    </a:lnTo>
                    <a:lnTo>
                      <a:pt x="618" y="6549"/>
                    </a:lnTo>
                    <a:lnTo>
                      <a:pt x="654" y="6545"/>
                    </a:lnTo>
                    <a:lnTo>
                      <a:pt x="676" y="6504"/>
                    </a:lnTo>
                    <a:lnTo>
                      <a:pt x="670" y="6483"/>
                    </a:lnTo>
                    <a:lnTo>
                      <a:pt x="683" y="6469"/>
                    </a:lnTo>
                    <a:lnTo>
                      <a:pt x="718" y="6465"/>
                    </a:lnTo>
                    <a:lnTo>
                      <a:pt x="741" y="6483"/>
                    </a:lnTo>
                    <a:lnTo>
                      <a:pt x="746" y="6466"/>
                    </a:lnTo>
                    <a:lnTo>
                      <a:pt x="728" y="6442"/>
                    </a:lnTo>
                    <a:lnTo>
                      <a:pt x="729" y="6433"/>
                    </a:lnTo>
                    <a:lnTo>
                      <a:pt x="761" y="6447"/>
                    </a:lnTo>
                    <a:lnTo>
                      <a:pt x="784" y="6477"/>
                    </a:lnTo>
                    <a:lnTo>
                      <a:pt x="833" y="6480"/>
                    </a:lnTo>
                    <a:lnTo>
                      <a:pt x="866" y="6493"/>
                    </a:lnTo>
                    <a:lnTo>
                      <a:pt x="893" y="6479"/>
                    </a:lnTo>
                    <a:lnTo>
                      <a:pt x="889" y="6461"/>
                    </a:lnTo>
                    <a:lnTo>
                      <a:pt x="930" y="6470"/>
                    </a:lnTo>
                    <a:lnTo>
                      <a:pt x="966" y="6493"/>
                    </a:lnTo>
                    <a:lnTo>
                      <a:pt x="971" y="6479"/>
                    </a:lnTo>
                    <a:lnTo>
                      <a:pt x="1012" y="6495"/>
                    </a:lnTo>
                    <a:lnTo>
                      <a:pt x="1187" y="6589"/>
                    </a:lnTo>
                    <a:lnTo>
                      <a:pt x="1304" y="6666"/>
                    </a:lnTo>
                    <a:lnTo>
                      <a:pt x="1328" y="6694"/>
                    </a:lnTo>
                    <a:lnTo>
                      <a:pt x="1361" y="6705"/>
                    </a:lnTo>
                    <a:lnTo>
                      <a:pt x="1401" y="6764"/>
                    </a:lnTo>
                    <a:lnTo>
                      <a:pt x="1427" y="6770"/>
                    </a:lnTo>
                    <a:lnTo>
                      <a:pt x="1420" y="6751"/>
                    </a:lnTo>
                    <a:lnTo>
                      <a:pt x="1420" y="6738"/>
                    </a:lnTo>
                    <a:lnTo>
                      <a:pt x="1437" y="6738"/>
                    </a:lnTo>
                    <a:lnTo>
                      <a:pt x="1487" y="6783"/>
                    </a:lnTo>
                    <a:lnTo>
                      <a:pt x="1513" y="6785"/>
                    </a:lnTo>
                    <a:lnTo>
                      <a:pt x="1557" y="6824"/>
                    </a:lnTo>
                    <a:lnTo>
                      <a:pt x="1581" y="6814"/>
                    </a:lnTo>
                    <a:lnTo>
                      <a:pt x="1553" y="6774"/>
                    </a:lnTo>
                    <a:lnTo>
                      <a:pt x="1546" y="6757"/>
                    </a:lnTo>
                    <a:lnTo>
                      <a:pt x="1564" y="6757"/>
                    </a:lnTo>
                    <a:lnTo>
                      <a:pt x="1601" y="6793"/>
                    </a:lnTo>
                    <a:lnTo>
                      <a:pt x="1598" y="6825"/>
                    </a:lnTo>
                    <a:lnTo>
                      <a:pt x="1667" y="6873"/>
                    </a:lnTo>
                    <a:lnTo>
                      <a:pt x="1662" y="6895"/>
                    </a:lnTo>
                    <a:lnTo>
                      <a:pt x="1701" y="6913"/>
                    </a:lnTo>
                    <a:lnTo>
                      <a:pt x="1709" y="6898"/>
                    </a:lnTo>
                    <a:lnTo>
                      <a:pt x="1738" y="6904"/>
                    </a:lnTo>
                    <a:lnTo>
                      <a:pt x="1775" y="6942"/>
                    </a:lnTo>
                    <a:lnTo>
                      <a:pt x="1787" y="6984"/>
                    </a:lnTo>
                    <a:lnTo>
                      <a:pt x="1807" y="6998"/>
                    </a:lnTo>
                    <a:lnTo>
                      <a:pt x="1835" y="7040"/>
                    </a:lnTo>
                    <a:lnTo>
                      <a:pt x="1847" y="7037"/>
                    </a:lnTo>
                    <a:lnTo>
                      <a:pt x="1861" y="7049"/>
                    </a:lnTo>
                    <a:lnTo>
                      <a:pt x="1862" y="7092"/>
                    </a:lnTo>
                    <a:lnTo>
                      <a:pt x="1863" y="7132"/>
                    </a:lnTo>
                    <a:lnTo>
                      <a:pt x="1856" y="7183"/>
                    </a:lnTo>
                    <a:lnTo>
                      <a:pt x="1843" y="7208"/>
                    </a:lnTo>
                    <a:lnTo>
                      <a:pt x="1843" y="7232"/>
                    </a:lnTo>
                    <a:lnTo>
                      <a:pt x="1806" y="7279"/>
                    </a:lnTo>
                    <a:lnTo>
                      <a:pt x="1800" y="7303"/>
                    </a:lnTo>
                    <a:lnTo>
                      <a:pt x="1735" y="7391"/>
                    </a:lnTo>
                    <a:lnTo>
                      <a:pt x="1688" y="7416"/>
                    </a:lnTo>
                    <a:lnTo>
                      <a:pt x="1633" y="7426"/>
                    </a:lnTo>
                    <a:lnTo>
                      <a:pt x="1608" y="7446"/>
                    </a:lnTo>
                    <a:lnTo>
                      <a:pt x="1558" y="7446"/>
                    </a:lnTo>
                    <a:lnTo>
                      <a:pt x="1547" y="7459"/>
                    </a:lnTo>
                    <a:lnTo>
                      <a:pt x="1469" y="7468"/>
                    </a:lnTo>
                    <a:lnTo>
                      <a:pt x="1371" y="7463"/>
                    </a:lnTo>
                    <a:lnTo>
                      <a:pt x="1314" y="7447"/>
                    </a:lnTo>
                    <a:lnTo>
                      <a:pt x="1274" y="7418"/>
                    </a:lnTo>
                    <a:lnTo>
                      <a:pt x="1248" y="7437"/>
                    </a:lnTo>
                    <a:lnTo>
                      <a:pt x="1221" y="7427"/>
                    </a:lnTo>
                    <a:lnTo>
                      <a:pt x="1173" y="7427"/>
                    </a:lnTo>
                    <a:lnTo>
                      <a:pt x="1167" y="7411"/>
                    </a:lnTo>
                    <a:lnTo>
                      <a:pt x="1138" y="7402"/>
                    </a:lnTo>
                    <a:lnTo>
                      <a:pt x="1113" y="7419"/>
                    </a:lnTo>
                    <a:lnTo>
                      <a:pt x="1069" y="7378"/>
                    </a:lnTo>
                    <a:lnTo>
                      <a:pt x="1071" y="7357"/>
                    </a:lnTo>
                    <a:lnTo>
                      <a:pt x="1038" y="7363"/>
                    </a:lnTo>
                    <a:lnTo>
                      <a:pt x="1008" y="7358"/>
                    </a:lnTo>
                    <a:lnTo>
                      <a:pt x="1022" y="7351"/>
                    </a:lnTo>
                    <a:lnTo>
                      <a:pt x="968" y="7349"/>
                    </a:lnTo>
                    <a:lnTo>
                      <a:pt x="952" y="7367"/>
                    </a:lnTo>
                    <a:lnTo>
                      <a:pt x="918" y="7365"/>
                    </a:lnTo>
                    <a:lnTo>
                      <a:pt x="918" y="7346"/>
                    </a:lnTo>
                    <a:lnTo>
                      <a:pt x="905" y="7336"/>
                    </a:lnTo>
                    <a:lnTo>
                      <a:pt x="926" y="7321"/>
                    </a:lnTo>
                    <a:lnTo>
                      <a:pt x="904" y="7297"/>
                    </a:lnTo>
                    <a:lnTo>
                      <a:pt x="898" y="7311"/>
                    </a:lnTo>
                    <a:lnTo>
                      <a:pt x="842" y="7311"/>
                    </a:lnTo>
                    <a:lnTo>
                      <a:pt x="807" y="7287"/>
                    </a:lnTo>
                    <a:lnTo>
                      <a:pt x="800" y="7298"/>
                    </a:lnTo>
                    <a:lnTo>
                      <a:pt x="778" y="7295"/>
                    </a:lnTo>
                    <a:lnTo>
                      <a:pt x="704" y="7234"/>
                    </a:lnTo>
                    <a:lnTo>
                      <a:pt x="696" y="7202"/>
                    </a:lnTo>
                    <a:lnTo>
                      <a:pt x="653" y="7198"/>
                    </a:lnTo>
                    <a:lnTo>
                      <a:pt x="644" y="7188"/>
                    </a:lnTo>
                    <a:lnTo>
                      <a:pt x="613" y="7189"/>
                    </a:lnTo>
                    <a:lnTo>
                      <a:pt x="605" y="7199"/>
                    </a:lnTo>
                    <a:lnTo>
                      <a:pt x="641" y="7224"/>
                    </a:lnTo>
                    <a:lnTo>
                      <a:pt x="649" y="7273"/>
                    </a:lnTo>
                    <a:lnTo>
                      <a:pt x="689" y="7299"/>
                    </a:lnTo>
                    <a:lnTo>
                      <a:pt x="699" y="7325"/>
                    </a:lnTo>
                    <a:lnTo>
                      <a:pt x="749" y="7337"/>
                    </a:lnTo>
                    <a:lnTo>
                      <a:pt x="759" y="7348"/>
                    </a:lnTo>
                    <a:lnTo>
                      <a:pt x="725" y="7365"/>
                    </a:lnTo>
                    <a:lnTo>
                      <a:pt x="710" y="7386"/>
                    </a:lnTo>
                    <a:lnTo>
                      <a:pt x="718" y="7394"/>
                    </a:lnTo>
                    <a:lnTo>
                      <a:pt x="774" y="7381"/>
                    </a:lnTo>
                    <a:lnTo>
                      <a:pt x="796" y="7365"/>
                    </a:lnTo>
                    <a:lnTo>
                      <a:pt x="820" y="7382"/>
                    </a:lnTo>
                    <a:lnTo>
                      <a:pt x="795" y="7392"/>
                    </a:lnTo>
                    <a:lnTo>
                      <a:pt x="795" y="7403"/>
                    </a:lnTo>
                    <a:lnTo>
                      <a:pt x="833" y="7407"/>
                    </a:lnTo>
                    <a:lnTo>
                      <a:pt x="824" y="7433"/>
                    </a:lnTo>
                    <a:lnTo>
                      <a:pt x="790" y="7438"/>
                    </a:lnTo>
                    <a:lnTo>
                      <a:pt x="776" y="7457"/>
                    </a:lnTo>
                    <a:lnTo>
                      <a:pt x="816" y="7463"/>
                    </a:lnTo>
                    <a:lnTo>
                      <a:pt x="830" y="7453"/>
                    </a:lnTo>
                    <a:lnTo>
                      <a:pt x="858" y="7453"/>
                    </a:lnTo>
                    <a:lnTo>
                      <a:pt x="874" y="7472"/>
                    </a:lnTo>
                    <a:lnTo>
                      <a:pt x="895" y="7456"/>
                    </a:lnTo>
                    <a:lnTo>
                      <a:pt x="973" y="7488"/>
                    </a:lnTo>
                    <a:lnTo>
                      <a:pt x="1010" y="7540"/>
                    </a:lnTo>
                    <a:lnTo>
                      <a:pt x="1028" y="7544"/>
                    </a:lnTo>
                    <a:lnTo>
                      <a:pt x="1017" y="7564"/>
                    </a:lnTo>
                    <a:lnTo>
                      <a:pt x="1014" y="7588"/>
                    </a:lnTo>
                    <a:lnTo>
                      <a:pt x="1025" y="7592"/>
                    </a:lnTo>
                    <a:lnTo>
                      <a:pt x="1028" y="7626"/>
                    </a:lnTo>
                    <a:lnTo>
                      <a:pt x="1023" y="7679"/>
                    </a:lnTo>
                    <a:lnTo>
                      <a:pt x="998" y="7688"/>
                    </a:lnTo>
                    <a:lnTo>
                      <a:pt x="990" y="7718"/>
                    </a:lnTo>
                    <a:lnTo>
                      <a:pt x="1018" y="7727"/>
                    </a:lnTo>
                    <a:lnTo>
                      <a:pt x="1020" y="7766"/>
                    </a:lnTo>
                    <a:lnTo>
                      <a:pt x="1067" y="7811"/>
                    </a:lnTo>
                    <a:lnTo>
                      <a:pt x="1065" y="7839"/>
                    </a:lnTo>
                    <a:lnTo>
                      <a:pt x="1099" y="7863"/>
                    </a:lnTo>
                    <a:lnTo>
                      <a:pt x="1099" y="7896"/>
                    </a:lnTo>
                    <a:lnTo>
                      <a:pt x="1106" y="7936"/>
                    </a:lnTo>
                    <a:lnTo>
                      <a:pt x="1092" y="7963"/>
                    </a:lnTo>
                    <a:lnTo>
                      <a:pt x="1109" y="7979"/>
                    </a:lnTo>
                    <a:lnTo>
                      <a:pt x="1124" y="8007"/>
                    </a:lnTo>
                    <a:lnTo>
                      <a:pt x="1192" y="8033"/>
                    </a:lnTo>
                    <a:lnTo>
                      <a:pt x="1224" y="8007"/>
                    </a:lnTo>
                    <a:lnTo>
                      <a:pt x="1237" y="8009"/>
                    </a:lnTo>
                    <a:lnTo>
                      <a:pt x="1261" y="8040"/>
                    </a:lnTo>
                    <a:lnTo>
                      <a:pt x="1290" y="8060"/>
                    </a:lnTo>
                    <a:lnTo>
                      <a:pt x="1294" y="8101"/>
                    </a:lnTo>
                    <a:lnTo>
                      <a:pt x="1309" y="8113"/>
                    </a:lnTo>
                    <a:lnTo>
                      <a:pt x="1362" y="8114"/>
                    </a:lnTo>
                    <a:lnTo>
                      <a:pt x="1385" y="8133"/>
                    </a:lnTo>
                    <a:lnTo>
                      <a:pt x="1434" y="8134"/>
                    </a:lnTo>
                    <a:lnTo>
                      <a:pt x="1464" y="8162"/>
                    </a:lnTo>
                    <a:lnTo>
                      <a:pt x="1483" y="8163"/>
                    </a:lnTo>
                    <a:lnTo>
                      <a:pt x="1520" y="8123"/>
                    </a:lnTo>
                    <a:lnTo>
                      <a:pt x="1548" y="8121"/>
                    </a:lnTo>
                    <a:lnTo>
                      <a:pt x="1569" y="8112"/>
                    </a:lnTo>
                    <a:lnTo>
                      <a:pt x="1571" y="8059"/>
                    </a:lnTo>
                    <a:lnTo>
                      <a:pt x="1545" y="8036"/>
                    </a:lnTo>
                    <a:lnTo>
                      <a:pt x="1557" y="8019"/>
                    </a:lnTo>
                    <a:lnTo>
                      <a:pt x="1556" y="8006"/>
                    </a:lnTo>
                    <a:lnTo>
                      <a:pt x="1518" y="7992"/>
                    </a:lnTo>
                    <a:lnTo>
                      <a:pt x="1513" y="7965"/>
                    </a:lnTo>
                    <a:lnTo>
                      <a:pt x="1487" y="7983"/>
                    </a:lnTo>
                    <a:lnTo>
                      <a:pt x="1467" y="7982"/>
                    </a:lnTo>
                    <a:lnTo>
                      <a:pt x="1434" y="7997"/>
                    </a:lnTo>
                    <a:lnTo>
                      <a:pt x="1393" y="7976"/>
                    </a:lnTo>
                    <a:lnTo>
                      <a:pt x="1363" y="7936"/>
                    </a:lnTo>
                    <a:lnTo>
                      <a:pt x="1317" y="7914"/>
                    </a:lnTo>
                    <a:lnTo>
                      <a:pt x="1308" y="7877"/>
                    </a:lnTo>
                    <a:lnTo>
                      <a:pt x="1283" y="7830"/>
                    </a:lnTo>
                    <a:lnTo>
                      <a:pt x="1317" y="7832"/>
                    </a:lnTo>
                    <a:lnTo>
                      <a:pt x="1339" y="7811"/>
                    </a:lnTo>
                    <a:lnTo>
                      <a:pt x="1327" y="7792"/>
                    </a:lnTo>
                    <a:lnTo>
                      <a:pt x="1335" y="7773"/>
                    </a:lnTo>
                    <a:lnTo>
                      <a:pt x="1324" y="7751"/>
                    </a:lnTo>
                    <a:lnTo>
                      <a:pt x="1333" y="7729"/>
                    </a:lnTo>
                    <a:lnTo>
                      <a:pt x="1372" y="7728"/>
                    </a:lnTo>
                    <a:lnTo>
                      <a:pt x="1410" y="7753"/>
                    </a:lnTo>
                    <a:lnTo>
                      <a:pt x="1458" y="7762"/>
                    </a:lnTo>
                    <a:lnTo>
                      <a:pt x="1482" y="7798"/>
                    </a:lnTo>
                    <a:lnTo>
                      <a:pt x="1512" y="7825"/>
                    </a:lnTo>
                    <a:lnTo>
                      <a:pt x="1572" y="7827"/>
                    </a:lnTo>
                    <a:lnTo>
                      <a:pt x="1583" y="7850"/>
                    </a:lnTo>
                    <a:lnTo>
                      <a:pt x="1621" y="7853"/>
                    </a:lnTo>
                    <a:lnTo>
                      <a:pt x="1729" y="7905"/>
                    </a:lnTo>
                    <a:lnTo>
                      <a:pt x="1775" y="7949"/>
                    </a:lnTo>
                    <a:lnTo>
                      <a:pt x="1793" y="7921"/>
                    </a:lnTo>
                    <a:lnTo>
                      <a:pt x="1823" y="7896"/>
                    </a:lnTo>
                    <a:lnTo>
                      <a:pt x="1822" y="7860"/>
                    </a:lnTo>
                    <a:lnTo>
                      <a:pt x="1847" y="7858"/>
                    </a:lnTo>
                    <a:lnTo>
                      <a:pt x="1873" y="7828"/>
                    </a:lnTo>
                    <a:lnTo>
                      <a:pt x="1828" y="7761"/>
                    </a:lnTo>
                    <a:lnTo>
                      <a:pt x="1753" y="7683"/>
                    </a:lnTo>
                    <a:lnTo>
                      <a:pt x="1735" y="7633"/>
                    </a:lnTo>
                    <a:lnTo>
                      <a:pt x="1738" y="7603"/>
                    </a:lnTo>
                    <a:lnTo>
                      <a:pt x="1786" y="7566"/>
                    </a:lnTo>
                    <a:lnTo>
                      <a:pt x="1823" y="7516"/>
                    </a:lnTo>
                    <a:lnTo>
                      <a:pt x="1833" y="7472"/>
                    </a:lnTo>
                    <a:lnTo>
                      <a:pt x="1862" y="7444"/>
                    </a:lnTo>
                    <a:lnTo>
                      <a:pt x="1902" y="7437"/>
                    </a:lnTo>
                    <a:lnTo>
                      <a:pt x="1957" y="7391"/>
                    </a:lnTo>
                    <a:lnTo>
                      <a:pt x="1996" y="7308"/>
                    </a:lnTo>
                    <a:lnTo>
                      <a:pt x="2020" y="7290"/>
                    </a:lnTo>
                    <a:lnTo>
                      <a:pt x="2062" y="7297"/>
                    </a:lnTo>
                    <a:lnTo>
                      <a:pt x="2096" y="7324"/>
                    </a:lnTo>
                    <a:lnTo>
                      <a:pt x="2145" y="7317"/>
                    </a:lnTo>
                    <a:lnTo>
                      <a:pt x="2198" y="7324"/>
                    </a:lnTo>
                    <a:lnTo>
                      <a:pt x="2216" y="7347"/>
                    </a:lnTo>
                    <a:lnTo>
                      <a:pt x="2211" y="7383"/>
                    </a:lnTo>
                    <a:lnTo>
                      <a:pt x="2252" y="7344"/>
                    </a:lnTo>
                    <a:lnTo>
                      <a:pt x="2295" y="7377"/>
                    </a:lnTo>
                    <a:lnTo>
                      <a:pt x="2309" y="7419"/>
                    </a:lnTo>
                    <a:lnTo>
                      <a:pt x="2330" y="7439"/>
                    </a:lnTo>
                    <a:lnTo>
                      <a:pt x="2325" y="7377"/>
                    </a:lnTo>
                    <a:lnTo>
                      <a:pt x="2302" y="7332"/>
                    </a:lnTo>
                    <a:lnTo>
                      <a:pt x="2316" y="7312"/>
                    </a:lnTo>
                    <a:lnTo>
                      <a:pt x="2315" y="7233"/>
                    </a:lnTo>
                    <a:lnTo>
                      <a:pt x="2326" y="7208"/>
                    </a:lnTo>
                    <a:lnTo>
                      <a:pt x="2311" y="7197"/>
                    </a:lnTo>
                    <a:lnTo>
                      <a:pt x="2310" y="7178"/>
                    </a:lnTo>
                    <a:lnTo>
                      <a:pt x="2316" y="7160"/>
                    </a:lnTo>
                    <a:lnTo>
                      <a:pt x="2310" y="7137"/>
                    </a:lnTo>
                    <a:lnTo>
                      <a:pt x="2316" y="7120"/>
                    </a:lnTo>
                    <a:lnTo>
                      <a:pt x="2291" y="7093"/>
                    </a:lnTo>
                    <a:lnTo>
                      <a:pt x="2254" y="7072"/>
                    </a:lnTo>
                    <a:lnTo>
                      <a:pt x="2203" y="7074"/>
                    </a:lnTo>
                    <a:lnTo>
                      <a:pt x="2190" y="7032"/>
                    </a:lnTo>
                    <a:lnTo>
                      <a:pt x="2202" y="6987"/>
                    </a:lnTo>
                    <a:lnTo>
                      <a:pt x="2202" y="6909"/>
                    </a:lnTo>
                    <a:lnTo>
                      <a:pt x="2215" y="6899"/>
                    </a:lnTo>
                    <a:lnTo>
                      <a:pt x="2207" y="6874"/>
                    </a:lnTo>
                    <a:lnTo>
                      <a:pt x="2209" y="6842"/>
                    </a:lnTo>
                    <a:lnTo>
                      <a:pt x="2222" y="6830"/>
                    </a:lnTo>
                    <a:lnTo>
                      <a:pt x="2205" y="6808"/>
                    </a:lnTo>
                    <a:lnTo>
                      <a:pt x="2205" y="6768"/>
                    </a:lnTo>
                    <a:lnTo>
                      <a:pt x="2179" y="6695"/>
                    </a:lnTo>
                    <a:lnTo>
                      <a:pt x="2130" y="6661"/>
                    </a:lnTo>
                    <a:lnTo>
                      <a:pt x="2046" y="6593"/>
                    </a:lnTo>
                    <a:lnTo>
                      <a:pt x="2045" y="6574"/>
                    </a:lnTo>
                    <a:lnTo>
                      <a:pt x="2083" y="6574"/>
                    </a:lnTo>
                    <a:lnTo>
                      <a:pt x="2153" y="6620"/>
                    </a:lnTo>
                    <a:lnTo>
                      <a:pt x="2195" y="6619"/>
                    </a:lnTo>
                    <a:lnTo>
                      <a:pt x="2221" y="6605"/>
                    </a:lnTo>
                    <a:lnTo>
                      <a:pt x="2285" y="6600"/>
                    </a:lnTo>
                    <a:lnTo>
                      <a:pt x="2377" y="6609"/>
                    </a:lnTo>
                    <a:lnTo>
                      <a:pt x="2420" y="6636"/>
                    </a:lnTo>
                    <a:lnTo>
                      <a:pt x="2419" y="6668"/>
                    </a:lnTo>
                    <a:lnTo>
                      <a:pt x="2455" y="6710"/>
                    </a:lnTo>
                    <a:lnTo>
                      <a:pt x="2494" y="6715"/>
                    </a:lnTo>
                    <a:lnTo>
                      <a:pt x="2500" y="6743"/>
                    </a:lnTo>
                    <a:lnTo>
                      <a:pt x="2547" y="6803"/>
                    </a:lnTo>
                    <a:lnTo>
                      <a:pt x="2541" y="6829"/>
                    </a:lnTo>
                    <a:lnTo>
                      <a:pt x="2480" y="6828"/>
                    </a:lnTo>
                    <a:lnTo>
                      <a:pt x="2465" y="6851"/>
                    </a:lnTo>
                    <a:lnTo>
                      <a:pt x="2412" y="6853"/>
                    </a:lnTo>
                    <a:lnTo>
                      <a:pt x="2395" y="6870"/>
                    </a:lnTo>
                    <a:lnTo>
                      <a:pt x="2400" y="6890"/>
                    </a:lnTo>
                    <a:lnTo>
                      <a:pt x="2386" y="6914"/>
                    </a:lnTo>
                    <a:lnTo>
                      <a:pt x="2367" y="6904"/>
                    </a:lnTo>
                    <a:lnTo>
                      <a:pt x="2359" y="6924"/>
                    </a:lnTo>
                    <a:lnTo>
                      <a:pt x="2356" y="6974"/>
                    </a:lnTo>
                    <a:lnTo>
                      <a:pt x="2381" y="6987"/>
                    </a:lnTo>
                    <a:lnTo>
                      <a:pt x="2452" y="7047"/>
                    </a:lnTo>
                    <a:lnTo>
                      <a:pt x="2520" y="7136"/>
                    </a:lnTo>
                    <a:lnTo>
                      <a:pt x="2551" y="7136"/>
                    </a:lnTo>
                    <a:lnTo>
                      <a:pt x="2597" y="7104"/>
                    </a:lnTo>
                    <a:lnTo>
                      <a:pt x="2617" y="7142"/>
                    </a:lnTo>
                    <a:lnTo>
                      <a:pt x="2634" y="7120"/>
                    </a:lnTo>
                    <a:lnTo>
                      <a:pt x="2669" y="7120"/>
                    </a:lnTo>
                    <a:lnTo>
                      <a:pt x="2679" y="7103"/>
                    </a:lnTo>
                    <a:lnTo>
                      <a:pt x="2739" y="7075"/>
                    </a:lnTo>
                    <a:lnTo>
                      <a:pt x="2751" y="7039"/>
                    </a:lnTo>
                    <a:lnTo>
                      <a:pt x="2735" y="6987"/>
                    </a:lnTo>
                    <a:lnTo>
                      <a:pt x="2757" y="6948"/>
                    </a:lnTo>
                    <a:lnTo>
                      <a:pt x="2756" y="6917"/>
                    </a:lnTo>
                    <a:lnTo>
                      <a:pt x="2730" y="6885"/>
                    </a:lnTo>
                    <a:lnTo>
                      <a:pt x="2749" y="6872"/>
                    </a:lnTo>
                    <a:lnTo>
                      <a:pt x="2840" y="6860"/>
                    </a:lnTo>
                    <a:lnTo>
                      <a:pt x="2854" y="6840"/>
                    </a:lnTo>
                    <a:lnTo>
                      <a:pt x="2910" y="6862"/>
                    </a:lnTo>
                    <a:lnTo>
                      <a:pt x="2903" y="6835"/>
                    </a:lnTo>
                    <a:lnTo>
                      <a:pt x="2858" y="6802"/>
                    </a:lnTo>
                    <a:lnTo>
                      <a:pt x="2843" y="6768"/>
                    </a:lnTo>
                    <a:lnTo>
                      <a:pt x="2860" y="6768"/>
                    </a:lnTo>
                    <a:lnTo>
                      <a:pt x="2885" y="6793"/>
                    </a:lnTo>
                    <a:lnTo>
                      <a:pt x="2914" y="6778"/>
                    </a:lnTo>
                    <a:lnTo>
                      <a:pt x="2978" y="6700"/>
                    </a:lnTo>
                    <a:lnTo>
                      <a:pt x="2997" y="6694"/>
                    </a:lnTo>
                    <a:lnTo>
                      <a:pt x="3067" y="6609"/>
                    </a:lnTo>
                    <a:lnTo>
                      <a:pt x="3067" y="6590"/>
                    </a:lnTo>
                    <a:lnTo>
                      <a:pt x="3087" y="6579"/>
                    </a:lnTo>
                    <a:lnTo>
                      <a:pt x="3125" y="6585"/>
                    </a:lnTo>
                    <a:lnTo>
                      <a:pt x="3171" y="6564"/>
                    </a:lnTo>
                    <a:lnTo>
                      <a:pt x="3179" y="6542"/>
                    </a:lnTo>
                    <a:lnTo>
                      <a:pt x="3246" y="6522"/>
                    </a:lnTo>
                    <a:lnTo>
                      <a:pt x="3250" y="6547"/>
                    </a:lnTo>
                    <a:lnTo>
                      <a:pt x="3262" y="6548"/>
                    </a:lnTo>
                    <a:lnTo>
                      <a:pt x="3269" y="6575"/>
                    </a:lnTo>
                    <a:lnTo>
                      <a:pt x="3256" y="6595"/>
                    </a:lnTo>
                    <a:lnTo>
                      <a:pt x="3275" y="6608"/>
                    </a:lnTo>
                    <a:lnTo>
                      <a:pt x="3314" y="6569"/>
                    </a:lnTo>
                    <a:lnTo>
                      <a:pt x="3318" y="6544"/>
                    </a:lnTo>
                    <a:lnTo>
                      <a:pt x="3298" y="6535"/>
                    </a:lnTo>
                    <a:lnTo>
                      <a:pt x="3273" y="6509"/>
                    </a:lnTo>
                    <a:lnTo>
                      <a:pt x="3271" y="6494"/>
                    </a:lnTo>
                    <a:lnTo>
                      <a:pt x="3333" y="6431"/>
                    </a:lnTo>
                    <a:lnTo>
                      <a:pt x="3345" y="6431"/>
                    </a:lnTo>
                    <a:lnTo>
                      <a:pt x="3350" y="6453"/>
                    </a:lnTo>
                    <a:lnTo>
                      <a:pt x="3337" y="6460"/>
                    </a:lnTo>
                    <a:lnTo>
                      <a:pt x="3326" y="6475"/>
                    </a:lnTo>
                    <a:lnTo>
                      <a:pt x="3358" y="6510"/>
                    </a:lnTo>
                    <a:lnTo>
                      <a:pt x="3379" y="6504"/>
                    </a:lnTo>
                    <a:lnTo>
                      <a:pt x="3398" y="6480"/>
                    </a:lnTo>
                    <a:lnTo>
                      <a:pt x="3386" y="6459"/>
                    </a:lnTo>
                    <a:lnTo>
                      <a:pt x="3375" y="6427"/>
                    </a:lnTo>
                    <a:lnTo>
                      <a:pt x="3363" y="6412"/>
                    </a:lnTo>
                    <a:lnTo>
                      <a:pt x="3390" y="6390"/>
                    </a:lnTo>
                    <a:lnTo>
                      <a:pt x="3480" y="6351"/>
                    </a:lnTo>
                    <a:lnTo>
                      <a:pt x="3542" y="6342"/>
                    </a:lnTo>
                    <a:lnTo>
                      <a:pt x="3548" y="6355"/>
                    </a:lnTo>
                    <a:lnTo>
                      <a:pt x="3514" y="6373"/>
                    </a:lnTo>
                    <a:lnTo>
                      <a:pt x="3487" y="6375"/>
                    </a:lnTo>
                    <a:lnTo>
                      <a:pt x="3425" y="6405"/>
                    </a:lnTo>
                    <a:lnTo>
                      <a:pt x="3436" y="6421"/>
                    </a:lnTo>
                    <a:lnTo>
                      <a:pt x="3460" y="6426"/>
                    </a:lnTo>
                    <a:lnTo>
                      <a:pt x="3479" y="6416"/>
                    </a:lnTo>
                    <a:lnTo>
                      <a:pt x="3518" y="6453"/>
                    </a:lnTo>
                    <a:lnTo>
                      <a:pt x="3497" y="6464"/>
                    </a:lnTo>
                    <a:lnTo>
                      <a:pt x="3488" y="6479"/>
                    </a:lnTo>
                    <a:lnTo>
                      <a:pt x="3512" y="6515"/>
                    </a:lnTo>
                    <a:lnTo>
                      <a:pt x="3498" y="6539"/>
                    </a:lnTo>
                    <a:lnTo>
                      <a:pt x="3464" y="6540"/>
                    </a:lnTo>
                    <a:lnTo>
                      <a:pt x="3429" y="6574"/>
                    </a:lnTo>
                    <a:lnTo>
                      <a:pt x="3436" y="6602"/>
                    </a:lnTo>
                    <a:lnTo>
                      <a:pt x="3464" y="6607"/>
                    </a:lnTo>
                    <a:lnTo>
                      <a:pt x="3486" y="6601"/>
                    </a:lnTo>
                    <a:lnTo>
                      <a:pt x="3509" y="6602"/>
                    </a:lnTo>
                    <a:lnTo>
                      <a:pt x="3533" y="6585"/>
                    </a:lnTo>
                    <a:lnTo>
                      <a:pt x="3569" y="6600"/>
                    </a:lnTo>
                    <a:lnTo>
                      <a:pt x="3569" y="6640"/>
                    </a:lnTo>
                    <a:lnTo>
                      <a:pt x="3585" y="6598"/>
                    </a:lnTo>
                    <a:lnTo>
                      <a:pt x="3621" y="6557"/>
                    </a:lnTo>
                    <a:lnTo>
                      <a:pt x="3637" y="6555"/>
                    </a:lnTo>
                    <a:lnTo>
                      <a:pt x="3653" y="6577"/>
                    </a:lnTo>
                    <a:lnTo>
                      <a:pt x="3681" y="6598"/>
                    </a:lnTo>
                    <a:lnTo>
                      <a:pt x="3691" y="6584"/>
                    </a:lnTo>
                    <a:lnTo>
                      <a:pt x="3684" y="6564"/>
                    </a:lnTo>
                    <a:lnTo>
                      <a:pt x="3692" y="6542"/>
                    </a:lnTo>
                    <a:lnTo>
                      <a:pt x="3667" y="6525"/>
                    </a:lnTo>
                    <a:lnTo>
                      <a:pt x="3666" y="6509"/>
                    </a:lnTo>
                    <a:lnTo>
                      <a:pt x="3696" y="6478"/>
                    </a:lnTo>
                    <a:lnTo>
                      <a:pt x="3731" y="6471"/>
                    </a:lnTo>
                    <a:lnTo>
                      <a:pt x="3740" y="6454"/>
                    </a:lnTo>
                    <a:lnTo>
                      <a:pt x="3785" y="6425"/>
                    </a:lnTo>
                    <a:lnTo>
                      <a:pt x="3805" y="6441"/>
                    </a:lnTo>
                    <a:lnTo>
                      <a:pt x="3828" y="6442"/>
                    </a:lnTo>
                    <a:lnTo>
                      <a:pt x="3843" y="6433"/>
                    </a:lnTo>
                    <a:lnTo>
                      <a:pt x="3869" y="6444"/>
                    </a:lnTo>
                    <a:lnTo>
                      <a:pt x="3943" y="6444"/>
                    </a:lnTo>
                    <a:lnTo>
                      <a:pt x="3969" y="6424"/>
                    </a:lnTo>
                    <a:lnTo>
                      <a:pt x="3969" y="6401"/>
                    </a:lnTo>
                    <a:lnTo>
                      <a:pt x="3988" y="6382"/>
                    </a:lnTo>
                    <a:lnTo>
                      <a:pt x="4030" y="6378"/>
                    </a:lnTo>
                    <a:lnTo>
                      <a:pt x="4033" y="6359"/>
                    </a:lnTo>
                    <a:lnTo>
                      <a:pt x="4065" y="6332"/>
                    </a:lnTo>
                    <a:lnTo>
                      <a:pt x="4092" y="6325"/>
                    </a:lnTo>
                    <a:lnTo>
                      <a:pt x="4137" y="6281"/>
                    </a:lnTo>
                    <a:lnTo>
                      <a:pt x="4154" y="6280"/>
                    </a:lnTo>
                    <a:lnTo>
                      <a:pt x="4180" y="6267"/>
                    </a:lnTo>
                    <a:lnTo>
                      <a:pt x="4187" y="6278"/>
                    </a:lnTo>
                    <a:lnTo>
                      <a:pt x="4161" y="6308"/>
                    </a:lnTo>
                    <a:lnTo>
                      <a:pt x="4187" y="6318"/>
                    </a:lnTo>
                    <a:lnTo>
                      <a:pt x="4221" y="6352"/>
                    </a:lnTo>
                    <a:lnTo>
                      <a:pt x="4222" y="6371"/>
                    </a:lnTo>
                    <a:lnTo>
                      <a:pt x="4194" y="6396"/>
                    </a:lnTo>
                    <a:lnTo>
                      <a:pt x="4211" y="6430"/>
                    </a:lnTo>
                    <a:lnTo>
                      <a:pt x="4204" y="6457"/>
                    </a:lnTo>
                    <a:lnTo>
                      <a:pt x="4223" y="6482"/>
                    </a:lnTo>
                    <a:lnTo>
                      <a:pt x="4311" y="6486"/>
                    </a:lnTo>
                    <a:lnTo>
                      <a:pt x="4328" y="6466"/>
                    </a:lnTo>
                    <a:lnTo>
                      <a:pt x="4329" y="6446"/>
                    </a:lnTo>
                    <a:lnTo>
                      <a:pt x="4316" y="6433"/>
                    </a:lnTo>
                    <a:lnTo>
                      <a:pt x="4280" y="6390"/>
                    </a:lnTo>
                    <a:lnTo>
                      <a:pt x="4282" y="6371"/>
                    </a:lnTo>
                    <a:lnTo>
                      <a:pt x="4306" y="6351"/>
                    </a:lnTo>
                    <a:lnTo>
                      <a:pt x="4353" y="6372"/>
                    </a:lnTo>
                    <a:lnTo>
                      <a:pt x="4386" y="6350"/>
                    </a:lnTo>
                    <a:lnTo>
                      <a:pt x="4400" y="6294"/>
                    </a:lnTo>
                    <a:lnTo>
                      <a:pt x="4426" y="6290"/>
                    </a:lnTo>
                    <a:lnTo>
                      <a:pt x="4441" y="6305"/>
                    </a:lnTo>
                    <a:lnTo>
                      <a:pt x="4486" y="6313"/>
                    </a:lnTo>
                    <a:lnTo>
                      <a:pt x="4440" y="6262"/>
                    </a:lnTo>
                    <a:lnTo>
                      <a:pt x="4401" y="6251"/>
                    </a:lnTo>
                    <a:lnTo>
                      <a:pt x="4397" y="6221"/>
                    </a:lnTo>
                    <a:lnTo>
                      <a:pt x="4369" y="6165"/>
                    </a:lnTo>
                    <a:lnTo>
                      <a:pt x="4348" y="6162"/>
                    </a:lnTo>
                    <a:lnTo>
                      <a:pt x="4341" y="6192"/>
                    </a:lnTo>
                    <a:lnTo>
                      <a:pt x="4325" y="6164"/>
                    </a:lnTo>
                    <a:lnTo>
                      <a:pt x="4306" y="6101"/>
                    </a:lnTo>
                    <a:lnTo>
                      <a:pt x="4283" y="6089"/>
                    </a:lnTo>
                    <a:lnTo>
                      <a:pt x="4258" y="6050"/>
                    </a:lnTo>
                    <a:lnTo>
                      <a:pt x="4258" y="6036"/>
                    </a:lnTo>
                    <a:lnTo>
                      <a:pt x="4295" y="6022"/>
                    </a:lnTo>
                    <a:lnTo>
                      <a:pt x="4295" y="5994"/>
                    </a:lnTo>
                    <a:lnTo>
                      <a:pt x="4278" y="5957"/>
                    </a:lnTo>
                    <a:lnTo>
                      <a:pt x="4298" y="5939"/>
                    </a:lnTo>
                    <a:lnTo>
                      <a:pt x="4327" y="5945"/>
                    </a:lnTo>
                    <a:lnTo>
                      <a:pt x="4341" y="5937"/>
                    </a:lnTo>
                    <a:lnTo>
                      <a:pt x="4370" y="5956"/>
                    </a:lnTo>
                    <a:lnTo>
                      <a:pt x="4404" y="5951"/>
                    </a:lnTo>
                    <a:lnTo>
                      <a:pt x="4436" y="5961"/>
                    </a:lnTo>
                    <a:lnTo>
                      <a:pt x="4565" y="5944"/>
                    </a:lnTo>
                    <a:lnTo>
                      <a:pt x="4730" y="5952"/>
                    </a:lnTo>
                    <a:lnTo>
                      <a:pt x="4779" y="5986"/>
                    </a:lnTo>
                    <a:lnTo>
                      <a:pt x="4888" y="6026"/>
                    </a:lnTo>
                    <a:lnTo>
                      <a:pt x="4896" y="6050"/>
                    </a:lnTo>
                    <a:lnTo>
                      <a:pt x="4885" y="6067"/>
                    </a:lnTo>
                    <a:lnTo>
                      <a:pt x="4901" y="6105"/>
                    </a:lnTo>
                    <a:lnTo>
                      <a:pt x="4934" y="6077"/>
                    </a:lnTo>
                    <a:lnTo>
                      <a:pt x="4984" y="6059"/>
                    </a:lnTo>
                    <a:lnTo>
                      <a:pt x="5011" y="6085"/>
                    </a:lnTo>
                    <a:lnTo>
                      <a:pt x="5038" y="6087"/>
                    </a:lnTo>
                    <a:lnTo>
                      <a:pt x="5044" y="6120"/>
                    </a:lnTo>
                    <a:lnTo>
                      <a:pt x="5101" y="6127"/>
                    </a:lnTo>
                    <a:lnTo>
                      <a:pt x="5195" y="6181"/>
                    </a:lnTo>
                    <a:lnTo>
                      <a:pt x="5286" y="6190"/>
                    </a:lnTo>
                    <a:lnTo>
                      <a:pt x="5323" y="6220"/>
                    </a:lnTo>
                    <a:lnTo>
                      <a:pt x="5344" y="6267"/>
                    </a:lnTo>
                    <a:lnTo>
                      <a:pt x="5398" y="6278"/>
                    </a:lnTo>
                    <a:lnTo>
                      <a:pt x="5444" y="6313"/>
                    </a:lnTo>
                    <a:lnTo>
                      <a:pt x="5484" y="6389"/>
                    </a:lnTo>
                    <a:lnTo>
                      <a:pt x="5520" y="6396"/>
                    </a:lnTo>
                    <a:lnTo>
                      <a:pt x="5523" y="6375"/>
                    </a:lnTo>
                    <a:lnTo>
                      <a:pt x="5514" y="6326"/>
                    </a:lnTo>
                    <a:lnTo>
                      <a:pt x="5534" y="6325"/>
                    </a:lnTo>
                    <a:lnTo>
                      <a:pt x="5543" y="6307"/>
                    </a:lnTo>
                    <a:lnTo>
                      <a:pt x="5519" y="6271"/>
                    </a:lnTo>
                    <a:lnTo>
                      <a:pt x="5529" y="6248"/>
                    </a:lnTo>
                    <a:lnTo>
                      <a:pt x="5528" y="6156"/>
                    </a:lnTo>
                    <a:lnTo>
                      <a:pt x="5559" y="6131"/>
                    </a:lnTo>
                    <a:lnTo>
                      <a:pt x="5528" y="6134"/>
                    </a:lnTo>
                    <a:lnTo>
                      <a:pt x="5523" y="6120"/>
                    </a:lnTo>
                    <a:lnTo>
                      <a:pt x="5490" y="6120"/>
                    </a:lnTo>
                    <a:lnTo>
                      <a:pt x="5465" y="6136"/>
                    </a:lnTo>
                    <a:lnTo>
                      <a:pt x="5430" y="6126"/>
                    </a:lnTo>
                    <a:lnTo>
                      <a:pt x="5360" y="6044"/>
                    </a:lnTo>
                    <a:lnTo>
                      <a:pt x="5340" y="6040"/>
                    </a:lnTo>
                    <a:lnTo>
                      <a:pt x="5315" y="6007"/>
                    </a:lnTo>
                    <a:lnTo>
                      <a:pt x="5315" y="5946"/>
                    </a:lnTo>
                    <a:lnTo>
                      <a:pt x="5297" y="5930"/>
                    </a:lnTo>
                    <a:lnTo>
                      <a:pt x="5264" y="5975"/>
                    </a:lnTo>
                    <a:lnTo>
                      <a:pt x="5228" y="5950"/>
                    </a:lnTo>
                    <a:lnTo>
                      <a:pt x="5188" y="5949"/>
                    </a:lnTo>
                    <a:lnTo>
                      <a:pt x="5157" y="5928"/>
                    </a:lnTo>
                    <a:lnTo>
                      <a:pt x="5140" y="5955"/>
                    </a:lnTo>
                    <a:lnTo>
                      <a:pt x="5129" y="5897"/>
                    </a:lnTo>
                    <a:lnTo>
                      <a:pt x="5103" y="5874"/>
                    </a:lnTo>
                    <a:lnTo>
                      <a:pt x="5074" y="5800"/>
                    </a:lnTo>
                    <a:lnTo>
                      <a:pt x="5074" y="5774"/>
                    </a:lnTo>
                    <a:lnTo>
                      <a:pt x="5098" y="5792"/>
                    </a:lnTo>
                    <a:lnTo>
                      <a:pt x="5124" y="5767"/>
                    </a:lnTo>
                    <a:lnTo>
                      <a:pt x="5124" y="5728"/>
                    </a:lnTo>
                    <a:lnTo>
                      <a:pt x="5073" y="5691"/>
                    </a:lnTo>
                    <a:lnTo>
                      <a:pt x="5069" y="5648"/>
                    </a:lnTo>
                    <a:lnTo>
                      <a:pt x="5094" y="5616"/>
                    </a:lnTo>
                    <a:lnTo>
                      <a:pt x="5118" y="5622"/>
                    </a:lnTo>
                    <a:lnTo>
                      <a:pt x="5087" y="5595"/>
                    </a:lnTo>
                    <a:lnTo>
                      <a:pt x="5048" y="5591"/>
                    </a:lnTo>
                    <a:lnTo>
                      <a:pt x="5024" y="5530"/>
                    </a:lnTo>
                    <a:lnTo>
                      <a:pt x="5000" y="5507"/>
                    </a:lnTo>
                    <a:lnTo>
                      <a:pt x="4979" y="5522"/>
                    </a:lnTo>
                    <a:lnTo>
                      <a:pt x="4936" y="5482"/>
                    </a:lnTo>
                    <a:lnTo>
                      <a:pt x="4943" y="5426"/>
                    </a:lnTo>
                    <a:lnTo>
                      <a:pt x="4961" y="5396"/>
                    </a:lnTo>
                    <a:lnTo>
                      <a:pt x="4939" y="5362"/>
                    </a:lnTo>
                    <a:lnTo>
                      <a:pt x="4933" y="5333"/>
                    </a:lnTo>
                    <a:lnTo>
                      <a:pt x="4956" y="5318"/>
                    </a:lnTo>
                    <a:lnTo>
                      <a:pt x="5016" y="5225"/>
                    </a:lnTo>
                    <a:lnTo>
                      <a:pt x="5054" y="5199"/>
                    </a:lnTo>
                    <a:lnTo>
                      <a:pt x="5064" y="5178"/>
                    </a:lnTo>
                    <a:lnTo>
                      <a:pt x="5048" y="5136"/>
                    </a:lnTo>
                    <a:lnTo>
                      <a:pt x="5044" y="5103"/>
                    </a:lnTo>
                    <a:lnTo>
                      <a:pt x="5068" y="5061"/>
                    </a:lnTo>
                    <a:lnTo>
                      <a:pt x="5041" y="5021"/>
                    </a:lnTo>
                    <a:lnTo>
                      <a:pt x="5038" y="4968"/>
                    </a:lnTo>
                    <a:lnTo>
                      <a:pt x="5050" y="4942"/>
                    </a:lnTo>
                    <a:lnTo>
                      <a:pt x="5039" y="4916"/>
                    </a:lnTo>
                    <a:lnTo>
                      <a:pt x="5040" y="4876"/>
                    </a:lnTo>
                    <a:lnTo>
                      <a:pt x="5020" y="4854"/>
                    </a:lnTo>
                    <a:lnTo>
                      <a:pt x="5036" y="4792"/>
                    </a:lnTo>
                    <a:lnTo>
                      <a:pt x="5048" y="4778"/>
                    </a:lnTo>
                    <a:lnTo>
                      <a:pt x="5019" y="4739"/>
                    </a:lnTo>
                    <a:lnTo>
                      <a:pt x="5029" y="4682"/>
                    </a:lnTo>
                    <a:lnTo>
                      <a:pt x="5024" y="4610"/>
                    </a:lnTo>
                    <a:lnTo>
                      <a:pt x="5050" y="4603"/>
                    </a:lnTo>
                    <a:lnTo>
                      <a:pt x="5079" y="4617"/>
                    </a:lnTo>
                    <a:lnTo>
                      <a:pt x="5068" y="4632"/>
                    </a:lnTo>
                    <a:lnTo>
                      <a:pt x="5079" y="4647"/>
                    </a:lnTo>
                    <a:lnTo>
                      <a:pt x="5118" y="4629"/>
                    </a:lnTo>
                    <a:lnTo>
                      <a:pt x="5166" y="4628"/>
                    </a:lnTo>
                    <a:lnTo>
                      <a:pt x="5209" y="4607"/>
                    </a:lnTo>
                    <a:lnTo>
                      <a:pt x="5238" y="4608"/>
                    </a:lnTo>
                    <a:lnTo>
                      <a:pt x="5268" y="4622"/>
                    </a:lnTo>
                    <a:lnTo>
                      <a:pt x="5288" y="4605"/>
                    </a:lnTo>
                    <a:lnTo>
                      <a:pt x="5328" y="4607"/>
                    </a:lnTo>
                    <a:lnTo>
                      <a:pt x="5430" y="4648"/>
                    </a:lnTo>
                    <a:lnTo>
                      <a:pt x="5478" y="4649"/>
                    </a:lnTo>
                    <a:lnTo>
                      <a:pt x="5513" y="4657"/>
                    </a:lnTo>
                    <a:lnTo>
                      <a:pt x="5525" y="4688"/>
                    </a:lnTo>
                    <a:lnTo>
                      <a:pt x="5498" y="4699"/>
                    </a:lnTo>
                    <a:lnTo>
                      <a:pt x="5520" y="4738"/>
                    </a:lnTo>
                    <a:lnTo>
                      <a:pt x="5520" y="4779"/>
                    </a:lnTo>
                    <a:lnTo>
                      <a:pt x="5539" y="4799"/>
                    </a:lnTo>
                    <a:lnTo>
                      <a:pt x="5540" y="4860"/>
                    </a:lnTo>
                    <a:lnTo>
                      <a:pt x="5562" y="4913"/>
                    </a:lnTo>
                    <a:lnTo>
                      <a:pt x="5547" y="5007"/>
                    </a:lnTo>
                    <a:lnTo>
                      <a:pt x="5564" y="5033"/>
                    </a:lnTo>
                    <a:lnTo>
                      <a:pt x="5557" y="5057"/>
                    </a:lnTo>
                    <a:lnTo>
                      <a:pt x="5572" y="5086"/>
                    </a:lnTo>
                    <a:lnTo>
                      <a:pt x="5563" y="5118"/>
                    </a:lnTo>
                    <a:lnTo>
                      <a:pt x="5543" y="5129"/>
                    </a:lnTo>
                    <a:lnTo>
                      <a:pt x="5555" y="5169"/>
                    </a:lnTo>
                    <a:lnTo>
                      <a:pt x="5592" y="5203"/>
                    </a:lnTo>
                    <a:lnTo>
                      <a:pt x="5615" y="5247"/>
                    </a:lnTo>
                    <a:lnTo>
                      <a:pt x="5655" y="5258"/>
                    </a:lnTo>
                    <a:lnTo>
                      <a:pt x="5655" y="5268"/>
                    </a:lnTo>
                    <a:lnTo>
                      <a:pt x="5681" y="5257"/>
                    </a:lnTo>
                    <a:lnTo>
                      <a:pt x="5699" y="5272"/>
                    </a:lnTo>
                    <a:lnTo>
                      <a:pt x="5713" y="5336"/>
                    </a:lnTo>
                    <a:lnTo>
                      <a:pt x="5754" y="5365"/>
                    </a:lnTo>
                    <a:lnTo>
                      <a:pt x="5777" y="5400"/>
                    </a:lnTo>
                    <a:lnTo>
                      <a:pt x="5789" y="5505"/>
                    </a:lnTo>
                    <a:lnTo>
                      <a:pt x="5818" y="5535"/>
                    </a:lnTo>
                    <a:lnTo>
                      <a:pt x="5817" y="5558"/>
                    </a:lnTo>
                    <a:lnTo>
                      <a:pt x="5807" y="5582"/>
                    </a:lnTo>
                    <a:lnTo>
                      <a:pt x="5843" y="5622"/>
                    </a:lnTo>
                    <a:lnTo>
                      <a:pt x="5843" y="5675"/>
                    </a:lnTo>
                    <a:lnTo>
                      <a:pt x="5896" y="5752"/>
                    </a:lnTo>
                    <a:lnTo>
                      <a:pt x="5883" y="5797"/>
                    </a:lnTo>
                    <a:lnTo>
                      <a:pt x="5903" y="5835"/>
                    </a:lnTo>
                    <a:lnTo>
                      <a:pt x="5940" y="5857"/>
                    </a:lnTo>
                    <a:lnTo>
                      <a:pt x="5922" y="5886"/>
                    </a:lnTo>
                    <a:lnTo>
                      <a:pt x="5941" y="5905"/>
                    </a:lnTo>
                    <a:lnTo>
                      <a:pt x="5956" y="5977"/>
                    </a:lnTo>
                    <a:lnTo>
                      <a:pt x="6024" y="6065"/>
                    </a:lnTo>
                    <a:lnTo>
                      <a:pt x="6078" y="6084"/>
                    </a:lnTo>
                    <a:lnTo>
                      <a:pt x="6102" y="6112"/>
                    </a:lnTo>
                    <a:lnTo>
                      <a:pt x="6126" y="6117"/>
                    </a:lnTo>
                    <a:lnTo>
                      <a:pt x="6178" y="6167"/>
                    </a:lnTo>
                    <a:lnTo>
                      <a:pt x="6178" y="6195"/>
                    </a:lnTo>
                    <a:lnTo>
                      <a:pt x="6161" y="6189"/>
                    </a:lnTo>
                    <a:lnTo>
                      <a:pt x="6160" y="6226"/>
                    </a:lnTo>
                    <a:lnTo>
                      <a:pt x="6151" y="6272"/>
                    </a:lnTo>
                    <a:lnTo>
                      <a:pt x="6173" y="6337"/>
                    </a:lnTo>
                    <a:lnTo>
                      <a:pt x="6212" y="6376"/>
                    </a:lnTo>
                    <a:lnTo>
                      <a:pt x="6217" y="6429"/>
                    </a:lnTo>
                    <a:lnTo>
                      <a:pt x="6186" y="6456"/>
                    </a:lnTo>
                    <a:lnTo>
                      <a:pt x="6188" y="6473"/>
                    </a:lnTo>
                    <a:lnTo>
                      <a:pt x="6165" y="6501"/>
                    </a:lnTo>
                    <a:lnTo>
                      <a:pt x="6179" y="6521"/>
                    </a:lnTo>
                    <a:lnTo>
                      <a:pt x="6178" y="6595"/>
                    </a:lnTo>
                    <a:lnTo>
                      <a:pt x="6141" y="6614"/>
                    </a:lnTo>
                    <a:lnTo>
                      <a:pt x="6148" y="6629"/>
                    </a:lnTo>
                    <a:lnTo>
                      <a:pt x="6175" y="6622"/>
                    </a:lnTo>
                    <a:lnTo>
                      <a:pt x="6179" y="6641"/>
                    </a:lnTo>
                    <a:lnTo>
                      <a:pt x="6139" y="6665"/>
                    </a:lnTo>
                    <a:lnTo>
                      <a:pt x="6137" y="6736"/>
                    </a:lnTo>
                    <a:lnTo>
                      <a:pt x="6121" y="6758"/>
                    </a:lnTo>
                    <a:lnTo>
                      <a:pt x="6078" y="6738"/>
                    </a:lnTo>
                    <a:lnTo>
                      <a:pt x="6078" y="6760"/>
                    </a:lnTo>
                    <a:lnTo>
                      <a:pt x="6113" y="6799"/>
                    </a:lnTo>
                    <a:lnTo>
                      <a:pt x="6117" y="6825"/>
                    </a:lnTo>
                    <a:lnTo>
                      <a:pt x="6081" y="6842"/>
                    </a:lnTo>
                    <a:lnTo>
                      <a:pt x="6055" y="6875"/>
                    </a:lnTo>
                    <a:lnTo>
                      <a:pt x="5992" y="6879"/>
                    </a:lnTo>
                    <a:lnTo>
                      <a:pt x="5959" y="6853"/>
                    </a:lnTo>
                    <a:lnTo>
                      <a:pt x="6011" y="6824"/>
                    </a:lnTo>
                    <a:lnTo>
                      <a:pt x="6012" y="6798"/>
                    </a:lnTo>
                    <a:lnTo>
                      <a:pt x="5976" y="6798"/>
                    </a:lnTo>
                    <a:lnTo>
                      <a:pt x="5967" y="6820"/>
                    </a:lnTo>
                    <a:lnTo>
                      <a:pt x="5942" y="6823"/>
                    </a:lnTo>
                    <a:lnTo>
                      <a:pt x="5864" y="6779"/>
                    </a:lnTo>
                    <a:lnTo>
                      <a:pt x="5848" y="6800"/>
                    </a:lnTo>
                    <a:lnTo>
                      <a:pt x="5751" y="6814"/>
                    </a:lnTo>
                    <a:lnTo>
                      <a:pt x="5701" y="6818"/>
                    </a:lnTo>
                    <a:lnTo>
                      <a:pt x="5676" y="6863"/>
                    </a:lnTo>
                    <a:lnTo>
                      <a:pt x="5699" y="6867"/>
                    </a:lnTo>
                    <a:lnTo>
                      <a:pt x="5711" y="6879"/>
                    </a:lnTo>
                    <a:lnTo>
                      <a:pt x="5731" y="6848"/>
                    </a:lnTo>
                    <a:lnTo>
                      <a:pt x="5783" y="6837"/>
                    </a:lnTo>
                    <a:lnTo>
                      <a:pt x="5799" y="6870"/>
                    </a:lnTo>
                    <a:lnTo>
                      <a:pt x="5844" y="6913"/>
                    </a:lnTo>
                    <a:lnTo>
                      <a:pt x="5971" y="6934"/>
                    </a:lnTo>
                    <a:lnTo>
                      <a:pt x="6026" y="6949"/>
                    </a:lnTo>
                    <a:lnTo>
                      <a:pt x="6088" y="6939"/>
                    </a:lnTo>
                    <a:lnTo>
                      <a:pt x="6148" y="6938"/>
                    </a:lnTo>
                    <a:lnTo>
                      <a:pt x="6160" y="6956"/>
                    </a:lnTo>
                    <a:lnTo>
                      <a:pt x="6226" y="6970"/>
                    </a:lnTo>
                    <a:lnTo>
                      <a:pt x="6277" y="6940"/>
                    </a:lnTo>
                    <a:lnTo>
                      <a:pt x="6276" y="6907"/>
                    </a:lnTo>
                    <a:lnTo>
                      <a:pt x="6256" y="6883"/>
                    </a:lnTo>
                    <a:lnTo>
                      <a:pt x="6256" y="6839"/>
                    </a:lnTo>
                    <a:lnTo>
                      <a:pt x="6277" y="6810"/>
                    </a:lnTo>
                    <a:lnTo>
                      <a:pt x="6310" y="6794"/>
                    </a:lnTo>
                    <a:lnTo>
                      <a:pt x="6312" y="6769"/>
                    </a:lnTo>
                    <a:lnTo>
                      <a:pt x="6361" y="6721"/>
                    </a:lnTo>
                    <a:lnTo>
                      <a:pt x="6365" y="6690"/>
                    </a:lnTo>
                    <a:lnTo>
                      <a:pt x="6395" y="6610"/>
                    </a:lnTo>
                    <a:lnTo>
                      <a:pt x="6365" y="6560"/>
                    </a:lnTo>
                    <a:lnTo>
                      <a:pt x="6373" y="6503"/>
                    </a:lnTo>
                    <a:lnTo>
                      <a:pt x="6426" y="6410"/>
                    </a:lnTo>
                    <a:lnTo>
                      <a:pt x="6432" y="6379"/>
                    </a:lnTo>
                    <a:lnTo>
                      <a:pt x="6380" y="6253"/>
                    </a:lnTo>
                    <a:lnTo>
                      <a:pt x="6308" y="6211"/>
                    </a:lnTo>
                    <a:lnTo>
                      <a:pt x="6288" y="6181"/>
                    </a:lnTo>
                    <a:lnTo>
                      <a:pt x="6283" y="6084"/>
                    </a:lnTo>
                    <a:lnTo>
                      <a:pt x="6336" y="6042"/>
                    </a:lnTo>
                    <a:lnTo>
                      <a:pt x="6363" y="6002"/>
                    </a:lnTo>
                    <a:lnTo>
                      <a:pt x="6408" y="5995"/>
                    </a:lnTo>
                    <a:lnTo>
                      <a:pt x="6478" y="5928"/>
                    </a:lnTo>
                    <a:lnTo>
                      <a:pt x="6525" y="5926"/>
                    </a:lnTo>
                    <a:lnTo>
                      <a:pt x="6580" y="5979"/>
                    </a:lnTo>
                    <a:lnTo>
                      <a:pt x="6580" y="6025"/>
                    </a:lnTo>
                    <a:lnTo>
                      <a:pt x="6635" y="6052"/>
                    </a:lnTo>
                    <a:lnTo>
                      <a:pt x="6649" y="6079"/>
                    </a:lnTo>
                    <a:lnTo>
                      <a:pt x="6665" y="6079"/>
                    </a:lnTo>
                    <a:lnTo>
                      <a:pt x="6707" y="6131"/>
                    </a:lnTo>
                    <a:lnTo>
                      <a:pt x="6701" y="6173"/>
                    </a:lnTo>
                    <a:lnTo>
                      <a:pt x="6731" y="6192"/>
                    </a:lnTo>
                    <a:lnTo>
                      <a:pt x="6740" y="6231"/>
                    </a:lnTo>
                    <a:lnTo>
                      <a:pt x="6772" y="6271"/>
                    </a:lnTo>
                    <a:lnTo>
                      <a:pt x="6779" y="6314"/>
                    </a:lnTo>
                    <a:lnTo>
                      <a:pt x="6761" y="6330"/>
                    </a:lnTo>
                    <a:lnTo>
                      <a:pt x="6787" y="6369"/>
                    </a:lnTo>
                    <a:lnTo>
                      <a:pt x="6829" y="6371"/>
                    </a:lnTo>
                    <a:lnTo>
                      <a:pt x="6874" y="6404"/>
                    </a:lnTo>
                    <a:lnTo>
                      <a:pt x="6921" y="6393"/>
                    </a:lnTo>
                    <a:lnTo>
                      <a:pt x="6949" y="6384"/>
                    </a:lnTo>
                    <a:lnTo>
                      <a:pt x="7001" y="6379"/>
                    </a:lnTo>
                    <a:lnTo>
                      <a:pt x="7013" y="6359"/>
                    </a:lnTo>
                    <a:lnTo>
                      <a:pt x="7032" y="6348"/>
                    </a:lnTo>
                    <a:lnTo>
                      <a:pt x="7009" y="6339"/>
                    </a:lnTo>
                    <a:lnTo>
                      <a:pt x="6975" y="6348"/>
                    </a:lnTo>
                    <a:lnTo>
                      <a:pt x="6964" y="6321"/>
                    </a:lnTo>
                    <a:lnTo>
                      <a:pt x="6938" y="6365"/>
                    </a:lnTo>
                    <a:lnTo>
                      <a:pt x="6889" y="6365"/>
                    </a:lnTo>
                    <a:lnTo>
                      <a:pt x="6866" y="6335"/>
                    </a:lnTo>
                    <a:lnTo>
                      <a:pt x="6828" y="6336"/>
                    </a:lnTo>
                    <a:lnTo>
                      <a:pt x="6807" y="6305"/>
                    </a:lnTo>
                    <a:lnTo>
                      <a:pt x="6819" y="6276"/>
                    </a:lnTo>
                    <a:lnTo>
                      <a:pt x="6798" y="6264"/>
                    </a:lnTo>
                    <a:lnTo>
                      <a:pt x="6774" y="6214"/>
                    </a:lnTo>
                    <a:lnTo>
                      <a:pt x="6777" y="6157"/>
                    </a:lnTo>
                    <a:lnTo>
                      <a:pt x="6811" y="6149"/>
                    </a:lnTo>
                    <a:lnTo>
                      <a:pt x="6838" y="6125"/>
                    </a:lnTo>
                    <a:lnTo>
                      <a:pt x="6814" y="6105"/>
                    </a:lnTo>
                    <a:lnTo>
                      <a:pt x="6806" y="6079"/>
                    </a:lnTo>
                    <a:lnTo>
                      <a:pt x="6795" y="6071"/>
                    </a:lnTo>
                    <a:lnTo>
                      <a:pt x="6784" y="6045"/>
                    </a:lnTo>
                    <a:lnTo>
                      <a:pt x="6732" y="6015"/>
                    </a:lnTo>
                    <a:lnTo>
                      <a:pt x="6730" y="5987"/>
                    </a:lnTo>
                    <a:lnTo>
                      <a:pt x="6691" y="5936"/>
                    </a:lnTo>
                    <a:lnTo>
                      <a:pt x="6632" y="5937"/>
                    </a:lnTo>
                    <a:lnTo>
                      <a:pt x="6551" y="5904"/>
                    </a:lnTo>
                    <a:lnTo>
                      <a:pt x="6530" y="5865"/>
                    </a:lnTo>
                    <a:lnTo>
                      <a:pt x="6494" y="5877"/>
                    </a:lnTo>
                    <a:lnTo>
                      <a:pt x="6432" y="5841"/>
                    </a:lnTo>
                    <a:lnTo>
                      <a:pt x="6402" y="5852"/>
                    </a:lnTo>
                    <a:lnTo>
                      <a:pt x="6360" y="5839"/>
                    </a:lnTo>
                    <a:lnTo>
                      <a:pt x="6317" y="5881"/>
                    </a:lnTo>
                    <a:lnTo>
                      <a:pt x="6306" y="5928"/>
                    </a:lnTo>
                    <a:lnTo>
                      <a:pt x="6283" y="5947"/>
                    </a:lnTo>
                    <a:lnTo>
                      <a:pt x="6222" y="5928"/>
                    </a:lnTo>
                    <a:lnTo>
                      <a:pt x="6172" y="5959"/>
                    </a:lnTo>
                    <a:lnTo>
                      <a:pt x="6123" y="5945"/>
                    </a:lnTo>
                    <a:lnTo>
                      <a:pt x="6106" y="5921"/>
                    </a:lnTo>
                    <a:lnTo>
                      <a:pt x="6111" y="5877"/>
                    </a:lnTo>
                    <a:lnTo>
                      <a:pt x="6106" y="5841"/>
                    </a:lnTo>
                    <a:lnTo>
                      <a:pt x="6041" y="5774"/>
                    </a:lnTo>
                    <a:lnTo>
                      <a:pt x="6021" y="5734"/>
                    </a:lnTo>
                    <a:lnTo>
                      <a:pt x="6027" y="5657"/>
                    </a:lnTo>
                    <a:lnTo>
                      <a:pt x="5988" y="5597"/>
                    </a:lnTo>
                    <a:lnTo>
                      <a:pt x="5997" y="5553"/>
                    </a:lnTo>
                    <a:lnTo>
                      <a:pt x="6007" y="5442"/>
                    </a:lnTo>
                    <a:lnTo>
                      <a:pt x="5976" y="5372"/>
                    </a:lnTo>
                    <a:lnTo>
                      <a:pt x="5938" y="5332"/>
                    </a:lnTo>
                    <a:lnTo>
                      <a:pt x="5894" y="5332"/>
                    </a:lnTo>
                    <a:lnTo>
                      <a:pt x="5878" y="5284"/>
                    </a:lnTo>
                    <a:lnTo>
                      <a:pt x="5799" y="5217"/>
                    </a:lnTo>
                    <a:lnTo>
                      <a:pt x="5734" y="5181"/>
                    </a:lnTo>
                    <a:lnTo>
                      <a:pt x="5733" y="5138"/>
                    </a:lnTo>
                    <a:lnTo>
                      <a:pt x="5756" y="5072"/>
                    </a:lnTo>
                    <a:lnTo>
                      <a:pt x="5746" y="5019"/>
                    </a:lnTo>
                    <a:lnTo>
                      <a:pt x="5719" y="4994"/>
                    </a:lnTo>
                    <a:lnTo>
                      <a:pt x="5718" y="4976"/>
                    </a:lnTo>
                    <a:lnTo>
                      <a:pt x="5754" y="4939"/>
                    </a:lnTo>
                    <a:lnTo>
                      <a:pt x="5812" y="4873"/>
                    </a:lnTo>
                    <a:lnTo>
                      <a:pt x="5830" y="4798"/>
                    </a:lnTo>
                    <a:lnTo>
                      <a:pt x="5808" y="4706"/>
                    </a:lnTo>
                    <a:lnTo>
                      <a:pt x="5736" y="4568"/>
                    </a:lnTo>
                    <a:lnTo>
                      <a:pt x="5757" y="4554"/>
                    </a:lnTo>
                    <a:lnTo>
                      <a:pt x="5807" y="4589"/>
                    </a:lnTo>
                    <a:lnTo>
                      <a:pt x="5814" y="4634"/>
                    </a:lnTo>
                    <a:lnTo>
                      <a:pt x="5838" y="4642"/>
                    </a:lnTo>
                    <a:lnTo>
                      <a:pt x="5853" y="4659"/>
                    </a:lnTo>
                    <a:lnTo>
                      <a:pt x="5857" y="4714"/>
                    </a:lnTo>
                    <a:lnTo>
                      <a:pt x="5894" y="4750"/>
                    </a:lnTo>
                    <a:lnTo>
                      <a:pt x="5891" y="4825"/>
                    </a:lnTo>
                    <a:lnTo>
                      <a:pt x="5918" y="4872"/>
                    </a:lnTo>
                    <a:lnTo>
                      <a:pt x="5902" y="4914"/>
                    </a:lnTo>
                    <a:lnTo>
                      <a:pt x="5923" y="4952"/>
                    </a:lnTo>
                    <a:lnTo>
                      <a:pt x="5975" y="4997"/>
                    </a:lnTo>
                    <a:lnTo>
                      <a:pt x="5975" y="5026"/>
                    </a:lnTo>
                    <a:lnTo>
                      <a:pt x="6005" y="5051"/>
                    </a:lnTo>
                    <a:lnTo>
                      <a:pt x="6005" y="5074"/>
                    </a:lnTo>
                    <a:lnTo>
                      <a:pt x="5975" y="5096"/>
                    </a:lnTo>
                    <a:lnTo>
                      <a:pt x="5992" y="5123"/>
                    </a:lnTo>
                    <a:lnTo>
                      <a:pt x="6033" y="5115"/>
                    </a:lnTo>
                    <a:lnTo>
                      <a:pt x="6080" y="5144"/>
                    </a:lnTo>
                    <a:lnTo>
                      <a:pt x="6141" y="5144"/>
                    </a:lnTo>
                    <a:lnTo>
                      <a:pt x="6173" y="5131"/>
                    </a:lnTo>
                    <a:lnTo>
                      <a:pt x="6203" y="5152"/>
                    </a:lnTo>
                    <a:lnTo>
                      <a:pt x="6216" y="5179"/>
                    </a:lnTo>
                    <a:lnTo>
                      <a:pt x="6247" y="5142"/>
                    </a:lnTo>
                    <a:lnTo>
                      <a:pt x="6286" y="5138"/>
                    </a:lnTo>
                    <a:lnTo>
                      <a:pt x="6317" y="5122"/>
                    </a:lnTo>
                    <a:lnTo>
                      <a:pt x="6347" y="5129"/>
                    </a:lnTo>
                    <a:lnTo>
                      <a:pt x="6395" y="5181"/>
                    </a:lnTo>
                    <a:lnTo>
                      <a:pt x="6426" y="5185"/>
                    </a:lnTo>
                    <a:lnTo>
                      <a:pt x="6472" y="5211"/>
                    </a:lnTo>
                    <a:lnTo>
                      <a:pt x="6543" y="5199"/>
                    </a:lnTo>
                    <a:lnTo>
                      <a:pt x="6567" y="5167"/>
                    </a:lnTo>
                    <a:lnTo>
                      <a:pt x="6537" y="5187"/>
                    </a:lnTo>
                    <a:lnTo>
                      <a:pt x="6468" y="5181"/>
                    </a:lnTo>
                    <a:lnTo>
                      <a:pt x="6459" y="5147"/>
                    </a:lnTo>
                    <a:lnTo>
                      <a:pt x="6437" y="5139"/>
                    </a:lnTo>
                    <a:lnTo>
                      <a:pt x="6417" y="5089"/>
                    </a:lnTo>
                    <a:lnTo>
                      <a:pt x="6360" y="5089"/>
                    </a:lnTo>
                    <a:lnTo>
                      <a:pt x="6352" y="5062"/>
                    </a:lnTo>
                    <a:lnTo>
                      <a:pt x="6337" y="5059"/>
                    </a:lnTo>
                    <a:lnTo>
                      <a:pt x="6316" y="5083"/>
                    </a:lnTo>
                    <a:lnTo>
                      <a:pt x="6232" y="5076"/>
                    </a:lnTo>
                    <a:lnTo>
                      <a:pt x="6200" y="5051"/>
                    </a:lnTo>
                    <a:lnTo>
                      <a:pt x="6143" y="5047"/>
                    </a:lnTo>
                    <a:lnTo>
                      <a:pt x="6083" y="4994"/>
                    </a:lnTo>
                    <a:lnTo>
                      <a:pt x="6071" y="4952"/>
                    </a:lnTo>
                    <a:lnTo>
                      <a:pt x="6050" y="4949"/>
                    </a:lnTo>
                    <a:lnTo>
                      <a:pt x="5998" y="4872"/>
                    </a:lnTo>
                    <a:lnTo>
                      <a:pt x="6023" y="4863"/>
                    </a:lnTo>
                    <a:lnTo>
                      <a:pt x="6038" y="4843"/>
                    </a:lnTo>
                    <a:lnTo>
                      <a:pt x="6086" y="4808"/>
                    </a:lnTo>
                    <a:lnTo>
                      <a:pt x="6112" y="4808"/>
                    </a:lnTo>
                    <a:lnTo>
                      <a:pt x="6158" y="4863"/>
                    </a:lnTo>
                    <a:lnTo>
                      <a:pt x="6236" y="4894"/>
                    </a:lnTo>
                    <a:lnTo>
                      <a:pt x="6285" y="4884"/>
                    </a:lnTo>
                    <a:lnTo>
                      <a:pt x="6322" y="4816"/>
                    </a:lnTo>
                    <a:lnTo>
                      <a:pt x="6291" y="4754"/>
                    </a:lnTo>
                    <a:lnTo>
                      <a:pt x="6227" y="4738"/>
                    </a:lnTo>
                    <a:lnTo>
                      <a:pt x="6171" y="4774"/>
                    </a:lnTo>
                    <a:lnTo>
                      <a:pt x="6148" y="4750"/>
                    </a:lnTo>
                    <a:lnTo>
                      <a:pt x="6157" y="4729"/>
                    </a:lnTo>
                    <a:lnTo>
                      <a:pt x="6175" y="4741"/>
                    </a:lnTo>
                    <a:lnTo>
                      <a:pt x="6193" y="4728"/>
                    </a:lnTo>
                    <a:lnTo>
                      <a:pt x="6197" y="4689"/>
                    </a:lnTo>
                    <a:lnTo>
                      <a:pt x="6238" y="4624"/>
                    </a:lnTo>
                    <a:lnTo>
                      <a:pt x="6277" y="4600"/>
                    </a:lnTo>
                    <a:lnTo>
                      <a:pt x="6311" y="4617"/>
                    </a:lnTo>
                    <a:lnTo>
                      <a:pt x="6431" y="4614"/>
                    </a:lnTo>
                    <a:lnTo>
                      <a:pt x="6472" y="4658"/>
                    </a:lnTo>
                    <a:lnTo>
                      <a:pt x="6515" y="4687"/>
                    </a:lnTo>
                    <a:lnTo>
                      <a:pt x="6614" y="4698"/>
                    </a:lnTo>
                    <a:lnTo>
                      <a:pt x="6622" y="4732"/>
                    </a:lnTo>
                    <a:lnTo>
                      <a:pt x="6661" y="4753"/>
                    </a:lnTo>
                    <a:lnTo>
                      <a:pt x="6732" y="4825"/>
                    </a:lnTo>
                    <a:lnTo>
                      <a:pt x="6781" y="4828"/>
                    </a:lnTo>
                    <a:lnTo>
                      <a:pt x="6871" y="4814"/>
                    </a:lnTo>
                    <a:lnTo>
                      <a:pt x="6944" y="4771"/>
                    </a:lnTo>
                    <a:lnTo>
                      <a:pt x="6970" y="4797"/>
                    </a:lnTo>
                    <a:lnTo>
                      <a:pt x="6984" y="4793"/>
                    </a:lnTo>
                    <a:lnTo>
                      <a:pt x="7024" y="4797"/>
                    </a:lnTo>
                    <a:lnTo>
                      <a:pt x="7015" y="4857"/>
                    </a:lnTo>
                    <a:lnTo>
                      <a:pt x="7021" y="4891"/>
                    </a:lnTo>
                    <a:lnTo>
                      <a:pt x="7020" y="4917"/>
                    </a:lnTo>
                    <a:lnTo>
                      <a:pt x="6970" y="4947"/>
                    </a:lnTo>
                    <a:lnTo>
                      <a:pt x="6969" y="4992"/>
                    </a:lnTo>
                    <a:lnTo>
                      <a:pt x="6991" y="5031"/>
                    </a:lnTo>
                    <a:lnTo>
                      <a:pt x="6992" y="5088"/>
                    </a:lnTo>
                    <a:lnTo>
                      <a:pt x="7048" y="5132"/>
                    </a:lnTo>
                    <a:lnTo>
                      <a:pt x="7051" y="5171"/>
                    </a:lnTo>
                    <a:lnTo>
                      <a:pt x="7029" y="5201"/>
                    </a:lnTo>
                    <a:lnTo>
                      <a:pt x="7044" y="5308"/>
                    </a:lnTo>
                    <a:lnTo>
                      <a:pt x="7066" y="5306"/>
                    </a:lnTo>
                    <a:lnTo>
                      <a:pt x="7076" y="5271"/>
                    </a:lnTo>
                    <a:lnTo>
                      <a:pt x="7066" y="5247"/>
                    </a:lnTo>
                    <a:lnTo>
                      <a:pt x="7086" y="5221"/>
                    </a:lnTo>
                    <a:lnTo>
                      <a:pt x="7081" y="5178"/>
                    </a:lnTo>
                    <a:lnTo>
                      <a:pt x="7108" y="5168"/>
                    </a:lnTo>
                    <a:lnTo>
                      <a:pt x="7126" y="5113"/>
                    </a:lnTo>
                    <a:lnTo>
                      <a:pt x="7154" y="5133"/>
                    </a:lnTo>
                    <a:lnTo>
                      <a:pt x="7175" y="5193"/>
                    </a:lnTo>
                    <a:lnTo>
                      <a:pt x="7180" y="5273"/>
                    </a:lnTo>
                    <a:lnTo>
                      <a:pt x="7189" y="5301"/>
                    </a:lnTo>
                    <a:lnTo>
                      <a:pt x="7165" y="5316"/>
                    </a:lnTo>
                    <a:lnTo>
                      <a:pt x="7165" y="5356"/>
                    </a:lnTo>
                    <a:lnTo>
                      <a:pt x="7150" y="5368"/>
                    </a:lnTo>
                    <a:lnTo>
                      <a:pt x="7212" y="5409"/>
                    </a:lnTo>
                    <a:lnTo>
                      <a:pt x="7267" y="5406"/>
                    </a:lnTo>
                    <a:lnTo>
                      <a:pt x="7319" y="5420"/>
                    </a:lnTo>
                    <a:lnTo>
                      <a:pt x="7352" y="5463"/>
                    </a:lnTo>
                    <a:lnTo>
                      <a:pt x="7349" y="5500"/>
                    </a:lnTo>
                    <a:lnTo>
                      <a:pt x="7387" y="5528"/>
                    </a:lnTo>
                    <a:lnTo>
                      <a:pt x="7457" y="5530"/>
                    </a:lnTo>
                    <a:lnTo>
                      <a:pt x="7525" y="5601"/>
                    </a:lnTo>
                    <a:lnTo>
                      <a:pt x="7519" y="5576"/>
                    </a:lnTo>
                    <a:lnTo>
                      <a:pt x="7520" y="5528"/>
                    </a:lnTo>
                    <a:lnTo>
                      <a:pt x="7572" y="5473"/>
                    </a:lnTo>
                    <a:lnTo>
                      <a:pt x="7609" y="5472"/>
                    </a:lnTo>
                    <a:lnTo>
                      <a:pt x="7683" y="5531"/>
                    </a:lnTo>
                    <a:lnTo>
                      <a:pt x="7735" y="5531"/>
                    </a:lnTo>
                    <a:lnTo>
                      <a:pt x="7762" y="5565"/>
                    </a:lnTo>
                    <a:lnTo>
                      <a:pt x="7779" y="5627"/>
                    </a:lnTo>
                    <a:lnTo>
                      <a:pt x="7772" y="5560"/>
                    </a:lnTo>
                    <a:lnTo>
                      <a:pt x="7751" y="5515"/>
                    </a:lnTo>
                    <a:lnTo>
                      <a:pt x="7719" y="5513"/>
                    </a:lnTo>
                    <a:lnTo>
                      <a:pt x="7673" y="5497"/>
                    </a:lnTo>
                    <a:lnTo>
                      <a:pt x="7608" y="5454"/>
                    </a:lnTo>
                    <a:lnTo>
                      <a:pt x="7553" y="5465"/>
                    </a:lnTo>
                    <a:lnTo>
                      <a:pt x="7497" y="5508"/>
                    </a:lnTo>
                    <a:lnTo>
                      <a:pt x="7470" y="5500"/>
                    </a:lnTo>
                    <a:lnTo>
                      <a:pt x="7464" y="5506"/>
                    </a:lnTo>
                    <a:lnTo>
                      <a:pt x="7405" y="5481"/>
                    </a:lnTo>
                    <a:lnTo>
                      <a:pt x="7342" y="5413"/>
                    </a:lnTo>
                    <a:lnTo>
                      <a:pt x="7308" y="5388"/>
                    </a:lnTo>
                    <a:lnTo>
                      <a:pt x="7250" y="5383"/>
                    </a:lnTo>
                    <a:lnTo>
                      <a:pt x="7218" y="5332"/>
                    </a:lnTo>
                    <a:lnTo>
                      <a:pt x="7244" y="5343"/>
                    </a:lnTo>
                    <a:lnTo>
                      <a:pt x="7265" y="5339"/>
                    </a:lnTo>
                    <a:lnTo>
                      <a:pt x="7304" y="5264"/>
                    </a:lnTo>
                    <a:lnTo>
                      <a:pt x="7291" y="5229"/>
                    </a:lnTo>
                    <a:lnTo>
                      <a:pt x="7244" y="5187"/>
                    </a:lnTo>
                    <a:lnTo>
                      <a:pt x="7224" y="5111"/>
                    </a:lnTo>
                    <a:lnTo>
                      <a:pt x="7169" y="5032"/>
                    </a:lnTo>
                    <a:lnTo>
                      <a:pt x="7135" y="5009"/>
                    </a:lnTo>
                    <a:lnTo>
                      <a:pt x="7098" y="4962"/>
                    </a:lnTo>
                    <a:lnTo>
                      <a:pt x="7108" y="4922"/>
                    </a:lnTo>
                    <a:lnTo>
                      <a:pt x="7095" y="4886"/>
                    </a:lnTo>
                    <a:lnTo>
                      <a:pt x="7086" y="4798"/>
                    </a:lnTo>
                    <a:lnTo>
                      <a:pt x="7051" y="4757"/>
                    </a:lnTo>
                    <a:lnTo>
                      <a:pt x="7029" y="4757"/>
                    </a:lnTo>
                    <a:lnTo>
                      <a:pt x="6969" y="4718"/>
                    </a:lnTo>
                    <a:lnTo>
                      <a:pt x="6880" y="4715"/>
                    </a:lnTo>
                    <a:lnTo>
                      <a:pt x="6852" y="4667"/>
                    </a:lnTo>
                    <a:lnTo>
                      <a:pt x="6800" y="4640"/>
                    </a:lnTo>
                    <a:lnTo>
                      <a:pt x="6801" y="4596"/>
                    </a:lnTo>
                    <a:lnTo>
                      <a:pt x="6786" y="4568"/>
                    </a:lnTo>
                    <a:lnTo>
                      <a:pt x="6786" y="4542"/>
                    </a:lnTo>
                    <a:lnTo>
                      <a:pt x="6745" y="4568"/>
                    </a:lnTo>
                    <a:lnTo>
                      <a:pt x="6627" y="4562"/>
                    </a:lnTo>
                    <a:lnTo>
                      <a:pt x="6587" y="4566"/>
                    </a:lnTo>
                    <a:lnTo>
                      <a:pt x="6537" y="4534"/>
                    </a:lnTo>
                    <a:lnTo>
                      <a:pt x="6531" y="4487"/>
                    </a:lnTo>
                    <a:lnTo>
                      <a:pt x="6516" y="4487"/>
                    </a:lnTo>
                    <a:lnTo>
                      <a:pt x="6501" y="4459"/>
                    </a:lnTo>
                    <a:lnTo>
                      <a:pt x="6506" y="4398"/>
                    </a:lnTo>
                    <a:lnTo>
                      <a:pt x="6461" y="4320"/>
                    </a:lnTo>
                    <a:lnTo>
                      <a:pt x="6401" y="4284"/>
                    </a:lnTo>
                    <a:lnTo>
                      <a:pt x="6414" y="4258"/>
                    </a:lnTo>
                    <a:lnTo>
                      <a:pt x="6406" y="4238"/>
                    </a:lnTo>
                    <a:lnTo>
                      <a:pt x="6378" y="4236"/>
                    </a:lnTo>
                    <a:lnTo>
                      <a:pt x="6358" y="4214"/>
                    </a:lnTo>
                    <a:lnTo>
                      <a:pt x="6368" y="4179"/>
                    </a:lnTo>
                    <a:lnTo>
                      <a:pt x="6370" y="4141"/>
                    </a:lnTo>
                    <a:lnTo>
                      <a:pt x="6330" y="4110"/>
                    </a:lnTo>
                    <a:lnTo>
                      <a:pt x="6356" y="4090"/>
                    </a:lnTo>
                    <a:lnTo>
                      <a:pt x="6403" y="4089"/>
                    </a:lnTo>
                    <a:lnTo>
                      <a:pt x="6446" y="4045"/>
                    </a:lnTo>
                    <a:lnTo>
                      <a:pt x="6487" y="4045"/>
                    </a:lnTo>
                    <a:lnTo>
                      <a:pt x="6581" y="4025"/>
                    </a:lnTo>
                    <a:lnTo>
                      <a:pt x="6711" y="3977"/>
                    </a:lnTo>
                    <a:lnTo>
                      <a:pt x="6760" y="3934"/>
                    </a:lnTo>
                    <a:lnTo>
                      <a:pt x="6801" y="3925"/>
                    </a:lnTo>
                    <a:lnTo>
                      <a:pt x="6835" y="3938"/>
                    </a:lnTo>
                    <a:lnTo>
                      <a:pt x="6877" y="3921"/>
                    </a:lnTo>
                    <a:lnTo>
                      <a:pt x="6895" y="3880"/>
                    </a:lnTo>
                    <a:lnTo>
                      <a:pt x="6957" y="3856"/>
                    </a:lnTo>
                    <a:lnTo>
                      <a:pt x="7076" y="3806"/>
                    </a:lnTo>
                    <a:lnTo>
                      <a:pt x="7088" y="3820"/>
                    </a:lnTo>
                    <a:lnTo>
                      <a:pt x="7069" y="3856"/>
                    </a:lnTo>
                    <a:lnTo>
                      <a:pt x="7073" y="3882"/>
                    </a:lnTo>
                    <a:lnTo>
                      <a:pt x="7046" y="3900"/>
                    </a:lnTo>
                    <a:lnTo>
                      <a:pt x="7014" y="3970"/>
                    </a:lnTo>
                    <a:lnTo>
                      <a:pt x="7015" y="4008"/>
                    </a:lnTo>
                    <a:lnTo>
                      <a:pt x="7086" y="4065"/>
                    </a:lnTo>
                    <a:lnTo>
                      <a:pt x="7150" y="4064"/>
                    </a:lnTo>
                    <a:lnTo>
                      <a:pt x="7113" y="4046"/>
                    </a:lnTo>
                    <a:lnTo>
                      <a:pt x="7053" y="3988"/>
                    </a:lnTo>
                    <a:lnTo>
                      <a:pt x="7051" y="3964"/>
                    </a:lnTo>
                    <a:lnTo>
                      <a:pt x="7079" y="3926"/>
                    </a:lnTo>
                    <a:lnTo>
                      <a:pt x="7148" y="3885"/>
                    </a:lnTo>
                    <a:lnTo>
                      <a:pt x="7172" y="3823"/>
                    </a:lnTo>
                    <a:lnTo>
                      <a:pt x="7148" y="3774"/>
                    </a:lnTo>
                    <a:lnTo>
                      <a:pt x="7106" y="3774"/>
                    </a:lnTo>
                    <a:lnTo>
                      <a:pt x="7056" y="3740"/>
                    </a:lnTo>
                    <a:lnTo>
                      <a:pt x="7068" y="3710"/>
                    </a:lnTo>
                    <a:lnTo>
                      <a:pt x="7014" y="3707"/>
                    </a:lnTo>
                    <a:lnTo>
                      <a:pt x="6998" y="3729"/>
                    </a:lnTo>
                    <a:lnTo>
                      <a:pt x="6976" y="3711"/>
                    </a:lnTo>
                    <a:lnTo>
                      <a:pt x="6960" y="3665"/>
                    </a:lnTo>
                    <a:lnTo>
                      <a:pt x="6903" y="3667"/>
                    </a:lnTo>
                    <a:lnTo>
                      <a:pt x="6875" y="3679"/>
                    </a:lnTo>
                    <a:lnTo>
                      <a:pt x="6835" y="3631"/>
                    </a:lnTo>
                    <a:lnTo>
                      <a:pt x="6852" y="3620"/>
                    </a:lnTo>
                    <a:lnTo>
                      <a:pt x="6858" y="3592"/>
                    </a:lnTo>
                    <a:lnTo>
                      <a:pt x="6877" y="3582"/>
                    </a:lnTo>
                    <a:lnTo>
                      <a:pt x="6909" y="3612"/>
                    </a:lnTo>
                    <a:lnTo>
                      <a:pt x="6950" y="3611"/>
                    </a:lnTo>
                    <a:lnTo>
                      <a:pt x="6985" y="3592"/>
                    </a:lnTo>
                    <a:lnTo>
                      <a:pt x="6973" y="3571"/>
                    </a:lnTo>
                    <a:lnTo>
                      <a:pt x="6955" y="3581"/>
                    </a:lnTo>
                    <a:lnTo>
                      <a:pt x="6922" y="3590"/>
                    </a:lnTo>
                    <a:lnTo>
                      <a:pt x="6889" y="3564"/>
                    </a:lnTo>
                    <a:lnTo>
                      <a:pt x="6882" y="3531"/>
                    </a:lnTo>
                    <a:lnTo>
                      <a:pt x="6844" y="3526"/>
                    </a:lnTo>
                    <a:lnTo>
                      <a:pt x="6789" y="3510"/>
                    </a:lnTo>
                    <a:lnTo>
                      <a:pt x="6755" y="3525"/>
                    </a:lnTo>
                    <a:lnTo>
                      <a:pt x="6734" y="3490"/>
                    </a:lnTo>
                    <a:lnTo>
                      <a:pt x="6752" y="3468"/>
                    </a:lnTo>
                    <a:lnTo>
                      <a:pt x="6750" y="3437"/>
                    </a:lnTo>
                    <a:lnTo>
                      <a:pt x="6729" y="3416"/>
                    </a:lnTo>
                    <a:lnTo>
                      <a:pt x="6736" y="3404"/>
                    </a:lnTo>
                    <a:lnTo>
                      <a:pt x="6760" y="3409"/>
                    </a:lnTo>
                    <a:lnTo>
                      <a:pt x="6796" y="3459"/>
                    </a:lnTo>
                    <a:lnTo>
                      <a:pt x="6828" y="3450"/>
                    </a:lnTo>
                    <a:lnTo>
                      <a:pt x="6865" y="3503"/>
                    </a:lnTo>
                    <a:lnTo>
                      <a:pt x="6870" y="3471"/>
                    </a:lnTo>
                    <a:lnTo>
                      <a:pt x="6864" y="3446"/>
                    </a:lnTo>
                    <a:lnTo>
                      <a:pt x="6895" y="3424"/>
                    </a:lnTo>
                    <a:lnTo>
                      <a:pt x="6901" y="3356"/>
                    </a:lnTo>
                    <a:lnTo>
                      <a:pt x="6875" y="3335"/>
                    </a:lnTo>
                    <a:lnTo>
                      <a:pt x="6884" y="3322"/>
                    </a:lnTo>
                    <a:lnTo>
                      <a:pt x="6919" y="3328"/>
                    </a:lnTo>
                    <a:lnTo>
                      <a:pt x="6936" y="3302"/>
                    </a:lnTo>
                    <a:lnTo>
                      <a:pt x="6856" y="3283"/>
                    </a:lnTo>
                    <a:lnTo>
                      <a:pt x="6840" y="3306"/>
                    </a:lnTo>
                    <a:lnTo>
                      <a:pt x="6814" y="3305"/>
                    </a:lnTo>
                    <a:lnTo>
                      <a:pt x="6815" y="3271"/>
                    </a:lnTo>
                    <a:lnTo>
                      <a:pt x="6847" y="3245"/>
                    </a:lnTo>
                    <a:lnTo>
                      <a:pt x="6905" y="3242"/>
                    </a:lnTo>
                    <a:lnTo>
                      <a:pt x="6948" y="3227"/>
                    </a:lnTo>
                    <a:lnTo>
                      <a:pt x="6943" y="3196"/>
                    </a:lnTo>
                    <a:lnTo>
                      <a:pt x="6976" y="3159"/>
                    </a:lnTo>
                    <a:lnTo>
                      <a:pt x="6976" y="3126"/>
                    </a:lnTo>
                    <a:lnTo>
                      <a:pt x="6989" y="3113"/>
                    </a:lnTo>
                    <a:lnTo>
                      <a:pt x="6983" y="3097"/>
                    </a:lnTo>
                    <a:lnTo>
                      <a:pt x="7015" y="3050"/>
                    </a:lnTo>
                    <a:lnTo>
                      <a:pt x="7029" y="3050"/>
                    </a:lnTo>
                    <a:lnTo>
                      <a:pt x="7044" y="3073"/>
                    </a:lnTo>
                    <a:lnTo>
                      <a:pt x="7061" y="3065"/>
                    </a:lnTo>
                    <a:lnTo>
                      <a:pt x="7073" y="3033"/>
                    </a:lnTo>
                    <a:lnTo>
                      <a:pt x="7086" y="3032"/>
                    </a:lnTo>
                    <a:lnTo>
                      <a:pt x="7066" y="3002"/>
                    </a:lnTo>
                    <a:lnTo>
                      <a:pt x="7079" y="2982"/>
                    </a:lnTo>
                    <a:lnTo>
                      <a:pt x="7123" y="2968"/>
                    </a:lnTo>
                    <a:lnTo>
                      <a:pt x="7143" y="2960"/>
                    </a:lnTo>
                    <a:lnTo>
                      <a:pt x="7151" y="2928"/>
                    </a:lnTo>
                    <a:lnTo>
                      <a:pt x="7169" y="2925"/>
                    </a:lnTo>
                    <a:lnTo>
                      <a:pt x="7200" y="2937"/>
                    </a:lnTo>
                    <a:lnTo>
                      <a:pt x="7259" y="2925"/>
                    </a:lnTo>
                    <a:lnTo>
                      <a:pt x="7245" y="2903"/>
                    </a:lnTo>
                    <a:lnTo>
                      <a:pt x="7251" y="2877"/>
                    </a:lnTo>
                    <a:lnTo>
                      <a:pt x="7326" y="2865"/>
                    </a:lnTo>
                    <a:lnTo>
                      <a:pt x="7368" y="2841"/>
                    </a:lnTo>
                    <a:lnTo>
                      <a:pt x="7384" y="2804"/>
                    </a:lnTo>
                    <a:lnTo>
                      <a:pt x="7480" y="2764"/>
                    </a:lnTo>
                    <a:lnTo>
                      <a:pt x="7488" y="2731"/>
                    </a:lnTo>
                    <a:lnTo>
                      <a:pt x="7467" y="2725"/>
                    </a:lnTo>
                    <a:lnTo>
                      <a:pt x="7409" y="2761"/>
                    </a:lnTo>
                    <a:lnTo>
                      <a:pt x="7389" y="2742"/>
                    </a:lnTo>
                    <a:lnTo>
                      <a:pt x="7350" y="2781"/>
                    </a:lnTo>
                    <a:lnTo>
                      <a:pt x="7330" y="2760"/>
                    </a:lnTo>
                    <a:lnTo>
                      <a:pt x="7331" y="2685"/>
                    </a:lnTo>
                    <a:lnTo>
                      <a:pt x="7350" y="2672"/>
                    </a:lnTo>
                    <a:lnTo>
                      <a:pt x="7365" y="2641"/>
                    </a:lnTo>
                    <a:lnTo>
                      <a:pt x="7378" y="2646"/>
                    </a:lnTo>
                    <a:lnTo>
                      <a:pt x="7383" y="2663"/>
                    </a:lnTo>
                    <a:lnTo>
                      <a:pt x="7394" y="2669"/>
                    </a:lnTo>
                    <a:lnTo>
                      <a:pt x="7420" y="2643"/>
                    </a:lnTo>
                    <a:lnTo>
                      <a:pt x="7382" y="2607"/>
                    </a:lnTo>
                    <a:lnTo>
                      <a:pt x="7425" y="2601"/>
                    </a:lnTo>
                    <a:lnTo>
                      <a:pt x="7455" y="2621"/>
                    </a:lnTo>
                    <a:lnTo>
                      <a:pt x="7485" y="2627"/>
                    </a:lnTo>
                    <a:lnTo>
                      <a:pt x="7534" y="2591"/>
                    </a:lnTo>
                    <a:lnTo>
                      <a:pt x="7568" y="2602"/>
                    </a:lnTo>
                    <a:lnTo>
                      <a:pt x="7659" y="2569"/>
                    </a:lnTo>
                    <a:lnTo>
                      <a:pt x="7697" y="2576"/>
                    </a:lnTo>
                    <a:lnTo>
                      <a:pt x="7710" y="2603"/>
                    </a:lnTo>
                    <a:lnTo>
                      <a:pt x="7675" y="2683"/>
                    </a:lnTo>
                    <a:lnTo>
                      <a:pt x="7675" y="2704"/>
                    </a:lnTo>
                    <a:lnTo>
                      <a:pt x="7712" y="2731"/>
                    </a:lnTo>
                    <a:lnTo>
                      <a:pt x="7724" y="2681"/>
                    </a:lnTo>
                    <a:lnTo>
                      <a:pt x="7756" y="2629"/>
                    </a:lnTo>
                    <a:lnTo>
                      <a:pt x="7748" y="2597"/>
                    </a:lnTo>
                    <a:lnTo>
                      <a:pt x="7756" y="2583"/>
                    </a:lnTo>
                    <a:lnTo>
                      <a:pt x="7783" y="2615"/>
                    </a:lnTo>
                    <a:lnTo>
                      <a:pt x="7789" y="2668"/>
                    </a:lnTo>
                    <a:lnTo>
                      <a:pt x="7818" y="2668"/>
                    </a:lnTo>
                    <a:lnTo>
                      <a:pt x="7831" y="2631"/>
                    </a:lnTo>
                    <a:lnTo>
                      <a:pt x="7818" y="2594"/>
                    </a:lnTo>
                    <a:lnTo>
                      <a:pt x="7842" y="2574"/>
                    </a:lnTo>
                    <a:lnTo>
                      <a:pt x="7857" y="2578"/>
                    </a:lnTo>
                    <a:lnTo>
                      <a:pt x="7863" y="2615"/>
                    </a:lnTo>
                    <a:lnTo>
                      <a:pt x="7913" y="2577"/>
                    </a:lnTo>
                    <a:lnTo>
                      <a:pt x="7920" y="2557"/>
                    </a:lnTo>
                    <a:lnTo>
                      <a:pt x="7897" y="2528"/>
                    </a:lnTo>
                    <a:lnTo>
                      <a:pt x="7934" y="2529"/>
                    </a:lnTo>
                    <a:lnTo>
                      <a:pt x="7953" y="2509"/>
                    </a:lnTo>
                    <a:lnTo>
                      <a:pt x="7917" y="2496"/>
                    </a:lnTo>
                    <a:lnTo>
                      <a:pt x="7957" y="2458"/>
                    </a:lnTo>
                    <a:lnTo>
                      <a:pt x="8001" y="2456"/>
                    </a:lnTo>
                    <a:lnTo>
                      <a:pt x="8033" y="2437"/>
                    </a:lnTo>
                    <a:lnTo>
                      <a:pt x="8052" y="2444"/>
                    </a:lnTo>
                    <a:lnTo>
                      <a:pt x="8053" y="2466"/>
                    </a:lnTo>
                    <a:lnTo>
                      <a:pt x="8066" y="2475"/>
                    </a:lnTo>
                    <a:lnTo>
                      <a:pt x="8120" y="2479"/>
                    </a:lnTo>
                    <a:lnTo>
                      <a:pt x="8120" y="2528"/>
                    </a:lnTo>
                    <a:lnTo>
                      <a:pt x="8138" y="2549"/>
                    </a:lnTo>
                    <a:lnTo>
                      <a:pt x="8111" y="2628"/>
                    </a:lnTo>
                    <a:lnTo>
                      <a:pt x="8158" y="2604"/>
                    </a:lnTo>
                    <a:lnTo>
                      <a:pt x="8192" y="2533"/>
                    </a:lnTo>
                    <a:lnTo>
                      <a:pt x="8153" y="2463"/>
                    </a:lnTo>
                    <a:lnTo>
                      <a:pt x="8109" y="2437"/>
                    </a:lnTo>
                    <a:lnTo>
                      <a:pt x="8077" y="2391"/>
                    </a:lnTo>
                    <a:lnTo>
                      <a:pt x="8041" y="2414"/>
                    </a:lnTo>
                    <a:lnTo>
                      <a:pt x="8020" y="2399"/>
                    </a:lnTo>
                    <a:lnTo>
                      <a:pt x="7979" y="2407"/>
                    </a:lnTo>
                    <a:lnTo>
                      <a:pt x="7972" y="2378"/>
                    </a:lnTo>
                    <a:lnTo>
                      <a:pt x="7937" y="2367"/>
                    </a:lnTo>
                    <a:lnTo>
                      <a:pt x="7931" y="2353"/>
                    </a:lnTo>
                    <a:lnTo>
                      <a:pt x="7954" y="2327"/>
                    </a:lnTo>
                    <a:lnTo>
                      <a:pt x="8024" y="2328"/>
                    </a:lnTo>
                    <a:lnTo>
                      <a:pt x="8048" y="2302"/>
                    </a:lnTo>
                    <a:lnTo>
                      <a:pt x="8079" y="2302"/>
                    </a:lnTo>
                    <a:lnTo>
                      <a:pt x="8113" y="2309"/>
                    </a:lnTo>
                    <a:lnTo>
                      <a:pt x="8147" y="2295"/>
                    </a:lnTo>
                    <a:lnTo>
                      <a:pt x="8170" y="2311"/>
                    </a:lnTo>
                    <a:lnTo>
                      <a:pt x="8247" y="2278"/>
                    </a:lnTo>
                    <a:lnTo>
                      <a:pt x="8288" y="2299"/>
                    </a:lnTo>
                    <a:lnTo>
                      <a:pt x="8315" y="2295"/>
                    </a:lnTo>
                    <a:lnTo>
                      <a:pt x="8345" y="2302"/>
                    </a:lnTo>
                    <a:lnTo>
                      <a:pt x="8373" y="2281"/>
                    </a:lnTo>
                    <a:lnTo>
                      <a:pt x="8360" y="2260"/>
                    </a:lnTo>
                    <a:lnTo>
                      <a:pt x="8306" y="2257"/>
                    </a:lnTo>
                    <a:lnTo>
                      <a:pt x="8252" y="2234"/>
                    </a:lnTo>
                    <a:lnTo>
                      <a:pt x="8210" y="2252"/>
                    </a:lnTo>
                    <a:lnTo>
                      <a:pt x="8148" y="2246"/>
                    </a:lnTo>
                    <a:lnTo>
                      <a:pt x="8148" y="2220"/>
                    </a:lnTo>
                    <a:lnTo>
                      <a:pt x="8132" y="2179"/>
                    </a:lnTo>
                    <a:lnTo>
                      <a:pt x="8182" y="2147"/>
                    </a:lnTo>
                    <a:lnTo>
                      <a:pt x="8135" y="2135"/>
                    </a:lnTo>
                    <a:lnTo>
                      <a:pt x="8096" y="2085"/>
                    </a:lnTo>
                    <a:lnTo>
                      <a:pt x="8062" y="2088"/>
                    </a:lnTo>
                    <a:lnTo>
                      <a:pt x="8031" y="2047"/>
                    </a:lnTo>
                    <a:lnTo>
                      <a:pt x="8024" y="2005"/>
                    </a:lnTo>
                    <a:lnTo>
                      <a:pt x="8056" y="2005"/>
                    </a:lnTo>
                    <a:lnTo>
                      <a:pt x="8056" y="1965"/>
                    </a:lnTo>
                    <a:lnTo>
                      <a:pt x="8014" y="1928"/>
                    </a:lnTo>
                    <a:lnTo>
                      <a:pt x="8020" y="1769"/>
                    </a:lnTo>
                    <a:lnTo>
                      <a:pt x="8056" y="1726"/>
                    </a:lnTo>
                    <a:lnTo>
                      <a:pt x="8043" y="1685"/>
                    </a:lnTo>
                    <a:lnTo>
                      <a:pt x="8051" y="1629"/>
                    </a:lnTo>
                    <a:lnTo>
                      <a:pt x="8083" y="1596"/>
                    </a:lnTo>
                    <a:lnTo>
                      <a:pt x="8061" y="1561"/>
                    </a:lnTo>
                    <a:lnTo>
                      <a:pt x="8092" y="1552"/>
                    </a:lnTo>
                    <a:lnTo>
                      <a:pt x="8100" y="1524"/>
                    </a:lnTo>
                    <a:lnTo>
                      <a:pt x="8148" y="1482"/>
                    </a:lnTo>
                    <a:lnTo>
                      <a:pt x="8171" y="1484"/>
                    </a:lnTo>
                    <a:lnTo>
                      <a:pt x="8212" y="1531"/>
                    </a:lnTo>
                    <a:lnTo>
                      <a:pt x="8245" y="1499"/>
                    </a:lnTo>
                    <a:lnTo>
                      <a:pt x="8275" y="1498"/>
                    </a:lnTo>
                    <a:lnTo>
                      <a:pt x="8293" y="1546"/>
                    </a:lnTo>
                    <a:lnTo>
                      <a:pt x="8340" y="1555"/>
                    </a:lnTo>
                    <a:lnTo>
                      <a:pt x="8385" y="1516"/>
                    </a:lnTo>
                    <a:lnTo>
                      <a:pt x="8400" y="1521"/>
                    </a:lnTo>
                    <a:lnTo>
                      <a:pt x="8405" y="1570"/>
                    </a:lnTo>
                    <a:lnTo>
                      <a:pt x="8417" y="1585"/>
                    </a:lnTo>
                    <a:lnTo>
                      <a:pt x="8468" y="1599"/>
                    </a:lnTo>
                    <a:lnTo>
                      <a:pt x="8472" y="1613"/>
                    </a:lnTo>
                    <a:lnTo>
                      <a:pt x="8438" y="1634"/>
                    </a:lnTo>
                    <a:lnTo>
                      <a:pt x="8437" y="1649"/>
                    </a:lnTo>
                    <a:lnTo>
                      <a:pt x="8421" y="1679"/>
                    </a:lnTo>
                    <a:lnTo>
                      <a:pt x="8431" y="1715"/>
                    </a:lnTo>
                    <a:lnTo>
                      <a:pt x="8395" y="1771"/>
                    </a:lnTo>
                    <a:lnTo>
                      <a:pt x="8357" y="1779"/>
                    </a:lnTo>
                    <a:lnTo>
                      <a:pt x="8331" y="1824"/>
                    </a:lnTo>
                    <a:lnTo>
                      <a:pt x="8357" y="1832"/>
                    </a:lnTo>
                    <a:lnTo>
                      <a:pt x="8436" y="1800"/>
                    </a:lnTo>
                    <a:lnTo>
                      <a:pt x="8492" y="1718"/>
                    </a:lnTo>
                    <a:lnTo>
                      <a:pt x="8517" y="1723"/>
                    </a:lnTo>
                    <a:lnTo>
                      <a:pt x="8518" y="1748"/>
                    </a:lnTo>
                    <a:lnTo>
                      <a:pt x="8493" y="1783"/>
                    </a:lnTo>
                    <a:lnTo>
                      <a:pt x="8496" y="1808"/>
                    </a:lnTo>
                    <a:lnTo>
                      <a:pt x="8528" y="1808"/>
                    </a:lnTo>
                    <a:lnTo>
                      <a:pt x="8558" y="1762"/>
                    </a:lnTo>
                    <a:lnTo>
                      <a:pt x="8592" y="1744"/>
                    </a:lnTo>
                    <a:lnTo>
                      <a:pt x="8608" y="1759"/>
                    </a:lnTo>
                    <a:lnTo>
                      <a:pt x="8651" y="1755"/>
                    </a:lnTo>
                    <a:lnTo>
                      <a:pt x="8660" y="1716"/>
                    </a:lnTo>
                    <a:lnTo>
                      <a:pt x="8679" y="1714"/>
                    </a:lnTo>
                    <a:lnTo>
                      <a:pt x="8702" y="1729"/>
                    </a:lnTo>
                    <a:lnTo>
                      <a:pt x="8729" y="1714"/>
                    </a:lnTo>
                    <a:lnTo>
                      <a:pt x="8775" y="1759"/>
                    </a:lnTo>
                    <a:lnTo>
                      <a:pt x="8775" y="1793"/>
                    </a:lnTo>
                    <a:lnTo>
                      <a:pt x="8795" y="1845"/>
                    </a:lnTo>
                    <a:lnTo>
                      <a:pt x="8782" y="1865"/>
                    </a:lnTo>
                    <a:lnTo>
                      <a:pt x="8781" y="1898"/>
                    </a:lnTo>
                    <a:lnTo>
                      <a:pt x="8757" y="1947"/>
                    </a:lnTo>
                    <a:lnTo>
                      <a:pt x="8799" y="2015"/>
                    </a:lnTo>
                    <a:lnTo>
                      <a:pt x="8795" y="2054"/>
                    </a:lnTo>
                    <a:lnTo>
                      <a:pt x="8767" y="2065"/>
                    </a:lnTo>
                    <a:lnTo>
                      <a:pt x="8740" y="2088"/>
                    </a:lnTo>
                    <a:lnTo>
                      <a:pt x="8762" y="2093"/>
                    </a:lnTo>
                    <a:lnTo>
                      <a:pt x="8829" y="2078"/>
                    </a:lnTo>
                    <a:lnTo>
                      <a:pt x="8869" y="2038"/>
                    </a:lnTo>
                    <a:lnTo>
                      <a:pt x="8920" y="2035"/>
                    </a:lnTo>
                    <a:lnTo>
                      <a:pt x="8944" y="1987"/>
                    </a:lnTo>
                    <a:lnTo>
                      <a:pt x="8939" y="1926"/>
                    </a:lnTo>
                    <a:lnTo>
                      <a:pt x="8921" y="1879"/>
                    </a:lnTo>
                    <a:lnTo>
                      <a:pt x="8903" y="1883"/>
                    </a:lnTo>
                    <a:lnTo>
                      <a:pt x="8877" y="1872"/>
                    </a:lnTo>
                    <a:lnTo>
                      <a:pt x="8874" y="1837"/>
                    </a:lnTo>
                    <a:lnTo>
                      <a:pt x="8890" y="1825"/>
                    </a:lnTo>
                    <a:lnTo>
                      <a:pt x="8914" y="1825"/>
                    </a:lnTo>
                    <a:lnTo>
                      <a:pt x="8931" y="1837"/>
                    </a:lnTo>
                    <a:lnTo>
                      <a:pt x="8953" y="1829"/>
                    </a:lnTo>
                    <a:lnTo>
                      <a:pt x="9012" y="1814"/>
                    </a:lnTo>
                    <a:lnTo>
                      <a:pt x="9054" y="1769"/>
                    </a:lnTo>
                    <a:lnTo>
                      <a:pt x="9079" y="1775"/>
                    </a:lnTo>
                    <a:lnTo>
                      <a:pt x="9125" y="1775"/>
                    </a:lnTo>
                    <a:lnTo>
                      <a:pt x="9137" y="1741"/>
                    </a:lnTo>
                    <a:lnTo>
                      <a:pt x="9169" y="1712"/>
                    </a:lnTo>
                    <a:lnTo>
                      <a:pt x="9180" y="1720"/>
                    </a:lnTo>
                    <a:lnTo>
                      <a:pt x="9207" y="1694"/>
                    </a:lnTo>
                    <a:lnTo>
                      <a:pt x="9242" y="1686"/>
                    </a:lnTo>
                    <a:lnTo>
                      <a:pt x="9256" y="1700"/>
                    </a:lnTo>
                    <a:lnTo>
                      <a:pt x="9291" y="1691"/>
                    </a:lnTo>
                    <a:lnTo>
                      <a:pt x="9298" y="1713"/>
                    </a:lnTo>
                    <a:lnTo>
                      <a:pt x="9286" y="1730"/>
                    </a:lnTo>
                    <a:lnTo>
                      <a:pt x="9292" y="1759"/>
                    </a:lnTo>
                    <a:lnTo>
                      <a:pt x="9368" y="1753"/>
                    </a:lnTo>
                    <a:lnTo>
                      <a:pt x="9377" y="1763"/>
                    </a:lnTo>
                    <a:lnTo>
                      <a:pt x="9412" y="1776"/>
                    </a:lnTo>
                    <a:lnTo>
                      <a:pt x="9540" y="1850"/>
                    </a:lnTo>
                    <a:lnTo>
                      <a:pt x="9569" y="1856"/>
                    </a:lnTo>
                    <a:lnTo>
                      <a:pt x="9588" y="1892"/>
                    </a:lnTo>
                    <a:lnTo>
                      <a:pt x="9586" y="1918"/>
                    </a:lnTo>
                    <a:lnTo>
                      <a:pt x="9646" y="1986"/>
                    </a:lnTo>
                    <a:lnTo>
                      <a:pt x="9660" y="1979"/>
                    </a:lnTo>
                    <a:lnTo>
                      <a:pt x="9661" y="1953"/>
                    </a:lnTo>
                    <a:lnTo>
                      <a:pt x="9681" y="1941"/>
                    </a:lnTo>
                    <a:lnTo>
                      <a:pt x="9686" y="1923"/>
                    </a:lnTo>
                    <a:lnTo>
                      <a:pt x="9664" y="1907"/>
                    </a:lnTo>
                    <a:lnTo>
                      <a:pt x="9634" y="1905"/>
                    </a:lnTo>
                    <a:lnTo>
                      <a:pt x="9633" y="1873"/>
                    </a:lnTo>
                    <a:lnTo>
                      <a:pt x="9660" y="1854"/>
                    </a:lnTo>
                    <a:lnTo>
                      <a:pt x="9684" y="1854"/>
                    </a:lnTo>
                    <a:lnTo>
                      <a:pt x="9701" y="1882"/>
                    </a:lnTo>
                    <a:lnTo>
                      <a:pt x="9727" y="1904"/>
                    </a:lnTo>
                    <a:lnTo>
                      <a:pt x="9727" y="1933"/>
                    </a:lnTo>
                    <a:lnTo>
                      <a:pt x="9776" y="1978"/>
                    </a:lnTo>
                    <a:lnTo>
                      <a:pt x="9784" y="2015"/>
                    </a:lnTo>
                    <a:lnTo>
                      <a:pt x="9806" y="2025"/>
                    </a:lnTo>
                    <a:lnTo>
                      <a:pt x="9825" y="2014"/>
                    </a:lnTo>
                    <a:lnTo>
                      <a:pt x="9838" y="2011"/>
                    </a:lnTo>
                    <a:lnTo>
                      <a:pt x="9861" y="2025"/>
                    </a:lnTo>
                    <a:lnTo>
                      <a:pt x="9883" y="2058"/>
                    </a:lnTo>
                    <a:lnTo>
                      <a:pt x="9886" y="2090"/>
                    </a:lnTo>
                    <a:lnTo>
                      <a:pt x="9914" y="2126"/>
                    </a:lnTo>
                    <a:lnTo>
                      <a:pt x="9911" y="2153"/>
                    </a:lnTo>
                    <a:lnTo>
                      <a:pt x="9898" y="2151"/>
                    </a:lnTo>
                    <a:lnTo>
                      <a:pt x="9894" y="2131"/>
                    </a:lnTo>
                    <a:lnTo>
                      <a:pt x="9879" y="2112"/>
                    </a:lnTo>
                    <a:lnTo>
                      <a:pt x="9866" y="2113"/>
                    </a:lnTo>
                    <a:lnTo>
                      <a:pt x="9850" y="2130"/>
                    </a:lnTo>
                    <a:lnTo>
                      <a:pt x="9824" y="2106"/>
                    </a:lnTo>
                    <a:lnTo>
                      <a:pt x="9765" y="2082"/>
                    </a:lnTo>
                    <a:lnTo>
                      <a:pt x="9719" y="2085"/>
                    </a:lnTo>
                    <a:lnTo>
                      <a:pt x="9712" y="2095"/>
                    </a:lnTo>
                    <a:lnTo>
                      <a:pt x="9735" y="2126"/>
                    </a:lnTo>
                    <a:lnTo>
                      <a:pt x="9780" y="2131"/>
                    </a:lnTo>
                    <a:lnTo>
                      <a:pt x="9796" y="2143"/>
                    </a:lnTo>
                    <a:lnTo>
                      <a:pt x="9789" y="2153"/>
                    </a:lnTo>
                    <a:lnTo>
                      <a:pt x="9809" y="2193"/>
                    </a:lnTo>
                    <a:lnTo>
                      <a:pt x="9828" y="2206"/>
                    </a:lnTo>
                    <a:lnTo>
                      <a:pt x="9842" y="2194"/>
                    </a:lnTo>
                    <a:lnTo>
                      <a:pt x="9861" y="2156"/>
                    </a:lnTo>
                    <a:lnTo>
                      <a:pt x="9871" y="2156"/>
                    </a:lnTo>
                    <a:lnTo>
                      <a:pt x="9887" y="2182"/>
                    </a:lnTo>
                    <a:lnTo>
                      <a:pt x="9911" y="2196"/>
                    </a:lnTo>
                    <a:lnTo>
                      <a:pt x="9929" y="2186"/>
                    </a:lnTo>
                    <a:lnTo>
                      <a:pt x="9948" y="2192"/>
                    </a:lnTo>
                    <a:lnTo>
                      <a:pt x="9956" y="2216"/>
                    </a:lnTo>
                    <a:lnTo>
                      <a:pt x="9946" y="2234"/>
                    </a:lnTo>
                    <a:lnTo>
                      <a:pt x="9977" y="2288"/>
                    </a:lnTo>
                    <a:lnTo>
                      <a:pt x="9988" y="2347"/>
                    </a:lnTo>
                    <a:lnTo>
                      <a:pt x="9987" y="2413"/>
                    </a:lnTo>
                    <a:lnTo>
                      <a:pt x="9963" y="2467"/>
                    </a:lnTo>
                    <a:lnTo>
                      <a:pt x="9949" y="2473"/>
                    </a:lnTo>
                    <a:lnTo>
                      <a:pt x="9935" y="2500"/>
                    </a:lnTo>
                    <a:lnTo>
                      <a:pt x="9944" y="2532"/>
                    </a:lnTo>
                    <a:lnTo>
                      <a:pt x="9918" y="2575"/>
                    </a:lnTo>
                    <a:lnTo>
                      <a:pt x="9920" y="2592"/>
                    </a:lnTo>
                    <a:lnTo>
                      <a:pt x="9942" y="2614"/>
                    </a:lnTo>
                    <a:lnTo>
                      <a:pt x="9944" y="2642"/>
                    </a:lnTo>
                    <a:lnTo>
                      <a:pt x="9901" y="2663"/>
                    </a:lnTo>
                    <a:lnTo>
                      <a:pt x="9887" y="2698"/>
                    </a:lnTo>
                    <a:lnTo>
                      <a:pt x="9897" y="2714"/>
                    </a:lnTo>
                    <a:lnTo>
                      <a:pt x="9871" y="2770"/>
                    </a:lnTo>
                    <a:lnTo>
                      <a:pt x="9851" y="2792"/>
                    </a:lnTo>
                    <a:lnTo>
                      <a:pt x="9857" y="2811"/>
                    </a:lnTo>
                    <a:lnTo>
                      <a:pt x="9841" y="2845"/>
                    </a:lnTo>
                    <a:lnTo>
                      <a:pt x="9810" y="2860"/>
                    </a:lnTo>
                    <a:lnTo>
                      <a:pt x="9770" y="2893"/>
                    </a:lnTo>
                    <a:lnTo>
                      <a:pt x="9734" y="2894"/>
                    </a:lnTo>
                    <a:lnTo>
                      <a:pt x="9773" y="2906"/>
                    </a:lnTo>
                    <a:lnTo>
                      <a:pt x="9800" y="2905"/>
                    </a:lnTo>
                    <a:lnTo>
                      <a:pt x="9821" y="2882"/>
                    </a:lnTo>
                    <a:lnTo>
                      <a:pt x="9832" y="2882"/>
                    </a:lnTo>
                    <a:lnTo>
                      <a:pt x="9850" y="2931"/>
                    </a:lnTo>
                    <a:lnTo>
                      <a:pt x="9823" y="2989"/>
                    </a:lnTo>
                    <a:lnTo>
                      <a:pt x="9796" y="3026"/>
                    </a:lnTo>
                    <a:lnTo>
                      <a:pt x="9775" y="3108"/>
                    </a:lnTo>
                    <a:lnTo>
                      <a:pt x="9795" y="3145"/>
                    </a:lnTo>
                    <a:lnTo>
                      <a:pt x="9800" y="3173"/>
                    </a:lnTo>
                    <a:lnTo>
                      <a:pt x="9769" y="3249"/>
                    </a:lnTo>
                    <a:lnTo>
                      <a:pt x="9724" y="3265"/>
                    </a:lnTo>
                    <a:lnTo>
                      <a:pt x="9710" y="3259"/>
                    </a:lnTo>
                    <a:lnTo>
                      <a:pt x="9687" y="3262"/>
                    </a:lnTo>
                    <a:lnTo>
                      <a:pt x="9675" y="3284"/>
                    </a:lnTo>
                    <a:lnTo>
                      <a:pt x="9685" y="3303"/>
                    </a:lnTo>
                    <a:lnTo>
                      <a:pt x="9704" y="3370"/>
                    </a:lnTo>
                    <a:lnTo>
                      <a:pt x="9692" y="3401"/>
                    </a:lnTo>
                    <a:lnTo>
                      <a:pt x="9658" y="3421"/>
                    </a:lnTo>
                    <a:lnTo>
                      <a:pt x="9642" y="3468"/>
                    </a:lnTo>
                    <a:lnTo>
                      <a:pt x="9658" y="3515"/>
                    </a:lnTo>
                    <a:lnTo>
                      <a:pt x="9661" y="3556"/>
                    </a:lnTo>
                    <a:lnTo>
                      <a:pt x="9647" y="3575"/>
                    </a:lnTo>
                    <a:lnTo>
                      <a:pt x="9651" y="3602"/>
                    </a:lnTo>
                    <a:lnTo>
                      <a:pt x="9674" y="3619"/>
                    </a:lnTo>
                    <a:lnTo>
                      <a:pt x="9651" y="3709"/>
                    </a:lnTo>
                    <a:lnTo>
                      <a:pt x="9623" y="3731"/>
                    </a:lnTo>
                    <a:lnTo>
                      <a:pt x="9615" y="3763"/>
                    </a:lnTo>
                    <a:lnTo>
                      <a:pt x="9626" y="3741"/>
                    </a:lnTo>
                    <a:lnTo>
                      <a:pt x="9659" y="3738"/>
                    </a:lnTo>
                    <a:lnTo>
                      <a:pt x="9691" y="3705"/>
                    </a:lnTo>
                    <a:lnTo>
                      <a:pt x="9707" y="3674"/>
                    </a:lnTo>
                    <a:lnTo>
                      <a:pt x="9699" y="3660"/>
                    </a:lnTo>
                    <a:lnTo>
                      <a:pt x="9711" y="3636"/>
                    </a:lnTo>
                    <a:lnTo>
                      <a:pt x="9756" y="3634"/>
                    </a:lnTo>
                    <a:lnTo>
                      <a:pt x="9781" y="3627"/>
                    </a:lnTo>
                    <a:lnTo>
                      <a:pt x="9755" y="3620"/>
                    </a:lnTo>
                    <a:lnTo>
                      <a:pt x="9697" y="3560"/>
                    </a:lnTo>
                    <a:lnTo>
                      <a:pt x="9680" y="3515"/>
                    </a:lnTo>
                    <a:lnTo>
                      <a:pt x="9699" y="3477"/>
                    </a:lnTo>
                    <a:lnTo>
                      <a:pt x="9758" y="3472"/>
                    </a:lnTo>
                    <a:lnTo>
                      <a:pt x="9819" y="3465"/>
                    </a:lnTo>
                    <a:lnTo>
                      <a:pt x="9869" y="3420"/>
                    </a:lnTo>
                    <a:lnTo>
                      <a:pt x="9895" y="3419"/>
                    </a:lnTo>
                    <a:lnTo>
                      <a:pt x="9914" y="3402"/>
                    </a:lnTo>
                    <a:lnTo>
                      <a:pt x="9895" y="3374"/>
                    </a:lnTo>
                    <a:lnTo>
                      <a:pt x="9946" y="3334"/>
                    </a:lnTo>
                    <a:lnTo>
                      <a:pt x="9970" y="3293"/>
                    </a:lnTo>
                    <a:lnTo>
                      <a:pt x="9952" y="3257"/>
                    </a:lnTo>
                    <a:lnTo>
                      <a:pt x="9951" y="3245"/>
                    </a:lnTo>
                    <a:lnTo>
                      <a:pt x="9987" y="3265"/>
                    </a:lnTo>
                    <a:lnTo>
                      <a:pt x="10028" y="3252"/>
                    </a:lnTo>
                    <a:lnTo>
                      <a:pt x="10053" y="3215"/>
                    </a:lnTo>
                    <a:lnTo>
                      <a:pt x="10033" y="3188"/>
                    </a:lnTo>
                    <a:lnTo>
                      <a:pt x="10097" y="3141"/>
                    </a:lnTo>
                    <a:lnTo>
                      <a:pt x="10101" y="3103"/>
                    </a:lnTo>
                    <a:lnTo>
                      <a:pt x="10087" y="3077"/>
                    </a:lnTo>
                    <a:lnTo>
                      <a:pt x="10023" y="3113"/>
                    </a:lnTo>
                    <a:lnTo>
                      <a:pt x="10018" y="3137"/>
                    </a:lnTo>
                    <a:lnTo>
                      <a:pt x="9968" y="3175"/>
                    </a:lnTo>
                    <a:lnTo>
                      <a:pt x="9930" y="3156"/>
                    </a:lnTo>
                    <a:lnTo>
                      <a:pt x="9906" y="3112"/>
                    </a:lnTo>
                    <a:lnTo>
                      <a:pt x="9933" y="3073"/>
                    </a:lnTo>
                    <a:lnTo>
                      <a:pt x="9924" y="3016"/>
                    </a:lnTo>
                    <a:lnTo>
                      <a:pt x="9958" y="2988"/>
                    </a:lnTo>
                    <a:lnTo>
                      <a:pt x="10008" y="2986"/>
                    </a:lnTo>
                    <a:lnTo>
                      <a:pt x="10066" y="3025"/>
                    </a:lnTo>
                    <a:lnTo>
                      <a:pt x="10089" y="2997"/>
                    </a:lnTo>
                    <a:lnTo>
                      <a:pt x="10087" y="2958"/>
                    </a:lnTo>
                    <a:lnTo>
                      <a:pt x="10133" y="2938"/>
                    </a:lnTo>
                    <a:lnTo>
                      <a:pt x="10138" y="2966"/>
                    </a:lnTo>
                    <a:lnTo>
                      <a:pt x="10119" y="2988"/>
                    </a:lnTo>
                    <a:lnTo>
                      <a:pt x="10122" y="3022"/>
                    </a:lnTo>
                    <a:lnTo>
                      <a:pt x="10215" y="3097"/>
                    </a:lnTo>
                    <a:lnTo>
                      <a:pt x="10260" y="3101"/>
                    </a:lnTo>
                    <a:lnTo>
                      <a:pt x="10283" y="3086"/>
                    </a:lnTo>
                    <a:lnTo>
                      <a:pt x="10348" y="3075"/>
                    </a:lnTo>
                    <a:lnTo>
                      <a:pt x="10377" y="3043"/>
                    </a:lnTo>
                    <a:lnTo>
                      <a:pt x="10371" y="3007"/>
                    </a:lnTo>
                    <a:lnTo>
                      <a:pt x="10318" y="2946"/>
                    </a:lnTo>
                    <a:lnTo>
                      <a:pt x="10317" y="2926"/>
                    </a:lnTo>
                    <a:lnTo>
                      <a:pt x="10335" y="2930"/>
                    </a:lnTo>
                    <a:lnTo>
                      <a:pt x="10401" y="2995"/>
                    </a:lnTo>
                    <a:lnTo>
                      <a:pt x="10425" y="2998"/>
                    </a:lnTo>
                    <a:lnTo>
                      <a:pt x="10461" y="3031"/>
                    </a:lnTo>
                    <a:lnTo>
                      <a:pt x="10453" y="3056"/>
                    </a:lnTo>
                    <a:lnTo>
                      <a:pt x="10461" y="3081"/>
                    </a:lnTo>
                    <a:lnTo>
                      <a:pt x="10506" y="3117"/>
                    </a:lnTo>
                    <a:lnTo>
                      <a:pt x="10512" y="3182"/>
                    </a:lnTo>
                    <a:lnTo>
                      <a:pt x="10526" y="3193"/>
                    </a:lnTo>
                    <a:lnTo>
                      <a:pt x="10522" y="3176"/>
                    </a:lnTo>
                    <a:lnTo>
                      <a:pt x="10553" y="3142"/>
                    </a:lnTo>
                    <a:lnTo>
                      <a:pt x="10572" y="3138"/>
                    </a:lnTo>
                    <a:lnTo>
                      <a:pt x="10588" y="3112"/>
                    </a:lnTo>
                    <a:lnTo>
                      <a:pt x="10575" y="3102"/>
                    </a:lnTo>
                    <a:lnTo>
                      <a:pt x="10547" y="3115"/>
                    </a:lnTo>
                    <a:lnTo>
                      <a:pt x="10522" y="3107"/>
                    </a:lnTo>
                    <a:lnTo>
                      <a:pt x="10501" y="3065"/>
                    </a:lnTo>
                    <a:lnTo>
                      <a:pt x="10545" y="3023"/>
                    </a:lnTo>
                    <a:lnTo>
                      <a:pt x="10581" y="3002"/>
                    </a:lnTo>
                    <a:lnTo>
                      <a:pt x="10597" y="2978"/>
                    </a:lnTo>
                    <a:lnTo>
                      <a:pt x="10620" y="2978"/>
                    </a:lnTo>
                    <a:lnTo>
                      <a:pt x="10634" y="2954"/>
                    </a:lnTo>
                    <a:lnTo>
                      <a:pt x="10705" y="2941"/>
                    </a:lnTo>
                    <a:lnTo>
                      <a:pt x="10817" y="2912"/>
                    </a:lnTo>
                    <a:lnTo>
                      <a:pt x="10954" y="2906"/>
                    </a:lnTo>
                    <a:lnTo>
                      <a:pt x="11059" y="2860"/>
                    </a:lnTo>
                    <a:lnTo>
                      <a:pt x="11110" y="2858"/>
                    </a:lnTo>
                    <a:lnTo>
                      <a:pt x="11159" y="2877"/>
                    </a:lnTo>
                    <a:lnTo>
                      <a:pt x="11155" y="2903"/>
                    </a:lnTo>
                    <a:lnTo>
                      <a:pt x="11143" y="2911"/>
                    </a:lnTo>
                    <a:lnTo>
                      <a:pt x="11121" y="2951"/>
                    </a:lnTo>
                    <a:lnTo>
                      <a:pt x="11140" y="3015"/>
                    </a:lnTo>
                    <a:lnTo>
                      <a:pt x="11185" y="3051"/>
                    </a:lnTo>
                    <a:lnTo>
                      <a:pt x="11337" y="3058"/>
                    </a:lnTo>
                    <a:lnTo>
                      <a:pt x="11366" y="3067"/>
                    </a:lnTo>
                    <a:lnTo>
                      <a:pt x="11378" y="3061"/>
                    </a:lnTo>
                    <a:lnTo>
                      <a:pt x="11433" y="3062"/>
                    </a:lnTo>
                    <a:lnTo>
                      <a:pt x="11474" y="3075"/>
                    </a:lnTo>
                    <a:lnTo>
                      <a:pt x="11580" y="3058"/>
                    </a:lnTo>
                    <a:lnTo>
                      <a:pt x="11655" y="3016"/>
                    </a:lnTo>
                    <a:lnTo>
                      <a:pt x="11682" y="3026"/>
                    </a:lnTo>
                    <a:lnTo>
                      <a:pt x="11717" y="3024"/>
                    </a:lnTo>
                    <a:lnTo>
                      <a:pt x="11737" y="2991"/>
                    </a:lnTo>
                    <a:lnTo>
                      <a:pt x="11724" y="2966"/>
                    </a:lnTo>
                    <a:lnTo>
                      <a:pt x="11756" y="2959"/>
                    </a:lnTo>
                    <a:lnTo>
                      <a:pt x="11786" y="2967"/>
                    </a:lnTo>
                    <a:lnTo>
                      <a:pt x="11833" y="2954"/>
                    </a:lnTo>
                    <a:lnTo>
                      <a:pt x="11844" y="2980"/>
                    </a:lnTo>
                    <a:lnTo>
                      <a:pt x="11860" y="2986"/>
                    </a:lnTo>
                    <a:lnTo>
                      <a:pt x="11882" y="2952"/>
                    </a:lnTo>
                    <a:lnTo>
                      <a:pt x="11871" y="2926"/>
                    </a:lnTo>
                    <a:lnTo>
                      <a:pt x="11843" y="2898"/>
                    </a:lnTo>
                    <a:lnTo>
                      <a:pt x="11847" y="2865"/>
                    </a:lnTo>
                    <a:lnTo>
                      <a:pt x="11830" y="2840"/>
                    </a:lnTo>
                    <a:lnTo>
                      <a:pt x="11792" y="2831"/>
                    </a:lnTo>
                    <a:lnTo>
                      <a:pt x="11786" y="2787"/>
                    </a:lnTo>
                    <a:lnTo>
                      <a:pt x="11768" y="2779"/>
                    </a:lnTo>
                    <a:lnTo>
                      <a:pt x="11760" y="2745"/>
                    </a:lnTo>
                    <a:lnTo>
                      <a:pt x="11736" y="2718"/>
                    </a:lnTo>
                    <a:lnTo>
                      <a:pt x="11731" y="2675"/>
                    </a:lnTo>
                    <a:lnTo>
                      <a:pt x="11749" y="2643"/>
                    </a:lnTo>
                    <a:lnTo>
                      <a:pt x="11755" y="2663"/>
                    </a:lnTo>
                    <a:lnTo>
                      <a:pt x="11771" y="2673"/>
                    </a:lnTo>
                    <a:lnTo>
                      <a:pt x="11809" y="2642"/>
                    </a:lnTo>
                    <a:lnTo>
                      <a:pt x="11802" y="2629"/>
                    </a:lnTo>
                    <a:lnTo>
                      <a:pt x="11794" y="2599"/>
                    </a:lnTo>
                    <a:lnTo>
                      <a:pt x="11820" y="2596"/>
                    </a:lnTo>
                    <a:lnTo>
                      <a:pt x="11860" y="2628"/>
                    </a:lnTo>
                    <a:lnTo>
                      <a:pt x="11881" y="2612"/>
                    </a:lnTo>
                    <a:lnTo>
                      <a:pt x="11888" y="2585"/>
                    </a:lnTo>
                    <a:lnTo>
                      <a:pt x="11902" y="2604"/>
                    </a:lnTo>
                    <a:lnTo>
                      <a:pt x="11946" y="2602"/>
                    </a:lnTo>
                    <a:lnTo>
                      <a:pt x="11971" y="2597"/>
                    </a:lnTo>
                    <a:lnTo>
                      <a:pt x="11983" y="2575"/>
                    </a:lnTo>
                    <a:lnTo>
                      <a:pt x="12014" y="2609"/>
                    </a:lnTo>
                    <a:lnTo>
                      <a:pt x="12043" y="2619"/>
                    </a:lnTo>
                    <a:lnTo>
                      <a:pt x="12064" y="2646"/>
                    </a:lnTo>
                    <a:lnTo>
                      <a:pt x="12084" y="2630"/>
                    </a:lnTo>
                    <a:lnTo>
                      <a:pt x="12083" y="2598"/>
                    </a:lnTo>
                    <a:lnTo>
                      <a:pt x="12114" y="2605"/>
                    </a:lnTo>
                    <a:lnTo>
                      <a:pt x="12133" y="2638"/>
                    </a:lnTo>
                    <a:lnTo>
                      <a:pt x="12112" y="2656"/>
                    </a:lnTo>
                    <a:lnTo>
                      <a:pt x="12097" y="2685"/>
                    </a:lnTo>
                    <a:lnTo>
                      <a:pt x="12109" y="2695"/>
                    </a:lnTo>
                    <a:lnTo>
                      <a:pt x="12147" y="2686"/>
                    </a:lnTo>
                    <a:lnTo>
                      <a:pt x="12157" y="2692"/>
                    </a:lnTo>
                    <a:lnTo>
                      <a:pt x="12157" y="2666"/>
                    </a:lnTo>
                    <a:lnTo>
                      <a:pt x="12173" y="2658"/>
                    </a:lnTo>
                    <a:lnTo>
                      <a:pt x="12195" y="2664"/>
                    </a:lnTo>
                    <a:lnTo>
                      <a:pt x="12183" y="2628"/>
                    </a:lnTo>
                    <a:lnTo>
                      <a:pt x="12165" y="2612"/>
                    </a:lnTo>
                    <a:lnTo>
                      <a:pt x="12173" y="2597"/>
                    </a:lnTo>
                    <a:lnTo>
                      <a:pt x="12204" y="2598"/>
                    </a:lnTo>
                    <a:lnTo>
                      <a:pt x="12254" y="2584"/>
                    </a:lnTo>
                    <a:lnTo>
                      <a:pt x="12270" y="2599"/>
                    </a:lnTo>
                    <a:lnTo>
                      <a:pt x="12291" y="2588"/>
                    </a:lnTo>
                    <a:lnTo>
                      <a:pt x="12337" y="2588"/>
                    </a:lnTo>
                    <a:lnTo>
                      <a:pt x="12338" y="2612"/>
                    </a:lnTo>
                    <a:lnTo>
                      <a:pt x="12349" y="2658"/>
                    </a:lnTo>
                    <a:lnTo>
                      <a:pt x="12357" y="2636"/>
                    </a:lnTo>
                    <a:lnTo>
                      <a:pt x="12373" y="2634"/>
                    </a:lnTo>
                    <a:lnTo>
                      <a:pt x="12403" y="2605"/>
                    </a:lnTo>
                    <a:lnTo>
                      <a:pt x="12415" y="2654"/>
                    </a:lnTo>
                    <a:lnTo>
                      <a:pt x="12436" y="2654"/>
                    </a:lnTo>
                    <a:lnTo>
                      <a:pt x="12468" y="2630"/>
                    </a:lnTo>
                    <a:lnTo>
                      <a:pt x="12500" y="2658"/>
                    </a:lnTo>
                    <a:lnTo>
                      <a:pt x="12511" y="2723"/>
                    </a:lnTo>
                    <a:lnTo>
                      <a:pt x="12534" y="2681"/>
                    </a:lnTo>
                    <a:lnTo>
                      <a:pt x="12554" y="2665"/>
                    </a:lnTo>
                    <a:lnTo>
                      <a:pt x="12569" y="2680"/>
                    </a:lnTo>
                    <a:lnTo>
                      <a:pt x="12551" y="2724"/>
                    </a:lnTo>
                    <a:lnTo>
                      <a:pt x="12576" y="2745"/>
                    </a:lnTo>
                    <a:lnTo>
                      <a:pt x="12588" y="2759"/>
                    </a:lnTo>
                    <a:lnTo>
                      <a:pt x="12619" y="2760"/>
                    </a:lnTo>
                    <a:lnTo>
                      <a:pt x="12629" y="2792"/>
                    </a:lnTo>
                    <a:lnTo>
                      <a:pt x="12642" y="2780"/>
                    </a:lnTo>
                    <a:lnTo>
                      <a:pt x="12657" y="2776"/>
                    </a:lnTo>
                    <a:lnTo>
                      <a:pt x="12668" y="2814"/>
                    </a:lnTo>
                    <a:lnTo>
                      <a:pt x="12642" y="2842"/>
                    </a:lnTo>
                    <a:lnTo>
                      <a:pt x="12647" y="2882"/>
                    </a:lnTo>
                    <a:lnTo>
                      <a:pt x="12693" y="2835"/>
                    </a:lnTo>
                    <a:lnTo>
                      <a:pt x="12722" y="2838"/>
                    </a:lnTo>
                    <a:lnTo>
                      <a:pt x="12727" y="2862"/>
                    </a:lnTo>
                    <a:lnTo>
                      <a:pt x="12662" y="2921"/>
                    </a:lnTo>
                    <a:lnTo>
                      <a:pt x="12666" y="2967"/>
                    </a:lnTo>
                    <a:lnTo>
                      <a:pt x="12722" y="2975"/>
                    </a:lnTo>
                    <a:lnTo>
                      <a:pt x="12736" y="2956"/>
                    </a:lnTo>
                    <a:lnTo>
                      <a:pt x="12759" y="2941"/>
                    </a:lnTo>
                    <a:lnTo>
                      <a:pt x="12779" y="2953"/>
                    </a:lnTo>
                    <a:lnTo>
                      <a:pt x="12786" y="2981"/>
                    </a:lnTo>
                    <a:lnTo>
                      <a:pt x="12811" y="2966"/>
                    </a:lnTo>
                    <a:lnTo>
                      <a:pt x="12849" y="3008"/>
                    </a:lnTo>
                    <a:lnTo>
                      <a:pt x="12837" y="3059"/>
                    </a:lnTo>
                    <a:lnTo>
                      <a:pt x="12870" y="3053"/>
                    </a:lnTo>
                    <a:lnTo>
                      <a:pt x="12877" y="3080"/>
                    </a:lnTo>
                    <a:lnTo>
                      <a:pt x="12904" y="3068"/>
                    </a:lnTo>
                    <a:lnTo>
                      <a:pt x="12908" y="3095"/>
                    </a:lnTo>
                    <a:lnTo>
                      <a:pt x="12878" y="3147"/>
                    </a:lnTo>
                    <a:lnTo>
                      <a:pt x="12841" y="3162"/>
                    </a:lnTo>
                    <a:lnTo>
                      <a:pt x="12810" y="3140"/>
                    </a:lnTo>
                    <a:lnTo>
                      <a:pt x="12744" y="3122"/>
                    </a:lnTo>
                    <a:lnTo>
                      <a:pt x="12668" y="3122"/>
                    </a:lnTo>
                    <a:lnTo>
                      <a:pt x="12698" y="3142"/>
                    </a:lnTo>
                    <a:lnTo>
                      <a:pt x="12711" y="3178"/>
                    </a:lnTo>
                    <a:lnTo>
                      <a:pt x="12777" y="3186"/>
                    </a:lnTo>
                    <a:lnTo>
                      <a:pt x="12790" y="3212"/>
                    </a:lnTo>
                    <a:lnTo>
                      <a:pt x="12854" y="3260"/>
                    </a:lnTo>
                    <a:lnTo>
                      <a:pt x="12917" y="3276"/>
                    </a:lnTo>
                    <a:lnTo>
                      <a:pt x="12957" y="3250"/>
                    </a:lnTo>
                    <a:lnTo>
                      <a:pt x="12960" y="3215"/>
                    </a:lnTo>
                    <a:lnTo>
                      <a:pt x="12927" y="3183"/>
                    </a:lnTo>
                    <a:lnTo>
                      <a:pt x="12917" y="3161"/>
                    </a:lnTo>
                    <a:lnTo>
                      <a:pt x="12927" y="3161"/>
                    </a:lnTo>
                    <a:lnTo>
                      <a:pt x="12966" y="3200"/>
                    </a:lnTo>
                    <a:lnTo>
                      <a:pt x="13006" y="3220"/>
                    </a:lnTo>
                    <a:lnTo>
                      <a:pt x="13030" y="3235"/>
                    </a:lnTo>
                    <a:lnTo>
                      <a:pt x="13000" y="3232"/>
                    </a:lnTo>
                    <a:lnTo>
                      <a:pt x="12932" y="3296"/>
                    </a:lnTo>
                    <a:lnTo>
                      <a:pt x="12948" y="3317"/>
                    </a:lnTo>
                    <a:lnTo>
                      <a:pt x="12977" y="3321"/>
                    </a:lnTo>
                    <a:lnTo>
                      <a:pt x="13000" y="3304"/>
                    </a:lnTo>
                    <a:lnTo>
                      <a:pt x="13022" y="3304"/>
                    </a:lnTo>
                    <a:lnTo>
                      <a:pt x="13134" y="3406"/>
                    </a:lnTo>
                    <a:lnTo>
                      <a:pt x="13161" y="3417"/>
                    </a:lnTo>
                    <a:lnTo>
                      <a:pt x="13196" y="3463"/>
                    </a:lnTo>
                    <a:lnTo>
                      <a:pt x="13279" y="3471"/>
                    </a:lnTo>
                    <a:lnTo>
                      <a:pt x="13328" y="3527"/>
                    </a:lnTo>
                    <a:lnTo>
                      <a:pt x="13378" y="3540"/>
                    </a:lnTo>
                    <a:lnTo>
                      <a:pt x="13390" y="3517"/>
                    </a:lnTo>
                    <a:lnTo>
                      <a:pt x="13376" y="3494"/>
                    </a:lnTo>
                    <a:lnTo>
                      <a:pt x="13395" y="3481"/>
                    </a:lnTo>
                    <a:lnTo>
                      <a:pt x="13424" y="3512"/>
                    </a:lnTo>
                    <a:lnTo>
                      <a:pt x="13433" y="3540"/>
                    </a:lnTo>
                    <a:lnTo>
                      <a:pt x="13453" y="3570"/>
                    </a:lnTo>
                    <a:lnTo>
                      <a:pt x="13474" y="3569"/>
                    </a:lnTo>
                    <a:lnTo>
                      <a:pt x="13483" y="3530"/>
                    </a:lnTo>
                    <a:lnTo>
                      <a:pt x="13448" y="3349"/>
                    </a:lnTo>
                    <a:lnTo>
                      <a:pt x="13411" y="3267"/>
                    </a:lnTo>
                    <a:lnTo>
                      <a:pt x="13364" y="3165"/>
                    </a:lnTo>
                    <a:lnTo>
                      <a:pt x="13354" y="3075"/>
                    </a:lnTo>
                    <a:lnTo>
                      <a:pt x="13328" y="3018"/>
                    </a:lnTo>
                    <a:lnTo>
                      <a:pt x="13324" y="2993"/>
                    </a:lnTo>
                    <a:lnTo>
                      <a:pt x="13355" y="3006"/>
                    </a:lnTo>
                    <a:lnTo>
                      <a:pt x="13375" y="3050"/>
                    </a:lnTo>
                    <a:lnTo>
                      <a:pt x="13413" y="3090"/>
                    </a:lnTo>
                    <a:lnTo>
                      <a:pt x="13454" y="3101"/>
                    </a:lnTo>
                    <a:lnTo>
                      <a:pt x="13490" y="3142"/>
                    </a:lnTo>
                    <a:lnTo>
                      <a:pt x="13554" y="3148"/>
                    </a:lnTo>
                    <a:lnTo>
                      <a:pt x="13689" y="3133"/>
                    </a:lnTo>
                    <a:lnTo>
                      <a:pt x="13718" y="3145"/>
                    </a:lnTo>
                    <a:lnTo>
                      <a:pt x="13744" y="3132"/>
                    </a:lnTo>
                    <a:lnTo>
                      <a:pt x="13778" y="3160"/>
                    </a:lnTo>
                    <a:lnTo>
                      <a:pt x="13784" y="3151"/>
                    </a:lnTo>
                    <a:lnTo>
                      <a:pt x="13758" y="3112"/>
                    </a:lnTo>
                    <a:lnTo>
                      <a:pt x="13766" y="3090"/>
                    </a:lnTo>
                    <a:lnTo>
                      <a:pt x="13740" y="3066"/>
                    </a:lnTo>
                    <a:lnTo>
                      <a:pt x="13754" y="3048"/>
                    </a:lnTo>
                    <a:lnTo>
                      <a:pt x="13759" y="3016"/>
                    </a:lnTo>
                    <a:lnTo>
                      <a:pt x="13875" y="2968"/>
                    </a:lnTo>
                    <a:lnTo>
                      <a:pt x="13893" y="2977"/>
                    </a:lnTo>
                    <a:lnTo>
                      <a:pt x="13922" y="2972"/>
                    </a:lnTo>
                    <a:lnTo>
                      <a:pt x="13958" y="2993"/>
                    </a:lnTo>
                    <a:lnTo>
                      <a:pt x="14010" y="2993"/>
                    </a:lnTo>
                    <a:lnTo>
                      <a:pt x="14051" y="3033"/>
                    </a:lnTo>
                    <a:lnTo>
                      <a:pt x="14091" y="3045"/>
                    </a:lnTo>
                    <a:lnTo>
                      <a:pt x="14113" y="3081"/>
                    </a:lnTo>
                    <a:lnTo>
                      <a:pt x="14169" y="3082"/>
                    </a:lnTo>
                    <a:lnTo>
                      <a:pt x="14188" y="3116"/>
                    </a:lnTo>
                    <a:lnTo>
                      <a:pt x="14264" y="3116"/>
                    </a:lnTo>
                    <a:lnTo>
                      <a:pt x="14217" y="3088"/>
                    </a:lnTo>
                    <a:lnTo>
                      <a:pt x="14214" y="3072"/>
                    </a:lnTo>
                    <a:lnTo>
                      <a:pt x="14261" y="3085"/>
                    </a:lnTo>
                    <a:lnTo>
                      <a:pt x="14292" y="3061"/>
                    </a:lnTo>
                    <a:lnTo>
                      <a:pt x="14254" y="3041"/>
                    </a:lnTo>
                    <a:lnTo>
                      <a:pt x="14281" y="3017"/>
                    </a:lnTo>
                    <a:lnTo>
                      <a:pt x="14252" y="2987"/>
                    </a:lnTo>
                    <a:lnTo>
                      <a:pt x="14207" y="3010"/>
                    </a:lnTo>
                    <a:lnTo>
                      <a:pt x="14168" y="3000"/>
                    </a:lnTo>
                    <a:lnTo>
                      <a:pt x="14163" y="2945"/>
                    </a:lnTo>
                    <a:lnTo>
                      <a:pt x="14148" y="2906"/>
                    </a:lnTo>
                    <a:lnTo>
                      <a:pt x="14168" y="2890"/>
                    </a:lnTo>
                    <a:lnTo>
                      <a:pt x="14189" y="2907"/>
                    </a:lnTo>
                    <a:lnTo>
                      <a:pt x="14219" y="2888"/>
                    </a:lnTo>
                    <a:lnTo>
                      <a:pt x="14201" y="2861"/>
                    </a:lnTo>
                    <a:lnTo>
                      <a:pt x="14227" y="2852"/>
                    </a:lnTo>
                    <a:lnTo>
                      <a:pt x="14279" y="2892"/>
                    </a:lnTo>
                    <a:lnTo>
                      <a:pt x="14294" y="2930"/>
                    </a:lnTo>
                    <a:lnTo>
                      <a:pt x="14316" y="2922"/>
                    </a:lnTo>
                    <a:lnTo>
                      <a:pt x="14336" y="2938"/>
                    </a:lnTo>
                    <a:lnTo>
                      <a:pt x="14356" y="2927"/>
                    </a:lnTo>
                    <a:lnTo>
                      <a:pt x="14344" y="2887"/>
                    </a:lnTo>
                    <a:lnTo>
                      <a:pt x="14381" y="2872"/>
                    </a:lnTo>
                    <a:lnTo>
                      <a:pt x="14407" y="2891"/>
                    </a:lnTo>
                    <a:lnTo>
                      <a:pt x="14416" y="2860"/>
                    </a:lnTo>
                    <a:lnTo>
                      <a:pt x="14363" y="2797"/>
                    </a:lnTo>
                    <a:lnTo>
                      <a:pt x="14322" y="2793"/>
                    </a:lnTo>
                    <a:lnTo>
                      <a:pt x="14279" y="2751"/>
                    </a:lnTo>
                    <a:lnTo>
                      <a:pt x="14288" y="2712"/>
                    </a:lnTo>
                    <a:lnTo>
                      <a:pt x="14269" y="2685"/>
                    </a:lnTo>
                    <a:lnTo>
                      <a:pt x="14233" y="2701"/>
                    </a:lnTo>
                    <a:lnTo>
                      <a:pt x="14198" y="2692"/>
                    </a:lnTo>
                    <a:lnTo>
                      <a:pt x="14241" y="2667"/>
                    </a:lnTo>
                    <a:lnTo>
                      <a:pt x="14226" y="2637"/>
                    </a:lnTo>
                    <a:lnTo>
                      <a:pt x="14233" y="2628"/>
                    </a:lnTo>
                    <a:lnTo>
                      <a:pt x="14206" y="2587"/>
                    </a:lnTo>
                    <a:lnTo>
                      <a:pt x="14264" y="2586"/>
                    </a:lnTo>
                    <a:lnTo>
                      <a:pt x="14276" y="2523"/>
                    </a:lnTo>
                    <a:lnTo>
                      <a:pt x="14213" y="2543"/>
                    </a:lnTo>
                    <a:lnTo>
                      <a:pt x="14177" y="2578"/>
                    </a:lnTo>
                    <a:lnTo>
                      <a:pt x="14169" y="2617"/>
                    </a:lnTo>
                    <a:lnTo>
                      <a:pt x="14109" y="2599"/>
                    </a:lnTo>
                    <a:lnTo>
                      <a:pt x="14073" y="2533"/>
                    </a:lnTo>
                    <a:lnTo>
                      <a:pt x="14092" y="2501"/>
                    </a:lnTo>
                    <a:lnTo>
                      <a:pt x="14099" y="2453"/>
                    </a:lnTo>
                    <a:lnTo>
                      <a:pt x="14157" y="2431"/>
                    </a:lnTo>
                    <a:lnTo>
                      <a:pt x="14193" y="2437"/>
                    </a:lnTo>
                    <a:lnTo>
                      <a:pt x="14253" y="2381"/>
                    </a:lnTo>
                    <a:lnTo>
                      <a:pt x="14257" y="2356"/>
                    </a:lnTo>
                    <a:lnTo>
                      <a:pt x="14222" y="2314"/>
                    </a:lnTo>
                    <a:lnTo>
                      <a:pt x="14189" y="2319"/>
                    </a:lnTo>
                    <a:lnTo>
                      <a:pt x="14157" y="2307"/>
                    </a:lnTo>
                    <a:lnTo>
                      <a:pt x="14099" y="2307"/>
                    </a:lnTo>
                    <a:lnTo>
                      <a:pt x="14062" y="2262"/>
                    </a:lnTo>
                    <a:lnTo>
                      <a:pt x="14110" y="2242"/>
                    </a:lnTo>
                    <a:lnTo>
                      <a:pt x="14178" y="2232"/>
                    </a:lnTo>
                    <a:lnTo>
                      <a:pt x="14254" y="2265"/>
                    </a:lnTo>
                    <a:lnTo>
                      <a:pt x="14326" y="2252"/>
                    </a:lnTo>
                    <a:lnTo>
                      <a:pt x="14441" y="2249"/>
                    </a:lnTo>
                    <a:lnTo>
                      <a:pt x="14638" y="2234"/>
                    </a:lnTo>
                    <a:lnTo>
                      <a:pt x="14671" y="2215"/>
                    </a:lnTo>
                    <a:lnTo>
                      <a:pt x="14817" y="2213"/>
                    </a:lnTo>
                    <a:lnTo>
                      <a:pt x="14883" y="2220"/>
                    </a:lnTo>
                    <a:lnTo>
                      <a:pt x="14932" y="2213"/>
                    </a:lnTo>
                    <a:lnTo>
                      <a:pt x="15015" y="2214"/>
                    </a:lnTo>
                    <a:lnTo>
                      <a:pt x="14971" y="2228"/>
                    </a:lnTo>
                    <a:lnTo>
                      <a:pt x="14857" y="2278"/>
                    </a:lnTo>
                    <a:lnTo>
                      <a:pt x="14820" y="2259"/>
                    </a:lnTo>
                    <a:lnTo>
                      <a:pt x="14801" y="2265"/>
                    </a:lnTo>
                    <a:lnTo>
                      <a:pt x="14765" y="2252"/>
                    </a:lnTo>
                    <a:lnTo>
                      <a:pt x="14743" y="2324"/>
                    </a:lnTo>
                    <a:lnTo>
                      <a:pt x="14778" y="2363"/>
                    </a:lnTo>
                    <a:lnTo>
                      <a:pt x="14750" y="2374"/>
                    </a:lnTo>
                    <a:lnTo>
                      <a:pt x="14742" y="2400"/>
                    </a:lnTo>
                    <a:lnTo>
                      <a:pt x="14776" y="2421"/>
                    </a:lnTo>
                    <a:lnTo>
                      <a:pt x="14826" y="2384"/>
                    </a:lnTo>
                    <a:lnTo>
                      <a:pt x="14829" y="2348"/>
                    </a:lnTo>
                    <a:lnTo>
                      <a:pt x="14918" y="2288"/>
                    </a:lnTo>
                    <a:lnTo>
                      <a:pt x="15033" y="2242"/>
                    </a:lnTo>
                    <a:lnTo>
                      <a:pt x="15050" y="2304"/>
                    </a:lnTo>
                    <a:lnTo>
                      <a:pt x="15055" y="2392"/>
                    </a:lnTo>
                    <a:lnTo>
                      <a:pt x="15045" y="2412"/>
                    </a:lnTo>
                    <a:lnTo>
                      <a:pt x="15024" y="2356"/>
                    </a:lnTo>
                    <a:lnTo>
                      <a:pt x="14991" y="2324"/>
                    </a:lnTo>
                    <a:lnTo>
                      <a:pt x="14989" y="2288"/>
                    </a:lnTo>
                    <a:lnTo>
                      <a:pt x="14955" y="2318"/>
                    </a:lnTo>
                    <a:lnTo>
                      <a:pt x="14931" y="2309"/>
                    </a:lnTo>
                    <a:lnTo>
                      <a:pt x="14952" y="2370"/>
                    </a:lnTo>
                    <a:lnTo>
                      <a:pt x="14987" y="2384"/>
                    </a:lnTo>
                    <a:lnTo>
                      <a:pt x="15001" y="2453"/>
                    </a:lnTo>
                    <a:lnTo>
                      <a:pt x="14976" y="2508"/>
                    </a:lnTo>
                    <a:lnTo>
                      <a:pt x="14952" y="2497"/>
                    </a:lnTo>
                    <a:lnTo>
                      <a:pt x="14928" y="2518"/>
                    </a:lnTo>
                    <a:lnTo>
                      <a:pt x="14969" y="2545"/>
                    </a:lnTo>
                    <a:lnTo>
                      <a:pt x="14966" y="2568"/>
                    </a:lnTo>
                    <a:lnTo>
                      <a:pt x="14981" y="2586"/>
                    </a:lnTo>
                    <a:lnTo>
                      <a:pt x="15010" y="2586"/>
                    </a:lnTo>
                    <a:lnTo>
                      <a:pt x="15054" y="2551"/>
                    </a:lnTo>
                    <a:lnTo>
                      <a:pt x="15054" y="2504"/>
                    </a:lnTo>
                    <a:lnTo>
                      <a:pt x="15087" y="2454"/>
                    </a:lnTo>
                    <a:lnTo>
                      <a:pt x="15075" y="2422"/>
                    </a:lnTo>
                    <a:lnTo>
                      <a:pt x="15079" y="2376"/>
                    </a:lnTo>
                    <a:lnTo>
                      <a:pt x="15066" y="2200"/>
                    </a:lnTo>
                    <a:lnTo>
                      <a:pt x="15125" y="2153"/>
                    </a:lnTo>
                    <a:lnTo>
                      <a:pt x="15216" y="2133"/>
                    </a:lnTo>
                    <a:lnTo>
                      <a:pt x="15315" y="2108"/>
                    </a:lnTo>
                    <a:lnTo>
                      <a:pt x="15407" y="2119"/>
                    </a:lnTo>
                    <a:lnTo>
                      <a:pt x="15521" y="2160"/>
                    </a:lnTo>
                    <a:lnTo>
                      <a:pt x="15578" y="2235"/>
                    </a:lnTo>
                    <a:lnTo>
                      <a:pt x="15573" y="2274"/>
                    </a:lnTo>
                    <a:lnTo>
                      <a:pt x="15544" y="2295"/>
                    </a:lnTo>
                    <a:lnTo>
                      <a:pt x="15483" y="2247"/>
                    </a:lnTo>
                    <a:lnTo>
                      <a:pt x="15476" y="2258"/>
                    </a:lnTo>
                    <a:lnTo>
                      <a:pt x="15488" y="2294"/>
                    </a:lnTo>
                    <a:lnTo>
                      <a:pt x="15485" y="2328"/>
                    </a:lnTo>
                    <a:lnTo>
                      <a:pt x="15493" y="2360"/>
                    </a:lnTo>
                    <a:lnTo>
                      <a:pt x="15463" y="2384"/>
                    </a:lnTo>
                    <a:lnTo>
                      <a:pt x="15488" y="2394"/>
                    </a:lnTo>
                    <a:lnTo>
                      <a:pt x="15525" y="2372"/>
                    </a:lnTo>
                    <a:lnTo>
                      <a:pt x="15583" y="2368"/>
                    </a:lnTo>
                    <a:lnTo>
                      <a:pt x="15618" y="2333"/>
                    </a:lnTo>
                    <a:lnTo>
                      <a:pt x="15634" y="2383"/>
                    </a:lnTo>
                    <a:lnTo>
                      <a:pt x="15653" y="2419"/>
                    </a:lnTo>
                    <a:lnTo>
                      <a:pt x="15658" y="2462"/>
                    </a:lnTo>
                    <a:lnTo>
                      <a:pt x="15679" y="2484"/>
                    </a:lnTo>
                    <a:lnTo>
                      <a:pt x="15701" y="2446"/>
                    </a:lnTo>
                    <a:lnTo>
                      <a:pt x="15694" y="2422"/>
                    </a:lnTo>
                    <a:lnTo>
                      <a:pt x="15736" y="2384"/>
                    </a:lnTo>
                    <a:lnTo>
                      <a:pt x="15778" y="2405"/>
                    </a:lnTo>
                    <a:lnTo>
                      <a:pt x="15793" y="2448"/>
                    </a:lnTo>
                    <a:lnTo>
                      <a:pt x="15778" y="2472"/>
                    </a:lnTo>
                    <a:lnTo>
                      <a:pt x="15764" y="2519"/>
                    </a:lnTo>
                    <a:lnTo>
                      <a:pt x="15775" y="2536"/>
                    </a:lnTo>
                    <a:lnTo>
                      <a:pt x="15799" y="2523"/>
                    </a:lnTo>
                    <a:lnTo>
                      <a:pt x="15818" y="2481"/>
                    </a:lnTo>
                    <a:lnTo>
                      <a:pt x="15835" y="2473"/>
                    </a:lnTo>
                    <a:lnTo>
                      <a:pt x="15850" y="2498"/>
                    </a:lnTo>
                    <a:lnTo>
                      <a:pt x="15849" y="2459"/>
                    </a:lnTo>
                    <a:lnTo>
                      <a:pt x="15882" y="2391"/>
                    </a:lnTo>
                    <a:lnTo>
                      <a:pt x="15897" y="2377"/>
                    </a:lnTo>
                    <a:lnTo>
                      <a:pt x="15923" y="2389"/>
                    </a:lnTo>
                    <a:lnTo>
                      <a:pt x="16003" y="2444"/>
                    </a:lnTo>
                    <a:lnTo>
                      <a:pt x="16089" y="2464"/>
                    </a:lnTo>
                    <a:lnTo>
                      <a:pt x="16137" y="2522"/>
                    </a:lnTo>
                    <a:lnTo>
                      <a:pt x="16129" y="2552"/>
                    </a:lnTo>
                    <a:lnTo>
                      <a:pt x="16074" y="2586"/>
                    </a:lnTo>
                    <a:lnTo>
                      <a:pt x="16037" y="2624"/>
                    </a:lnTo>
                    <a:lnTo>
                      <a:pt x="16085" y="2599"/>
                    </a:lnTo>
                    <a:lnTo>
                      <a:pt x="16158" y="2584"/>
                    </a:lnTo>
                    <a:lnTo>
                      <a:pt x="16206" y="2601"/>
                    </a:lnTo>
                    <a:lnTo>
                      <a:pt x="16263" y="2587"/>
                    </a:lnTo>
                    <a:lnTo>
                      <a:pt x="16304" y="2549"/>
                    </a:lnTo>
                    <a:lnTo>
                      <a:pt x="16343" y="2531"/>
                    </a:lnTo>
                    <a:lnTo>
                      <a:pt x="16412" y="2474"/>
                    </a:lnTo>
                    <a:lnTo>
                      <a:pt x="16446" y="2461"/>
                    </a:lnTo>
                    <a:lnTo>
                      <a:pt x="16501" y="2405"/>
                    </a:lnTo>
                    <a:lnTo>
                      <a:pt x="16548" y="2393"/>
                    </a:lnTo>
                    <a:lnTo>
                      <a:pt x="16677" y="2329"/>
                    </a:lnTo>
                    <a:lnTo>
                      <a:pt x="16741" y="2307"/>
                    </a:lnTo>
                    <a:lnTo>
                      <a:pt x="16778" y="2314"/>
                    </a:lnTo>
                    <a:lnTo>
                      <a:pt x="16782" y="2300"/>
                    </a:lnTo>
                    <a:lnTo>
                      <a:pt x="16855" y="2253"/>
                    </a:lnTo>
                    <a:lnTo>
                      <a:pt x="16895" y="2244"/>
                    </a:lnTo>
                    <a:lnTo>
                      <a:pt x="16982" y="2247"/>
                    </a:lnTo>
                    <a:lnTo>
                      <a:pt x="17150" y="2303"/>
                    </a:lnTo>
                    <a:lnTo>
                      <a:pt x="17220" y="2378"/>
                    </a:lnTo>
                    <a:lnTo>
                      <a:pt x="17292" y="2416"/>
                    </a:lnTo>
                    <a:lnTo>
                      <a:pt x="17354" y="2486"/>
                    </a:lnTo>
                    <a:lnTo>
                      <a:pt x="17386" y="2547"/>
                    </a:lnTo>
                    <a:lnTo>
                      <a:pt x="17390" y="2578"/>
                    </a:lnTo>
                    <a:lnTo>
                      <a:pt x="17405" y="2597"/>
                    </a:lnTo>
                    <a:lnTo>
                      <a:pt x="17403" y="2646"/>
                    </a:lnTo>
                    <a:lnTo>
                      <a:pt x="17438" y="2713"/>
                    </a:lnTo>
                    <a:lnTo>
                      <a:pt x="17441" y="2746"/>
                    </a:lnTo>
                    <a:lnTo>
                      <a:pt x="17417" y="2782"/>
                    </a:lnTo>
                    <a:lnTo>
                      <a:pt x="17456" y="2773"/>
                    </a:lnTo>
                    <a:lnTo>
                      <a:pt x="17496" y="2725"/>
                    </a:lnTo>
                    <a:lnTo>
                      <a:pt x="17543" y="2725"/>
                    </a:lnTo>
                    <a:lnTo>
                      <a:pt x="17565" y="2747"/>
                    </a:lnTo>
                    <a:lnTo>
                      <a:pt x="17568" y="2722"/>
                    </a:lnTo>
                    <a:lnTo>
                      <a:pt x="17614" y="2716"/>
                    </a:lnTo>
                    <a:lnTo>
                      <a:pt x="17651" y="2738"/>
                    </a:lnTo>
                    <a:lnTo>
                      <a:pt x="17667" y="2779"/>
                    </a:lnTo>
                    <a:lnTo>
                      <a:pt x="17675" y="2747"/>
                    </a:lnTo>
                    <a:lnTo>
                      <a:pt x="17660" y="2694"/>
                    </a:lnTo>
                    <a:lnTo>
                      <a:pt x="17690" y="2691"/>
                    </a:lnTo>
                    <a:lnTo>
                      <a:pt x="17716" y="2736"/>
                    </a:lnTo>
                    <a:lnTo>
                      <a:pt x="17773" y="2790"/>
                    </a:lnTo>
                    <a:lnTo>
                      <a:pt x="17784" y="2852"/>
                    </a:lnTo>
                    <a:lnTo>
                      <a:pt x="17814" y="2852"/>
                    </a:lnTo>
                    <a:lnTo>
                      <a:pt x="17865" y="2916"/>
                    </a:lnTo>
                    <a:lnTo>
                      <a:pt x="17864" y="2896"/>
                    </a:lnTo>
                    <a:lnTo>
                      <a:pt x="17847" y="2842"/>
                    </a:lnTo>
                    <a:lnTo>
                      <a:pt x="17813" y="2826"/>
                    </a:lnTo>
                    <a:lnTo>
                      <a:pt x="17806" y="2795"/>
                    </a:lnTo>
                    <a:lnTo>
                      <a:pt x="17843" y="2816"/>
                    </a:lnTo>
                    <a:lnTo>
                      <a:pt x="17872" y="2812"/>
                    </a:lnTo>
                    <a:lnTo>
                      <a:pt x="17906" y="2847"/>
                    </a:lnTo>
                    <a:lnTo>
                      <a:pt x="17953" y="2912"/>
                    </a:lnTo>
                    <a:lnTo>
                      <a:pt x="17944" y="2860"/>
                    </a:lnTo>
                    <a:lnTo>
                      <a:pt x="17880" y="2771"/>
                    </a:lnTo>
                    <a:lnTo>
                      <a:pt x="17883" y="2691"/>
                    </a:lnTo>
                    <a:lnTo>
                      <a:pt x="17882" y="2625"/>
                    </a:lnTo>
                    <a:lnTo>
                      <a:pt x="17923" y="2577"/>
                    </a:lnTo>
                    <a:lnTo>
                      <a:pt x="17992" y="2570"/>
                    </a:lnTo>
                    <a:lnTo>
                      <a:pt x="18024" y="2545"/>
                    </a:lnTo>
                    <a:lnTo>
                      <a:pt x="18083" y="2521"/>
                    </a:lnTo>
                    <a:lnTo>
                      <a:pt x="18078" y="2495"/>
                    </a:lnTo>
                    <a:lnTo>
                      <a:pt x="18090" y="2482"/>
                    </a:lnTo>
                    <a:lnTo>
                      <a:pt x="18113" y="2483"/>
                    </a:lnTo>
                    <a:lnTo>
                      <a:pt x="18147" y="2515"/>
                    </a:lnTo>
                    <a:lnTo>
                      <a:pt x="18176" y="2524"/>
                    </a:lnTo>
                    <a:lnTo>
                      <a:pt x="18226" y="2514"/>
                    </a:lnTo>
                    <a:lnTo>
                      <a:pt x="18272" y="2479"/>
                    </a:lnTo>
                    <a:lnTo>
                      <a:pt x="18297" y="2487"/>
                    </a:lnTo>
                    <a:lnTo>
                      <a:pt x="18358" y="2464"/>
                    </a:lnTo>
                    <a:lnTo>
                      <a:pt x="18430" y="2471"/>
                    </a:lnTo>
                    <a:lnTo>
                      <a:pt x="18462" y="2449"/>
                    </a:lnTo>
                    <a:lnTo>
                      <a:pt x="18478" y="2448"/>
                    </a:lnTo>
                    <a:lnTo>
                      <a:pt x="18482" y="2468"/>
                    </a:lnTo>
                    <a:lnTo>
                      <a:pt x="18504" y="2491"/>
                    </a:lnTo>
                    <a:lnTo>
                      <a:pt x="18519" y="2454"/>
                    </a:lnTo>
                    <a:lnTo>
                      <a:pt x="18559" y="2399"/>
                    </a:lnTo>
                    <a:lnTo>
                      <a:pt x="18552" y="2375"/>
                    </a:lnTo>
                    <a:lnTo>
                      <a:pt x="18552" y="2329"/>
                    </a:lnTo>
                    <a:lnTo>
                      <a:pt x="18556" y="2291"/>
                    </a:lnTo>
                    <a:lnTo>
                      <a:pt x="18575" y="2274"/>
                    </a:lnTo>
                    <a:lnTo>
                      <a:pt x="18629" y="2288"/>
                    </a:lnTo>
                    <a:lnTo>
                      <a:pt x="18647" y="2327"/>
                    </a:lnTo>
                    <a:lnTo>
                      <a:pt x="18654" y="2347"/>
                    </a:lnTo>
                    <a:lnTo>
                      <a:pt x="18698" y="2352"/>
                    </a:lnTo>
                    <a:lnTo>
                      <a:pt x="18729" y="2377"/>
                    </a:lnTo>
                    <a:lnTo>
                      <a:pt x="18728" y="2418"/>
                    </a:lnTo>
                    <a:lnTo>
                      <a:pt x="18777" y="2473"/>
                    </a:lnTo>
                    <a:lnTo>
                      <a:pt x="18802" y="2489"/>
                    </a:lnTo>
                    <a:lnTo>
                      <a:pt x="18853" y="2482"/>
                    </a:lnTo>
                    <a:lnTo>
                      <a:pt x="18936" y="2499"/>
                    </a:lnTo>
                    <a:lnTo>
                      <a:pt x="18947" y="2489"/>
                    </a:lnTo>
                    <a:lnTo>
                      <a:pt x="18971" y="2493"/>
                    </a:lnTo>
                    <a:lnTo>
                      <a:pt x="19028" y="2571"/>
                    </a:lnTo>
                    <a:lnTo>
                      <a:pt x="19028" y="2608"/>
                    </a:lnTo>
                    <a:lnTo>
                      <a:pt x="19051" y="2629"/>
                    </a:lnTo>
                    <a:lnTo>
                      <a:pt x="19107" y="2637"/>
                    </a:lnTo>
                    <a:lnTo>
                      <a:pt x="19135" y="2618"/>
                    </a:lnTo>
                    <a:lnTo>
                      <a:pt x="19177" y="2612"/>
                    </a:lnTo>
                    <a:lnTo>
                      <a:pt x="19172" y="2586"/>
                    </a:lnTo>
                    <a:lnTo>
                      <a:pt x="19212" y="2559"/>
                    </a:lnTo>
                    <a:lnTo>
                      <a:pt x="19236" y="2567"/>
                    </a:lnTo>
                    <a:lnTo>
                      <a:pt x="19250" y="2553"/>
                    </a:lnTo>
                    <a:lnTo>
                      <a:pt x="19226" y="2521"/>
                    </a:lnTo>
                    <a:lnTo>
                      <a:pt x="19242" y="2507"/>
                    </a:lnTo>
                    <a:lnTo>
                      <a:pt x="19231" y="2486"/>
                    </a:lnTo>
                    <a:lnTo>
                      <a:pt x="19236" y="2462"/>
                    </a:lnTo>
                    <a:lnTo>
                      <a:pt x="19202" y="2419"/>
                    </a:lnTo>
                    <a:lnTo>
                      <a:pt x="19152" y="2403"/>
                    </a:lnTo>
                    <a:lnTo>
                      <a:pt x="19141" y="2348"/>
                    </a:lnTo>
                    <a:lnTo>
                      <a:pt x="19079" y="2288"/>
                    </a:lnTo>
                    <a:lnTo>
                      <a:pt x="19055" y="2281"/>
                    </a:lnTo>
                    <a:lnTo>
                      <a:pt x="19039" y="2255"/>
                    </a:lnTo>
                    <a:lnTo>
                      <a:pt x="18978" y="2227"/>
                    </a:lnTo>
                    <a:lnTo>
                      <a:pt x="18947" y="2254"/>
                    </a:lnTo>
                    <a:lnTo>
                      <a:pt x="18927" y="2253"/>
                    </a:lnTo>
                    <a:lnTo>
                      <a:pt x="18926" y="2208"/>
                    </a:lnTo>
                    <a:lnTo>
                      <a:pt x="18941" y="2188"/>
                    </a:lnTo>
                    <a:lnTo>
                      <a:pt x="18915" y="2135"/>
                    </a:lnTo>
                    <a:lnTo>
                      <a:pt x="18905" y="2102"/>
                    </a:lnTo>
                    <a:lnTo>
                      <a:pt x="18883" y="2085"/>
                    </a:lnTo>
                    <a:lnTo>
                      <a:pt x="18862" y="2030"/>
                    </a:lnTo>
                    <a:lnTo>
                      <a:pt x="18814" y="1995"/>
                    </a:lnTo>
                    <a:lnTo>
                      <a:pt x="18821" y="1985"/>
                    </a:lnTo>
                    <a:lnTo>
                      <a:pt x="18899" y="1973"/>
                    </a:lnTo>
                    <a:lnTo>
                      <a:pt x="18921" y="1987"/>
                    </a:lnTo>
                    <a:lnTo>
                      <a:pt x="19015" y="1978"/>
                    </a:lnTo>
                    <a:lnTo>
                      <a:pt x="19092" y="1979"/>
                    </a:lnTo>
                    <a:lnTo>
                      <a:pt x="19096" y="1955"/>
                    </a:lnTo>
                    <a:lnTo>
                      <a:pt x="19136" y="1940"/>
                    </a:lnTo>
                    <a:lnTo>
                      <a:pt x="19181" y="1970"/>
                    </a:lnTo>
                    <a:lnTo>
                      <a:pt x="19210" y="1958"/>
                    </a:lnTo>
                    <a:lnTo>
                      <a:pt x="19232" y="1960"/>
                    </a:lnTo>
                    <a:lnTo>
                      <a:pt x="19231" y="1928"/>
                    </a:lnTo>
                    <a:lnTo>
                      <a:pt x="19280" y="1923"/>
                    </a:lnTo>
                    <a:lnTo>
                      <a:pt x="19292" y="1945"/>
                    </a:lnTo>
                    <a:lnTo>
                      <a:pt x="19305" y="1944"/>
                    </a:lnTo>
                    <a:lnTo>
                      <a:pt x="19324" y="1905"/>
                    </a:lnTo>
                    <a:lnTo>
                      <a:pt x="19356" y="1918"/>
                    </a:lnTo>
                    <a:lnTo>
                      <a:pt x="19359" y="1884"/>
                    </a:lnTo>
                    <a:lnTo>
                      <a:pt x="19496" y="1848"/>
                    </a:lnTo>
                    <a:lnTo>
                      <a:pt x="19512" y="1879"/>
                    </a:lnTo>
                    <a:lnTo>
                      <a:pt x="19520" y="1853"/>
                    </a:lnTo>
                    <a:lnTo>
                      <a:pt x="19542" y="1824"/>
                    </a:lnTo>
                    <a:lnTo>
                      <a:pt x="19555" y="1833"/>
                    </a:lnTo>
                    <a:lnTo>
                      <a:pt x="19603" y="1826"/>
                    </a:lnTo>
                    <a:lnTo>
                      <a:pt x="19626" y="1823"/>
                    </a:lnTo>
                    <a:lnTo>
                      <a:pt x="19656" y="1849"/>
                    </a:lnTo>
                    <a:lnTo>
                      <a:pt x="19720" y="1850"/>
                    </a:lnTo>
                    <a:lnTo>
                      <a:pt x="19752" y="1835"/>
                    </a:lnTo>
                    <a:lnTo>
                      <a:pt x="19769" y="1858"/>
                    </a:lnTo>
                    <a:lnTo>
                      <a:pt x="19794" y="1866"/>
                    </a:lnTo>
                    <a:lnTo>
                      <a:pt x="19813" y="1843"/>
                    </a:lnTo>
                    <a:lnTo>
                      <a:pt x="19869" y="1837"/>
                    </a:lnTo>
                    <a:lnTo>
                      <a:pt x="19974" y="1870"/>
                    </a:lnTo>
                    <a:lnTo>
                      <a:pt x="20013" y="1889"/>
                    </a:lnTo>
                    <a:lnTo>
                      <a:pt x="20038" y="1880"/>
                    </a:lnTo>
                    <a:lnTo>
                      <a:pt x="20026" y="1870"/>
                    </a:lnTo>
                    <a:lnTo>
                      <a:pt x="20063" y="1861"/>
                    </a:lnTo>
                    <a:lnTo>
                      <a:pt x="20090" y="1880"/>
                    </a:lnTo>
                    <a:lnTo>
                      <a:pt x="20070" y="1899"/>
                    </a:lnTo>
                    <a:lnTo>
                      <a:pt x="20087" y="1910"/>
                    </a:lnTo>
                    <a:lnTo>
                      <a:pt x="20138" y="1898"/>
                    </a:lnTo>
                    <a:lnTo>
                      <a:pt x="20255" y="1910"/>
                    </a:lnTo>
                    <a:lnTo>
                      <a:pt x="20355" y="1978"/>
                    </a:lnTo>
                    <a:lnTo>
                      <a:pt x="20350" y="1994"/>
                    </a:lnTo>
                    <a:lnTo>
                      <a:pt x="20319" y="1978"/>
                    </a:lnTo>
                    <a:lnTo>
                      <a:pt x="20259" y="1956"/>
                    </a:lnTo>
                    <a:lnTo>
                      <a:pt x="20255" y="1969"/>
                    </a:lnTo>
                    <a:lnTo>
                      <a:pt x="20358" y="2005"/>
                    </a:lnTo>
                    <a:lnTo>
                      <a:pt x="20409" y="2008"/>
                    </a:lnTo>
                    <a:lnTo>
                      <a:pt x="20421" y="1980"/>
                    </a:lnTo>
                    <a:lnTo>
                      <a:pt x="20465" y="1977"/>
                    </a:lnTo>
                    <a:lnTo>
                      <a:pt x="20514" y="1979"/>
                    </a:lnTo>
                    <a:lnTo>
                      <a:pt x="20506" y="1950"/>
                    </a:lnTo>
                    <a:lnTo>
                      <a:pt x="20526" y="1940"/>
                    </a:lnTo>
                    <a:lnTo>
                      <a:pt x="20557" y="1965"/>
                    </a:lnTo>
                    <a:lnTo>
                      <a:pt x="20589" y="1975"/>
                    </a:lnTo>
                    <a:lnTo>
                      <a:pt x="20607" y="1987"/>
                    </a:lnTo>
                    <a:lnTo>
                      <a:pt x="20608" y="1969"/>
                    </a:lnTo>
                    <a:lnTo>
                      <a:pt x="20614" y="1960"/>
                    </a:lnTo>
                    <a:lnTo>
                      <a:pt x="20664" y="1973"/>
                    </a:lnTo>
                    <a:lnTo>
                      <a:pt x="20666" y="1995"/>
                    </a:lnTo>
                    <a:lnTo>
                      <a:pt x="20721" y="2014"/>
                    </a:lnTo>
                    <a:lnTo>
                      <a:pt x="20762" y="1999"/>
                    </a:lnTo>
                    <a:lnTo>
                      <a:pt x="20907" y="2027"/>
                    </a:lnTo>
                    <a:lnTo>
                      <a:pt x="20892" y="2000"/>
                    </a:lnTo>
                    <a:lnTo>
                      <a:pt x="20941" y="1999"/>
                    </a:lnTo>
                    <a:lnTo>
                      <a:pt x="20956" y="2029"/>
                    </a:lnTo>
                    <a:lnTo>
                      <a:pt x="20984" y="2038"/>
                    </a:lnTo>
                    <a:lnTo>
                      <a:pt x="20977" y="2005"/>
                    </a:lnTo>
                    <a:lnTo>
                      <a:pt x="20991" y="2000"/>
                    </a:lnTo>
                    <a:lnTo>
                      <a:pt x="21046" y="2010"/>
                    </a:lnTo>
                    <a:lnTo>
                      <a:pt x="21036" y="2027"/>
                    </a:lnTo>
                    <a:lnTo>
                      <a:pt x="21063" y="2060"/>
                    </a:lnTo>
                    <a:lnTo>
                      <a:pt x="21111" y="2048"/>
                    </a:lnTo>
                    <a:lnTo>
                      <a:pt x="21111" y="2030"/>
                    </a:lnTo>
                    <a:lnTo>
                      <a:pt x="21092" y="2018"/>
                    </a:lnTo>
                    <a:lnTo>
                      <a:pt x="21147" y="2020"/>
                    </a:lnTo>
                    <a:lnTo>
                      <a:pt x="21164" y="2033"/>
                    </a:lnTo>
                    <a:lnTo>
                      <a:pt x="21156" y="2057"/>
                    </a:lnTo>
                    <a:lnTo>
                      <a:pt x="21187" y="2088"/>
                    </a:lnTo>
                    <a:lnTo>
                      <a:pt x="21247" y="2113"/>
                    </a:lnTo>
                    <a:lnTo>
                      <a:pt x="21293" y="2094"/>
                    </a:lnTo>
                    <a:lnTo>
                      <a:pt x="21229" y="2072"/>
                    </a:lnTo>
                    <a:lnTo>
                      <a:pt x="21199" y="2054"/>
                    </a:lnTo>
                    <a:lnTo>
                      <a:pt x="21192" y="2032"/>
                    </a:lnTo>
                    <a:lnTo>
                      <a:pt x="21227" y="2024"/>
                    </a:lnTo>
                    <a:lnTo>
                      <a:pt x="21267" y="2029"/>
                    </a:lnTo>
                    <a:lnTo>
                      <a:pt x="21335" y="2066"/>
                    </a:lnTo>
                    <a:lnTo>
                      <a:pt x="21350" y="2104"/>
                    </a:lnTo>
                    <a:lnTo>
                      <a:pt x="21365" y="2114"/>
                    </a:lnTo>
                    <a:lnTo>
                      <a:pt x="21375" y="2085"/>
                    </a:lnTo>
                    <a:lnTo>
                      <a:pt x="21366" y="2073"/>
                    </a:lnTo>
                    <a:lnTo>
                      <a:pt x="21394" y="2078"/>
                    </a:lnTo>
                    <a:lnTo>
                      <a:pt x="21415" y="2098"/>
                    </a:lnTo>
                    <a:lnTo>
                      <a:pt x="21410" y="2113"/>
                    </a:lnTo>
                    <a:lnTo>
                      <a:pt x="21444" y="2153"/>
                    </a:lnTo>
                    <a:lnTo>
                      <a:pt x="21498" y="2251"/>
                    </a:lnTo>
                    <a:lnTo>
                      <a:pt x="21558" y="2270"/>
                    </a:lnTo>
                    <a:lnTo>
                      <a:pt x="21568" y="2307"/>
                    </a:lnTo>
                    <a:lnTo>
                      <a:pt x="21599" y="2335"/>
                    </a:lnTo>
                    <a:lnTo>
                      <a:pt x="21620" y="2370"/>
                    </a:lnTo>
                    <a:lnTo>
                      <a:pt x="21604" y="2387"/>
                    </a:lnTo>
                    <a:lnTo>
                      <a:pt x="21616" y="2424"/>
                    </a:lnTo>
                    <a:lnTo>
                      <a:pt x="21642" y="2436"/>
                    </a:lnTo>
                    <a:lnTo>
                      <a:pt x="21676" y="2404"/>
                    </a:lnTo>
                    <a:lnTo>
                      <a:pt x="21720" y="2411"/>
                    </a:lnTo>
                    <a:lnTo>
                      <a:pt x="21748" y="2459"/>
                    </a:lnTo>
                    <a:lnTo>
                      <a:pt x="21778" y="2466"/>
                    </a:lnTo>
                    <a:lnTo>
                      <a:pt x="21784" y="2456"/>
                    </a:lnTo>
                    <a:lnTo>
                      <a:pt x="21769" y="2445"/>
                    </a:lnTo>
                    <a:lnTo>
                      <a:pt x="21758" y="2413"/>
                    </a:lnTo>
                    <a:lnTo>
                      <a:pt x="21778" y="2384"/>
                    </a:lnTo>
                    <a:lnTo>
                      <a:pt x="21799" y="2393"/>
                    </a:lnTo>
                    <a:lnTo>
                      <a:pt x="21819" y="2437"/>
                    </a:lnTo>
                    <a:lnTo>
                      <a:pt x="21850" y="2468"/>
                    </a:lnTo>
                    <a:lnTo>
                      <a:pt x="21848" y="2454"/>
                    </a:lnTo>
                    <a:lnTo>
                      <a:pt x="21825" y="2399"/>
                    </a:lnTo>
                    <a:lnTo>
                      <a:pt x="21823" y="2369"/>
                    </a:lnTo>
                    <a:lnTo>
                      <a:pt x="21798" y="2340"/>
                    </a:lnTo>
                    <a:lnTo>
                      <a:pt x="21754" y="2363"/>
                    </a:lnTo>
                    <a:lnTo>
                      <a:pt x="21710" y="2371"/>
                    </a:lnTo>
                    <a:lnTo>
                      <a:pt x="21703" y="2343"/>
                    </a:lnTo>
                    <a:lnTo>
                      <a:pt x="21725" y="2317"/>
                    </a:lnTo>
                    <a:lnTo>
                      <a:pt x="21715" y="2277"/>
                    </a:lnTo>
                    <a:lnTo>
                      <a:pt x="21654" y="2234"/>
                    </a:lnTo>
                    <a:lnTo>
                      <a:pt x="21622" y="2204"/>
                    </a:lnTo>
                    <a:lnTo>
                      <a:pt x="21606" y="2169"/>
                    </a:lnTo>
                    <a:lnTo>
                      <a:pt x="21585" y="2169"/>
                    </a:lnTo>
                    <a:lnTo>
                      <a:pt x="21539" y="2205"/>
                    </a:lnTo>
                    <a:lnTo>
                      <a:pt x="21534" y="2187"/>
                    </a:lnTo>
                    <a:lnTo>
                      <a:pt x="21569" y="2158"/>
                    </a:lnTo>
                    <a:lnTo>
                      <a:pt x="21594" y="2108"/>
                    </a:lnTo>
                    <a:lnTo>
                      <a:pt x="21638" y="2045"/>
                    </a:lnTo>
                    <a:lnTo>
                      <a:pt x="21661" y="2040"/>
                    </a:lnTo>
                    <a:lnTo>
                      <a:pt x="21656" y="2058"/>
                    </a:lnTo>
                    <a:lnTo>
                      <a:pt x="21682" y="2122"/>
                    </a:lnTo>
                    <a:lnTo>
                      <a:pt x="21717" y="2131"/>
                    </a:lnTo>
                    <a:lnTo>
                      <a:pt x="21726" y="2118"/>
                    </a:lnTo>
                    <a:lnTo>
                      <a:pt x="21696" y="2092"/>
                    </a:lnTo>
                    <a:lnTo>
                      <a:pt x="21683" y="2062"/>
                    </a:lnTo>
                    <a:lnTo>
                      <a:pt x="21701" y="2059"/>
                    </a:lnTo>
                    <a:lnTo>
                      <a:pt x="21741" y="2035"/>
                    </a:lnTo>
                    <a:lnTo>
                      <a:pt x="21753" y="2010"/>
                    </a:lnTo>
                    <a:lnTo>
                      <a:pt x="21710" y="2010"/>
                    </a:lnTo>
                    <a:lnTo>
                      <a:pt x="21729" y="1995"/>
                    </a:lnTo>
                    <a:lnTo>
                      <a:pt x="21744" y="1986"/>
                    </a:lnTo>
                    <a:lnTo>
                      <a:pt x="21778" y="1978"/>
                    </a:lnTo>
                    <a:lnTo>
                      <a:pt x="21808" y="1929"/>
                    </a:lnTo>
                    <a:lnTo>
                      <a:pt x="21837" y="1933"/>
                    </a:lnTo>
                    <a:lnTo>
                      <a:pt x="21851" y="1953"/>
                    </a:lnTo>
                    <a:lnTo>
                      <a:pt x="21868" y="1947"/>
                    </a:lnTo>
                    <a:lnTo>
                      <a:pt x="21899" y="1955"/>
                    </a:lnTo>
                    <a:lnTo>
                      <a:pt x="21903" y="1971"/>
                    </a:lnTo>
                    <a:lnTo>
                      <a:pt x="21933" y="2000"/>
                    </a:lnTo>
                    <a:lnTo>
                      <a:pt x="21982" y="2009"/>
                    </a:lnTo>
                    <a:lnTo>
                      <a:pt x="22006" y="1997"/>
                    </a:lnTo>
                    <a:lnTo>
                      <a:pt x="22111" y="2015"/>
                    </a:lnTo>
                    <a:lnTo>
                      <a:pt x="22104" y="2051"/>
                    </a:lnTo>
                    <a:lnTo>
                      <a:pt x="22112" y="2068"/>
                    </a:lnTo>
                    <a:lnTo>
                      <a:pt x="22132" y="2058"/>
                    </a:lnTo>
                    <a:lnTo>
                      <a:pt x="22135" y="2034"/>
                    </a:lnTo>
                    <a:lnTo>
                      <a:pt x="22165" y="2037"/>
                    </a:lnTo>
                    <a:lnTo>
                      <a:pt x="22167" y="2080"/>
                    </a:lnTo>
                    <a:lnTo>
                      <a:pt x="22195" y="2058"/>
                    </a:lnTo>
                    <a:lnTo>
                      <a:pt x="22229" y="2021"/>
                    </a:lnTo>
                    <a:lnTo>
                      <a:pt x="22261" y="2033"/>
                    </a:lnTo>
                    <a:lnTo>
                      <a:pt x="22260" y="2058"/>
                    </a:lnTo>
                    <a:lnTo>
                      <a:pt x="22240" y="2084"/>
                    </a:lnTo>
                    <a:lnTo>
                      <a:pt x="22233" y="2105"/>
                    </a:lnTo>
                    <a:lnTo>
                      <a:pt x="22263" y="2196"/>
                    </a:lnTo>
                    <a:lnTo>
                      <a:pt x="22251" y="2241"/>
                    </a:lnTo>
                    <a:lnTo>
                      <a:pt x="22255" y="2261"/>
                    </a:lnTo>
                    <a:lnTo>
                      <a:pt x="22287" y="2253"/>
                    </a:lnTo>
                    <a:lnTo>
                      <a:pt x="22308" y="2290"/>
                    </a:lnTo>
                    <a:lnTo>
                      <a:pt x="22345" y="2306"/>
                    </a:lnTo>
                    <a:lnTo>
                      <a:pt x="22358" y="2342"/>
                    </a:lnTo>
                    <a:lnTo>
                      <a:pt x="22340" y="2364"/>
                    </a:lnTo>
                    <a:lnTo>
                      <a:pt x="22286" y="2362"/>
                    </a:lnTo>
                    <a:lnTo>
                      <a:pt x="22229" y="2371"/>
                    </a:lnTo>
                    <a:lnTo>
                      <a:pt x="22305" y="2388"/>
                    </a:lnTo>
                    <a:lnTo>
                      <a:pt x="22326" y="2419"/>
                    </a:lnTo>
                    <a:lnTo>
                      <a:pt x="22317" y="2448"/>
                    </a:lnTo>
                    <a:lnTo>
                      <a:pt x="22278" y="2457"/>
                    </a:lnTo>
                    <a:lnTo>
                      <a:pt x="22246" y="2515"/>
                    </a:lnTo>
                    <a:lnTo>
                      <a:pt x="22235" y="2496"/>
                    </a:lnTo>
                    <a:lnTo>
                      <a:pt x="22193" y="2529"/>
                    </a:lnTo>
                    <a:lnTo>
                      <a:pt x="22148" y="2528"/>
                    </a:lnTo>
                    <a:lnTo>
                      <a:pt x="22112" y="2560"/>
                    </a:lnTo>
                    <a:lnTo>
                      <a:pt x="22160" y="2553"/>
                    </a:lnTo>
                    <a:lnTo>
                      <a:pt x="22186" y="2565"/>
                    </a:lnTo>
                    <a:lnTo>
                      <a:pt x="22203" y="2592"/>
                    </a:lnTo>
                    <a:lnTo>
                      <a:pt x="22230" y="2564"/>
                    </a:lnTo>
                    <a:lnTo>
                      <a:pt x="22245" y="2565"/>
                    </a:lnTo>
                    <a:lnTo>
                      <a:pt x="22250" y="2595"/>
                    </a:lnTo>
                    <a:lnTo>
                      <a:pt x="22281" y="2639"/>
                    </a:lnTo>
                    <a:lnTo>
                      <a:pt x="22253" y="2658"/>
                    </a:lnTo>
                    <a:lnTo>
                      <a:pt x="22245" y="2711"/>
                    </a:lnTo>
                    <a:lnTo>
                      <a:pt x="22286" y="2669"/>
                    </a:lnTo>
                    <a:lnTo>
                      <a:pt x="22329" y="2665"/>
                    </a:lnTo>
                    <a:lnTo>
                      <a:pt x="22374" y="2703"/>
                    </a:lnTo>
                    <a:lnTo>
                      <a:pt x="22369" y="2728"/>
                    </a:lnTo>
                    <a:lnTo>
                      <a:pt x="22394" y="2772"/>
                    </a:lnTo>
                    <a:lnTo>
                      <a:pt x="22354" y="2801"/>
                    </a:lnTo>
                    <a:lnTo>
                      <a:pt x="22375" y="2811"/>
                    </a:lnTo>
                    <a:lnTo>
                      <a:pt x="22384" y="2862"/>
                    </a:lnTo>
                    <a:lnTo>
                      <a:pt x="22347" y="2879"/>
                    </a:lnTo>
                    <a:lnTo>
                      <a:pt x="22344" y="2903"/>
                    </a:lnTo>
                    <a:lnTo>
                      <a:pt x="22358" y="2926"/>
                    </a:lnTo>
                    <a:lnTo>
                      <a:pt x="22362" y="2898"/>
                    </a:lnTo>
                    <a:lnTo>
                      <a:pt x="22390" y="2891"/>
                    </a:lnTo>
                    <a:lnTo>
                      <a:pt x="22412" y="2914"/>
                    </a:lnTo>
                    <a:lnTo>
                      <a:pt x="22405" y="2958"/>
                    </a:lnTo>
                    <a:lnTo>
                      <a:pt x="22444" y="2949"/>
                    </a:lnTo>
                    <a:lnTo>
                      <a:pt x="22457" y="2973"/>
                    </a:lnTo>
                    <a:lnTo>
                      <a:pt x="22459" y="2945"/>
                    </a:lnTo>
                    <a:lnTo>
                      <a:pt x="22480" y="2927"/>
                    </a:lnTo>
                    <a:lnTo>
                      <a:pt x="22504" y="2940"/>
                    </a:lnTo>
                    <a:lnTo>
                      <a:pt x="22539" y="2945"/>
                    </a:lnTo>
                    <a:lnTo>
                      <a:pt x="22539" y="2988"/>
                    </a:lnTo>
                    <a:lnTo>
                      <a:pt x="22514" y="3000"/>
                    </a:lnTo>
                    <a:lnTo>
                      <a:pt x="22483" y="2980"/>
                    </a:lnTo>
                    <a:lnTo>
                      <a:pt x="22461" y="3010"/>
                    </a:lnTo>
                    <a:lnTo>
                      <a:pt x="22499" y="3033"/>
                    </a:lnTo>
                    <a:lnTo>
                      <a:pt x="22528" y="3028"/>
                    </a:lnTo>
                    <a:lnTo>
                      <a:pt x="22552" y="3075"/>
                    </a:lnTo>
                    <a:lnTo>
                      <a:pt x="22550" y="3098"/>
                    </a:lnTo>
                    <a:lnTo>
                      <a:pt x="22502" y="3120"/>
                    </a:lnTo>
                    <a:lnTo>
                      <a:pt x="22464" y="3065"/>
                    </a:lnTo>
                    <a:lnTo>
                      <a:pt x="22453" y="3056"/>
                    </a:lnTo>
                    <a:lnTo>
                      <a:pt x="22472" y="3120"/>
                    </a:lnTo>
                    <a:lnTo>
                      <a:pt x="22445" y="3145"/>
                    </a:lnTo>
                    <a:lnTo>
                      <a:pt x="22428" y="3142"/>
                    </a:lnTo>
                    <a:lnTo>
                      <a:pt x="22419" y="3127"/>
                    </a:lnTo>
                    <a:lnTo>
                      <a:pt x="22392" y="3132"/>
                    </a:lnTo>
                    <a:lnTo>
                      <a:pt x="22371" y="3117"/>
                    </a:lnTo>
                    <a:lnTo>
                      <a:pt x="22291" y="3110"/>
                    </a:lnTo>
                    <a:lnTo>
                      <a:pt x="22262" y="3127"/>
                    </a:lnTo>
                    <a:lnTo>
                      <a:pt x="22229" y="3127"/>
                    </a:lnTo>
                    <a:lnTo>
                      <a:pt x="22237" y="3103"/>
                    </a:lnTo>
                    <a:lnTo>
                      <a:pt x="22224" y="3079"/>
                    </a:lnTo>
                    <a:lnTo>
                      <a:pt x="22198" y="3075"/>
                    </a:lnTo>
                    <a:lnTo>
                      <a:pt x="22205" y="3119"/>
                    </a:lnTo>
                    <a:lnTo>
                      <a:pt x="22185" y="3119"/>
                    </a:lnTo>
                    <a:lnTo>
                      <a:pt x="22179" y="3129"/>
                    </a:lnTo>
                    <a:lnTo>
                      <a:pt x="22195" y="3157"/>
                    </a:lnTo>
                    <a:lnTo>
                      <a:pt x="22167" y="3189"/>
                    </a:lnTo>
                    <a:lnTo>
                      <a:pt x="22157" y="3189"/>
                    </a:lnTo>
                    <a:lnTo>
                      <a:pt x="22157" y="3173"/>
                    </a:lnTo>
                    <a:lnTo>
                      <a:pt x="22145" y="3163"/>
                    </a:lnTo>
                    <a:lnTo>
                      <a:pt x="22073" y="3181"/>
                    </a:lnTo>
                    <a:lnTo>
                      <a:pt x="22054" y="3171"/>
                    </a:lnTo>
                    <a:lnTo>
                      <a:pt x="22056" y="3151"/>
                    </a:lnTo>
                    <a:lnTo>
                      <a:pt x="22043" y="3108"/>
                    </a:lnTo>
                    <a:lnTo>
                      <a:pt x="22031" y="3100"/>
                    </a:lnTo>
                    <a:lnTo>
                      <a:pt x="21947" y="3039"/>
                    </a:lnTo>
                    <a:lnTo>
                      <a:pt x="21937" y="3026"/>
                    </a:lnTo>
                    <a:lnTo>
                      <a:pt x="21945" y="3013"/>
                    </a:lnTo>
                    <a:lnTo>
                      <a:pt x="21888" y="2994"/>
                    </a:lnTo>
                    <a:lnTo>
                      <a:pt x="21880" y="3030"/>
                    </a:lnTo>
                    <a:lnTo>
                      <a:pt x="21822" y="3045"/>
                    </a:lnTo>
                    <a:lnTo>
                      <a:pt x="21793" y="3075"/>
                    </a:lnTo>
                    <a:lnTo>
                      <a:pt x="21773" y="3079"/>
                    </a:lnTo>
                    <a:lnTo>
                      <a:pt x="21769" y="3035"/>
                    </a:lnTo>
                    <a:lnTo>
                      <a:pt x="21751" y="3001"/>
                    </a:lnTo>
                    <a:lnTo>
                      <a:pt x="21760" y="3034"/>
                    </a:lnTo>
                    <a:lnTo>
                      <a:pt x="21753" y="3103"/>
                    </a:lnTo>
                    <a:lnTo>
                      <a:pt x="21769" y="3141"/>
                    </a:lnTo>
                    <a:lnTo>
                      <a:pt x="21756" y="3181"/>
                    </a:lnTo>
                    <a:lnTo>
                      <a:pt x="21694" y="3269"/>
                    </a:lnTo>
                    <a:lnTo>
                      <a:pt x="21662" y="3268"/>
                    </a:lnTo>
                    <a:lnTo>
                      <a:pt x="21660" y="3208"/>
                    </a:lnTo>
                    <a:lnTo>
                      <a:pt x="21623" y="3193"/>
                    </a:lnTo>
                    <a:lnTo>
                      <a:pt x="21592" y="3212"/>
                    </a:lnTo>
                    <a:lnTo>
                      <a:pt x="21509" y="3148"/>
                    </a:lnTo>
                    <a:lnTo>
                      <a:pt x="21514" y="3120"/>
                    </a:lnTo>
                    <a:lnTo>
                      <a:pt x="21501" y="3038"/>
                    </a:lnTo>
                    <a:lnTo>
                      <a:pt x="21470" y="3027"/>
                    </a:lnTo>
                    <a:lnTo>
                      <a:pt x="21458" y="3003"/>
                    </a:lnTo>
                    <a:lnTo>
                      <a:pt x="21439" y="2981"/>
                    </a:lnTo>
                    <a:lnTo>
                      <a:pt x="21421" y="2999"/>
                    </a:lnTo>
                    <a:lnTo>
                      <a:pt x="21434" y="3026"/>
                    </a:lnTo>
                    <a:lnTo>
                      <a:pt x="21431" y="3053"/>
                    </a:lnTo>
                    <a:lnTo>
                      <a:pt x="21451" y="3077"/>
                    </a:lnTo>
                    <a:lnTo>
                      <a:pt x="21443" y="3102"/>
                    </a:lnTo>
                    <a:lnTo>
                      <a:pt x="21388" y="3071"/>
                    </a:lnTo>
                    <a:lnTo>
                      <a:pt x="21350" y="3025"/>
                    </a:lnTo>
                    <a:lnTo>
                      <a:pt x="21344" y="3029"/>
                    </a:lnTo>
                    <a:lnTo>
                      <a:pt x="21363" y="3073"/>
                    </a:lnTo>
                    <a:lnTo>
                      <a:pt x="21341" y="3089"/>
                    </a:lnTo>
                    <a:lnTo>
                      <a:pt x="21357" y="3104"/>
                    </a:lnTo>
                    <a:lnTo>
                      <a:pt x="21398" y="3104"/>
                    </a:lnTo>
                    <a:lnTo>
                      <a:pt x="21420" y="3132"/>
                    </a:lnTo>
                    <a:lnTo>
                      <a:pt x="21406" y="3168"/>
                    </a:lnTo>
                    <a:lnTo>
                      <a:pt x="21356" y="3171"/>
                    </a:lnTo>
                    <a:lnTo>
                      <a:pt x="21350" y="3193"/>
                    </a:lnTo>
                    <a:lnTo>
                      <a:pt x="21373" y="3205"/>
                    </a:lnTo>
                    <a:lnTo>
                      <a:pt x="21469" y="3318"/>
                    </a:lnTo>
                    <a:lnTo>
                      <a:pt x="21537" y="3336"/>
                    </a:lnTo>
                    <a:lnTo>
                      <a:pt x="21576" y="3321"/>
                    </a:lnTo>
                    <a:lnTo>
                      <a:pt x="21620" y="3342"/>
                    </a:lnTo>
                    <a:lnTo>
                      <a:pt x="21632" y="3390"/>
                    </a:lnTo>
                    <a:lnTo>
                      <a:pt x="21625" y="3391"/>
                    </a:lnTo>
                    <a:lnTo>
                      <a:pt x="21594" y="3349"/>
                    </a:lnTo>
                    <a:lnTo>
                      <a:pt x="21577" y="3348"/>
                    </a:lnTo>
                    <a:lnTo>
                      <a:pt x="21600" y="3400"/>
                    </a:lnTo>
                    <a:lnTo>
                      <a:pt x="21649" y="3437"/>
                    </a:lnTo>
                    <a:lnTo>
                      <a:pt x="21662" y="3480"/>
                    </a:lnTo>
                    <a:lnTo>
                      <a:pt x="21694" y="3518"/>
                    </a:lnTo>
                    <a:lnTo>
                      <a:pt x="21694" y="3591"/>
                    </a:lnTo>
                    <a:lnTo>
                      <a:pt x="21666" y="3703"/>
                    </a:lnTo>
                    <a:lnTo>
                      <a:pt x="21682" y="3770"/>
                    </a:lnTo>
                    <a:lnTo>
                      <a:pt x="21681" y="3816"/>
                    </a:lnTo>
                    <a:lnTo>
                      <a:pt x="21692" y="3840"/>
                    </a:lnTo>
                    <a:lnTo>
                      <a:pt x="21650" y="3902"/>
                    </a:lnTo>
                    <a:lnTo>
                      <a:pt x="21650" y="3945"/>
                    </a:lnTo>
                    <a:lnTo>
                      <a:pt x="21621" y="3966"/>
                    </a:lnTo>
                    <a:lnTo>
                      <a:pt x="21630" y="3933"/>
                    </a:lnTo>
                    <a:lnTo>
                      <a:pt x="21621" y="3921"/>
                    </a:lnTo>
                    <a:lnTo>
                      <a:pt x="21542" y="3981"/>
                    </a:lnTo>
                    <a:lnTo>
                      <a:pt x="21522" y="3957"/>
                    </a:lnTo>
                    <a:lnTo>
                      <a:pt x="21486" y="3983"/>
                    </a:lnTo>
                    <a:lnTo>
                      <a:pt x="21460" y="3977"/>
                    </a:lnTo>
                    <a:lnTo>
                      <a:pt x="21442" y="3945"/>
                    </a:lnTo>
                    <a:lnTo>
                      <a:pt x="21406" y="3941"/>
                    </a:lnTo>
                    <a:lnTo>
                      <a:pt x="21357" y="3888"/>
                    </a:lnTo>
                    <a:lnTo>
                      <a:pt x="21316" y="3860"/>
                    </a:lnTo>
                    <a:lnTo>
                      <a:pt x="21272" y="3855"/>
                    </a:lnTo>
                    <a:lnTo>
                      <a:pt x="21245" y="3837"/>
                    </a:lnTo>
                    <a:lnTo>
                      <a:pt x="21215" y="3845"/>
                    </a:lnTo>
                    <a:lnTo>
                      <a:pt x="21184" y="3886"/>
                    </a:lnTo>
                    <a:lnTo>
                      <a:pt x="21146" y="3885"/>
                    </a:lnTo>
                    <a:lnTo>
                      <a:pt x="21184" y="3902"/>
                    </a:lnTo>
                    <a:lnTo>
                      <a:pt x="21232" y="3904"/>
                    </a:lnTo>
                    <a:lnTo>
                      <a:pt x="21254" y="3869"/>
                    </a:lnTo>
                    <a:lnTo>
                      <a:pt x="21345" y="3907"/>
                    </a:lnTo>
                    <a:lnTo>
                      <a:pt x="21362" y="3937"/>
                    </a:lnTo>
                    <a:lnTo>
                      <a:pt x="21316" y="3968"/>
                    </a:lnTo>
                    <a:lnTo>
                      <a:pt x="21287" y="3950"/>
                    </a:lnTo>
                    <a:lnTo>
                      <a:pt x="21248" y="3951"/>
                    </a:lnTo>
                    <a:lnTo>
                      <a:pt x="21247" y="3986"/>
                    </a:lnTo>
                    <a:lnTo>
                      <a:pt x="21214" y="3948"/>
                    </a:lnTo>
                    <a:lnTo>
                      <a:pt x="21183" y="3952"/>
                    </a:lnTo>
                    <a:lnTo>
                      <a:pt x="21198" y="3955"/>
                    </a:lnTo>
                    <a:lnTo>
                      <a:pt x="21216" y="4000"/>
                    </a:lnTo>
                    <a:lnTo>
                      <a:pt x="21267" y="4027"/>
                    </a:lnTo>
                    <a:lnTo>
                      <a:pt x="21255" y="4076"/>
                    </a:lnTo>
                    <a:lnTo>
                      <a:pt x="21275" y="4136"/>
                    </a:lnTo>
                    <a:lnTo>
                      <a:pt x="21307" y="4152"/>
                    </a:lnTo>
                    <a:lnTo>
                      <a:pt x="21288" y="4133"/>
                    </a:lnTo>
                    <a:lnTo>
                      <a:pt x="21292" y="4062"/>
                    </a:lnTo>
                    <a:lnTo>
                      <a:pt x="21315" y="4047"/>
                    </a:lnTo>
                    <a:lnTo>
                      <a:pt x="21345" y="4056"/>
                    </a:lnTo>
                    <a:lnTo>
                      <a:pt x="21345" y="4036"/>
                    </a:lnTo>
                    <a:lnTo>
                      <a:pt x="21398" y="3988"/>
                    </a:lnTo>
                    <a:lnTo>
                      <a:pt x="21426" y="3981"/>
                    </a:lnTo>
                    <a:lnTo>
                      <a:pt x="21448" y="3998"/>
                    </a:lnTo>
                    <a:lnTo>
                      <a:pt x="21448" y="4021"/>
                    </a:lnTo>
                    <a:lnTo>
                      <a:pt x="21491" y="4086"/>
                    </a:lnTo>
                    <a:lnTo>
                      <a:pt x="21534" y="4098"/>
                    </a:lnTo>
                    <a:lnTo>
                      <a:pt x="21575" y="4138"/>
                    </a:lnTo>
                    <a:lnTo>
                      <a:pt x="21623" y="4132"/>
                    </a:lnTo>
                    <a:lnTo>
                      <a:pt x="21637" y="4103"/>
                    </a:lnTo>
                    <a:lnTo>
                      <a:pt x="21629" y="4079"/>
                    </a:lnTo>
                    <a:lnTo>
                      <a:pt x="21644" y="4082"/>
                    </a:lnTo>
                    <a:lnTo>
                      <a:pt x="21733" y="4155"/>
                    </a:lnTo>
                    <a:lnTo>
                      <a:pt x="21749" y="4184"/>
                    </a:lnTo>
                    <a:lnTo>
                      <a:pt x="21715" y="4179"/>
                    </a:lnTo>
                    <a:lnTo>
                      <a:pt x="21711" y="4211"/>
                    </a:lnTo>
                    <a:lnTo>
                      <a:pt x="21774" y="4272"/>
                    </a:lnTo>
                    <a:lnTo>
                      <a:pt x="21796" y="4269"/>
                    </a:lnTo>
                    <a:lnTo>
                      <a:pt x="21795" y="4255"/>
                    </a:lnTo>
                    <a:lnTo>
                      <a:pt x="21798" y="4205"/>
                    </a:lnTo>
                    <a:lnTo>
                      <a:pt x="21847" y="4242"/>
                    </a:lnTo>
                    <a:lnTo>
                      <a:pt x="21916" y="4350"/>
                    </a:lnTo>
                    <a:lnTo>
                      <a:pt x="21890" y="4326"/>
                    </a:lnTo>
                    <a:lnTo>
                      <a:pt x="21868" y="4326"/>
                    </a:lnTo>
                    <a:lnTo>
                      <a:pt x="21860" y="4337"/>
                    </a:lnTo>
                    <a:lnTo>
                      <a:pt x="21886" y="4372"/>
                    </a:lnTo>
                    <a:lnTo>
                      <a:pt x="21851" y="4397"/>
                    </a:lnTo>
                    <a:lnTo>
                      <a:pt x="21847" y="4435"/>
                    </a:lnTo>
                    <a:lnTo>
                      <a:pt x="21860" y="4457"/>
                    </a:lnTo>
                    <a:lnTo>
                      <a:pt x="21895" y="4445"/>
                    </a:lnTo>
                    <a:lnTo>
                      <a:pt x="21901" y="4406"/>
                    </a:lnTo>
                    <a:lnTo>
                      <a:pt x="21915" y="4396"/>
                    </a:lnTo>
                    <a:lnTo>
                      <a:pt x="21939" y="4406"/>
                    </a:lnTo>
                    <a:lnTo>
                      <a:pt x="21948" y="4374"/>
                    </a:lnTo>
                    <a:lnTo>
                      <a:pt x="21976" y="4425"/>
                    </a:lnTo>
                    <a:lnTo>
                      <a:pt x="22053" y="4475"/>
                    </a:lnTo>
                    <a:lnTo>
                      <a:pt x="22130" y="4494"/>
                    </a:lnTo>
                    <a:lnTo>
                      <a:pt x="22176" y="4534"/>
                    </a:lnTo>
                    <a:lnTo>
                      <a:pt x="22151" y="4559"/>
                    </a:lnTo>
                    <a:lnTo>
                      <a:pt x="22195" y="4621"/>
                    </a:lnTo>
                    <a:lnTo>
                      <a:pt x="22233" y="4630"/>
                    </a:lnTo>
                    <a:lnTo>
                      <a:pt x="22278" y="4700"/>
                    </a:lnTo>
                    <a:lnTo>
                      <a:pt x="22281" y="4803"/>
                    </a:lnTo>
                    <a:lnTo>
                      <a:pt x="22259" y="4810"/>
                    </a:lnTo>
                    <a:lnTo>
                      <a:pt x="22259" y="4828"/>
                    </a:lnTo>
                    <a:lnTo>
                      <a:pt x="22293" y="4848"/>
                    </a:lnTo>
                    <a:lnTo>
                      <a:pt x="22310" y="4891"/>
                    </a:lnTo>
                    <a:lnTo>
                      <a:pt x="22294" y="4899"/>
                    </a:lnTo>
                    <a:lnTo>
                      <a:pt x="22271" y="4879"/>
                    </a:lnTo>
                    <a:lnTo>
                      <a:pt x="22146" y="4879"/>
                    </a:lnTo>
                    <a:lnTo>
                      <a:pt x="22109" y="4855"/>
                    </a:lnTo>
                    <a:lnTo>
                      <a:pt x="22084" y="4871"/>
                    </a:lnTo>
                    <a:lnTo>
                      <a:pt x="22053" y="4861"/>
                    </a:lnTo>
                    <a:lnTo>
                      <a:pt x="22046" y="4831"/>
                    </a:lnTo>
                    <a:lnTo>
                      <a:pt x="22027" y="4819"/>
                    </a:lnTo>
                    <a:lnTo>
                      <a:pt x="22018" y="4834"/>
                    </a:lnTo>
                    <a:lnTo>
                      <a:pt x="22034" y="4860"/>
                    </a:lnTo>
                    <a:lnTo>
                      <a:pt x="21979" y="4893"/>
                    </a:lnTo>
                    <a:lnTo>
                      <a:pt x="21936" y="4891"/>
                    </a:lnTo>
                    <a:lnTo>
                      <a:pt x="21924" y="4906"/>
                    </a:lnTo>
                    <a:lnTo>
                      <a:pt x="21948" y="4921"/>
                    </a:lnTo>
                    <a:lnTo>
                      <a:pt x="21890" y="4975"/>
                    </a:lnTo>
                    <a:lnTo>
                      <a:pt x="21859" y="4976"/>
                    </a:lnTo>
                    <a:lnTo>
                      <a:pt x="21857" y="5008"/>
                    </a:lnTo>
                    <a:lnTo>
                      <a:pt x="21880" y="5015"/>
                    </a:lnTo>
                    <a:lnTo>
                      <a:pt x="21827" y="5081"/>
                    </a:lnTo>
                    <a:lnTo>
                      <a:pt x="21809" y="5100"/>
                    </a:lnTo>
                    <a:lnTo>
                      <a:pt x="21804" y="5091"/>
                    </a:lnTo>
                    <a:lnTo>
                      <a:pt x="21775" y="5090"/>
                    </a:lnTo>
                    <a:lnTo>
                      <a:pt x="21775" y="5139"/>
                    </a:lnTo>
                    <a:lnTo>
                      <a:pt x="21796" y="5188"/>
                    </a:lnTo>
                    <a:lnTo>
                      <a:pt x="21761" y="5222"/>
                    </a:lnTo>
                    <a:lnTo>
                      <a:pt x="21742" y="5202"/>
                    </a:lnTo>
                    <a:lnTo>
                      <a:pt x="21736" y="5236"/>
                    </a:lnTo>
                    <a:lnTo>
                      <a:pt x="21751" y="5260"/>
                    </a:lnTo>
                    <a:lnTo>
                      <a:pt x="21712" y="5301"/>
                    </a:lnTo>
                    <a:lnTo>
                      <a:pt x="21684" y="5309"/>
                    </a:lnTo>
                    <a:lnTo>
                      <a:pt x="21702" y="5325"/>
                    </a:lnTo>
                    <a:lnTo>
                      <a:pt x="21694" y="5344"/>
                    </a:lnTo>
                    <a:lnTo>
                      <a:pt x="21680" y="5374"/>
                    </a:lnTo>
                    <a:lnTo>
                      <a:pt x="21660" y="5363"/>
                    </a:lnTo>
                    <a:lnTo>
                      <a:pt x="21633" y="5377"/>
                    </a:lnTo>
                    <a:lnTo>
                      <a:pt x="21655" y="5400"/>
                    </a:lnTo>
                    <a:lnTo>
                      <a:pt x="21657" y="5428"/>
                    </a:lnTo>
                    <a:lnTo>
                      <a:pt x="21622" y="5455"/>
                    </a:lnTo>
                    <a:lnTo>
                      <a:pt x="21639" y="5479"/>
                    </a:lnTo>
                    <a:lnTo>
                      <a:pt x="21631" y="5507"/>
                    </a:lnTo>
                    <a:lnTo>
                      <a:pt x="21607" y="5512"/>
                    </a:lnTo>
                    <a:lnTo>
                      <a:pt x="21590" y="5494"/>
                    </a:lnTo>
                    <a:lnTo>
                      <a:pt x="21567" y="5502"/>
                    </a:lnTo>
                    <a:lnTo>
                      <a:pt x="21586" y="5529"/>
                    </a:lnTo>
                    <a:lnTo>
                      <a:pt x="21636" y="5552"/>
                    </a:lnTo>
                    <a:lnTo>
                      <a:pt x="21620" y="5589"/>
                    </a:lnTo>
                    <a:lnTo>
                      <a:pt x="21571" y="5593"/>
                    </a:lnTo>
                    <a:lnTo>
                      <a:pt x="21571" y="5612"/>
                    </a:lnTo>
                    <a:lnTo>
                      <a:pt x="21595" y="5624"/>
                    </a:lnTo>
                    <a:lnTo>
                      <a:pt x="21620" y="5681"/>
                    </a:lnTo>
                    <a:lnTo>
                      <a:pt x="21599" y="5697"/>
                    </a:lnTo>
                    <a:lnTo>
                      <a:pt x="21611" y="5720"/>
                    </a:lnTo>
                    <a:lnTo>
                      <a:pt x="21575" y="5772"/>
                    </a:lnTo>
                    <a:lnTo>
                      <a:pt x="21585" y="5799"/>
                    </a:lnTo>
                    <a:lnTo>
                      <a:pt x="21561" y="5859"/>
                    </a:lnTo>
                    <a:lnTo>
                      <a:pt x="21548" y="5939"/>
                    </a:lnTo>
                    <a:lnTo>
                      <a:pt x="21529" y="5969"/>
                    </a:lnTo>
                    <a:lnTo>
                      <a:pt x="21525" y="6001"/>
                    </a:lnTo>
                    <a:lnTo>
                      <a:pt x="21547" y="6008"/>
                    </a:lnTo>
                    <a:lnTo>
                      <a:pt x="21557" y="6028"/>
                    </a:lnTo>
                    <a:lnTo>
                      <a:pt x="21545" y="6049"/>
                    </a:lnTo>
                    <a:lnTo>
                      <a:pt x="21595" y="6116"/>
                    </a:lnTo>
                    <a:lnTo>
                      <a:pt x="21596" y="6143"/>
                    </a:lnTo>
                    <a:lnTo>
                      <a:pt x="21569" y="6135"/>
                    </a:lnTo>
                    <a:lnTo>
                      <a:pt x="21529" y="6141"/>
                    </a:lnTo>
                    <a:lnTo>
                      <a:pt x="21499" y="6112"/>
                    </a:lnTo>
                    <a:lnTo>
                      <a:pt x="21481" y="6128"/>
                    </a:lnTo>
                    <a:lnTo>
                      <a:pt x="21432" y="6073"/>
                    </a:lnTo>
                    <a:lnTo>
                      <a:pt x="21447" y="6061"/>
                    </a:lnTo>
                    <a:lnTo>
                      <a:pt x="21431" y="6052"/>
                    </a:lnTo>
                    <a:lnTo>
                      <a:pt x="21401" y="6058"/>
                    </a:lnTo>
                    <a:lnTo>
                      <a:pt x="21375" y="6054"/>
                    </a:lnTo>
                    <a:lnTo>
                      <a:pt x="21368" y="6024"/>
                    </a:lnTo>
                    <a:lnTo>
                      <a:pt x="21277" y="5972"/>
                    </a:lnTo>
                    <a:lnTo>
                      <a:pt x="21230" y="5963"/>
                    </a:lnTo>
                    <a:lnTo>
                      <a:pt x="21173" y="5999"/>
                    </a:lnTo>
                    <a:lnTo>
                      <a:pt x="21155" y="5984"/>
                    </a:lnTo>
                    <a:lnTo>
                      <a:pt x="21118" y="5995"/>
                    </a:lnTo>
                    <a:lnTo>
                      <a:pt x="21082" y="6042"/>
                    </a:lnTo>
                    <a:lnTo>
                      <a:pt x="21048" y="6043"/>
                    </a:lnTo>
                    <a:lnTo>
                      <a:pt x="21032" y="6106"/>
                    </a:lnTo>
                    <a:lnTo>
                      <a:pt x="21008" y="6128"/>
                    </a:lnTo>
                    <a:lnTo>
                      <a:pt x="20974" y="6111"/>
                    </a:lnTo>
                    <a:lnTo>
                      <a:pt x="21001" y="6157"/>
                    </a:lnTo>
                    <a:lnTo>
                      <a:pt x="20981" y="6186"/>
                    </a:lnTo>
                    <a:lnTo>
                      <a:pt x="20989" y="6224"/>
                    </a:lnTo>
                    <a:lnTo>
                      <a:pt x="20977" y="6253"/>
                    </a:lnTo>
                    <a:lnTo>
                      <a:pt x="20966" y="6345"/>
                    </a:lnTo>
                    <a:lnTo>
                      <a:pt x="20949" y="6358"/>
                    </a:lnTo>
                    <a:lnTo>
                      <a:pt x="20927" y="6332"/>
                    </a:lnTo>
                    <a:lnTo>
                      <a:pt x="20886" y="6222"/>
                    </a:lnTo>
                    <a:lnTo>
                      <a:pt x="20883" y="6184"/>
                    </a:lnTo>
                    <a:lnTo>
                      <a:pt x="20852" y="6167"/>
                    </a:lnTo>
                    <a:lnTo>
                      <a:pt x="20826" y="6133"/>
                    </a:lnTo>
                    <a:lnTo>
                      <a:pt x="20822" y="6172"/>
                    </a:lnTo>
                    <a:lnTo>
                      <a:pt x="20781" y="6245"/>
                    </a:lnTo>
                    <a:lnTo>
                      <a:pt x="20753" y="6262"/>
                    </a:lnTo>
                    <a:lnTo>
                      <a:pt x="20747" y="6296"/>
                    </a:lnTo>
                    <a:lnTo>
                      <a:pt x="20784" y="6310"/>
                    </a:lnTo>
                    <a:lnTo>
                      <a:pt x="20748" y="6386"/>
                    </a:lnTo>
                    <a:lnTo>
                      <a:pt x="20723" y="6348"/>
                    </a:lnTo>
                    <a:lnTo>
                      <a:pt x="20704" y="6347"/>
                    </a:lnTo>
                    <a:lnTo>
                      <a:pt x="20688" y="6322"/>
                    </a:lnTo>
                    <a:lnTo>
                      <a:pt x="20662" y="6326"/>
                    </a:lnTo>
                    <a:lnTo>
                      <a:pt x="20648" y="6376"/>
                    </a:lnTo>
                    <a:lnTo>
                      <a:pt x="20628" y="6382"/>
                    </a:lnTo>
                    <a:lnTo>
                      <a:pt x="20593" y="6362"/>
                    </a:lnTo>
                    <a:lnTo>
                      <a:pt x="20568" y="6363"/>
                    </a:lnTo>
                    <a:lnTo>
                      <a:pt x="20564" y="6385"/>
                    </a:lnTo>
                    <a:lnTo>
                      <a:pt x="20587" y="6418"/>
                    </a:lnTo>
                    <a:lnTo>
                      <a:pt x="20569" y="6431"/>
                    </a:lnTo>
                    <a:lnTo>
                      <a:pt x="20558" y="6461"/>
                    </a:lnTo>
                    <a:lnTo>
                      <a:pt x="20554" y="6490"/>
                    </a:lnTo>
                    <a:lnTo>
                      <a:pt x="20585" y="6525"/>
                    </a:lnTo>
                    <a:lnTo>
                      <a:pt x="20593" y="6566"/>
                    </a:lnTo>
                    <a:lnTo>
                      <a:pt x="20577" y="6572"/>
                    </a:lnTo>
                    <a:lnTo>
                      <a:pt x="20585" y="6595"/>
                    </a:lnTo>
                    <a:lnTo>
                      <a:pt x="20621" y="6606"/>
                    </a:lnTo>
                    <a:lnTo>
                      <a:pt x="20646" y="6634"/>
                    </a:lnTo>
                    <a:lnTo>
                      <a:pt x="20653" y="6655"/>
                    </a:lnTo>
                    <a:lnTo>
                      <a:pt x="20640" y="6655"/>
                    </a:lnTo>
                    <a:lnTo>
                      <a:pt x="20629" y="6678"/>
                    </a:lnTo>
                    <a:lnTo>
                      <a:pt x="20656" y="6703"/>
                    </a:lnTo>
                    <a:lnTo>
                      <a:pt x="20681" y="6724"/>
                    </a:lnTo>
                    <a:lnTo>
                      <a:pt x="20678" y="6739"/>
                    </a:lnTo>
                    <a:lnTo>
                      <a:pt x="20648" y="6718"/>
                    </a:lnTo>
                    <a:lnTo>
                      <a:pt x="20624" y="6726"/>
                    </a:lnTo>
                    <a:lnTo>
                      <a:pt x="20619" y="6740"/>
                    </a:lnTo>
                    <a:lnTo>
                      <a:pt x="20653" y="6777"/>
                    </a:lnTo>
                    <a:lnTo>
                      <a:pt x="20671" y="6765"/>
                    </a:lnTo>
                    <a:lnTo>
                      <a:pt x="20671" y="6801"/>
                    </a:lnTo>
                    <a:lnTo>
                      <a:pt x="20661" y="6839"/>
                    </a:lnTo>
                    <a:lnTo>
                      <a:pt x="20664" y="6870"/>
                    </a:lnTo>
                    <a:lnTo>
                      <a:pt x="20643" y="6898"/>
                    </a:lnTo>
                    <a:lnTo>
                      <a:pt x="20661" y="6949"/>
                    </a:lnTo>
                    <a:lnTo>
                      <a:pt x="20649" y="6974"/>
                    </a:lnTo>
                    <a:lnTo>
                      <a:pt x="20666" y="7008"/>
                    </a:lnTo>
                    <a:lnTo>
                      <a:pt x="20665" y="7029"/>
                    </a:lnTo>
                    <a:lnTo>
                      <a:pt x="20666" y="7064"/>
                    </a:lnTo>
                    <a:lnTo>
                      <a:pt x="20694" y="7126"/>
                    </a:lnTo>
                    <a:lnTo>
                      <a:pt x="20680" y="7143"/>
                    </a:lnTo>
                    <a:lnTo>
                      <a:pt x="20706" y="7161"/>
                    </a:lnTo>
                    <a:lnTo>
                      <a:pt x="20737" y="7192"/>
                    </a:lnTo>
                    <a:lnTo>
                      <a:pt x="20783" y="7253"/>
                    </a:lnTo>
                    <a:lnTo>
                      <a:pt x="20825" y="7272"/>
                    </a:lnTo>
                    <a:lnTo>
                      <a:pt x="20840" y="7261"/>
                    </a:lnTo>
                    <a:lnTo>
                      <a:pt x="20845" y="7230"/>
                    </a:lnTo>
                    <a:lnTo>
                      <a:pt x="20802" y="7182"/>
                    </a:lnTo>
                    <a:lnTo>
                      <a:pt x="20800" y="7158"/>
                    </a:lnTo>
                    <a:lnTo>
                      <a:pt x="20824" y="7139"/>
                    </a:lnTo>
                    <a:lnTo>
                      <a:pt x="20859" y="7141"/>
                    </a:lnTo>
                    <a:lnTo>
                      <a:pt x="20918" y="7185"/>
                    </a:lnTo>
                    <a:lnTo>
                      <a:pt x="20946" y="7179"/>
                    </a:lnTo>
                    <a:lnTo>
                      <a:pt x="20970" y="7191"/>
                    </a:lnTo>
                    <a:lnTo>
                      <a:pt x="20971" y="7222"/>
                    </a:lnTo>
                    <a:lnTo>
                      <a:pt x="20963" y="7241"/>
                    </a:lnTo>
                    <a:lnTo>
                      <a:pt x="20985" y="7267"/>
                    </a:lnTo>
                    <a:lnTo>
                      <a:pt x="20964" y="7299"/>
                    </a:lnTo>
                    <a:lnTo>
                      <a:pt x="20973" y="7328"/>
                    </a:lnTo>
                    <a:lnTo>
                      <a:pt x="20961" y="7338"/>
                    </a:lnTo>
                    <a:lnTo>
                      <a:pt x="20936" y="7368"/>
                    </a:lnTo>
                    <a:lnTo>
                      <a:pt x="20968" y="7430"/>
                    </a:lnTo>
                    <a:lnTo>
                      <a:pt x="20993" y="7468"/>
                    </a:lnTo>
                    <a:lnTo>
                      <a:pt x="20991" y="7529"/>
                    </a:lnTo>
                    <a:lnTo>
                      <a:pt x="21027" y="7555"/>
                    </a:lnTo>
                    <a:lnTo>
                      <a:pt x="21045" y="7542"/>
                    </a:lnTo>
                    <a:lnTo>
                      <a:pt x="21043" y="7524"/>
                    </a:lnTo>
                    <a:lnTo>
                      <a:pt x="21071" y="7503"/>
                    </a:lnTo>
                    <a:lnTo>
                      <a:pt x="21081" y="7489"/>
                    </a:lnTo>
                    <a:lnTo>
                      <a:pt x="21090" y="7498"/>
                    </a:lnTo>
                    <a:lnTo>
                      <a:pt x="21126" y="7516"/>
                    </a:lnTo>
                    <a:lnTo>
                      <a:pt x="21125" y="7595"/>
                    </a:lnTo>
                    <a:lnTo>
                      <a:pt x="21201" y="7663"/>
                    </a:lnTo>
                    <a:lnTo>
                      <a:pt x="21228" y="7717"/>
                    </a:lnTo>
                    <a:lnTo>
                      <a:pt x="21213" y="7739"/>
                    </a:lnTo>
                    <a:lnTo>
                      <a:pt x="21211" y="7785"/>
                    </a:lnTo>
                    <a:lnTo>
                      <a:pt x="21187" y="7794"/>
                    </a:lnTo>
                    <a:lnTo>
                      <a:pt x="21143" y="7762"/>
                    </a:lnTo>
                    <a:lnTo>
                      <a:pt x="21091" y="7743"/>
                    </a:lnTo>
                    <a:lnTo>
                      <a:pt x="21087" y="7694"/>
                    </a:lnTo>
                    <a:lnTo>
                      <a:pt x="21103" y="7659"/>
                    </a:lnTo>
                    <a:lnTo>
                      <a:pt x="21107" y="7615"/>
                    </a:lnTo>
                    <a:lnTo>
                      <a:pt x="21098" y="7584"/>
                    </a:lnTo>
                    <a:lnTo>
                      <a:pt x="21076" y="7604"/>
                    </a:lnTo>
                    <a:lnTo>
                      <a:pt x="21087" y="7618"/>
                    </a:lnTo>
                    <a:lnTo>
                      <a:pt x="21087" y="7643"/>
                    </a:lnTo>
                    <a:lnTo>
                      <a:pt x="21053" y="7649"/>
                    </a:lnTo>
                    <a:lnTo>
                      <a:pt x="21022" y="7698"/>
                    </a:lnTo>
                    <a:lnTo>
                      <a:pt x="21031" y="7718"/>
                    </a:lnTo>
                    <a:lnTo>
                      <a:pt x="21071" y="7709"/>
                    </a:lnTo>
                    <a:lnTo>
                      <a:pt x="21071" y="7744"/>
                    </a:lnTo>
                    <a:lnTo>
                      <a:pt x="21046" y="7783"/>
                    </a:lnTo>
                    <a:lnTo>
                      <a:pt x="21061" y="7838"/>
                    </a:lnTo>
                    <a:lnTo>
                      <a:pt x="21052" y="7853"/>
                    </a:lnTo>
                    <a:lnTo>
                      <a:pt x="21056" y="7973"/>
                    </a:lnTo>
                    <a:lnTo>
                      <a:pt x="21081" y="7998"/>
                    </a:lnTo>
                    <a:lnTo>
                      <a:pt x="21078" y="8027"/>
                    </a:lnTo>
                    <a:lnTo>
                      <a:pt x="21166" y="8157"/>
                    </a:lnTo>
                    <a:lnTo>
                      <a:pt x="21192" y="8157"/>
                    </a:lnTo>
                    <a:lnTo>
                      <a:pt x="21251" y="8238"/>
                    </a:lnTo>
                    <a:lnTo>
                      <a:pt x="21289" y="8261"/>
                    </a:lnTo>
                    <a:lnTo>
                      <a:pt x="21266" y="8288"/>
                    </a:lnTo>
                    <a:lnTo>
                      <a:pt x="21270" y="8332"/>
                    </a:lnTo>
                    <a:lnTo>
                      <a:pt x="21169" y="8371"/>
                    </a:lnTo>
                    <a:lnTo>
                      <a:pt x="21161" y="8353"/>
                    </a:lnTo>
                    <a:lnTo>
                      <a:pt x="21106" y="8387"/>
                    </a:lnTo>
                    <a:lnTo>
                      <a:pt x="21079" y="8381"/>
                    </a:lnTo>
                    <a:lnTo>
                      <a:pt x="21093" y="8398"/>
                    </a:lnTo>
                    <a:lnTo>
                      <a:pt x="21063" y="8464"/>
                    </a:lnTo>
                    <a:lnTo>
                      <a:pt x="21056" y="8509"/>
                    </a:lnTo>
                    <a:lnTo>
                      <a:pt x="21034" y="8530"/>
                    </a:lnTo>
                    <a:lnTo>
                      <a:pt x="21063" y="8560"/>
                    </a:lnTo>
                    <a:lnTo>
                      <a:pt x="21042" y="8647"/>
                    </a:lnTo>
                    <a:lnTo>
                      <a:pt x="21074" y="8745"/>
                    </a:lnTo>
                    <a:lnTo>
                      <a:pt x="21121" y="8771"/>
                    </a:lnTo>
                    <a:lnTo>
                      <a:pt x="21118" y="8813"/>
                    </a:lnTo>
                    <a:lnTo>
                      <a:pt x="21167" y="8838"/>
                    </a:lnTo>
                    <a:lnTo>
                      <a:pt x="21192" y="8872"/>
                    </a:lnTo>
                    <a:lnTo>
                      <a:pt x="21153" y="8868"/>
                    </a:lnTo>
                    <a:lnTo>
                      <a:pt x="21142" y="8856"/>
                    </a:lnTo>
                    <a:lnTo>
                      <a:pt x="21109" y="8877"/>
                    </a:lnTo>
                    <a:lnTo>
                      <a:pt x="21081" y="8905"/>
                    </a:lnTo>
                    <a:lnTo>
                      <a:pt x="21055" y="8898"/>
                    </a:lnTo>
                    <a:lnTo>
                      <a:pt x="21004" y="8946"/>
                    </a:lnTo>
                    <a:lnTo>
                      <a:pt x="20971" y="8918"/>
                    </a:lnTo>
                    <a:lnTo>
                      <a:pt x="20953" y="8952"/>
                    </a:lnTo>
                    <a:lnTo>
                      <a:pt x="20973" y="8970"/>
                    </a:lnTo>
                    <a:lnTo>
                      <a:pt x="21009" y="8967"/>
                    </a:lnTo>
                    <a:lnTo>
                      <a:pt x="21001" y="9005"/>
                    </a:lnTo>
                    <a:lnTo>
                      <a:pt x="20993" y="9027"/>
                    </a:lnTo>
                    <a:lnTo>
                      <a:pt x="21027" y="9061"/>
                    </a:lnTo>
                    <a:lnTo>
                      <a:pt x="21013" y="9077"/>
                    </a:lnTo>
                    <a:lnTo>
                      <a:pt x="20994" y="9071"/>
                    </a:lnTo>
                    <a:lnTo>
                      <a:pt x="21017" y="9120"/>
                    </a:lnTo>
                    <a:lnTo>
                      <a:pt x="21006" y="9146"/>
                    </a:lnTo>
                    <a:lnTo>
                      <a:pt x="21028" y="9151"/>
                    </a:lnTo>
                    <a:lnTo>
                      <a:pt x="21047" y="9141"/>
                    </a:lnTo>
                    <a:lnTo>
                      <a:pt x="21078" y="9174"/>
                    </a:lnTo>
                    <a:lnTo>
                      <a:pt x="21049" y="9200"/>
                    </a:lnTo>
                    <a:lnTo>
                      <a:pt x="21046" y="9250"/>
                    </a:lnTo>
                    <a:lnTo>
                      <a:pt x="21066" y="9281"/>
                    </a:lnTo>
                    <a:lnTo>
                      <a:pt x="21053" y="9355"/>
                    </a:lnTo>
                    <a:lnTo>
                      <a:pt x="21039" y="9384"/>
                    </a:lnTo>
                    <a:lnTo>
                      <a:pt x="21047" y="9399"/>
                    </a:lnTo>
                    <a:lnTo>
                      <a:pt x="21039" y="9430"/>
                    </a:lnTo>
                    <a:lnTo>
                      <a:pt x="20998" y="9466"/>
                    </a:lnTo>
                    <a:lnTo>
                      <a:pt x="20994" y="9501"/>
                    </a:lnTo>
                    <a:lnTo>
                      <a:pt x="20984" y="9507"/>
                    </a:lnTo>
                    <a:lnTo>
                      <a:pt x="20966" y="9582"/>
                    </a:lnTo>
                    <a:lnTo>
                      <a:pt x="20929" y="9661"/>
                    </a:lnTo>
                    <a:lnTo>
                      <a:pt x="20936" y="9625"/>
                    </a:lnTo>
                    <a:lnTo>
                      <a:pt x="20927" y="9599"/>
                    </a:lnTo>
                    <a:lnTo>
                      <a:pt x="20928" y="9564"/>
                    </a:lnTo>
                    <a:lnTo>
                      <a:pt x="20918" y="9541"/>
                    </a:lnTo>
                    <a:lnTo>
                      <a:pt x="20851" y="9534"/>
                    </a:lnTo>
                    <a:lnTo>
                      <a:pt x="20814" y="9480"/>
                    </a:lnTo>
                    <a:lnTo>
                      <a:pt x="20807" y="9420"/>
                    </a:lnTo>
                    <a:lnTo>
                      <a:pt x="20741" y="9273"/>
                    </a:lnTo>
                    <a:lnTo>
                      <a:pt x="20697" y="9203"/>
                    </a:lnTo>
                    <a:lnTo>
                      <a:pt x="20721" y="9206"/>
                    </a:lnTo>
                    <a:lnTo>
                      <a:pt x="20749" y="9190"/>
                    </a:lnTo>
                    <a:lnTo>
                      <a:pt x="20763" y="9162"/>
                    </a:lnTo>
                    <a:lnTo>
                      <a:pt x="20735" y="9175"/>
                    </a:lnTo>
                    <a:lnTo>
                      <a:pt x="20690" y="9174"/>
                    </a:lnTo>
                    <a:lnTo>
                      <a:pt x="20629" y="9142"/>
                    </a:lnTo>
                    <a:lnTo>
                      <a:pt x="20497" y="8904"/>
                    </a:lnTo>
                    <a:lnTo>
                      <a:pt x="20377" y="8762"/>
                    </a:lnTo>
                    <a:lnTo>
                      <a:pt x="20374" y="8710"/>
                    </a:lnTo>
                    <a:lnTo>
                      <a:pt x="20330" y="8661"/>
                    </a:lnTo>
                    <a:lnTo>
                      <a:pt x="20235" y="8512"/>
                    </a:lnTo>
                    <a:lnTo>
                      <a:pt x="20145" y="8330"/>
                    </a:lnTo>
                    <a:lnTo>
                      <a:pt x="20070" y="8159"/>
                    </a:lnTo>
                    <a:lnTo>
                      <a:pt x="20070" y="8100"/>
                    </a:lnTo>
                    <a:lnTo>
                      <a:pt x="20024" y="8025"/>
                    </a:lnTo>
                    <a:lnTo>
                      <a:pt x="20007" y="7905"/>
                    </a:lnTo>
                    <a:lnTo>
                      <a:pt x="19980" y="7846"/>
                    </a:lnTo>
                    <a:lnTo>
                      <a:pt x="19987" y="7775"/>
                    </a:lnTo>
                    <a:lnTo>
                      <a:pt x="20025" y="7729"/>
                    </a:lnTo>
                    <a:lnTo>
                      <a:pt x="20034" y="7670"/>
                    </a:lnTo>
                    <a:lnTo>
                      <a:pt x="20061" y="7660"/>
                    </a:lnTo>
                    <a:lnTo>
                      <a:pt x="20041" y="7637"/>
                    </a:lnTo>
                    <a:lnTo>
                      <a:pt x="20056" y="7615"/>
                    </a:lnTo>
                    <a:lnTo>
                      <a:pt x="20060" y="7531"/>
                    </a:lnTo>
                    <a:lnTo>
                      <a:pt x="19995" y="7443"/>
                    </a:lnTo>
                    <a:lnTo>
                      <a:pt x="19951" y="7443"/>
                    </a:lnTo>
                    <a:lnTo>
                      <a:pt x="19949" y="7418"/>
                    </a:lnTo>
                    <a:lnTo>
                      <a:pt x="19982" y="7386"/>
                    </a:lnTo>
                    <a:lnTo>
                      <a:pt x="20049" y="7419"/>
                    </a:lnTo>
                    <a:lnTo>
                      <a:pt x="20087" y="7378"/>
                    </a:lnTo>
                    <a:lnTo>
                      <a:pt x="20078" y="7350"/>
                    </a:lnTo>
                    <a:lnTo>
                      <a:pt x="20078" y="7284"/>
                    </a:lnTo>
                    <a:lnTo>
                      <a:pt x="20136" y="7276"/>
                    </a:lnTo>
                    <a:lnTo>
                      <a:pt x="20169" y="7286"/>
                    </a:lnTo>
                    <a:lnTo>
                      <a:pt x="20140" y="7245"/>
                    </a:lnTo>
                    <a:lnTo>
                      <a:pt x="20193" y="7144"/>
                    </a:lnTo>
                    <a:lnTo>
                      <a:pt x="20171" y="7080"/>
                    </a:lnTo>
                    <a:lnTo>
                      <a:pt x="20173" y="7012"/>
                    </a:lnTo>
                    <a:lnTo>
                      <a:pt x="20151" y="6976"/>
                    </a:lnTo>
                    <a:lnTo>
                      <a:pt x="20180" y="6945"/>
                    </a:lnTo>
                    <a:lnTo>
                      <a:pt x="20180" y="6902"/>
                    </a:lnTo>
                    <a:lnTo>
                      <a:pt x="20169" y="6883"/>
                    </a:lnTo>
                    <a:lnTo>
                      <a:pt x="20179" y="6826"/>
                    </a:lnTo>
                    <a:lnTo>
                      <a:pt x="20206" y="6826"/>
                    </a:lnTo>
                    <a:lnTo>
                      <a:pt x="20174" y="6795"/>
                    </a:lnTo>
                    <a:lnTo>
                      <a:pt x="20167" y="6767"/>
                    </a:lnTo>
                    <a:lnTo>
                      <a:pt x="20178" y="6752"/>
                    </a:lnTo>
                    <a:lnTo>
                      <a:pt x="20186" y="6686"/>
                    </a:lnTo>
                    <a:lnTo>
                      <a:pt x="20172" y="6673"/>
                    </a:lnTo>
                    <a:lnTo>
                      <a:pt x="20177" y="6639"/>
                    </a:lnTo>
                    <a:lnTo>
                      <a:pt x="20216" y="6624"/>
                    </a:lnTo>
                    <a:lnTo>
                      <a:pt x="20232" y="6600"/>
                    </a:lnTo>
                    <a:lnTo>
                      <a:pt x="20221" y="6545"/>
                    </a:lnTo>
                    <a:lnTo>
                      <a:pt x="20232" y="6472"/>
                    </a:lnTo>
                    <a:lnTo>
                      <a:pt x="20215" y="6461"/>
                    </a:lnTo>
                    <a:lnTo>
                      <a:pt x="20208" y="6439"/>
                    </a:lnTo>
                    <a:lnTo>
                      <a:pt x="20237" y="6385"/>
                    </a:lnTo>
                    <a:lnTo>
                      <a:pt x="20241" y="6339"/>
                    </a:lnTo>
                    <a:lnTo>
                      <a:pt x="20216" y="6347"/>
                    </a:lnTo>
                    <a:lnTo>
                      <a:pt x="20203" y="6304"/>
                    </a:lnTo>
                    <a:lnTo>
                      <a:pt x="20220" y="6278"/>
                    </a:lnTo>
                    <a:lnTo>
                      <a:pt x="20224" y="6245"/>
                    </a:lnTo>
                    <a:lnTo>
                      <a:pt x="20251" y="6235"/>
                    </a:lnTo>
                    <a:lnTo>
                      <a:pt x="20258" y="6218"/>
                    </a:lnTo>
                    <a:lnTo>
                      <a:pt x="20297" y="6195"/>
                    </a:lnTo>
                    <a:lnTo>
                      <a:pt x="20301" y="6161"/>
                    </a:lnTo>
                    <a:lnTo>
                      <a:pt x="20343" y="6121"/>
                    </a:lnTo>
                    <a:lnTo>
                      <a:pt x="20355" y="6122"/>
                    </a:lnTo>
                    <a:lnTo>
                      <a:pt x="20386" y="6097"/>
                    </a:lnTo>
                    <a:lnTo>
                      <a:pt x="20407" y="6097"/>
                    </a:lnTo>
                    <a:lnTo>
                      <a:pt x="20414" y="6076"/>
                    </a:lnTo>
                    <a:lnTo>
                      <a:pt x="20406" y="6062"/>
                    </a:lnTo>
                    <a:lnTo>
                      <a:pt x="20373" y="6057"/>
                    </a:lnTo>
                    <a:lnTo>
                      <a:pt x="20352" y="6071"/>
                    </a:lnTo>
                    <a:lnTo>
                      <a:pt x="20325" y="6052"/>
                    </a:lnTo>
                    <a:lnTo>
                      <a:pt x="20326" y="5986"/>
                    </a:lnTo>
                    <a:lnTo>
                      <a:pt x="20346" y="5934"/>
                    </a:lnTo>
                    <a:lnTo>
                      <a:pt x="20333" y="5913"/>
                    </a:lnTo>
                    <a:lnTo>
                      <a:pt x="20314" y="5878"/>
                    </a:lnTo>
                    <a:lnTo>
                      <a:pt x="20302" y="5875"/>
                    </a:lnTo>
                    <a:lnTo>
                      <a:pt x="20290" y="5899"/>
                    </a:lnTo>
                    <a:lnTo>
                      <a:pt x="20278" y="5895"/>
                    </a:lnTo>
                    <a:lnTo>
                      <a:pt x="20269" y="5812"/>
                    </a:lnTo>
                    <a:lnTo>
                      <a:pt x="20284" y="5795"/>
                    </a:lnTo>
                    <a:lnTo>
                      <a:pt x="20285" y="5776"/>
                    </a:lnTo>
                    <a:lnTo>
                      <a:pt x="20276" y="5735"/>
                    </a:lnTo>
                    <a:lnTo>
                      <a:pt x="20240" y="5721"/>
                    </a:lnTo>
                    <a:lnTo>
                      <a:pt x="20248" y="5707"/>
                    </a:lnTo>
                    <a:lnTo>
                      <a:pt x="20244" y="5702"/>
                    </a:lnTo>
                    <a:lnTo>
                      <a:pt x="20242" y="5684"/>
                    </a:lnTo>
                    <a:lnTo>
                      <a:pt x="20204" y="5641"/>
                    </a:lnTo>
                    <a:lnTo>
                      <a:pt x="20198" y="5615"/>
                    </a:lnTo>
                    <a:lnTo>
                      <a:pt x="20177" y="5596"/>
                    </a:lnTo>
                    <a:lnTo>
                      <a:pt x="20175" y="5560"/>
                    </a:lnTo>
                    <a:lnTo>
                      <a:pt x="20156" y="5517"/>
                    </a:lnTo>
                    <a:lnTo>
                      <a:pt x="20159" y="5492"/>
                    </a:lnTo>
                    <a:lnTo>
                      <a:pt x="20206" y="5443"/>
                    </a:lnTo>
                    <a:lnTo>
                      <a:pt x="20245" y="5453"/>
                    </a:lnTo>
                    <a:lnTo>
                      <a:pt x="20280" y="5440"/>
                    </a:lnTo>
                    <a:lnTo>
                      <a:pt x="20258" y="5424"/>
                    </a:lnTo>
                    <a:lnTo>
                      <a:pt x="20302" y="5398"/>
                    </a:lnTo>
                    <a:lnTo>
                      <a:pt x="20281" y="5403"/>
                    </a:lnTo>
                    <a:lnTo>
                      <a:pt x="20246" y="5399"/>
                    </a:lnTo>
                    <a:lnTo>
                      <a:pt x="20227" y="5391"/>
                    </a:lnTo>
                    <a:lnTo>
                      <a:pt x="20180" y="5393"/>
                    </a:lnTo>
                    <a:lnTo>
                      <a:pt x="20131" y="5352"/>
                    </a:lnTo>
                    <a:lnTo>
                      <a:pt x="20117" y="5364"/>
                    </a:lnTo>
                    <a:lnTo>
                      <a:pt x="20073" y="5362"/>
                    </a:lnTo>
                    <a:lnTo>
                      <a:pt x="20042" y="5398"/>
                    </a:lnTo>
                    <a:lnTo>
                      <a:pt x="20006" y="5401"/>
                    </a:lnTo>
                    <a:lnTo>
                      <a:pt x="19962" y="5443"/>
                    </a:lnTo>
                    <a:lnTo>
                      <a:pt x="19978" y="5461"/>
                    </a:lnTo>
                    <a:lnTo>
                      <a:pt x="19972" y="5490"/>
                    </a:lnTo>
                    <a:lnTo>
                      <a:pt x="20010" y="5519"/>
                    </a:lnTo>
                    <a:lnTo>
                      <a:pt x="20019" y="5555"/>
                    </a:lnTo>
                    <a:lnTo>
                      <a:pt x="20005" y="5570"/>
                    </a:lnTo>
                    <a:lnTo>
                      <a:pt x="20016" y="5619"/>
                    </a:lnTo>
                    <a:lnTo>
                      <a:pt x="20048" y="5644"/>
                    </a:lnTo>
                    <a:lnTo>
                      <a:pt x="20050" y="5662"/>
                    </a:lnTo>
                    <a:lnTo>
                      <a:pt x="20073" y="5676"/>
                    </a:lnTo>
                    <a:lnTo>
                      <a:pt x="20091" y="5746"/>
                    </a:lnTo>
                    <a:lnTo>
                      <a:pt x="20141" y="5770"/>
                    </a:lnTo>
                    <a:lnTo>
                      <a:pt x="20135" y="5805"/>
                    </a:lnTo>
                    <a:lnTo>
                      <a:pt x="20156" y="5830"/>
                    </a:lnTo>
                    <a:lnTo>
                      <a:pt x="20144" y="5850"/>
                    </a:lnTo>
                    <a:lnTo>
                      <a:pt x="20118" y="5830"/>
                    </a:lnTo>
                    <a:lnTo>
                      <a:pt x="20106" y="5802"/>
                    </a:lnTo>
                    <a:lnTo>
                      <a:pt x="20059" y="5813"/>
                    </a:lnTo>
                    <a:lnTo>
                      <a:pt x="20033" y="5833"/>
                    </a:lnTo>
                    <a:lnTo>
                      <a:pt x="20013" y="5885"/>
                    </a:lnTo>
                    <a:lnTo>
                      <a:pt x="20035" y="5906"/>
                    </a:lnTo>
                    <a:lnTo>
                      <a:pt x="20026" y="5957"/>
                    </a:lnTo>
                    <a:lnTo>
                      <a:pt x="20013" y="5967"/>
                    </a:lnTo>
                    <a:lnTo>
                      <a:pt x="20012" y="5978"/>
                    </a:lnTo>
                    <a:lnTo>
                      <a:pt x="20024" y="5986"/>
                    </a:lnTo>
                    <a:lnTo>
                      <a:pt x="20023" y="6014"/>
                    </a:lnTo>
                    <a:lnTo>
                      <a:pt x="19994" y="6041"/>
                    </a:lnTo>
                    <a:lnTo>
                      <a:pt x="20018" y="6062"/>
                    </a:lnTo>
                    <a:lnTo>
                      <a:pt x="19995" y="6087"/>
                    </a:lnTo>
                    <a:lnTo>
                      <a:pt x="19993" y="6173"/>
                    </a:lnTo>
                    <a:lnTo>
                      <a:pt x="19981" y="6194"/>
                    </a:lnTo>
                    <a:lnTo>
                      <a:pt x="19980" y="6214"/>
                    </a:lnTo>
                    <a:lnTo>
                      <a:pt x="19955" y="6230"/>
                    </a:lnTo>
                    <a:lnTo>
                      <a:pt x="19934" y="6281"/>
                    </a:lnTo>
                    <a:lnTo>
                      <a:pt x="19924" y="6243"/>
                    </a:lnTo>
                    <a:lnTo>
                      <a:pt x="19893" y="6215"/>
                    </a:lnTo>
                    <a:lnTo>
                      <a:pt x="19922" y="6165"/>
                    </a:lnTo>
                    <a:lnTo>
                      <a:pt x="19907" y="6147"/>
                    </a:lnTo>
                    <a:lnTo>
                      <a:pt x="19884" y="6144"/>
                    </a:lnTo>
                    <a:lnTo>
                      <a:pt x="19853" y="6172"/>
                    </a:lnTo>
                    <a:lnTo>
                      <a:pt x="19852" y="6198"/>
                    </a:lnTo>
                    <a:lnTo>
                      <a:pt x="19835" y="6211"/>
                    </a:lnTo>
                    <a:lnTo>
                      <a:pt x="19829" y="6151"/>
                    </a:lnTo>
                    <a:lnTo>
                      <a:pt x="19795" y="6142"/>
                    </a:lnTo>
                    <a:lnTo>
                      <a:pt x="19783" y="6119"/>
                    </a:lnTo>
                    <a:lnTo>
                      <a:pt x="19753" y="6147"/>
                    </a:lnTo>
                    <a:lnTo>
                      <a:pt x="19742" y="6130"/>
                    </a:lnTo>
                    <a:lnTo>
                      <a:pt x="19752" y="6117"/>
                    </a:lnTo>
                    <a:lnTo>
                      <a:pt x="19767" y="6094"/>
                    </a:lnTo>
                    <a:lnTo>
                      <a:pt x="19757" y="6080"/>
                    </a:lnTo>
                    <a:lnTo>
                      <a:pt x="19757" y="6054"/>
                    </a:lnTo>
                    <a:lnTo>
                      <a:pt x="19767" y="6051"/>
                    </a:lnTo>
                    <a:lnTo>
                      <a:pt x="19757" y="6015"/>
                    </a:lnTo>
                    <a:lnTo>
                      <a:pt x="19741" y="6006"/>
                    </a:lnTo>
                    <a:lnTo>
                      <a:pt x="19764" y="5981"/>
                    </a:lnTo>
                    <a:lnTo>
                      <a:pt x="19753" y="5950"/>
                    </a:lnTo>
                    <a:lnTo>
                      <a:pt x="19738" y="5933"/>
                    </a:lnTo>
                    <a:lnTo>
                      <a:pt x="19748" y="5917"/>
                    </a:lnTo>
                    <a:lnTo>
                      <a:pt x="19746" y="5876"/>
                    </a:lnTo>
                    <a:lnTo>
                      <a:pt x="19710" y="5850"/>
                    </a:lnTo>
                    <a:lnTo>
                      <a:pt x="19700" y="5823"/>
                    </a:lnTo>
                    <a:lnTo>
                      <a:pt x="19686" y="5825"/>
                    </a:lnTo>
                    <a:lnTo>
                      <a:pt x="19678" y="5866"/>
                    </a:lnTo>
                    <a:lnTo>
                      <a:pt x="19656" y="5873"/>
                    </a:lnTo>
                    <a:lnTo>
                      <a:pt x="19659" y="5915"/>
                    </a:lnTo>
                    <a:lnTo>
                      <a:pt x="19630" y="5951"/>
                    </a:lnTo>
                    <a:lnTo>
                      <a:pt x="19618" y="5951"/>
                    </a:lnTo>
                    <a:lnTo>
                      <a:pt x="19597" y="5909"/>
                    </a:lnTo>
                    <a:lnTo>
                      <a:pt x="19585" y="5906"/>
                    </a:lnTo>
                    <a:lnTo>
                      <a:pt x="19570" y="5916"/>
                    </a:lnTo>
                    <a:lnTo>
                      <a:pt x="19562" y="5884"/>
                    </a:lnTo>
                    <a:lnTo>
                      <a:pt x="19522" y="5884"/>
                    </a:lnTo>
                    <a:lnTo>
                      <a:pt x="19511" y="5896"/>
                    </a:lnTo>
                    <a:lnTo>
                      <a:pt x="19496" y="5896"/>
                    </a:lnTo>
                    <a:lnTo>
                      <a:pt x="19488" y="5929"/>
                    </a:lnTo>
                    <a:lnTo>
                      <a:pt x="19463" y="5936"/>
                    </a:lnTo>
                    <a:lnTo>
                      <a:pt x="19459" y="5952"/>
                    </a:lnTo>
                    <a:lnTo>
                      <a:pt x="19396" y="5955"/>
                    </a:lnTo>
                    <a:lnTo>
                      <a:pt x="19377" y="5981"/>
                    </a:lnTo>
                    <a:lnTo>
                      <a:pt x="19354" y="5973"/>
                    </a:lnTo>
                    <a:lnTo>
                      <a:pt x="19334" y="5988"/>
                    </a:lnTo>
                    <a:lnTo>
                      <a:pt x="19293" y="5982"/>
                    </a:lnTo>
                    <a:lnTo>
                      <a:pt x="19256" y="6043"/>
                    </a:lnTo>
                    <a:lnTo>
                      <a:pt x="19235" y="6055"/>
                    </a:lnTo>
                    <a:lnTo>
                      <a:pt x="19239" y="6101"/>
                    </a:lnTo>
                    <a:lnTo>
                      <a:pt x="19209" y="6125"/>
                    </a:lnTo>
                    <a:lnTo>
                      <a:pt x="19206" y="6141"/>
                    </a:lnTo>
                    <a:lnTo>
                      <a:pt x="19229" y="6158"/>
                    </a:lnTo>
                    <a:lnTo>
                      <a:pt x="19236" y="6203"/>
                    </a:lnTo>
                    <a:lnTo>
                      <a:pt x="19271" y="6251"/>
                    </a:lnTo>
                    <a:lnTo>
                      <a:pt x="19243" y="6275"/>
                    </a:lnTo>
                    <a:lnTo>
                      <a:pt x="19225" y="6395"/>
                    </a:lnTo>
                    <a:lnTo>
                      <a:pt x="19268" y="6444"/>
                    </a:lnTo>
                    <a:lnTo>
                      <a:pt x="19234" y="6456"/>
                    </a:lnTo>
                    <a:lnTo>
                      <a:pt x="19243" y="6462"/>
                    </a:lnTo>
                    <a:lnTo>
                      <a:pt x="19244" y="6500"/>
                    </a:lnTo>
                    <a:lnTo>
                      <a:pt x="19211" y="6535"/>
                    </a:lnTo>
                    <a:lnTo>
                      <a:pt x="19207" y="6588"/>
                    </a:lnTo>
                    <a:lnTo>
                      <a:pt x="19182" y="6618"/>
                    </a:lnTo>
                    <a:lnTo>
                      <a:pt x="19181" y="6656"/>
                    </a:lnTo>
                    <a:lnTo>
                      <a:pt x="19165" y="6716"/>
                    </a:lnTo>
                    <a:lnTo>
                      <a:pt x="19197" y="6760"/>
                    </a:lnTo>
                    <a:lnTo>
                      <a:pt x="19169" y="6781"/>
                    </a:lnTo>
                    <a:lnTo>
                      <a:pt x="19215" y="6843"/>
                    </a:lnTo>
                    <a:lnTo>
                      <a:pt x="19199" y="6853"/>
                    </a:lnTo>
                    <a:lnTo>
                      <a:pt x="19190" y="6883"/>
                    </a:lnTo>
                    <a:lnTo>
                      <a:pt x="19217" y="6897"/>
                    </a:lnTo>
                    <a:lnTo>
                      <a:pt x="19230" y="6885"/>
                    </a:lnTo>
                    <a:lnTo>
                      <a:pt x="19262" y="6886"/>
                    </a:lnTo>
                    <a:lnTo>
                      <a:pt x="19259" y="6868"/>
                    </a:lnTo>
                    <a:lnTo>
                      <a:pt x="19268" y="6863"/>
                    </a:lnTo>
                    <a:lnTo>
                      <a:pt x="19299" y="6879"/>
                    </a:lnTo>
                    <a:lnTo>
                      <a:pt x="19318" y="6879"/>
                    </a:lnTo>
                    <a:lnTo>
                      <a:pt x="19316" y="6865"/>
                    </a:lnTo>
                    <a:lnTo>
                      <a:pt x="19320" y="6858"/>
                    </a:lnTo>
                    <a:lnTo>
                      <a:pt x="19339" y="6871"/>
                    </a:lnTo>
                    <a:lnTo>
                      <a:pt x="19374" y="6885"/>
                    </a:lnTo>
                    <a:lnTo>
                      <a:pt x="19376" y="6903"/>
                    </a:lnTo>
                    <a:lnTo>
                      <a:pt x="19370" y="6915"/>
                    </a:lnTo>
                    <a:lnTo>
                      <a:pt x="19400" y="6947"/>
                    </a:lnTo>
                    <a:lnTo>
                      <a:pt x="19393" y="6965"/>
                    </a:lnTo>
                    <a:lnTo>
                      <a:pt x="19370" y="6961"/>
                    </a:lnTo>
                    <a:lnTo>
                      <a:pt x="19350" y="6975"/>
                    </a:lnTo>
                    <a:lnTo>
                      <a:pt x="19325" y="6965"/>
                    </a:lnTo>
                    <a:lnTo>
                      <a:pt x="19299" y="6982"/>
                    </a:lnTo>
                    <a:lnTo>
                      <a:pt x="19295" y="6993"/>
                    </a:lnTo>
                    <a:lnTo>
                      <a:pt x="19317" y="7012"/>
                    </a:lnTo>
                    <a:lnTo>
                      <a:pt x="19272" y="7055"/>
                    </a:lnTo>
                    <a:lnTo>
                      <a:pt x="19248" y="7043"/>
                    </a:lnTo>
                    <a:lnTo>
                      <a:pt x="19244" y="7017"/>
                    </a:lnTo>
                    <a:lnTo>
                      <a:pt x="19225" y="7001"/>
                    </a:lnTo>
                    <a:lnTo>
                      <a:pt x="19202" y="7015"/>
                    </a:lnTo>
                    <a:lnTo>
                      <a:pt x="19181" y="7000"/>
                    </a:lnTo>
                    <a:lnTo>
                      <a:pt x="19159" y="7009"/>
                    </a:lnTo>
                    <a:lnTo>
                      <a:pt x="19164" y="7032"/>
                    </a:lnTo>
                    <a:lnTo>
                      <a:pt x="19162" y="7061"/>
                    </a:lnTo>
                    <a:lnTo>
                      <a:pt x="19151" y="7061"/>
                    </a:lnTo>
                    <a:lnTo>
                      <a:pt x="19135" y="7084"/>
                    </a:lnTo>
                    <a:lnTo>
                      <a:pt x="19112" y="7100"/>
                    </a:lnTo>
                    <a:lnTo>
                      <a:pt x="19128" y="7116"/>
                    </a:lnTo>
                    <a:lnTo>
                      <a:pt x="19112" y="7139"/>
                    </a:lnTo>
                    <a:lnTo>
                      <a:pt x="19088" y="7134"/>
                    </a:lnTo>
                    <a:lnTo>
                      <a:pt x="19045" y="7090"/>
                    </a:lnTo>
                    <a:lnTo>
                      <a:pt x="19024" y="7090"/>
                    </a:lnTo>
                    <a:lnTo>
                      <a:pt x="19051" y="7126"/>
                    </a:lnTo>
                    <a:lnTo>
                      <a:pt x="19016" y="7144"/>
                    </a:lnTo>
                    <a:lnTo>
                      <a:pt x="19023" y="7156"/>
                    </a:lnTo>
                    <a:lnTo>
                      <a:pt x="19001" y="7185"/>
                    </a:lnTo>
                    <a:lnTo>
                      <a:pt x="18949" y="7200"/>
                    </a:lnTo>
                    <a:lnTo>
                      <a:pt x="18936" y="7217"/>
                    </a:lnTo>
                    <a:lnTo>
                      <a:pt x="18889" y="7155"/>
                    </a:lnTo>
                    <a:lnTo>
                      <a:pt x="18863" y="7155"/>
                    </a:lnTo>
                    <a:lnTo>
                      <a:pt x="18848" y="7146"/>
                    </a:lnTo>
                    <a:lnTo>
                      <a:pt x="18857" y="7129"/>
                    </a:lnTo>
                    <a:lnTo>
                      <a:pt x="18886" y="7129"/>
                    </a:lnTo>
                    <a:lnTo>
                      <a:pt x="18882" y="7094"/>
                    </a:lnTo>
                    <a:lnTo>
                      <a:pt x="18895" y="7076"/>
                    </a:lnTo>
                    <a:lnTo>
                      <a:pt x="18948" y="7076"/>
                    </a:lnTo>
                    <a:lnTo>
                      <a:pt x="19007" y="7032"/>
                    </a:lnTo>
                    <a:lnTo>
                      <a:pt x="19000" y="7011"/>
                    </a:lnTo>
                    <a:lnTo>
                      <a:pt x="18973" y="7006"/>
                    </a:lnTo>
                    <a:lnTo>
                      <a:pt x="18943" y="7035"/>
                    </a:lnTo>
                    <a:lnTo>
                      <a:pt x="18901" y="7026"/>
                    </a:lnTo>
                    <a:lnTo>
                      <a:pt x="18897" y="7011"/>
                    </a:lnTo>
                    <a:lnTo>
                      <a:pt x="18866" y="6986"/>
                    </a:lnTo>
                    <a:lnTo>
                      <a:pt x="18834" y="6982"/>
                    </a:lnTo>
                    <a:lnTo>
                      <a:pt x="18784" y="6974"/>
                    </a:lnTo>
                    <a:lnTo>
                      <a:pt x="18734" y="6976"/>
                    </a:lnTo>
                    <a:lnTo>
                      <a:pt x="18748" y="7001"/>
                    </a:lnTo>
                    <a:lnTo>
                      <a:pt x="18727" y="7007"/>
                    </a:lnTo>
                    <a:lnTo>
                      <a:pt x="18704" y="6992"/>
                    </a:lnTo>
                    <a:lnTo>
                      <a:pt x="18708" y="6975"/>
                    </a:lnTo>
                    <a:lnTo>
                      <a:pt x="18662" y="6979"/>
                    </a:lnTo>
                    <a:lnTo>
                      <a:pt x="18602" y="6964"/>
                    </a:lnTo>
                    <a:lnTo>
                      <a:pt x="18574" y="6977"/>
                    </a:lnTo>
                    <a:lnTo>
                      <a:pt x="18548" y="6959"/>
                    </a:lnTo>
                    <a:lnTo>
                      <a:pt x="18499" y="6956"/>
                    </a:lnTo>
                    <a:lnTo>
                      <a:pt x="18454" y="7010"/>
                    </a:lnTo>
                    <a:lnTo>
                      <a:pt x="18432" y="7011"/>
                    </a:lnTo>
                    <a:lnTo>
                      <a:pt x="18430" y="7034"/>
                    </a:lnTo>
                    <a:lnTo>
                      <a:pt x="18475" y="7061"/>
                    </a:lnTo>
                    <a:lnTo>
                      <a:pt x="18427" y="7081"/>
                    </a:lnTo>
                    <a:lnTo>
                      <a:pt x="18419" y="7056"/>
                    </a:lnTo>
                    <a:lnTo>
                      <a:pt x="18393" y="7096"/>
                    </a:lnTo>
                    <a:lnTo>
                      <a:pt x="18434" y="7119"/>
                    </a:lnTo>
                    <a:lnTo>
                      <a:pt x="18448" y="7107"/>
                    </a:lnTo>
                    <a:lnTo>
                      <a:pt x="18469" y="7119"/>
                    </a:lnTo>
                    <a:lnTo>
                      <a:pt x="18469" y="7145"/>
                    </a:lnTo>
                    <a:lnTo>
                      <a:pt x="18403" y="7170"/>
                    </a:lnTo>
                    <a:lnTo>
                      <a:pt x="18380" y="7142"/>
                    </a:lnTo>
                    <a:lnTo>
                      <a:pt x="18324" y="7140"/>
                    </a:lnTo>
                    <a:lnTo>
                      <a:pt x="18304" y="7155"/>
                    </a:lnTo>
                    <a:lnTo>
                      <a:pt x="18313" y="7184"/>
                    </a:lnTo>
                    <a:lnTo>
                      <a:pt x="18287" y="7180"/>
                    </a:lnTo>
                    <a:lnTo>
                      <a:pt x="18268" y="7200"/>
                    </a:lnTo>
                    <a:lnTo>
                      <a:pt x="18250" y="7200"/>
                    </a:lnTo>
                    <a:lnTo>
                      <a:pt x="18239" y="7176"/>
                    </a:lnTo>
                    <a:lnTo>
                      <a:pt x="18169" y="7171"/>
                    </a:lnTo>
                    <a:lnTo>
                      <a:pt x="18140" y="7189"/>
                    </a:lnTo>
                    <a:lnTo>
                      <a:pt x="18074" y="7180"/>
                    </a:lnTo>
                    <a:lnTo>
                      <a:pt x="18035" y="7200"/>
                    </a:lnTo>
                    <a:lnTo>
                      <a:pt x="18035" y="7217"/>
                    </a:lnTo>
                    <a:lnTo>
                      <a:pt x="18085" y="7255"/>
                    </a:lnTo>
                    <a:lnTo>
                      <a:pt x="18058" y="7278"/>
                    </a:lnTo>
                    <a:lnTo>
                      <a:pt x="18040" y="7311"/>
                    </a:lnTo>
                    <a:lnTo>
                      <a:pt x="18010" y="7281"/>
                    </a:lnTo>
                    <a:lnTo>
                      <a:pt x="17985" y="7273"/>
                    </a:lnTo>
                    <a:lnTo>
                      <a:pt x="17999" y="7235"/>
                    </a:lnTo>
                    <a:lnTo>
                      <a:pt x="17970" y="7216"/>
                    </a:lnTo>
                    <a:lnTo>
                      <a:pt x="17954" y="7241"/>
                    </a:lnTo>
                    <a:lnTo>
                      <a:pt x="17924" y="7245"/>
                    </a:lnTo>
                    <a:lnTo>
                      <a:pt x="17895" y="7244"/>
                    </a:lnTo>
                    <a:lnTo>
                      <a:pt x="17860" y="7269"/>
                    </a:lnTo>
                    <a:lnTo>
                      <a:pt x="17825" y="7266"/>
                    </a:lnTo>
                    <a:lnTo>
                      <a:pt x="17774" y="7298"/>
                    </a:lnTo>
                    <a:lnTo>
                      <a:pt x="17724" y="7300"/>
                    </a:lnTo>
                    <a:lnTo>
                      <a:pt x="17664" y="7348"/>
                    </a:lnTo>
                    <a:lnTo>
                      <a:pt x="17627" y="7354"/>
                    </a:lnTo>
                    <a:lnTo>
                      <a:pt x="17605" y="7330"/>
                    </a:lnTo>
                    <a:lnTo>
                      <a:pt x="17582" y="7333"/>
                    </a:lnTo>
                    <a:lnTo>
                      <a:pt x="17574" y="7366"/>
                    </a:lnTo>
                    <a:lnTo>
                      <a:pt x="17511" y="7413"/>
                    </a:lnTo>
                    <a:lnTo>
                      <a:pt x="17502" y="7449"/>
                    </a:lnTo>
                    <a:lnTo>
                      <a:pt x="17470" y="7479"/>
                    </a:lnTo>
                    <a:lnTo>
                      <a:pt x="17464" y="7518"/>
                    </a:lnTo>
                    <a:lnTo>
                      <a:pt x="17507" y="7586"/>
                    </a:lnTo>
                    <a:lnTo>
                      <a:pt x="17496" y="7652"/>
                    </a:lnTo>
                    <a:lnTo>
                      <a:pt x="17445" y="7709"/>
                    </a:lnTo>
                    <a:lnTo>
                      <a:pt x="17421" y="7764"/>
                    </a:lnTo>
                    <a:lnTo>
                      <a:pt x="17431" y="7806"/>
                    </a:lnTo>
                    <a:lnTo>
                      <a:pt x="17429" y="7873"/>
                    </a:lnTo>
                    <a:lnTo>
                      <a:pt x="17444" y="7899"/>
                    </a:lnTo>
                    <a:lnTo>
                      <a:pt x="17445" y="7937"/>
                    </a:lnTo>
                    <a:lnTo>
                      <a:pt x="17430" y="7935"/>
                    </a:lnTo>
                    <a:lnTo>
                      <a:pt x="17407" y="7949"/>
                    </a:lnTo>
                    <a:lnTo>
                      <a:pt x="17406" y="7989"/>
                    </a:lnTo>
                    <a:lnTo>
                      <a:pt x="17390" y="8002"/>
                    </a:lnTo>
                    <a:lnTo>
                      <a:pt x="17410" y="8060"/>
                    </a:lnTo>
                    <a:lnTo>
                      <a:pt x="17376" y="8084"/>
                    </a:lnTo>
                    <a:lnTo>
                      <a:pt x="17370" y="8128"/>
                    </a:lnTo>
                    <a:lnTo>
                      <a:pt x="17324" y="8186"/>
                    </a:lnTo>
                    <a:lnTo>
                      <a:pt x="17331" y="8223"/>
                    </a:lnTo>
                    <a:lnTo>
                      <a:pt x="17305" y="8237"/>
                    </a:lnTo>
                    <a:lnTo>
                      <a:pt x="17295" y="8301"/>
                    </a:lnTo>
                    <a:lnTo>
                      <a:pt x="17282" y="8301"/>
                    </a:lnTo>
                    <a:lnTo>
                      <a:pt x="17263" y="8383"/>
                    </a:lnTo>
                    <a:lnTo>
                      <a:pt x="17266" y="8446"/>
                    </a:lnTo>
                    <a:lnTo>
                      <a:pt x="17254" y="8467"/>
                    </a:lnTo>
                    <a:lnTo>
                      <a:pt x="17268" y="8506"/>
                    </a:lnTo>
                    <a:lnTo>
                      <a:pt x="17244" y="8543"/>
                    </a:lnTo>
                    <a:lnTo>
                      <a:pt x="17237" y="8582"/>
                    </a:lnTo>
                    <a:lnTo>
                      <a:pt x="17205" y="8632"/>
                    </a:lnTo>
                    <a:lnTo>
                      <a:pt x="17207" y="8651"/>
                    </a:lnTo>
                    <a:lnTo>
                      <a:pt x="17191" y="8657"/>
                    </a:lnTo>
                    <a:lnTo>
                      <a:pt x="17190" y="8701"/>
                    </a:lnTo>
                    <a:lnTo>
                      <a:pt x="17137" y="8743"/>
                    </a:lnTo>
                    <a:lnTo>
                      <a:pt x="17135" y="8801"/>
                    </a:lnTo>
                    <a:lnTo>
                      <a:pt x="17087" y="8845"/>
                    </a:lnTo>
                    <a:lnTo>
                      <a:pt x="17087" y="8871"/>
                    </a:lnTo>
                    <a:lnTo>
                      <a:pt x="17054" y="8922"/>
                    </a:lnTo>
                    <a:lnTo>
                      <a:pt x="17044" y="8958"/>
                    </a:lnTo>
                    <a:lnTo>
                      <a:pt x="17026" y="8989"/>
                    </a:lnTo>
                    <a:lnTo>
                      <a:pt x="17046" y="9021"/>
                    </a:lnTo>
                    <a:lnTo>
                      <a:pt x="17077" y="9041"/>
                    </a:lnTo>
                    <a:lnTo>
                      <a:pt x="17110" y="9030"/>
                    </a:lnTo>
                    <a:lnTo>
                      <a:pt x="17138" y="9056"/>
                    </a:lnTo>
                    <a:lnTo>
                      <a:pt x="17172" y="9058"/>
                    </a:lnTo>
                    <a:lnTo>
                      <a:pt x="17215" y="9027"/>
                    </a:lnTo>
                    <a:lnTo>
                      <a:pt x="17241" y="9018"/>
                    </a:lnTo>
                    <a:lnTo>
                      <a:pt x="17270" y="8998"/>
                    </a:lnTo>
                    <a:lnTo>
                      <a:pt x="17285" y="9002"/>
                    </a:lnTo>
                    <a:lnTo>
                      <a:pt x="17322" y="8992"/>
                    </a:lnTo>
                    <a:lnTo>
                      <a:pt x="17322" y="9080"/>
                    </a:lnTo>
                    <a:lnTo>
                      <a:pt x="17361" y="9132"/>
                    </a:lnTo>
                    <a:lnTo>
                      <a:pt x="17376" y="9185"/>
                    </a:lnTo>
                    <a:lnTo>
                      <a:pt x="17369" y="9229"/>
                    </a:lnTo>
                    <a:lnTo>
                      <a:pt x="17413" y="9266"/>
                    </a:lnTo>
                    <a:lnTo>
                      <a:pt x="17436" y="9238"/>
                    </a:lnTo>
                    <a:lnTo>
                      <a:pt x="17445" y="9241"/>
                    </a:lnTo>
                    <a:lnTo>
                      <a:pt x="17466" y="9226"/>
                    </a:lnTo>
                    <a:lnTo>
                      <a:pt x="17481" y="9192"/>
                    </a:lnTo>
                    <a:lnTo>
                      <a:pt x="17505" y="9184"/>
                    </a:lnTo>
                    <a:lnTo>
                      <a:pt x="17517" y="9203"/>
                    </a:lnTo>
                    <a:lnTo>
                      <a:pt x="17537" y="9185"/>
                    </a:lnTo>
                    <a:lnTo>
                      <a:pt x="17575" y="9189"/>
                    </a:lnTo>
                    <a:lnTo>
                      <a:pt x="17561" y="9203"/>
                    </a:lnTo>
                    <a:lnTo>
                      <a:pt x="17545" y="9229"/>
                    </a:lnTo>
                    <a:lnTo>
                      <a:pt x="17549" y="9279"/>
                    </a:lnTo>
                    <a:lnTo>
                      <a:pt x="17530" y="9279"/>
                    </a:lnTo>
                    <a:lnTo>
                      <a:pt x="17502" y="9304"/>
                    </a:lnTo>
                    <a:lnTo>
                      <a:pt x="17512" y="9320"/>
                    </a:lnTo>
                    <a:lnTo>
                      <a:pt x="17589" y="9308"/>
                    </a:lnTo>
                    <a:lnTo>
                      <a:pt x="17629" y="9284"/>
                    </a:lnTo>
                    <a:lnTo>
                      <a:pt x="17644" y="9231"/>
                    </a:lnTo>
                    <a:lnTo>
                      <a:pt x="17637" y="9198"/>
                    </a:lnTo>
                    <a:lnTo>
                      <a:pt x="17650" y="9174"/>
                    </a:lnTo>
                    <a:lnTo>
                      <a:pt x="17671" y="9220"/>
                    </a:lnTo>
                    <a:lnTo>
                      <a:pt x="17664" y="9262"/>
                    </a:lnTo>
                    <a:lnTo>
                      <a:pt x="17666" y="9305"/>
                    </a:lnTo>
                    <a:lnTo>
                      <a:pt x="17689" y="9291"/>
                    </a:lnTo>
                    <a:lnTo>
                      <a:pt x="17701" y="9245"/>
                    </a:lnTo>
                    <a:lnTo>
                      <a:pt x="17683" y="9187"/>
                    </a:lnTo>
                    <a:lnTo>
                      <a:pt x="17697" y="9157"/>
                    </a:lnTo>
                    <a:lnTo>
                      <a:pt x="17668" y="9126"/>
                    </a:lnTo>
                    <a:lnTo>
                      <a:pt x="17651" y="9068"/>
                    </a:lnTo>
                    <a:lnTo>
                      <a:pt x="17685" y="9066"/>
                    </a:lnTo>
                    <a:lnTo>
                      <a:pt x="17718" y="9085"/>
                    </a:lnTo>
                    <a:lnTo>
                      <a:pt x="17715" y="9101"/>
                    </a:lnTo>
                    <a:lnTo>
                      <a:pt x="17728" y="9116"/>
                    </a:lnTo>
                    <a:lnTo>
                      <a:pt x="17747" y="9116"/>
                    </a:lnTo>
                    <a:lnTo>
                      <a:pt x="17761" y="9095"/>
                    </a:lnTo>
                    <a:lnTo>
                      <a:pt x="17794" y="9091"/>
                    </a:lnTo>
                    <a:lnTo>
                      <a:pt x="17834" y="9061"/>
                    </a:lnTo>
                    <a:lnTo>
                      <a:pt x="17872" y="9092"/>
                    </a:lnTo>
                    <a:lnTo>
                      <a:pt x="17911" y="9096"/>
                    </a:lnTo>
                    <a:lnTo>
                      <a:pt x="17937" y="9118"/>
                    </a:lnTo>
                    <a:lnTo>
                      <a:pt x="17956" y="9159"/>
                    </a:lnTo>
                    <a:lnTo>
                      <a:pt x="17977" y="9174"/>
                    </a:lnTo>
                    <a:lnTo>
                      <a:pt x="18024" y="9180"/>
                    </a:lnTo>
                    <a:lnTo>
                      <a:pt x="18041" y="9203"/>
                    </a:lnTo>
                    <a:lnTo>
                      <a:pt x="18115" y="9230"/>
                    </a:lnTo>
                    <a:lnTo>
                      <a:pt x="18125" y="9253"/>
                    </a:lnTo>
                    <a:lnTo>
                      <a:pt x="18152" y="9257"/>
                    </a:lnTo>
                    <a:lnTo>
                      <a:pt x="18175" y="9285"/>
                    </a:lnTo>
                    <a:lnTo>
                      <a:pt x="18195" y="9283"/>
                    </a:lnTo>
                    <a:lnTo>
                      <a:pt x="18223" y="9337"/>
                    </a:lnTo>
                    <a:lnTo>
                      <a:pt x="18205" y="9366"/>
                    </a:lnTo>
                    <a:lnTo>
                      <a:pt x="18203" y="9395"/>
                    </a:lnTo>
                    <a:lnTo>
                      <a:pt x="18179" y="9409"/>
                    </a:lnTo>
                    <a:lnTo>
                      <a:pt x="18213" y="9446"/>
                    </a:lnTo>
                    <a:lnTo>
                      <a:pt x="18238" y="9445"/>
                    </a:lnTo>
                    <a:lnTo>
                      <a:pt x="18283" y="9504"/>
                    </a:lnTo>
                    <a:lnTo>
                      <a:pt x="18285" y="9535"/>
                    </a:lnTo>
                    <a:lnTo>
                      <a:pt x="18266" y="9558"/>
                    </a:lnTo>
                    <a:lnTo>
                      <a:pt x="18264" y="9595"/>
                    </a:lnTo>
                    <a:lnTo>
                      <a:pt x="18299" y="9625"/>
                    </a:lnTo>
                    <a:lnTo>
                      <a:pt x="18328" y="9633"/>
                    </a:lnTo>
                    <a:lnTo>
                      <a:pt x="18350" y="9614"/>
                    </a:lnTo>
                    <a:lnTo>
                      <a:pt x="18357" y="9644"/>
                    </a:lnTo>
                    <a:lnTo>
                      <a:pt x="18341" y="9663"/>
                    </a:lnTo>
                    <a:lnTo>
                      <a:pt x="18347" y="9704"/>
                    </a:lnTo>
                    <a:lnTo>
                      <a:pt x="18374" y="9730"/>
                    </a:lnTo>
                    <a:lnTo>
                      <a:pt x="18354" y="9746"/>
                    </a:lnTo>
                    <a:lnTo>
                      <a:pt x="18350" y="9771"/>
                    </a:lnTo>
                    <a:lnTo>
                      <a:pt x="18364" y="9801"/>
                    </a:lnTo>
                    <a:lnTo>
                      <a:pt x="18347" y="9836"/>
                    </a:lnTo>
                    <a:lnTo>
                      <a:pt x="18360" y="9848"/>
                    </a:lnTo>
                    <a:lnTo>
                      <a:pt x="18358" y="9871"/>
                    </a:lnTo>
                    <a:lnTo>
                      <a:pt x="18350" y="9888"/>
                    </a:lnTo>
                    <a:lnTo>
                      <a:pt x="18368" y="9900"/>
                    </a:lnTo>
                    <a:lnTo>
                      <a:pt x="18348" y="9924"/>
                    </a:lnTo>
                    <a:lnTo>
                      <a:pt x="18374" y="10005"/>
                    </a:lnTo>
                    <a:lnTo>
                      <a:pt x="18363" y="10029"/>
                    </a:lnTo>
                    <a:lnTo>
                      <a:pt x="18369" y="10093"/>
                    </a:lnTo>
                    <a:lnTo>
                      <a:pt x="18374" y="10118"/>
                    </a:lnTo>
                    <a:lnTo>
                      <a:pt x="18373" y="10145"/>
                    </a:lnTo>
                    <a:lnTo>
                      <a:pt x="18408" y="10258"/>
                    </a:lnTo>
                    <a:lnTo>
                      <a:pt x="18435" y="10264"/>
                    </a:lnTo>
                    <a:lnTo>
                      <a:pt x="18467" y="10242"/>
                    </a:lnTo>
                    <a:lnTo>
                      <a:pt x="18470" y="10257"/>
                    </a:lnTo>
                    <a:lnTo>
                      <a:pt x="18444" y="10301"/>
                    </a:lnTo>
                    <a:lnTo>
                      <a:pt x="18430" y="10317"/>
                    </a:lnTo>
                    <a:lnTo>
                      <a:pt x="18447" y="10347"/>
                    </a:lnTo>
                    <a:lnTo>
                      <a:pt x="18463" y="10347"/>
                    </a:lnTo>
                    <a:lnTo>
                      <a:pt x="18510" y="10399"/>
                    </a:lnTo>
                    <a:lnTo>
                      <a:pt x="18507" y="10464"/>
                    </a:lnTo>
                    <a:lnTo>
                      <a:pt x="18518" y="10488"/>
                    </a:lnTo>
                    <a:lnTo>
                      <a:pt x="18514" y="10509"/>
                    </a:lnTo>
                    <a:lnTo>
                      <a:pt x="18527" y="10592"/>
                    </a:lnTo>
                    <a:lnTo>
                      <a:pt x="18552" y="10589"/>
                    </a:lnTo>
                    <a:lnTo>
                      <a:pt x="18551" y="10629"/>
                    </a:lnTo>
                    <a:lnTo>
                      <a:pt x="18539" y="10643"/>
                    </a:lnTo>
                    <a:lnTo>
                      <a:pt x="18542" y="10694"/>
                    </a:lnTo>
                    <a:lnTo>
                      <a:pt x="18558" y="10727"/>
                    </a:lnTo>
                    <a:lnTo>
                      <a:pt x="18561" y="10772"/>
                    </a:lnTo>
                    <a:lnTo>
                      <a:pt x="18512" y="10824"/>
                    </a:lnTo>
                    <a:lnTo>
                      <a:pt x="18508" y="10873"/>
                    </a:lnTo>
                    <a:lnTo>
                      <a:pt x="18486" y="10928"/>
                    </a:lnTo>
                    <a:lnTo>
                      <a:pt x="18493" y="10984"/>
                    </a:lnTo>
                    <a:lnTo>
                      <a:pt x="18502" y="10989"/>
                    </a:lnTo>
                    <a:lnTo>
                      <a:pt x="18498" y="11041"/>
                    </a:lnTo>
                    <a:lnTo>
                      <a:pt x="18465" y="11071"/>
                    </a:lnTo>
                    <a:lnTo>
                      <a:pt x="18467" y="11116"/>
                    </a:lnTo>
                    <a:lnTo>
                      <a:pt x="18442" y="11171"/>
                    </a:lnTo>
                    <a:lnTo>
                      <a:pt x="18457" y="11173"/>
                    </a:lnTo>
                    <a:lnTo>
                      <a:pt x="18459" y="11200"/>
                    </a:lnTo>
                    <a:lnTo>
                      <a:pt x="18429" y="11236"/>
                    </a:lnTo>
                    <a:lnTo>
                      <a:pt x="18447" y="11312"/>
                    </a:lnTo>
                    <a:lnTo>
                      <a:pt x="18410" y="11348"/>
                    </a:lnTo>
                    <a:lnTo>
                      <a:pt x="18423" y="11393"/>
                    </a:lnTo>
                    <a:lnTo>
                      <a:pt x="18439" y="11398"/>
                    </a:lnTo>
                    <a:lnTo>
                      <a:pt x="18437" y="11434"/>
                    </a:lnTo>
                    <a:lnTo>
                      <a:pt x="18395" y="11485"/>
                    </a:lnTo>
                    <a:lnTo>
                      <a:pt x="18388" y="11525"/>
                    </a:lnTo>
                    <a:lnTo>
                      <a:pt x="18353" y="11556"/>
                    </a:lnTo>
                    <a:lnTo>
                      <a:pt x="18350" y="11586"/>
                    </a:lnTo>
                    <a:lnTo>
                      <a:pt x="18315" y="11632"/>
                    </a:lnTo>
                    <a:lnTo>
                      <a:pt x="18283" y="11779"/>
                    </a:lnTo>
                    <a:lnTo>
                      <a:pt x="18263" y="11790"/>
                    </a:lnTo>
                    <a:lnTo>
                      <a:pt x="18257" y="11830"/>
                    </a:lnTo>
                    <a:lnTo>
                      <a:pt x="18272" y="11842"/>
                    </a:lnTo>
                    <a:lnTo>
                      <a:pt x="18264" y="11860"/>
                    </a:lnTo>
                    <a:lnTo>
                      <a:pt x="18218" y="11891"/>
                    </a:lnTo>
                    <a:lnTo>
                      <a:pt x="18217" y="11926"/>
                    </a:lnTo>
                    <a:lnTo>
                      <a:pt x="18185" y="11942"/>
                    </a:lnTo>
                    <a:lnTo>
                      <a:pt x="18189" y="11996"/>
                    </a:lnTo>
                    <a:lnTo>
                      <a:pt x="18172" y="12001"/>
                    </a:lnTo>
                    <a:lnTo>
                      <a:pt x="18188" y="12034"/>
                    </a:lnTo>
                    <a:lnTo>
                      <a:pt x="18148" y="12090"/>
                    </a:lnTo>
                    <a:lnTo>
                      <a:pt x="18145" y="12081"/>
                    </a:lnTo>
                    <a:lnTo>
                      <a:pt x="18120" y="12074"/>
                    </a:lnTo>
                    <a:lnTo>
                      <a:pt x="18133" y="12110"/>
                    </a:lnTo>
                    <a:lnTo>
                      <a:pt x="18133" y="12150"/>
                    </a:lnTo>
                    <a:lnTo>
                      <a:pt x="18093" y="12168"/>
                    </a:lnTo>
                    <a:lnTo>
                      <a:pt x="18103" y="12186"/>
                    </a:lnTo>
                    <a:lnTo>
                      <a:pt x="18046" y="12256"/>
                    </a:lnTo>
                    <a:lnTo>
                      <a:pt x="18020" y="12300"/>
                    </a:lnTo>
                    <a:lnTo>
                      <a:pt x="17995" y="12301"/>
                    </a:lnTo>
                    <a:lnTo>
                      <a:pt x="17989" y="12325"/>
                    </a:lnTo>
                    <a:lnTo>
                      <a:pt x="17941" y="12333"/>
                    </a:lnTo>
                    <a:lnTo>
                      <a:pt x="17903" y="12373"/>
                    </a:lnTo>
                    <a:lnTo>
                      <a:pt x="17881" y="12350"/>
                    </a:lnTo>
                    <a:lnTo>
                      <a:pt x="17863" y="12370"/>
                    </a:lnTo>
                    <a:lnTo>
                      <a:pt x="17809" y="12336"/>
                    </a:lnTo>
                    <a:lnTo>
                      <a:pt x="17756" y="12321"/>
                    </a:lnTo>
                    <a:lnTo>
                      <a:pt x="17752" y="12261"/>
                    </a:lnTo>
                    <a:lnTo>
                      <a:pt x="17733" y="12244"/>
                    </a:lnTo>
                    <a:lnTo>
                      <a:pt x="17691" y="12263"/>
                    </a:lnTo>
                    <a:lnTo>
                      <a:pt x="17655" y="12239"/>
                    </a:lnTo>
                    <a:lnTo>
                      <a:pt x="17645" y="12258"/>
                    </a:lnTo>
                    <a:lnTo>
                      <a:pt x="17646" y="12289"/>
                    </a:lnTo>
                    <a:lnTo>
                      <a:pt x="17615" y="12313"/>
                    </a:lnTo>
                    <a:lnTo>
                      <a:pt x="17611" y="12375"/>
                    </a:lnTo>
                    <a:lnTo>
                      <a:pt x="17589" y="12390"/>
                    </a:lnTo>
                    <a:lnTo>
                      <a:pt x="17575" y="12448"/>
                    </a:lnTo>
                    <a:lnTo>
                      <a:pt x="17561" y="12432"/>
                    </a:lnTo>
                    <a:lnTo>
                      <a:pt x="17516" y="12440"/>
                    </a:lnTo>
                    <a:lnTo>
                      <a:pt x="17505" y="12490"/>
                    </a:lnTo>
                    <a:lnTo>
                      <a:pt x="17494" y="12489"/>
                    </a:lnTo>
                    <a:lnTo>
                      <a:pt x="17494" y="12489"/>
                    </a:lnTo>
                    <a:close/>
                    <a:moveTo>
                      <a:pt x="5680" y="12607"/>
                    </a:moveTo>
                    <a:lnTo>
                      <a:pt x="5638" y="12577"/>
                    </a:lnTo>
                    <a:lnTo>
                      <a:pt x="5436" y="12617"/>
                    </a:lnTo>
                    <a:lnTo>
                      <a:pt x="5680" y="12607"/>
                    </a:lnTo>
                    <a:lnTo>
                      <a:pt x="5680" y="12607"/>
                    </a:lnTo>
                    <a:close/>
                    <a:moveTo>
                      <a:pt x="20017" y="11884"/>
                    </a:moveTo>
                    <a:lnTo>
                      <a:pt x="20032" y="11890"/>
                    </a:lnTo>
                    <a:lnTo>
                      <a:pt x="20062" y="11869"/>
                    </a:lnTo>
                    <a:lnTo>
                      <a:pt x="20068" y="11843"/>
                    </a:lnTo>
                    <a:lnTo>
                      <a:pt x="20042" y="11854"/>
                    </a:lnTo>
                    <a:lnTo>
                      <a:pt x="20017" y="11884"/>
                    </a:lnTo>
                    <a:lnTo>
                      <a:pt x="20017" y="11884"/>
                    </a:lnTo>
                    <a:close/>
                    <a:moveTo>
                      <a:pt x="17480" y="2140"/>
                    </a:moveTo>
                    <a:lnTo>
                      <a:pt x="17494" y="2135"/>
                    </a:lnTo>
                    <a:lnTo>
                      <a:pt x="17501" y="2115"/>
                    </a:lnTo>
                    <a:lnTo>
                      <a:pt x="17483" y="2100"/>
                    </a:lnTo>
                    <a:lnTo>
                      <a:pt x="17471" y="2115"/>
                    </a:lnTo>
                    <a:lnTo>
                      <a:pt x="17480" y="2140"/>
                    </a:lnTo>
                    <a:lnTo>
                      <a:pt x="17480" y="2140"/>
                    </a:lnTo>
                    <a:close/>
                    <a:moveTo>
                      <a:pt x="17351" y="2113"/>
                    </a:moveTo>
                    <a:lnTo>
                      <a:pt x="17373" y="2110"/>
                    </a:lnTo>
                    <a:lnTo>
                      <a:pt x="17385" y="2091"/>
                    </a:lnTo>
                    <a:lnTo>
                      <a:pt x="17343" y="2080"/>
                    </a:lnTo>
                    <a:lnTo>
                      <a:pt x="17334" y="2095"/>
                    </a:lnTo>
                    <a:lnTo>
                      <a:pt x="17351" y="2113"/>
                    </a:lnTo>
                    <a:lnTo>
                      <a:pt x="17351" y="2113"/>
                    </a:lnTo>
                    <a:close/>
                    <a:moveTo>
                      <a:pt x="17222" y="2159"/>
                    </a:moveTo>
                    <a:lnTo>
                      <a:pt x="17236" y="2158"/>
                    </a:lnTo>
                    <a:lnTo>
                      <a:pt x="17248" y="2147"/>
                    </a:lnTo>
                    <a:lnTo>
                      <a:pt x="17241" y="2117"/>
                    </a:lnTo>
                    <a:lnTo>
                      <a:pt x="17216" y="2110"/>
                    </a:lnTo>
                    <a:lnTo>
                      <a:pt x="17201" y="2132"/>
                    </a:lnTo>
                    <a:lnTo>
                      <a:pt x="17222" y="2159"/>
                    </a:lnTo>
                    <a:lnTo>
                      <a:pt x="17222" y="2159"/>
                    </a:lnTo>
                    <a:close/>
                    <a:moveTo>
                      <a:pt x="20192" y="5794"/>
                    </a:moveTo>
                    <a:lnTo>
                      <a:pt x="20181" y="5799"/>
                    </a:lnTo>
                    <a:lnTo>
                      <a:pt x="20193" y="5834"/>
                    </a:lnTo>
                    <a:lnTo>
                      <a:pt x="20208" y="5814"/>
                    </a:lnTo>
                    <a:lnTo>
                      <a:pt x="20209" y="5794"/>
                    </a:lnTo>
                    <a:lnTo>
                      <a:pt x="20198" y="5785"/>
                    </a:lnTo>
                    <a:lnTo>
                      <a:pt x="20192" y="5794"/>
                    </a:lnTo>
                    <a:lnTo>
                      <a:pt x="20192" y="5794"/>
                    </a:lnTo>
                    <a:close/>
                    <a:moveTo>
                      <a:pt x="20146" y="5727"/>
                    </a:moveTo>
                    <a:lnTo>
                      <a:pt x="20182" y="5761"/>
                    </a:lnTo>
                    <a:lnTo>
                      <a:pt x="20197" y="5756"/>
                    </a:lnTo>
                    <a:lnTo>
                      <a:pt x="20199" y="5740"/>
                    </a:lnTo>
                    <a:lnTo>
                      <a:pt x="20176" y="5709"/>
                    </a:lnTo>
                    <a:lnTo>
                      <a:pt x="20153" y="5710"/>
                    </a:lnTo>
                    <a:lnTo>
                      <a:pt x="20146" y="5727"/>
                    </a:lnTo>
                    <a:lnTo>
                      <a:pt x="20146" y="5727"/>
                    </a:lnTo>
                    <a:close/>
                    <a:moveTo>
                      <a:pt x="3210" y="3648"/>
                    </a:moveTo>
                    <a:lnTo>
                      <a:pt x="3223" y="3643"/>
                    </a:lnTo>
                    <a:lnTo>
                      <a:pt x="3233" y="3626"/>
                    </a:lnTo>
                    <a:lnTo>
                      <a:pt x="3279" y="3595"/>
                    </a:lnTo>
                    <a:lnTo>
                      <a:pt x="3285" y="3571"/>
                    </a:lnTo>
                    <a:lnTo>
                      <a:pt x="3274" y="3569"/>
                    </a:lnTo>
                    <a:lnTo>
                      <a:pt x="3237" y="3596"/>
                    </a:lnTo>
                    <a:lnTo>
                      <a:pt x="3215" y="3603"/>
                    </a:lnTo>
                    <a:lnTo>
                      <a:pt x="3197" y="3626"/>
                    </a:lnTo>
                    <a:lnTo>
                      <a:pt x="3210" y="3648"/>
                    </a:lnTo>
                    <a:lnTo>
                      <a:pt x="3210" y="3648"/>
                    </a:lnTo>
                    <a:close/>
                    <a:moveTo>
                      <a:pt x="3001" y="4746"/>
                    </a:moveTo>
                    <a:lnTo>
                      <a:pt x="3052" y="4747"/>
                    </a:lnTo>
                    <a:lnTo>
                      <a:pt x="3101" y="4723"/>
                    </a:lnTo>
                    <a:lnTo>
                      <a:pt x="3142" y="4704"/>
                    </a:lnTo>
                    <a:lnTo>
                      <a:pt x="3174" y="4711"/>
                    </a:lnTo>
                    <a:lnTo>
                      <a:pt x="3190" y="4731"/>
                    </a:lnTo>
                    <a:lnTo>
                      <a:pt x="3228" y="4740"/>
                    </a:lnTo>
                    <a:lnTo>
                      <a:pt x="3254" y="4725"/>
                    </a:lnTo>
                    <a:lnTo>
                      <a:pt x="3240" y="4706"/>
                    </a:lnTo>
                    <a:lnTo>
                      <a:pt x="3242" y="4682"/>
                    </a:lnTo>
                    <a:lnTo>
                      <a:pt x="3257" y="4687"/>
                    </a:lnTo>
                    <a:lnTo>
                      <a:pt x="3273" y="4721"/>
                    </a:lnTo>
                    <a:lnTo>
                      <a:pt x="3301" y="4735"/>
                    </a:lnTo>
                    <a:lnTo>
                      <a:pt x="3351" y="4735"/>
                    </a:lnTo>
                    <a:lnTo>
                      <a:pt x="3359" y="4717"/>
                    </a:lnTo>
                    <a:lnTo>
                      <a:pt x="3385" y="4710"/>
                    </a:lnTo>
                    <a:lnTo>
                      <a:pt x="3402" y="4668"/>
                    </a:lnTo>
                    <a:lnTo>
                      <a:pt x="3400" y="4631"/>
                    </a:lnTo>
                    <a:lnTo>
                      <a:pt x="3422" y="4594"/>
                    </a:lnTo>
                    <a:lnTo>
                      <a:pt x="3427" y="4563"/>
                    </a:lnTo>
                    <a:lnTo>
                      <a:pt x="3403" y="4543"/>
                    </a:lnTo>
                    <a:lnTo>
                      <a:pt x="3385" y="4501"/>
                    </a:lnTo>
                    <a:lnTo>
                      <a:pt x="3353" y="4494"/>
                    </a:lnTo>
                    <a:lnTo>
                      <a:pt x="3329" y="4494"/>
                    </a:lnTo>
                    <a:lnTo>
                      <a:pt x="3317" y="4477"/>
                    </a:lnTo>
                    <a:lnTo>
                      <a:pt x="3336" y="4468"/>
                    </a:lnTo>
                    <a:lnTo>
                      <a:pt x="3364" y="4475"/>
                    </a:lnTo>
                    <a:lnTo>
                      <a:pt x="3387" y="4468"/>
                    </a:lnTo>
                    <a:lnTo>
                      <a:pt x="3404" y="4495"/>
                    </a:lnTo>
                    <a:lnTo>
                      <a:pt x="3404" y="4515"/>
                    </a:lnTo>
                    <a:lnTo>
                      <a:pt x="3422" y="4525"/>
                    </a:lnTo>
                    <a:lnTo>
                      <a:pt x="3438" y="4503"/>
                    </a:lnTo>
                    <a:lnTo>
                      <a:pt x="3425" y="4452"/>
                    </a:lnTo>
                    <a:lnTo>
                      <a:pt x="3389" y="4404"/>
                    </a:lnTo>
                    <a:lnTo>
                      <a:pt x="3356" y="4358"/>
                    </a:lnTo>
                    <a:lnTo>
                      <a:pt x="3365" y="4339"/>
                    </a:lnTo>
                    <a:lnTo>
                      <a:pt x="3389" y="4366"/>
                    </a:lnTo>
                    <a:lnTo>
                      <a:pt x="3394" y="4391"/>
                    </a:lnTo>
                    <a:lnTo>
                      <a:pt x="3426" y="4406"/>
                    </a:lnTo>
                    <a:lnTo>
                      <a:pt x="3456" y="4414"/>
                    </a:lnTo>
                    <a:lnTo>
                      <a:pt x="3464" y="4395"/>
                    </a:lnTo>
                    <a:lnTo>
                      <a:pt x="3461" y="4372"/>
                    </a:lnTo>
                    <a:lnTo>
                      <a:pt x="3446" y="4359"/>
                    </a:lnTo>
                    <a:lnTo>
                      <a:pt x="3449" y="4338"/>
                    </a:lnTo>
                    <a:lnTo>
                      <a:pt x="3469" y="4303"/>
                    </a:lnTo>
                    <a:lnTo>
                      <a:pt x="3465" y="4272"/>
                    </a:lnTo>
                    <a:lnTo>
                      <a:pt x="3439" y="4240"/>
                    </a:lnTo>
                    <a:lnTo>
                      <a:pt x="3403" y="4194"/>
                    </a:lnTo>
                    <a:lnTo>
                      <a:pt x="3428" y="4191"/>
                    </a:lnTo>
                    <a:lnTo>
                      <a:pt x="3456" y="4216"/>
                    </a:lnTo>
                    <a:lnTo>
                      <a:pt x="3478" y="4210"/>
                    </a:lnTo>
                    <a:lnTo>
                      <a:pt x="3493" y="4173"/>
                    </a:lnTo>
                    <a:lnTo>
                      <a:pt x="3483" y="4163"/>
                    </a:lnTo>
                    <a:lnTo>
                      <a:pt x="3462" y="4162"/>
                    </a:lnTo>
                    <a:lnTo>
                      <a:pt x="3464" y="4118"/>
                    </a:lnTo>
                    <a:lnTo>
                      <a:pt x="3484" y="4112"/>
                    </a:lnTo>
                    <a:lnTo>
                      <a:pt x="3514" y="4133"/>
                    </a:lnTo>
                    <a:lnTo>
                      <a:pt x="3558" y="4150"/>
                    </a:lnTo>
                    <a:lnTo>
                      <a:pt x="3573" y="4131"/>
                    </a:lnTo>
                    <a:lnTo>
                      <a:pt x="3548" y="4114"/>
                    </a:lnTo>
                    <a:lnTo>
                      <a:pt x="3544" y="4096"/>
                    </a:lnTo>
                    <a:lnTo>
                      <a:pt x="3571" y="4098"/>
                    </a:lnTo>
                    <a:lnTo>
                      <a:pt x="3591" y="4107"/>
                    </a:lnTo>
                    <a:lnTo>
                      <a:pt x="3616" y="4085"/>
                    </a:lnTo>
                    <a:lnTo>
                      <a:pt x="3618" y="4051"/>
                    </a:lnTo>
                    <a:lnTo>
                      <a:pt x="3607" y="4038"/>
                    </a:lnTo>
                    <a:lnTo>
                      <a:pt x="3613" y="4025"/>
                    </a:lnTo>
                    <a:lnTo>
                      <a:pt x="3657" y="4003"/>
                    </a:lnTo>
                    <a:lnTo>
                      <a:pt x="3666" y="3980"/>
                    </a:lnTo>
                    <a:lnTo>
                      <a:pt x="3637" y="3960"/>
                    </a:lnTo>
                    <a:lnTo>
                      <a:pt x="3624" y="3935"/>
                    </a:lnTo>
                    <a:lnTo>
                      <a:pt x="3642" y="3907"/>
                    </a:lnTo>
                    <a:lnTo>
                      <a:pt x="3657" y="3935"/>
                    </a:lnTo>
                    <a:lnTo>
                      <a:pt x="3679" y="3919"/>
                    </a:lnTo>
                    <a:lnTo>
                      <a:pt x="3727" y="3857"/>
                    </a:lnTo>
                    <a:lnTo>
                      <a:pt x="3739" y="3819"/>
                    </a:lnTo>
                    <a:lnTo>
                      <a:pt x="3759" y="3801"/>
                    </a:lnTo>
                    <a:lnTo>
                      <a:pt x="3764" y="3759"/>
                    </a:lnTo>
                    <a:lnTo>
                      <a:pt x="3813" y="3728"/>
                    </a:lnTo>
                    <a:lnTo>
                      <a:pt x="3840" y="3679"/>
                    </a:lnTo>
                    <a:lnTo>
                      <a:pt x="3859" y="3618"/>
                    </a:lnTo>
                    <a:lnTo>
                      <a:pt x="3887" y="3616"/>
                    </a:lnTo>
                    <a:lnTo>
                      <a:pt x="3950" y="3568"/>
                    </a:lnTo>
                    <a:lnTo>
                      <a:pt x="4019" y="3489"/>
                    </a:lnTo>
                    <a:lnTo>
                      <a:pt x="4074" y="3445"/>
                    </a:lnTo>
                    <a:lnTo>
                      <a:pt x="4094" y="3441"/>
                    </a:lnTo>
                    <a:lnTo>
                      <a:pt x="4140" y="3402"/>
                    </a:lnTo>
                    <a:lnTo>
                      <a:pt x="4193" y="3385"/>
                    </a:lnTo>
                    <a:lnTo>
                      <a:pt x="4226" y="3360"/>
                    </a:lnTo>
                    <a:lnTo>
                      <a:pt x="4274" y="3301"/>
                    </a:lnTo>
                    <a:lnTo>
                      <a:pt x="4301" y="3284"/>
                    </a:lnTo>
                    <a:lnTo>
                      <a:pt x="4320" y="3287"/>
                    </a:lnTo>
                    <a:lnTo>
                      <a:pt x="4346" y="3276"/>
                    </a:lnTo>
                    <a:lnTo>
                      <a:pt x="4348" y="3254"/>
                    </a:lnTo>
                    <a:lnTo>
                      <a:pt x="4338" y="3237"/>
                    </a:lnTo>
                    <a:lnTo>
                      <a:pt x="4354" y="3206"/>
                    </a:lnTo>
                    <a:lnTo>
                      <a:pt x="4350" y="3178"/>
                    </a:lnTo>
                    <a:lnTo>
                      <a:pt x="4350" y="3130"/>
                    </a:lnTo>
                    <a:lnTo>
                      <a:pt x="4338" y="3122"/>
                    </a:lnTo>
                    <a:lnTo>
                      <a:pt x="4316" y="3118"/>
                    </a:lnTo>
                    <a:lnTo>
                      <a:pt x="4313" y="3075"/>
                    </a:lnTo>
                    <a:lnTo>
                      <a:pt x="4329" y="3033"/>
                    </a:lnTo>
                    <a:lnTo>
                      <a:pt x="4320" y="3018"/>
                    </a:lnTo>
                    <a:lnTo>
                      <a:pt x="4285" y="3013"/>
                    </a:lnTo>
                    <a:lnTo>
                      <a:pt x="4267" y="2995"/>
                    </a:lnTo>
                    <a:lnTo>
                      <a:pt x="4236" y="2990"/>
                    </a:lnTo>
                    <a:lnTo>
                      <a:pt x="4217" y="2965"/>
                    </a:lnTo>
                    <a:lnTo>
                      <a:pt x="4216" y="2937"/>
                    </a:lnTo>
                    <a:lnTo>
                      <a:pt x="4203" y="2920"/>
                    </a:lnTo>
                    <a:lnTo>
                      <a:pt x="4164" y="2944"/>
                    </a:lnTo>
                    <a:lnTo>
                      <a:pt x="4156" y="2962"/>
                    </a:lnTo>
                    <a:lnTo>
                      <a:pt x="4136" y="2954"/>
                    </a:lnTo>
                    <a:lnTo>
                      <a:pt x="4109" y="2941"/>
                    </a:lnTo>
                    <a:lnTo>
                      <a:pt x="4080" y="2950"/>
                    </a:lnTo>
                    <a:lnTo>
                      <a:pt x="4039" y="2977"/>
                    </a:lnTo>
                    <a:lnTo>
                      <a:pt x="4030" y="3007"/>
                    </a:lnTo>
                    <a:lnTo>
                      <a:pt x="4009" y="3023"/>
                    </a:lnTo>
                    <a:lnTo>
                      <a:pt x="3985" y="3028"/>
                    </a:lnTo>
                    <a:lnTo>
                      <a:pt x="3964" y="3049"/>
                    </a:lnTo>
                    <a:lnTo>
                      <a:pt x="3961" y="3073"/>
                    </a:lnTo>
                    <a:lnTo>
                      <a:pt x="3935" y="3101"/>
                    </a:lnTo>
                    <a:lnTo>
                      <a:pt x="3932" y="3118"/>
                    </a:lnTo>
                    <a:lnTo>
                      <a:pt x="3953" y="3152"/>
                    </a:lnTo>
                    <a:lnTo>
                      <a:pt x="3955" y="3175"/>
                    </a:lnTo>
                    <a:lnTo>
                      <a:pt x="3926" y="3175"/>
                    </a:lnTo>
                    <a:lnTo>
                      <a:pt x="3911" y="3192"/>
                    </a:lnTo>
                    <a:lnTo>
                      <a:pt x="3911" y="3217"/>
                    </a:lnTo>
                    <a:lnTo>
                      <a:pt x="3894" y="3229"/>
                    </a:lnTo>
                    <a:lnTo>
                      <a:pt x="3875" y="3254"/>
                    </a:lnTo>
                    <a:lnTo>
                      <a:pt x="3815" y="3293"/>
                    </a:lnTo>
                    <a:lnTo>
                      <a:pt x="3794" y="3310"/>
                    </a:lnTo>
                    <a:lnTo>
                      <a:pt x="3780" y="3304"/>
                    </a:lnTo>
                    <a:lnTo>
                      <a:pt x="3753" y="3304"/>
                    </a:lnTo>
                    <a:lnTo>
                      <a:pt x="3726" y="3323"/>
                    </a:lnTo>
                    <a:lnTo>
                      <a:pt x="3698" y="3366"/>
                    </a:lnTo>
                    <a:lnTo>
                      <a:pt x="3673" y="3382"/>
                    </a:lnTo>
                    <a:lnTo>
                      <a:pt x="3659" y="3373"/>
                    </a:lnTo>
                    <a:lnTo>
                      <a:pt x="3649" y="3348"/>
                    </a:lnTo>
                    <a:lnTo>
                      <a:pt x="3634" y="3348"/>
                    </a:lnTo>
                    <a:lnTo>
                      <a:pt x="3630" y="3371"/>
                    </a:lnTo>
                    <a:lnTo>
                      <a:pt x="3634" y="3408"/>
                    </a:lnTo>
                    <a:lnTo>
                      <a:pt x="3624" y="3420"/>
                    </a:lnTo>
                    <a:lnTo>
                      <a:pt x="3613" y="3391"/>
                    </a:lnTo>
                    <a:lnTo>
                      <a:pt x="3597" y="3362"/>
                    </a:lnTo>
                    <a:lnTo>
                      <a:pt x="3545" y="3368"/>
                    </a:lnTo>
                    <a:lnTo>
                      <a:pt x="3481" y="3384"/>
                    </a:lnTo>
                    <a:lnTo>
                      <a:pt x="3468" y="3398"/>
                    </a:lnTo>
                    <a:lnTo>
                      <a:pt x="3443" y="3402"/>
                    </a:lnTo>
                    <a:lnTo>
                      <a:pt x="3433" y="3419"/>
                    </a:lnTo>
                    <a:lnTo>
                      <a:pt x="3453" y="3464"/>
                    </a:lnTo>
                    <a:lnTo>
                      <a:pt x="3467" y="3477"/>
                    </a:lnTo>
                    <a:lnTo>
                      <a:pt x="3463" y="3492"/>
                    </a:lnTo>
                    <a:lnTo>
                      <a:pt x="3447" y="3499"/>
                    </a:lnTo>
                    <a:lnTo>
                      <a:pt x="3426" y="3528"/>
                    </a:lnTo>
                    <a:lnTo>
                      <a:pt x="3412" y="3523"/>
                    </a:lnTo>
                    <a:lnTo>
                      <a:pt x="3414" y="3504"/>
                    </a:lnTo>
                    <a:lnTo>
                      <a:pt x="3427" y="3490"/>
                    </a:lnTo>
                    <a:lnTo>
                      <a:pt x="3427" y="3466"/>
                    </a:lnTo>
                    <a:lnTo>
                      <a:pt x="3405" y="3466"/>
                    </a:lnTo>
                    <a:lnTo>
                      <a:pt x="3377" y="3505"/>
                    </a:lnTo>
                    <a:lnTo>
                      <a:pt x="3353" y="3522"/>
                    </a:lnTo>
                    <a:lnTo>
                      <a:pt x="3354" y="3547"/>
                    </a:lnTo>
                    <a:lnTo>
                      <a:pt x="3375" y="3557"/>
                    </a:lnTo>
                    <a:lnTo>
                      <a:pt x="3358" y="3571"/>
                    </a:lnTo>
                    <a:lnTo>
                      <a:pt x="3345" y="3598"/>
                    </a:lnTo>
                    <a:lnTo>
                      <a:pt x="3307" y="3599"/>
                    </a:lnTo>
                    <a:lnTo>
                      <a:pt x="3286" y="3617"/>
                    </a:lnTo>
                    <a:lnTo>
                      <a:pt x="3281" y="3636"/>
                    </a:lnTo>
                    <a:lnTo>
                      <a:pt x="3250" y="3648"/>
                    </a:lnTo>
                    <a:lnTo>
                      <a:pt x="3231" y="3667"/>
                    </a:lnTo>
                    <a:lnTo>
                      <a:pt x="3224" y="3714"/>
                    </a:lnTo>
                    <a:lnTo>
                      <a:pt x="3234" y="3726"/>
                    </a:lnTo>
                    <a:lnTo>
                      <a:pt x="3254" y="3730"/>
                    </a:lnTo>
                    <a:lnTo>
                      <a:pt x="3228" y="3753"/>
                    </a:lnTo>
                    <a:lnTo>
                      <a:pt x="3178" y="3754"/>
                    </a:lnTo>
                    <a:lnTo>
                      <a:pt x="3160" y="3769"/>
                    </a:lnTo>
                    <a:lnTo>
                      <a:pt x="3153" y="3814"/>
                    </a:lnTo>
                    <a:lnTo>
                      <a:pt x="3158" y="3840"/>
                    </a:lnTo>
                    <a:lnTo>
                      <a:pt x="3174" y="3841"/>
                    </a:lnTo>
                    <a:lnTo>
                      <a:pt x="3199" y="3836"/>
                    </a:lnTo>
                    <a:lnTo>
                      <a:pt x="3209" y="3850"/>
                    </a:lnTo>
                    <a:lnTo>
                      <a:pt x="3204" y="3868"/>
                    </a:lnTo>
                    <a:lnTo>
                      <a:pt x="3207" y="3896"/>
                    </a:lnTo>
                    <a:lnTo>
                      <a:pt x="3184" y="3915"/>
                    </a:lnTo>
                    <a:lnTo>
                      <a:pt x="3164" y="3908"/>
                    </a:lnTo>
                    <a:lnTo>
                      <a:pt x="3123" y="3898"/>
                    </a:lnTo>
                    <a:lnTo>
                      <a:pt x="3087" y="3917"/>
                    </a:lnTo>
                    <a:lnTo>
                      <a:pt x="3077" y="3941"/>
                    </a:lnTo>
                    <a:lnTo>
                      <a:pt x="3077" y="3965"/>
                    </a:lnTo>
                    <a:lnTo>
                      <a:pt x="3063" y="3994"/>
                    </a:lnTo>
                    <a:lnTo>
                      <a:pt x="3032" y="4020"/>
                    </a:lnTo>
                    <a:lnTo>
                      <a:pt x="3008" y="4007"/>
                    </a:lnTo>
                    <a:lnTo>
                      <a:pt x="2990" y="3984"/>
                    </a:lnTo>
                    <a:lnTo>
                      <a:pt x="2982" y="3960"/>
                    </a:lnTo>
                    <a:lnTo>
                      <a:pt x="2969" y="3967"/>
                    </a:lnTo>
                    <a:lnTo>
                      <a:pt x="2959" y="4010"/>
                    </a:lnTo>
                    <a:lnTo>
                      <a:pt x="2965" y="4047"/>
                    </a:lnTo>
                    <a:lnTo>
                      <a:pt x="2996" y="4072"/>
                    </a:lnTo>
                    <a:lnTo>
                      <a:pt x="3018" y="4066"/>
                    </a:lnTo>
                    <a:lnTo>
                      <a:pt x="3029" y="4070"/>
                    </a:lnTo>
                    <a:lnTo>
                      <a:pt x="3031" y="4093"/>
                    </a:lnTo>
                    <a:lnTo>
                      <a:pt x="3015" y="4129"/>
                    </a:lnTo>
                    <a:lnTo>
                      <a:pt x="3020" y="4144"/>
                    </a:lnTo>
                    <a:lnTo>
                      <a:pt x="3040" y="4155"/>
                    </a:lnTo>
                    <a:lnTo>
                      <a:pt x="3058" y="4135"/>
                    </a:lnTo>
                    <a:lnTo>
                      <a:pt x="3072" y="4135"/>
                    </a:lnTo>
                    <a:lnTo>
                      <a:pt x="3087" y="4145"/>
                    </a:lnTo>
                    <a:lnTo>
                      <a:pt x="3121" y="4145"/>
                    </a:lnTo>
                    <a:lnTo>
                      <a:pt x="3142" y="4131"/>
                    </a:lnTo>
                    <a:lnTo>
                      <a:pt x="3151" y="4139"/>
                    </a:lnTo>
                    <a:lnTo>
                      <a:pt x="3140" y="4163"/>
                    </a:lnTo>
                    <a:lnTo>
                      <a:pt x="3113" y="4169"/>
                    </a:lnTo>
                    <a:lnTo>
                      <a:pt x="3072" y="4169"/>
                    </a:lnTo>
                    <a:lnTo>
                      <a:pt x="3057" y="4188"/>
                    </a:lnTo>
                    <a:lnTo>
                      <a:pt x="3037" y="4180"/>
                    </a:lnTo>
                    <a:lnTo>
                      <a:pt x="3025" y="4202"/>
                    </a:lnTo>
                    <a:lnTo>
                      <a:pt x="3036" y="4238"/>
                    </a:lnTo>
                    <a:lnTo>
                      <a:pt x="3063" y="4253"/>
                    </a:lnTo>
                    <a:lnTo>
                      <a:pt x="3085" y="4257"/>
                    </a:lnTo>
                    <a:lnTo>
                      <a:pt x="3108" y="4248"/>
                    </a:lnTo>
                    <a:lnTo>
                      <a:pt x="3119" y="4259"/>
                    </a:lnTo>
                    <a:lnTo>
                      <a:pt x="3110" y="4272"/>
                    </a:lnTo>
                    <a:lnTo>
                      <a:pt x="3072" y="4288"/>
                    </a:lnTo>
                    <a:lnTo>
                      <a:pt x="3032" y="4287"/>
                    </a:lnTo>
                    <a:lnTo>
                      <a:pt x="3013" y="4301"/>
                    </a:lnTo>
                    <a:lnTo>
                      <a:pt x="3010" y="4320"/>
                    </a:lnTo>
                    <a:lnTo>
                      <a:pt x="3026" y="4331"/>
                    </a:lnTo>
                    <a:lnTo>
                      <a:pt x="3056" y="4327"/>
                    </a:lnTo>
                    <a:lnTo>
                      <a:pt x="3090" y="4330"/>
                    </a:lnTo>
                    <a:lnTo>
                      <a:pt x="3090" y="4341"/>
                    </a:lnTo>
                    <a:lnTo>
                      <a:pt x="3068" y="4350"/>
                    </a:lnTo>
                    <a:lnTo>
                      <a:pt x="3034" y="4355"/>
                    </a:lnTo>
                    <a:lnTo>
                      <a:pt x="3036" y="4373"/>
                    </a:lnTo>
                    <a:lnTo>
                      <a:pt x="3048" y="4380"/>
                    </a:lnTo>
                    <a:lnTo>
                      <a:pt x="3090" y="4386"/>
                    </a:lnTo>
                    <a:lnTo>
                      <a:pt x="3137" y="4415"/>
                    </a:lnTo>
                    <a:lnTo>
                      <a:pt x="3164" y="4427"/>
                    </a:lnTo>
                    <a:lnTo>
                      <a:pt x="3164" y="4436"/>
                    </a:lnTo>
                    <a:lnTo>
                      <a:pt x="3167" y="4458"/>
                    </a:lnTo>
                    <a:lnTo>
                      <a:pt x="3144" y="4432"/>
                    </a:lnTo>
                    <a:lnTo>
                      <a:pt x="3110" y="4418"/>
                    </a:lnTo>
                    <a:lnTo>
                      <a:pt x="3081" y="4415"/>
                    </a:lnTo>
                    <a:lnTo>
                      <a:pt x="3053" y="4398"/>
                    </a:lnTo>
                    <a:lnTo>
                      <a:pt x="3023" y="4397"/>
                    </a:lnTo>
                    <a:lnTo>
                      <a:pt x="3002" y="4416"/>
                    </a:lnTo>
                    <a:lnTo>
                      <a:pt x="2997" y="4439"/>
                    </a:lnTo>
                    <a:lnTo>
                      <a:pt x="2984" y="4451"/>
                    </a:lnTo>
                    <a:lnTo>
                      <a:pt x="2985" y="4470"/>
                    </a:lnTo>
                    <a:lnTo>
                      <a:pt x="2997" y="4484"/>
                    </a:lnTo>
                    <a:lnTo>
                      <a:pt x="2993" y="4500"/>
                    </a:lnTo>
                    <a:lnTo>
                      <a:pt x="2977" y="4506"/>
                    </a:lnTo>
                    <a:lnTo>
                      <a:pt x="2961" y="4503"/>
                    </a:lnTo>
                    <a:lnTo>
                      <a:pt x="2942" y="4527"/>
                    </a:lnTo>
                    <a:lnTo>
                      <a:pt x="2932" y="4555"/>
                    </a:lnTo>
                    <a:lnTo>
                      <a:pt x="2937" y="4568"/>
                    </a:lnTo>
                    <a:lnTo>
                      <a:pt x="2927" y="4581"/>
                    </a:lnTo>
                    <a:lnTo>
                      <a:pt x="2899" y="4588"/>
                    </a:lnTo>
                    <a:lnTo>
                      <a:pt x="2898" y="4599"/>
                    </a:lnTo>
                    <a:lnTo>
                      <a:pt x="2935" y="4636"/>
                    </a:lnTo>
                    <a:lnTo>
                      <a:pt x="2965" y="4653"/>
                    </a:lnTo>
                    <a:lnTo>
                      <a:pt x="2980" y="4644"/>
                    </a:lnTo>
                    <a:lnTo>
                      <a:pt x="2988" y="4624"/>
                    </a:lnTo>
                    <a:lnTo>
                      <a:pt x="3012" y="4611"/>
                    </a:lnTo>
                    <a:lnTo>
                      <a:pt x="3056" y="4576"/>
                    </a:lnTo>
                    <a:lnTo>
                      <a:pt x="3090" y="4563"/>
                    </a:lnTo>
                    <a:lnTo>
                      <a:pt x="3125" y="4568"/>
                    </a:lnTo>
                    <a:lnTo>
                      <a:pt x="3141" y="4582"/>
                    </a:lnTo>
                    <a:lnTo>
                      <a:pt x="3140" y="4599"/>
                    </a:lnTo>
                    <a:lnTo>
                      <a:pt x="3125" y="4600"/>
                    </a:lnTo>
                    <a:lnTo>
                      <a:pt x="3104" y="4583"/>
                    </a:lnTo>
                    <a:lnTo>
                      <a:pt x="3085" y="4583"/>
                    </a:lnTo>
                    <a:lnTo>
                      <a:pt x="3073" y="4603"/>
                    </a:lnTo>
                    <a:lnTo>
                      <a:pt x="3028" y="4630"/>
                    </a:lnTo>
                    <a:lnTo>
                      <a:pt x="3009" y="4658"/>
                    </a:lnTo>
                    <a:lnTo>
                      <a:pt x="3002" y="4688"/>
                    </a:lnTo>
                    <a:lnTo>
                      <a:pt x="3012" y="4717"/>
                    </a:lnTo>
                    <a:lnTo>
                      <a:pt x="3004" y="4730"/>
                    </a:lnTo>
                    <a:lnTo>
                      <a:pt x="3004" y="4730"/>
                    </a:lnTo>
                    <a:lnTo>
                      <a:pt x="3003" y="4738"/>
                    </a:lnTo>
                    <a:lnTo>
                      <a:pt x="3002" y="4744"/>
                    </a:lnTo>
                    <a:lnTo>
                      <a:pt x="3001" y="4746"/>
                    </a:lnTo>
                    <a:lnTo>
                      <a:pt x="3001" y="4746"/>
                    </a:lnTo>
                    <a:close/>
                    <a:moveTo>
                      <a:pt x="3156" y="5673"/>
                    </a:moveTo>
                    <a:lnTo>
                      <a:pt x="3169" y="5679"/>
                    </a:lnTo>
                    <a:lnTo>
                      <a:pt x="3172" y="5659"/>
                    </a:lnTo>
                    <a:lnTo>
                      <a:pt x="3156" y="5638"/>
                    </a:lnTo>
                    <a:lnTo>
                      <a:pt x="3172" y="5611"/>
                    </a:lnTo>
                    <a:lnTo>
                      <a:pt x="3161" y="5585"/>
                    </a:lnTo>
                    <a:lnTo>
                      <a:pt x="3123" y="5573"/>
                    </a:lnTo>
                    <a:lnTo>
                      <a:pt x="3115" y="5550"/>
                    </a:lnTo>
                    <a:lnTo>
                      <a:pt x="3093" y="5538"/>
                    </a:lnTo>
                    <a:lnTo>
                      <a:pt x="3054" y="5542"/>
                    </a:lnTo>
                    <a:lnTo>
                      <a:pt x="3030" y="5565"/>
                    </a:lnTo>
                    <a:lnTo>
                      <a:pt x="3035" y="5583"/>
                    </a:lnTo>
                    <a:lnTo>
                      <a:pt x="3058" y="5596"/>
                    </a:lnTo>
                    <a:lnTo>
                      <a:pt x="3075" y="5589"/>
                    </a:lnTo>
                    <a:lnTo>
                      <a:pt x="3100" y="5600"/>
                    </a:lnTo>
                    <a:lnTo>
                      <a:pt x="3103" y="5630"/>
                    </a:lnTo>
                    <a:lnTo>
                      <a:pt x="3131" y="5637"/>
                    </a:lnTo>
                    <a:lnTo>
                      <a:pt x="3156" y="5673"/>
                    </a:lnTo>
                    <a:lnTo>
                      <a:pt x="3156" y="5673"/>
                    </a:lnTo>
                    <a:close/>
                    <a:moveTo>
                      <a:pt x="3770" y="5669"/>
                    </a:moveTo>
                    <a:lnTo>
                      <a:pt x="3732" y="5642"/>
                    </a:lnTo>
                    <a:lnTo>
                      <a:pt x="3712" y="5651"/>
                    </a:lnTo>
                    <a:lnTo>
                      <a:pt x="3686" y="5644"/>
                    </a:lnTo>
                    <a:lnTo>
                      <a:pt x="3661" y="5600"/>
                    </a:lnTo>
                    <a:lnTo>
                      <a:pt x="3626" y="5600"/>
                    </a:lnTo>
                    <a:lnTo>
                      <a:pt x="3570" y="5555"/>
                    </a:lnTo>
                    <a:lnTo>
                      <a:pt x="3550" y="5521"/>
                    </a:lnTo>
                    <a:lnTo>
                      <a:pt x="3513" y="5521"/>
                    </a:lnTo>
                    <a:lnTo>
                      <a:pt x="3471" y="5446"/>
                    </a:lnTo>
                    <a:lnTo>
                      <a:pt x="3411" y="5375"/>
                    </a:lnTo>
                    <a:lnTo>
                      <a:pt x="3389" y="5301"/>
                    </a:lnTo>
                    <a:lnTo>
                      <a:pt x="3357" y="5246"/>
                    </a:lnTo>
                    <a:lnTo>
                      <a:pt x="3355" y="5162"/>
                    </a:lnTo>
                    <a:lnTo>
                      <a:pt x="3330" y="5112"/>
                    </a:lnTo>
                    <a:lnTo>
                      <a:pt x="3315" y="5019"/>
                    </a:lnTo>
                    <a:lnTo>
                      <a:pt x="3308" y="4996"/>
                    </a:lnTo>
                    <a:lnTo>
                      <a:pt x="3323" y="4968"/>
                    </a:lnTo>
                    <a:lnTo>
                      <a:pt x="3320" y="4947"/>
                    </a:lnTo>
                    <a:lnTo>
                      <a:pt x="3290" y="4940"/>
                    </a:lnTo>
                    <a:lnTo>
                      <a:pt x="3264" y="4952"/>
                    </a:lnTo>
                    <a:lnTo>
                      <a:pt x="3243" y="4937"/>
                    </a:lnTo>
                    <a:lnTo>
                      <a:pt x="3251" y="4925"/>
                    </a:lnTo>
                    <a:lnTo>
                      <a:pt x="3297" y="4928"/>
                    </a:lnTo>
                    <a:lnTo>
                      <a:pt x="3335" y="4906"/>
                    </a:lnTo>
                    <a:lnTo>
                      <a:pt x="3342" y="4840"/>
                    </a:lnTo>
                    <a:lnTo>
                      <a:pt x="3334" y="4810"/>
                    </a:lnTo>
                    <a:lnTo>
                      <a:pt x="3305" y="4816"/>
                    </a:lnTo>
                    <a:lnTo>
                      <a:pt x="3274" y="4826"/>
                    </a:lnTo>
                    <a:lnTo>
                      <a:pt x="3286" y="4810"/>
                    </a:lnTo>
                    <a:lnTo>
                      <a:pt x="3332" y="4793"/>
                    </a:lnTo>
                    <a:lnTo>
                      <a:pt x="3341" y="4773"/>
                    </a:lnTo>
                    <a:lnTo>
                      <a:pt x="3327" y="4759"/>
                    </a:lnTo>
                    <a:lnTo>
                      <a:pt x="3264" y="4759"/>
                    </a:lnTo>
                    <a:lnTo>
                      <a:pt x="3181" y="4746"/>
                    </a:lnTo>
                    <a:lnTo>
                      <a:pt x="3149" y="4725"/>
                    </a:lnTo>
                    <a:lnTo>
                      <a:pt x="3123" y="4725"/>
                    </a:lnTo>
                    <a:lnTo>
                      <a:pt x="3062" y="4765"/>
                    </a:lnTo>
                    <a:lnTo>
                      <a:pt x="3004" y="4765"/>
                    </a:lnTo>
                    <a:lnTo>
                      <a:pt x="2983" y="4782"/>
                    </a:lnTo>
                    <a:lnTo>
                      <a:pt x="2939" y="4814"/>
                    </a:lnTo>
                    <a:lnTo>
                      <a:pt x="2935" y="4852"/>
                    </a:lnTo>
                    <a:lnTo>
                      <a:pt x="2924" y="4875"/>
                    </a:lnTo>
                    <a:lnTo>
                      <a:pt x="2933" y="4908"/>
                    </a:lnTo>
                    <a:lnTo>
                      <a:pt x="2962" y="4912"/>
                    </a:lnTo>
                    <a:lnTo>
                      <a:pt x="2975" y="4924"/>
                    </a:lnTo>
                    <a:lnTo>
                      <a:pt x="2967" y="4943"/>
                    </a:lnTo>
                    <a:lnTo>
                      <a:pt x="2937" y="4941"/>
                    </a:lnTo>
                    <a:lnTo>
                      <a:pt x="2901" y="4952"/>
                    </a:lnTo>
                    <a:lnTo>
                      <a:pt x="2872" y="5001"/>
                    </a:lnTo>
                    <a:lnTo>
                      <a:pt x="2870" y="5039"/>
                    </a:lnTo>
                    <a:lnTo>
                      <a:pt x="2885" y="5058"/>
                    </a:lnTo>
                    <a:lnTo>
                      <a:pt x="2913" y="5050"/>
                    </a:lnTo>
                    <a:lnTo>
                      <a:pt x="2956" y="5026"/>
                    </a:lnTo>
                    <a:lnTo>
                      <a:pt x="2963" y="5041"/>
                    </a:lnTo>
                    <a:lnTo>
                      <a:pt x="2933" y="5068"/>
                    </a:lnTo>
                    <a:lnTo>
                      <a:pt x="2926" y="5097"/>
                    </a:lnTo>
                    <a:lnTo>
                      <a:pt x="2945" y="5097"/>
                    </a:lnTo>
                    <a:lnTo>
                      <a:pt x="2967" y="5069"/>
                    </a:lnTo>
                    <a:lnTo>
                      <a:pt x="2989" y="5063"/>
                    </a:lnTo>
                    <a:lnTo>
                      <a:pt x="2996" y="5078"/>
                    </a:lnTo>
                    <a:lnTo>
                      <a:pt x="2970" y="5103"/>
                    </a:lnTo>
                    <a:lnTo>
                      <a:pt x="2963" y="5127"/>
                    </a:lnTo>
                    <a:lnTo>
                      <a:pt x="2988" y="5155"/>
                    </a:lnTo>
                    <a:lnTo>
                      <a:pt x="3023" y="5155"/>
                    </a:lnTo>
                    <a:lnTo>
                      <a:pt x="3002" y="5166"/>
                    </a:lnTo>
                    <a:lnTo>
                      <a:pt x="2980" y="5167"/>
                    </a:lnTo>
                    <a:lnTo>
                      <a:pt x="2957" y="5187"/>
                    </a:lnTo>
                    <a:lnTo>
                      <a:pt x="2958" y="5211"/>
                    </a:lnTo>
                    <a:lnTo>
                      <a:pt x="2977" y="5246"/>
                    </a:lnTo>
                    <a:lnTo>
                      <a:pt x="2962" y="5258"/>
                    </a:lnTo>
                    <a:lnTo>
                      <a:pt x="2945" y="5249"/>
                    </a:lnTo>
                    <a:lnTo>
                      <a:pt x="2914" y="5258"/>
                    </a:lnTo>
                    <a:lnTo>
                      <a:pt x="2889" y="5245"/>
                    </a:lnTo>
                    <a:lnTo>
                      <a:pt x="2867" y="5247"/>
                    </a:lnTo>
                    <a:lnTo>
                      <a:pt x="2838" y="5284"/>
                    </a:lnTo>
                    <a:lnTo>
                      <a:pt x="2839" y="5318"/>
                    </a:lnTo>
                    <a:lnTo>
                      <a:pt x="2848" y="5362"/>
                    </a:lnTo>
                    <a:lnTo>
                      <a:pt x="2841" y="5400"/>
                    </a:lnTo>
                    <a:lnTo>
                      <a:pt x="2850" y="5431"/>
                    </a:lnTo>
                    <a:lnTo>
                      <a:pt x="2896" y="5469"/>
                    </a:lnTo>
                    <a:lnTo>
                      <a:pt x="2897" y="5490"/>
                    </a:lnTo>
                    <a:lnTo>
                      <a:pt x="2943" y="5526"/>
                    </a:lnTo>
                    <a:lnTo>
                      <a:pt x="2974" y="5538"/>
                    </a:lnTo>
                    <a:lnTo>
                      <a:pt x="2990" y="5528"/>
                    </a:lnTo>
                    <a:lnTo>
                      <a:pt x="3018" y="5521"/>
                    </a:lnTo>
                    <a:lnTo>
                      <a:pt x="3046" y="5477"/>
                    </a:lnTo>
                    <a:lnTo>
                      <a:pt x="3035" y="5432"/>
                    </a:lnTo>
                    <a:lnTo>
                      <a:pt x="3042" y="5399"/>
                    </a:lnTo>
                    <a:lnTo>
                      <a:pt x="3063" y="5367"/>
                    </a:lnTo>
                    <a:lnTo>
                      <a:pt x="3048" y="5407"/>
                    </a:lnTo>
                    <a:lnTo>
                      <a:pt x="3046" y="5432"/>
                    </a:lnTo>
                    <a:lnTo>
                      <a:pt x="3061" y="5456"/>
                    </a:lnTo>
                    <a:lnTo>
                      <a:pt x="3073" y="5500"/>
                    </a:lnTo>
                    <a:lnTo>
                      <a:pt x="3094" y="5506"/>
                    </a:lnTo>
                    <a:lnTo>
                      <a:pt x="3116" y="5490"/>
                    </a:lnTo>
                    <a:lnTo>
                      <a:pt x="3116" y="5466"/>
                    </a:lnTo>
                    <a:lnTo>
                      <a:pt x="3135" y="5432"/>
                    </a:lnTo>
                    <a:lnTo>
                      <a:pt x="3143" y="5450"/>
                    </a:lnTo>
                    <a:lnTo>
                      <a:pt x="3138" y="5464"/>
                    </a:lnTo>
                    <a:lnTo>
                      <a:pt x="3140" y="5495"/>
                    </a:lnTo>
                    <a:lnTo>
                      <a:pt x="3173" y="5546"/>
                    </a:lnTo>
                    <a:lnTo>
                      <a:pt x="3212" y="5570"/>
                    </a:lnTo>
                    <a:lnTo>
                      <a:pt x="3240" y="5569"/>
                    </a:lnTo>
                    <a:lnTo>
                      <a:pt x="3262" y="5552"/>
                    </a:lnTo>
                    <a:lnTo>
                      <a:pt x="3279" y="5562"/>
                    </a:lnTo>
                    <a:lnTo>
                      <a:pt x="3271" y="5575"/>
                    </a:lnTo>
                    <a:lnTo>
                      <a:pt x="3252" y="5575"/>
                    </a:lnTo>
                    <a:lnTo>
                      <a:pt x="3241" y="5596"/>
                    </a:lnTo>
                    <a:lnTo>
                      <a:pt x="3217" y="5611"/>
                    </a:lnTo>
                    <a:lnTo>
                      <a:pt x="3211" y="5630"/>
                    </a:lnTo>
                    <a:lnTo>
                      <a:pt x="3242" y="5657"/>
                    </a:lnTo>
                    <a:lnTo>
                      <a:pt x="3245" y="5682"/>
                    </a:lnTo>
                    <a:lnTo>
                      <a:pt x="3224" y="5684"/>
                    </a:lnTo>
                    <a:lnTo>
                      <a:pt x="3205" y="5678"/>
                    </a:lnTo>
                    <a:lnTo>
                      <a:pt x="3206" y="5698"/>
                    </a:lnTo>
                    <a:lnTo>
                      <a:pt x="3224" y="5717"/>
                    </a:lnTo>
                    <a:lnTo>
                      <a:pt x="3275" y="5722"/>
                    </a:lnTo>
                    <a:lnTo>
                      <a:pt x="3310" y="5737"/>
                    </a:lnTo>
                    <a:lnTo>
                      <a:pt x="3345" y="5729"/>
                    </a:lnTo>
                    <a:lnTo>
                      <a:pt x="3388" y="5747"/>
                    </a:lnTo>
                    <a:lnTo>
                      <a:pt x="3385" y="5716"/>
                    </a:lnTo>
                    <a:lnTo>
                      <a:pt x="3404" y="5722"/>
                    </a:lnTo>
                    <a:lnTo>
                      <a:pt x="3416" y="5743"/>
                    </a:lnTo>
                    <a:lnTo>
                      <a:pt x="3429" y="5790"/>
                    </a:lnTo>
                    <a:lnTo>
                      <a:pt x="3456" y="5811"/>
                    </a:lnTo>
                    <a:lnTo>
                      <a:pt x="3478" y="5809"/>
                    </a:lnTo>
                    <a:lnTo>
                      <a:pt x="3502" y="5782"/>
                    </a:lnTo>
                    <a:lnTo>
                      <a:pt x="3495" y="5747"/>
                    </a:lnTo>
                    <a:lnTo>
                      <a:pt x="3450" y="5727"/>
                    </a:lnTo>
                    <a:lnTo>
                      <a:pt x="3435" y="5717"/>
                    </a:lnTo>
                    <a:lnTo>
                      <a:pt x="3449" y="5709"/>
                    </a:lnTo>
                    <a:lnTo>
                      <a:pt x="3474" y="5714"/>
                    </a:lnTo>
                    <a:lnTo>
                      <a:pt x="3508" y="5734"/>
                    </a:lnTo>
                    <a:lnTo>
                      <a:pt x="3522" y="5759"/>
                    </a:lnTo>
                    <a:lnTo>
                      <a:pt x="3538" y="5793"/>
                    </a:lnTo>
                    <a:lnTo>
                      <a:pt x="3550" y="5792"/>
                    </a:lnTo>
                    <a:lnTo>
                      <a:pt x="3558" y="5762"/>
                    </a:lnTo>
                    <a:lnTo>
                      <a:pt x="3572" y="5757"/>
                    </a:lnTo>
                    <a:lnTo>
                      <a:pt x="3591" y="5785"/>
                    </a:lnTo>
                    <a:lnTo>
                      <a:pt x="3629" y="5803"/>
                    </a:lnTo>
                    <a:lnTo>
                      <a:pt x="3654" y="5800"/>
                    </a:lnTo>
                    <a:lnTo>
                      <a:pt x="3654" y="5780"/>
                    </a:lnTo>
                    <a:lnTo>
                      <a:pt x="3625" y="5756"/>
                    </a:lnTo>
                    <a:lnTo>
                      <a:pt x="3625" y="5743"/>
                    </a:lnTo>
                    <a:lnTo>
                      <a:pt x="3640" y="5736"/>
                    </a:lnTo>
                    <a:lnTo>
                      <a:pt x="3673" y="5755"/>
                    </a:lnTo>
                    <a:lnTo>
                      <a:pt x="3687" y="5770"/>
                    </a:lnTo>
                    <a:lnTo>
                      <a:pt x="3697" y="5771"/>
                    </a:lnTo>
                    <a:lnTo>
                      <a:pt x="3707" y="5803"/>
                    </a:lnTo>
                    <a:lnTo>
                      <a:pt x="3728" y="5818"/>
                    </a:lnTo>
                    <a:lnTo>
                      <a:pt x="3743" y="5809"/>
                    </a:lnTo>
                    <a:lnTo>
                      <a:pt x="3749" y="5782"/>
                    </a:lnTo>
                    <a:lnTo>
                      <a:pt x="3736" y="5756"/>
                    </a:lnTo>
                    <a:lnTo>
                      <a:pt x="3716" y="5755"/>
                    </a:lnTo>
                    <a:lnTo>
                      <a:pt x="3698" y="5740"/>
                    </a:lnTo>
                    <a:lnTo>
                      <a:pt x="3704" y="5729"/>
                    </a:lnTo>
                    <a:lnTo>
                      <a:pt x="3721" y="5736"/>
                    </a:lnTo>
                    <a:lnTo>
                      <a:pt x="3740" y="5736"/>
                    </a:lnTo>
                    <a:lnTo>
                      <a:pt x="3762" y="5709"/>
                    </a:lnTo>
                    <a:lnTo>
                      <a:pt x="3771" y="5687"/>
                    </a:lnTo>
                    <a:lnTo>
                      <a:pt x="3770" y="5669"/>
                    </a:lnTo>
                    <a:lnTo>
                      <a:pt x="3770" y="5669"/>
                    </a:lnTo>
                    <a:close/>
                    <a:moveTo>
                      <a:pt x="1197" y="7810"/>
                    </a:moveTo>
                    <a:lnTo>
                      <a:pt x="1181" y="7781"/>
                    </a:lnTo>
                    <a:lnTo>
                      <a:pt x="1193" y="7767"/>
                    </a:lnTo>
                    <a:lnTo>
                      <a:pt x="1189" y="7746"/>
                    </a:lnTo>
                    <a:lnTo>
                      <a:pt x="1166" y="7742"/>
                    </a:lnTo>
                    <a:lnTo>
                      <a:pt x="1145" y="7765"/>
                    </a:lnTo>
                    <a:lnTo>
                      <a:pt x="1146" y="7788"/>
                    </a:lnTo>
                    <a:lnTo>
                      <a:pt x="1171" y="7812"/>
                    </a:lnTo>
                    <a:lnTo>
                      <a:pt x="1179" y="7826"/>
                    </a:lnTo>
                    <a:lnTo>
                      <a:pt x="1193" y="7826"/>
                    </a:lnTo>
                    <a:lnTo>
                      <a:pt x="1197" y="7810"/>
                    </a:lnTo>
                    <a:lnTo>
                      <a:pt x="1197" y="7810"/>
                    </a:lnTo>
                    <a:close/>
                    <a:moveTo>
                      <a:pt x="2084" y="7246"/>
                    </a:moveTo>
                    <a:lnTo>
                      <a:pt x="2100" y="7244"/>
                    </a:lnTo>
                    <a:lnTo>
                      <a:pt x="2098" y="7226"/>
                    </a:lnTo>
                    <a:lnTo>
                      <a:pt x="2080" y="7204"/>
                    </a:lnTo>
                    <a:lnTo>
                      <a:pt x="2062" y="7207"/>
                    </a:lnTo>
                    <a:lnTo>
                      <a:pt x="2061" y="7226"/>
                    </a:lnTo>
                    <a:lnTo>
                      <a:pt x="2084" y="7246"/>
                    </a:lnTo>
                    <a:lnTo>
                      <a:pt x="2084" y="7246"/>
                    </a:lnTo>
                    <a:close/>
                    <a:moveTo>
                      <a:pt x="2772" y="6504"/>
                    </a:moveTo>
                    <a:lnTo>
                      <a:pt x="2808" y="6501"/>
                    </a:lnTo>
                    <a:lnTo>
                      <a:pt x="2853" y="6463"/>
                    </a:lnTo>
                    <a:lnTo>
                      <a:pt x="2884" y="6425"/>
                    </a:lnTo>
                    <a:lnTo>
                      <a:pt x="2884" y="6365"/>
                    </a:lnTo>
                    <a:lnTo>
                      <a:pt x="2906" y="6344"/>
                    </a:lnTo>
                    <a:lnTo>
                      <a:pt x="2918" y="6373"/>
                    </a:lnTo>
                    <a:lnTo>
                      <a:pt x="2908" y="6420"/>
                    </a:lnTo>
                    <a:lnTo>
                      <a:pt x="2933" y="6377"/>
                    </a:lnTo>
                    <a:lnTo>
                      <a:pt x="2933" y="6338"/>
                    </a:lnTo>
                    <a:lnTo>
                      <a:pt x="2901" y="6301"/>
                    </a:lnTo>
                    <a:lnTo>
                      <a:pt x="2777" y="6248"/>
                    </a:lnTo>
                    <a:lnTo>
                      <a:pt x="2721" y="6239"/>
                    </a:lnTo>
                    <a:lnTo>
                      <a:pt x="2685" y="6261"/>
                    </a:lnTo>
                    <a:lnTo>
                      <a:pt x="2663" y="6332"/>
                    </a:lnTo>
                    <a:lnTo>
                      <a:pt x="2662" y="6416"/>
                    </a:lnTo>
                    <a:lnTo>
                      <a:pt x="2684" y="6455"/>
                    </a:lnTo>
                    <a:lnTo>
                      <a:pt x="2693" y="6498"/>
                    </a:lnTo>
                    <a:lnTo>
                      <a:pt x="2704" y="6489"/>
                    </a:lnTo>
                    <a:lnTo>
                      <a:pt x="2730" y="6504"/>
                    </a:lnTo>
                    <a:lnTo>
                      <a:pt x="2721" y="6527"/>
                    </a:lnTo>
                    <a:lnTo>
                      <a:pt x="2747" y="6527"/>
                    </a:lnTo>
                    <a:lnTo>
                      <a:pt x="2772" y="6504"/>
                    </a:lnTo>
                    <a:lnTo>
                      <a:pt x="2772" y="6504"/>
                    </a:lnTo>
                    <a:close/>
                    <a:moveTo>
                      <a:pt x="3079" y="6568"/>
                    </a:moveTo>
                    <a:lnTo>
                      <a:pt x="3091" y="6568"/>
                    </a:lnTo>
                    <a:lnTo>
                      <a:pt x="3100" y="6558"/>
                    </a:lnTo>
                    <a:lnTo>
                      <a:pt x="3138" y="6549"/>
                    </a:lnTo>
                    <a:lnTo>
                      <a:pt x="3157" y="6537"/>
                    </a:lnTo>
                    <a:lnTo>
                      <a:pt x="3113" y="6533"/>
                    </a:lnTo>
                    <a:lnTo>
                      <a:pt x="3082" y="6549"/>
                    </a:lnTo>
                    <a:lnTo>
                      <a:pt x="3079" y="6568"/>
                    </a:lnTo>
                    <a:lnTo>
                      <a:pt x="3079" y="6568"/>
                    </a:lnTo>
                    <a:close/>
                    <a:moveTo>
                      <a:pt x="3573" y="6558"/>
                    </a:moveTo>
                    <a:lnTo>
                      <a:pt x="3584" y="6571"/>
                    </a:lnTo>
                    <a:lnTo>
                      <a:pt x="3609" y="6538"/>
                    </a:lnTo>
                    <a:lnTo>
                      <a:pt x="3607" y="6514"/>
                    </a:lnTo>
                    <a:lnTo>
                      <a:pt x="3585" y="6519"/>
                    </a:lnTo>
                    <a:lnTo>
                      <a:pt x="3572" y="6540"/>
                    </a:lnTo>
                    <a:lnTo>
                      <a:pt x="3573" y="6558"/>
                    </a:lnTo>
                    <a:lnTo>
                      <a:pt x="3573" y="6558"/>
                    </a:lnTo>
                    <a:close/>
                    <a:moveTo>
                      <a:pt x="3507" y="6565"/>
                    </a:moveTo>
                    <a:lnTo>
                      <a:pt x="3532" y="6568"/>
                    </a:lnTo>
                    <a:lnTo>
                      <a:pt x="3547" y="6547"/>
                    </a:lnTo>
                    <a:lnTo>
                      <a:pt x="3536" y="6531"/>
                    </a:lnTo>
                    <a:lnTo>
                      <a:pt x="3518" y="6537"/>
                    </a:lnTo>
                    <a:lnTo>
                      <a:pt x="3507" y="6565"/>
                    </a:lnTo>
                    <a:lnTo>
                      <a:pt x="3507" y="6565"/>
                    </a:lnTo>
                    <a:close/>
                    <a:moveTo>
                      <a:pt x="3915" y="6392"/>
                    </a:moveTo>
                    <a:lnTo>
                      <a:pt x="3929" y="6396"/>
                    </a:lnTo>
                    <a:lnTo>
                      <a:pt x="3948" y="6382"/>
                    </a:lnTo>
                    <a:lnTo>
                      <a:pt x="3995" y="6367"/>
                    </a:lnTo>
                    <a:lnTo>
                      <a:pt x="4008" y="6350"/>
                    </a:lnTo>
                    <a:lnTo>
                      <a:pt x="3977" y="6341"/>
                    </a:lnTo>
                    <a:lnTo>
                      <a:pt x="3932" y="6364"/>
                    </a:lnTo>
                    <a:lnTo>
                      <a:pt x="3915" y="6392"/>
                    </a:lnTo>
                    <a:lnTo>
                      <a:pt x="3915" y="6392"/>
                    </a:lnTo>
                    <a:close/>
                    <a:moveTo>
                      <a:pt x="3751" y="6356"/>
                    </a:moveTo>
                    <a:lnTo>
                      <a:pt x="3765" y="6376"/>
                    </a:lnTo>
                    <a:lnTo>
                      <a:pt x="3786" y="6376"/>
                    </a:lnTo>
                    <a:lnTo>
                      <a:pt x="3792" y="6358"/>
                    </a:lnTo>
                    <a:lnTo>
                      <a:pt x="3766" y="6346"/>
                    </a:lnTo>
                    <a:lnTo>
                      <a:pt x="3751" y="6356"/>
                    </a:lnTo>
                    <a:lnTo>
                      <a:pt x="3751" y="6356"/>
                    </a:lnTo>
                    <a:close/>
                    <a:moveTo>
                      <a:pt x="3647" y="6349"/>
                    </a:moveTo>
                    <a:lnTo>
                      <a:pt x="3669" y="6356"/>
                    </a:lnTo>
                    <a:lnTo>
                      <a:pt x="3685" y="6372"/>
                    </a:lnTo>
                    <a:lnTo>
                      <a:pt x="3716" y="6379"/>
                    </a:lnTo>
                    <a:lnTo>
                      <a:pt x="3702" y="6346"/>
                    </a:lnTo>
                    <a:lnTo>
                      <a:pt x="3671" y="6333"/>
                    </a:lnTo>
                    <a:lnTo>
                      <a:pt x="3647" y="6349"/>
                    </a:lnTo>
                    <a:lnTo>
                      <a:pt x="3647" y="6349"/>
                    </a:lnTo>
                    <a:close/>
                    <a:moveTo>
                      <a:pt x="3594" y="6352"/>
                    </a:moveTo>
                    <a:lnTo>
                      <a:pt x="3599" y="6361"/>
                    </a:lnTo>
                    <a:lnTo>
                      <a:pt x="3620" y="6362"/>
                    </a:lnTo>
                    <a:lnTo>
                      <a:pt x="3634" y="6344"/>
                    </a:lnTo>
                    <a:lnTo>
                      <a:pt x="3618" y="6338"/>
                    </a:lnTo>
                    <a:lnTo>
                      <a:pt x="3594" y="6352"/>
                    </a:lnTo>
                    <a:lnTo>
                      <a:pt x="3594" y="6352"/>
                    </a:lnTo>
                    <a:close/>
                    <a:moveTo>
                      <a:pt x="7254" y="5239"/>
                    </a:moveTo>
                    <a:lnTo>
                      <a:pt x="7255" y="5277"/>
                    </a:lnTo>
                    <a:lnTo>
                      <a:pt x="7271" y="5297"/>
                    </a:lnTo>
                    <a:lnTo>
                      <a:pt x="7278" y="5265"/>
                    </a:lnTo>
                    <a:lnTo>
                      <a:pt x="7267" y="5241"/>
                    </a:lnTo>
                    <a:lnTo>
                      <a:pt x="7254" y="5239"/>
                    </a:lnTo>
                    <a:lnTo>
                      <a:pt x="7254" y="5239"/>
                    </a:lnTo>
                    <a:close/>
                    <a:moveTo>
                      <a:pt x="7187" y="5136"/>
                    </a:moveTo>
                    <a:lnTo>
                      <a:pt x="7187" y="5196"/>
                    </a:lnTo>
                    <a:lnTo>
                      <a:pt x="7203" y="5233"/>
                    </a:lnTo>
                    <a:lnTo>
                      <a:pt x="7199" y="5288"/>
                    </a:lnTo>
                    <a:lnTo>
                      <a:pt x="7210" y="5301"/>
                    </a:lnTo>
                    <a:lnTo>
                      <a:pt x="7229" y="5270"/>
                    </a:lnTo>
                    <a:lnTo>
                      <a:pt x="7221" y="5177"/>
                    </a:lnTo>
                    <a:lnTo>
                      <a:pt x="7198" y="5134"/>
                    </a:lnTo>
                    <a:lnTo>
                      <a:pt x="7187" y="5136"/>
                    </a:lnTo>
                    <a:lnTo>
                      <a:pt x="7187" y="5136"/>
                    </a:lnTo>
                    <a:close/>
                    <a:moveTo>
                      <a:pt x="7140" y="5070"/>
                    </a:moveTo>
                    <a:lnTo>
                      <a:pt x="7156" y="5106"/>
                    </a:lnTo>
                    <a:lnTo>
                      <a:pt x="7175" y="5115"/>
                    </a:lnTo>
                    <a:lnTo>
                      <a:pt x="7176" y="5088"/>
                    </a:lnTo>
                    <a:lnTo>
                      <a:pt x="7153" y="5065"/>
                    </a:lnTo>
                    <a:lnTo>
                      <a:pt x="7140" y="5070"/>
                    </a:lnTo>
                    <a:lnTo>
                      <a:pt x="7140" y="5070"/>
                    </a:lnTo>
                    <a:close/>
                    <a:moveTo>
                      <a:pt x="4025" y="6101"/>
                    </a:moveTo>
                    <a:lnTo>
                      <a:pt x="4038" y="6095"/>
                    </a:lnTo>
                    <a:lnTo>
                      <a:pt x="4043" y="6069"/>
                    </a:lnTo>
                    <a:lnTo>
                      <a:pt x="4026" y="6060"/>
                    </a:lnTo>
                    <a:lnTo>
                      <a:pt x="4025" y="6101"/>
                    </a:lnTo>
                    <a:lnTo>
                      <a:pt x="4025" y="6101"/>
                    </a:lnTo>
                    <a:close/>
                    <a:moveTo>
                      <a:pt x="4191" y="6240"/>
                    </a:moveTo>
                    <a:lnTo>
                      <a:pt x="4191" y="6240"/>
                    </a:lnTo>
                    <a:lnTo>
                      <a:pt x="4192" y="6238"/>
                    </a:lnTo>
                    <a:lnTo>
                      <a:pt x="4194" y="6235"/>
                    </a:lnTo>
                    <a:lnTo>
                      <a:pt x="4202" y="6227"/>
                    </a:lnTo>
                    <a:lnTo>
                      <a:pt x="4212" y="6214"/>
                    </a:lnTo>
                    <a:lnTo>
                      <a:pt x="4185" y="6218"/>
                    </a:lnTo>
                    <a:lnTo>
                      <a:pt x="4191" y="6240"/>
                    </a:lnTo>
                    <a:lnTo>
                      <a:pt x="4191" y="6240"/>
                    </a:lnTo>
                    <a:close/>
                    <a:moveTo>
                      <a:pt x="4162" y="6190"/>
                    </a:moveTo>
                    <a:lnTo>
                      <a:pt x="4155" y="6151"/>
                    </a:lnTo>
                    <a:lnTo>
                      <a:pt x="4101" y="6123"/>
                    </a:lnTo>
                    <a:lnTo>
                      <a:pt x="4079" y="6099"/>
                    </a:lnTo>
                    <a:lnTo>
                      <a:pt x="4072" y="6117"/>
                    </a:lnTo>
                    <a:lnTo>
                      <a:pt x="4106" y="6150"/>
                    </a:lnTo>
                    <a:lnTo>
                      <a:pt x="4162" y="6190"/>
                    </a:lnTo>
                    <a:lnTo>
                      <a:pt x="4162" y="6190"/>
                    </a:lnTo>
                    <a:close/>
                    <a:moveTo>
                      <a:pt x="4249" y="6024"/>
                    </a:moveTo>
                    <a:lnTo>
                      <a:pt x="4266" y="5990"/>
                    </a:lnTo>
                    <a:lnTo>
                      <a:pt x="4258" y="5937"/>
                    </a:lnTo>
                    <a:lnTo>
                      <a:pt x="4195" y="5897"/>
                    </a:lnTo>
                    <a:lnTo>
                      <a:pt x="4155" y="5853"/>
                    </a:lnTo>
                    <a:lnTo>
                      <a:pt x="4121" y="5848"/>
                    </a:lnTo>
                    <a:lnTo>
                      <a:pt x="4084" y="5810"/>
                    </a:lnTo>
                    <a:lnTo>
                      <a:pt x="4049" y="5791"/>
                    </a:lnTo>
                    <a:lnTo>
                      <a:pt x="4037" y="5767"/>
                    </a:lnTo>
                    <a:lnTo>
                      <a:pt x="3994" y="5735"/>
                    </a:lnTo>
                    <a:lnTo>
                      <a:pt x="3970" y="5734"/>
                    </a:lnTo>
                    <a:lnTo>
                      <a:pt x="3952" y="5749"/>
                    </a:lnTo>
                    <a:lnTo>
                      <a:pt x="3955" y="5767"/>
                    </a:lnTo>
                    <a:lnTo>
                      <a:pt x="3931" y="5787"/>
                    </a:lnTo>
                    <a:lnTo>
                      <a:pt x="3951" y="5816"/>
                    </a:lnTo>
                    <a:lnTo>
                      <a:pt x="3980" y="5821"/>
                    </a:lnTo>
                    <a:lnTo>
                      <a:pt x="3974" y="5836"/>
                    </a:lnTo>
                    <a:lnTo>
                      <a:pt x="3956" y="5842"/>
                    </a:lnTo>
                    <a:lnTo>
                      <a:pt x="3931" y="5822"/>
                    </a:lnTo>
                    <a:lnTo>
                      <a:pt x="3918" y="5824"/>
                    </a:lnTo>
                    <a:lnTo>
                      <a:pt x="3930" y="5853"/>
                    </a:lnTo>
                    <a:lnTo>
                      <a:pt x="3989" y="5919"/>
                    </a:lnTo>
                    <a:lnTo>
                      <a:pt x="4023" y="5938"/>
                    </a:lnTo>
                    <a:lnTo>
                      <a:pt x="4044" y="5969"/>
                    </a:lnTo>
                    <a:lnTo>
                      <a:pt x="4061" y="5971"/>
                    </a:lnTo>
                    <a:lnTo>
                      <a:pt x="4063" y="5933"/>
                    </a:lnTo>
                    <a:lnTo>
                      <a:pt x="4088" y="5944"/>
                    </a:lnTo>
                    <a:lnTo>
                      <a:pt x="4117" y="5940"/>
                    </a:lnTo>
                    <a:lnTo>
                      <a:pt x="4128" y="5953"/>
                    </a:lnTo>
                    <a:lnTo>
                      <a:pt x="4138" y="5995"/>
                    </a:lnTo>
                    <a:lnTo>
                      <a:pt x="4132" y="6011"/>
                    </a:lnTo>
                    <a:lnTo>
                      <a:pt x="4152" y="6030"/>
                    </a:lnTo>
                    <a:lnTo>
                      <a:pt x="4197" y="6038"/>
                    </a:lnTo>
                    <a:lnTo>
                      <a:pt x="4214" y="6014"/>
                    </a:lnTo>
                    <a:lnTo>
                      <a:pt x="4249" y="6024"/>
                    </a:lnTo>
                    <a:lnTo>
                      <a:pt x="4249" y="6024"/>
                    </a:lnTo>
                    <a:close/>
                    <a:moveTo>
                      <a:pt x="5063" y="4570"/>
                    </a:moveTo>
                    <a:lnTo>
                      <a:pt x="5076" y="4573"/>
                    </a:lnTo>
                    <a:lnTo>
                      <a:pt x="5068" y="4553"/>
                    </a:lnTo>
                    <a:lnTo>
                      <a:pt x="5070" y="4533"/>
                    </a:lnTo>
                    <a:lnTo>
                      <a:pt x="5091" y="4531"/>
                    </a:lnTo>
                    <a:lnTo>
                      <a:pt x="5104" y="4562"/>
                    </a:lnTo>
                    <a:lnTo>
                      <a:pt x="5122" y="4554"/>
                    </a:lnTo>
                    <a:lnTo>
                      <a:pt x="5137" y="4561"/>
                    </a:lnTo>
                    <a:lnTo>
                      <a:pt x="5161" y="4555"/>
                    </a:lnTo>
                    <a:lnTo>
                      <a:pt x="5174" y="4527"/>
                    </a:lnTo>
                    <a:lnTo>
                      <a:pt x="5207" y="4500"/>
                    </a:lnTo>
                    <a:lnTo>
                      <a:pt x="5241" y="4487"/>
                    </a:lnTo>
                    <a:lnTo>
                      <a:pt x="5245" y="4470"/>
                    </a:lnTo>
                    <a:lnTo>
                      <a:pt x="5228" y="4434"/>
                    </a:lnTo>
                    <a:lnTo>
                      <a:pt x="5182" y="4410"/>
                    </a:lnTo>
                    <a:lnTo>
                      <a:pt x="5176" y="4384"/>
                    </a:lnTo>
                    <a:lnTo>
                      <a:pt x="5146" y="4347"/>
                    </a:lnTo>
                    <a:lnTo>
                      <a:pt x="5126" y="4335"/>
                    </a:lnTo>
                    <a:lnTo>
                      <a:pt x="5101" y="4346"/>
                    </a:lnTo>
                    <a:lnTo>
                      <a:pt x="5071" y="4375"/>
                    </a:lnTo>
                    <a:lnTo>
                      <a:pt x="5043" y="4377"/>
                    </a:lnTo>
                    <a:lnTo>
                      <a:pt x="5009" y="4406"/>
                    </a:lnTo>
                    <a:lnTo>
                      <a:pt x="5011" y="4433"/>
                    </a:lnTo>
                    <a:lnTo>
                      <a:pt x="5033" y="4465"/>
                    </a:lnTo>
                    <a:lnTo>
                      <a:pt x="5038" y="4497"/>
                    </a:lnTo>
                    <a:lnTo>
                      <a:pt x="5033" y="4545"/>
                    </a:lnTo>
                    <a:lnTo>
                      <a:pt x="5063" y="4570"/>
                    </a:lnTo>
                    <a:lnTo>
                      <a:pt x="5063" y="4570"/>
                    </a:lnTo>
                    <a:close/>
                    <a:moveTo>
                      <a:pt x="5167" y="6011"/>
                    </a:moveTo>
                    <a:lnTo>
                      <a:pt x="5167" y="6011"/>
                    </a:lnTo>
                    <a:lnTo>
                      <a:pt x="5170" y="6018"/>
                    </a:lnTo>
                    <a:lnTo>
                      <a:pt x="5174" y="6025"/>
                    </a:lnTo>
                    <a:lnTo>
                      <a:pt x="5197" y="6033"/>
                    </a:lnTo>
                    <a:lnTo>
                      <a:pt x="5217" y="6009"/>
                    </a:lnTo>
                    <a:lnTo>
                      <a:pt x="5213" y="5983"/>
                    </a:lnTo>
                    <a:lnTo>
                      <a:pt x="5196" y="5965"/>
                    </a:lnTo>
                    <a:lnTo>
                      <a:pt x="5176" y="5978"/>
                    </a:lnTo>
                    <a:lnTo>
                      <a:pt x="5176" y="5994"/>
                    </a:lnTo>
                    <a:lnTo>
                      <a:pt x="5167" y="6011"/>
                    </a:lnTo>
                    <a:lnTo>
                      <a:pt x="5167" y="6011"/>
                    </a:lnTo>
                    <a:close/>
                    <a:moveTo>
                      <a:pt x="5807" y="6824"/>
                    </a:moveTo>
                    <a:lnTo>
                      <a:pt x="5810" y="6839"/>
                    </a:lnTo>
                    <a:lnTo>
                      <a:pt x="5832" y="6847"/>
                    </a:lnTo>
                    <a:lnTo>
                      <a:pt x="5835" y="6867"/>
                    </a:lnTo>
                    <a:lnTo>
                      <a:pt x="5873" y="6892"/>
                    </a:lnTo>
                    <a:lnTo>
                      <a:pt x="5907" y="6879"/>
                    </a:lnTo>
                    <a:lnTo>
                      <a:pt x="5921" y="6865"/>
                    </a:lnTo>
                    <a:lnTo>
                      <a:pt x="5907" y="6832"/>
                    </a:lnTo>
                    <a:lnTo>
                      <a:pt x="5881" y="6825"/>
                    </a:lnTo>
                    <a:lnTo>
                      <a:pt x="5854" y="6832"/>
                    </a:lnTo>
                    <a:lnTo>
                      <a:pt x="5830" y="6824"/>
                    </a:lnTo>
                    <a:lnTo>
                      <a:pt x="5807" y="6824"/>
                    </a:lnTo>
                    <a:lnTo>
                      <a:pt x="5807" y="6824"/>
                    </a:lnTo>
                    <a:close/>
                    <a:moveTo>
                      <a:pt x="5691" y="4550"/>
                    </a:moveTo>
                    <a:lnTo>
                      <a:pt x="5684" y="4516"/>
                    </a:lnTo>
                    <a:lnTo>
                      <a:pt x="5666" y="4498"/>
                    </a:lnTo>
                    <a:lnTo>
                      <a:pt x="5667" y="4474"/>
                    </a:lnTo>
                    <a:lnTo>
                      <a:pt x="5684" y="4460"/>
                    </a:lnTo>
                    <a:lnTo>
                      <a:pt x="5673" y="4436"/>
                    </a:lnTo>
                    <a:lnTo>
                      <a:pt x="5643" y="4428"/>
                    </a:lnTo>
                    <a:lnTo>
                      <a:pt x="5617" y="4441"/>
                    </a:lnTo>
                    <a:lnTo>
                      <a:pt x="5607" y="4500"/>
                    </a:lnTo>
                    <a:lnTo>
                      <a:pt x="5620" y="4523"/>
                    </a:lnTo>
                    <a:lnTo>
                      <a:pt x="5647" y="4526"/>
                    </a:lnTo>
                    <a:lnTo>
                      <a:pt x="5666" y="4548"/>
                    </a:lnTo>
                    <a:lnTo>
                      <a:pt x="5691" y="4550"/>
                    </a:lnTo>
                    <a:lnTo>
                      <a:pt x="5691" y="4550"/>
                    </a:lnTo>
                    <a:close/>
                    <a:moveTo>
                      <a:pt x="5634" y="4301"/>
                    </a:moveTo>
                    <a:lnTo>
                      <a:pt x="5665" y="4268"/>
                    </a:lnTo>
                    <a:lnTo>
                      <a:pt x="5684" y="4279"/>
                    </a:lnTo>
                    <a:lnTo>
                      <a:pt x="5715" y="4256"/>
                    </a:lnTo>
                    <a:lnTo>
                      <a:pt x="5708" y="4238"/>
                    </a:lnTo>
                    <a:lnTo>
                      <a:pt x="5714" y="4219"/>
                    </a:lnTo>
                    <a:lnTo>
                      <a:pt x="5733" y="4209"/>
                    </a:lnTo>
                    <a:lnTo>
                      <a:pt x="5724" y="4200"/>
                    </a:lnTo>
                    <a:lnTo>
                      <a:pt x="5698" y="4202"/>
                    </a:lnTo>
                    <a:lnTo>
                      <a:pt x="5651" y="4237"/>
                    </a:lnTo>
                    <a:lnTo>
                      <a:pt x="5632" y="4276"/>
                    </a:lnTo>
                    <a:lnTo>
                      <a:pt x="5634" y="4301"/>
                    </a:lnTo>
                    <a:lnTo>
                      <a:pt x="5634" y="4301"/>
                    </a:lnTo>
                    <a:close/>
                    <a:moveTo>
                      <a:pt x="5782" y="4341"/>
                    </a:moveTo>
                    <a:lnTo>
                      <a:pt x="5817" y="4371"/>
                    </a:lnTo>
                    <a:lnTo>
                      <a:pt x="5861" y="4378"/>
                    </a:lnTo>
                    <a:lnTo>
                      <a:pt x="5885" y="4372"/>
                    </a:lnTo>
                    <a:lnTo>
                      <a:pt x="5883" y="4353"/>
                    </a:lnTo>
                    <a:lnTo>
                      <a:pt x="5835" y="4346"/>
                    </a:lnTo>
                    <a:lnTo>
                      <a:pt x="5803" y="4332"/>
                    </a:lnTo>
                    <a:lnTo>
                      <a:pt x="5782" y="4341"/>
                    </a:lnTo>
                    <a:lnTo>
                      <a:pt x="5782" y="4341"/>
                    </a:lnTo>
                    <a:close/>
                    <a:moveTo>
                      <a:pt x="6112" y="4586"/>
                    </a:moveTo>
                    <a:lnTo>
                      <a:pt x="6116" y="4619"/>
                    </a:lnTo>
                    <a:lnTo>
                      <a:pt x="6093" y="4650"/>
                    </a:lnTo>
                    <a:lnTo>
                      <a:pt x="6074" y="4664"/>
                    </a:lnTo>
                    <a:lnTo>
                      <a:pt x="6069" y="4696"/>
                    </a:lnTo>
                    <a:lnTo>
                      <a:pt x="6085" y="4718"/>
                    </a:lnTo>
                    <a:lnTo>
                      <a:pt x="6104" y="4715"/>
                    </a:lnTo>
                    <a:lnTo>
                      <a:pt x="6138" y="4685"/>
                    </a:lnTo>
                    <a:lnTo>
                      <a:pt x="6159" y="4674"/>
                    </a:lnTo>
                    <a:lnTo>
                      <a:pt x="6183" y="4635"/>
                    </a:lnTo>
                    <a:lnTo>
                      <a:pt x="6210" y="4623"/>
                    </a:lnTo>
                    <a:lnTo>
                      <a:pt x="6239" y="4585"/>
                    </a:lnTo>
                    <a:lnTo>
                      <a:pt x="6236" y="4558"/>
                    </a:lnTo>
                    <a:lnTo>
                      <a:pt x="6220" y="4549"/>
                    </a:lnTo>
                    <a:lnTo>
                      <a:pt x="6185" y="4545"/>
                    </a:lnTo>
                    <a:lnTo>
                      <a:pt x="6136" y="4558"/>
                    </a:lnTo>
                    <a:lnTo>
                      <a:pt x="6112" y="4586"/>
                    </a:lnTo>
                    <a:lnTo>
                      <a:pt x="6112" y="4586"/>
                    </a:lnTo>
                    <a:close/>
                    <a:moveTo>
                      <a:pt x="6235" y="4274"/>
                    </a:moveTo>
                    <a:lnTo>
                      <a:pt x="6205" y="4314"/>
                    </a:lnTo>
                    <a:lnTo>
                      <a:pt x="6197" y="4367"/>
                    </a:lnTo>
                    <a:lnTo>
                      <a:pt x="6177" y="4409"/>
                    </a:lnTo>
                    <a:lnTo>
                      <a:pt x="6181" y="4434"/>
                    </a:lnTo>
                    <a:lnTo>
                      <a:pt x="6221" y="4440"/>
                    </a:lnTo>
                    <a:lnTo>
                      <a:pt x="6234" y="4458"/>
                    </a:lnTo>
                    <a:lnTo>
                      <a:pt x="6269" y="4462"/>
                    </a:lnTo>
                    <a:lnTo>
                      <a:pt x="6297" y="4474"/>
                    </a:lnTo>
                    <a:lnTo>
                      <a:pt x="6326" y="4464"/>
                    </a:lnTo>
                    <a:lnTo>
                      <a:pt x="6327" y="4441"/>
                    </a:lnTo>
                    <a:lnTo>
                      <a:pt x="6300" y="4392"/>
                    </a:lnTo>
                    <a:lnTo>
                      <a:pt x="6292" y="4346"/>
                    </a:lnTo>
                    <a:lnTo>
                      <a:pt x="6253" y="4311"/>
                    </a:lnTo>
                    <a:lnTo>
                      <a:pt x="6235" y="4274"/>
                    </a:lnTo>
                    <a:lnTo>
                      <a:pt x="6235" y="4274"/>
                    </a:lnTo>
                    <a:close/>
                    <a:moveTo>
                      <a:pt x="6001" y="3702"/>
                    </a:moveTo>
                    <a:lnTo>
                      <a:pt x="5993" y="3674"/>
                    </a:lnTo>
                    <a:lnTo>
                      <a:pt x="5995" y="3653"/>
                    </a:lnTo>
                    <a:lnTo>
                      <a:pt x="5971" y="3643"/>
                    </a:lnTo>
                    <a:lnTo>
                      <a:pt x="5934" y="3650"/>
                    </a:lnTo>
                    <a:lnTo>
                      <a:pt x="5926" y="3666"/>
                    </a:lnTo>
                    <a:lnTo>
                      <a:pt x="5944" y="3677"/>
                    </a:lnTo>
                    <a:lnTo>
                      <a:pt x="5952" y="3703"/>
                    </a:lnTo>
                    <a:lnTo>
                      <a:pt x="5978" y="3716"/>
                    </a:lnTo>
                    <a:lnTo>
                      <a:pt x="6001" y="3702"/>
                    </a:lnTo>
                    <a:lnTo>
                      <a:pt x="6001" y="3702"/>
                    </a:lnTo>
                    <a:close/>
                    <a:moveTo>
                      <a:pt x="6104" y="3273"/>
                    </a:moveTo>
                    <a:lnTo>
                      <a:pt x="6088" y="3267"/>
                    </a:lnTo>
                    <a:lnTo>
                      <a:pt x="6074" y="3251"/>
                    </a:lnTo>
                    <a:lnTo>
                      <a:pt x="6077" y="3315"/>
                    </a:lnTo>
                    <a:lnTo>
                      <a:pt x="6100" y="3323"/>
                    </a:lnTo>
                    <a:lnTo>
                      <a:pt x="6117" y="3307"/>
                    </a:lnTo>
                    <a:lnTo>
                      <a:pt x="6130" y="3318"/>
                    </a:lnTo>
                    <a:lnTo>
                      <a:pt x="6135" y="3354"/>
                    </a:lnTo>
                    <a:lnTo>
                      <a:pt x="6151" y="3372"/>
                    </a:lnTo>
                    <a:lnTo>
                      <a:pt x="6154" y="3338"/>
                    </a:lnTo>
                    <a:lnTo>
                      <a:pt x="6144" y="3300"/>
                    </a:lnTo>
                    <a:lnTo>
                      <a:pt x="6166" y="3285"/>
                    </a:lnTo>
                    <a:lnTo>
                      <a:pt x="6166" y="3265"/>
                    </a:lnTo>
                    <a:lnTo>
                      <a:pt x="6143" y="3243"/>
                    </a:lnTo>
                    <a:lnTo>
                      <a:pt x="6143" y="3221"/>
                    </a:lnTo>
                    <a:lnTo>
                      <a:pt x="6134" y="3192"/>
                    </a:lnTo>
                    <a:lnTo>
                      <a:pt x="6110" y="3208"/>
                    </a:lnTo>
                    <a:lnTo>
                      <a:pt x="6094" y="3208"/>
                    </a:lnTo>
                    <a:lnTo>
                      <a:pt x="6083" y="3222"/>
                    </a:lnTo>
                    <a:lnTo>
                      <a:pt x="6109" y="3248"/>
                    </a:lnTo>
                    <a:lnTo>
                      <a:pt x="6104" y="3273"/>
                    </a:lnTo>
                    <a:lnTo>
                      <a:pt x="6104" y="3273"/>
                    </a:lnTo>
                    <a:close/>
                    <a:moveTo>
                      <a:pt x="6050" y="3071"/>
                    </a:moveTo>
                    <a:lnTo>
                      <a:pt x="6006" y="3060"/>
                    </a:lnTo>
                    <a:lnTo>
                      <a:pt x="5995" y="3039"/>
                    </a:lnTo>
                    <a:lnTo>
                      <a:pt x="5974" y="3033"/>
                    </a:lnTo>
                    <a:lnTo>
                      <a:pt x="5959" y="3047"/>
                    </a:lnTo>
                    <a:lnTo>
                      <a:pt x="5964" y="3069"/>
                    </a:lnTo>
                    <a:lnTo>
                      <a:pt x="6004" y="3086"/>
                    </a:lnTo>
                    <a:lnTo>
                      <a:pt x="6037" y="3088"/>
                    </a:lnTo>
                    <a:lnTo>
                      <a:pt x="6050" y="3071"/>
                    </a:lnTo>
                    <a:lnTo>
                      <a:pt x="6050" y="3071"/>
                    </a:lnTo>
                    <a:close/>
                    <a:moveTo>
                      <a:pt x="6055" y="3036"/>
                    </a:moveTo>
                    <a:lnTo>
                      <a:pt x="6055" y="3036"/>
                    </a:lnTo>
                    <a:lnTo>
                      <a:pt x="6058" y="3037"/>
                    </a:lnTo>
                    <a:lnTo>
                      <a:pt x="6063" y="3040"/>
                    </a:lnTo>
                    <a:lnTo>
                      <a:pt x="6071" y="3044"/>
                    </a:lnTo>
                    <a:lnTo>
                      <a:pt x="6111" y="3037"/>
                    </a:lnTo>
                    <a:lnTo>
                      <a:pt x="6136" y="3040"/>
                    </a:lnTo>
                    <a:lnTo>
                      <a:pt x="6166" y="3027"/>
                    </a:lnTo>
                    <a:lnTo>
                      <a:pt x="6171" y="3014"/>
                    </a:lnTo>
                    <a:lnTo>
                      <a:pt x="6118" y="3006"/>
                    </a:lnTo>
                    <a:lnTo>
                      <a:pt x="6096" y="2992"/>
                    </a:lnTo>
                    <a:lnTo>
                      <a:pt x="6074" y="2998"/>
                    </a:lnTo>
                    <a:lnTo>
                      <a:pt x="6055" y="3036"/>
                    </a:lnTo>
                    <a:lnTo>
                      <a:pt x="6055" y="3036"/>
                    </a:lnTo>
                    <a:close/>
                    <a:moveTo>
                      <a:pt x="6443" y="3859"/>
                    </a:moveTo>
                    <a:lnTo>
                      <a:pt x="6470" y="3821"/>
                    </a:lnTo>
                    <a:lnTo>
                      <a:pt x="6456" y="3806"/>
                    </a:lnTo>
                    <a:lnTo>
                      <a:pt x="6426" y="3808"/>
                    </a:lnTo>
                    <a:lnTo>
                      <a:pt x="6405" y="3827"/>
                    </a:lnTo>
                    <a:lnTo>
                      <a:pt x="6417" y="3855"/>
                    </a:lnTo>
                    <a:lnTo>
                      <a:pt x="6443" y="3859"/>
                    </a:lnTo>
                    <a:lnTo>
                      <a:pt x="6443" y="3859"/>
                    </a:lnTo>
                    <a:close/>
                    <a:moveTo>
                      <a:pt x="6545" y="3833"/>
                    </a:moveTo>
                    <a:lnTo>
                      <a:pt x="6567" y="3812"/>
                    </a:lnTo>
                    <a:lnTo>
                      <a:pt x="6573" y="3789"/>
                    </a:lnTo>
                    <a:lnTo>
                      <a:pt x="6537" y="3783"/>
                    </a:lnTo>
                    <a:lnTo>
                      <a:pt x="6522" y="3796"/>
                    </a:lnTo>
                    <a:lnTo>
                      <a:pt x="6496" y="3806"/>
                    </a:lnTo>
                    <a:lnTo>
                      <a:pt x="6509" y="3821"/>
                    </a:lnTo>
                    <a:lnTo>
                      <a:pt x="6545" y="3833"/>
                    </a:lnTo>
                    <a:lnTo>
                      <a:pt x="6545" y="3833"/>
                    </a:lnTo>
                    <a:close/>
                    <a:moveTo>
                      <a:pt x="6697" y="3855"/>
                    </a:moveTo>
                    <a:lnTo>
                      <a:pt x="6712" y="3844"/>
                    </a:lnTo>
                    <a:lnTo>
                      <a:pt x="6678" y="3826"/>
                    </a:lnTo>
                    <a:lnTo>
                      <a:pt x="6636" y="3843"/>
                    </a:lnTo>
                    <a:lnTo>
                      <a:pt x="6649" y="3853"/>
                    </a:lnTo>
                    <a:lnTo>
                      <a:pt x="6697" y="3855"/>
                    </a:lnTo>
                    <a:lnTo>
                      <a:pt x="6697" y="3855"/>
                    </a:lnTo>
                    <a:close/>
                    <a:moveTo>
                      <a:pt x="6942" y="3777"/>
                    </a:moveTo>
                    <a:lnTo>
                      <a:pt x="6957" y="3819"/>
                    </a:lnTo>
                    <a:lnTo>
                      <a:pt x="6974" y="3828"/>
                    </a:lnTo>
                    <a:lnTo>
                      <a:pt x="6990" y="3810"/>
                    </a:lnTo>
                    <a:lnTo>
                      <a:pt x="6969" y="3787"/>
                    </a:lnTo>
                    <a:lnTo>
                      <a:pt x="6942" y="3777"/>
                    </a:lnTo>
                    <a:lnTo>
                      <a:pt x="6942" y="3777"/>
                    </a:lnTo>
                    <a:close/>
                    <a:moveTo>
                      <a:pt x="6799" y="3752"/>
                    </a:moveTo>
                    <a:lnTo>
                      <a:pt x="6836" y="3750"/>
                    </a:lnTo>
                    <a:lnTo>
                      <a:pt x="6856" y="3725"/>
                    </a:lnTo>
                    <a:lnTo>
                      <a:pt x="6826" y="3714"/>
                    </a:lnTo>
                    <a:lnTo>
                      <a:pt x="6806" y="3721"/>
                    </a:lnTo>
                    <a:lnTo>
                      <a:pt x="6809" y="3736"/>
                    </a:lnTo>
                    <a:lnTo>
                      <a:pt x="6799" y="3752"/>
                    </a:lnTo>
                    <a:lnTo>
                      <a:pt x="6799" y="3752"/>
                    </a:lnTo>
                    <a:close/>
                    <a:moveTo>
                      <a:pt x="6688" y="3607"/>
                    </a:moveTo>
                    <a:lnTo>
                      <a:pt x="6688" y="3591"/>
                    </a:lnTo>
                    <a:lnTo>
                      <a:pt x="6670" y="3590"/>
                    </a:lnTo>
                    <a:lnTo>
                      <a:pt x="6629" y="3620"/>
                    </a:lnTo>
                    <a:lnTo>
                      <a:pt x="6629" y="3639"/>
                    </a:lnTo>
                    <a:lnTo>
                      <a:pt x="6661" y="3653"/>
                    </a:lnTo>
                    <a:lnTo>
                      <a:pt x="6669" y="3640"/>
                    </a:lnTo>
                    <a:lnTo>
                      <a:pt x="6663" y="3629"/>
                    </a:lnTo>
                    <a:lnTo>
                      <a:pt x="6667" y="3620"/>
                    </a:lnTo>
                    <a:lnTo>
                      <a:pt x="6688" y="3607"/>
                    </a:lnTo>
                    <a:lnTo>
                      <a:pt x="6688" y="3607"/>
                    </a:lnTo>
                    <a:close/>
                    <a:moveTo>
                      <a:pt x="6778" y="3583"/>
                    </a:moveTo>
                    <a:lnTo>
                      <a:pt x="6772" y="3562"/>
                    </a:lnTo>
                    <a:lnTo>
                      <a:pt x="6736" y="3560"/>
                    </a:lnTo>
                    <a:lnTo>
                      <a:pt x="6725" y="3576"/>
                    </a:lnTo>
                    <a:lnTo>
                      <a:pt x="6732" y="3604"/>
                    </a:lnTo>
                    <a:lnTo>
                      <a:pt x="6756" y="3605"/>
                    </a:lnTo>
                    <a:lnTo>
                      <a:pt x="6775" y="3594"/>
                    </a:lnTo>
                    <a:lnTo>
                      <a:pt x="6778" y="3583"/>
                    </a:lnTo>
                    <a:lnTo>
                      <a:pt x="6778" y="3583"/>
                    </a:lnTo>
                    <a:close/>
                    <a:moveTo>
                      <a:pt x="6792" y="3599"/>
                    </a:moveTo>
                    <a:lnTo>
                      <a:pt x="6800" y="3607"/>
                    </a:lnTo>
                    <a:lnTo>
                      <a:pt x="6814" y="3602"/>
                    </a:lnTo>
                    <a:lnTo>
                      <a:pt x="6847" y="3575"/>
                    </a:lnTo>
                    <a:lnTo>
                      <a:pt x="6849" y="3552"/>
                    </a:lnTo>
                    <a:lnTo>
                      <a:pt x="6832" y="3532"/>
                    </a:lnTo>
                    <a:lnTo>
                      <a:pt x="6801" y="3534"/>
                    </a:lnTo>
                    <a:lnTo>
                      <a:pt x="6798" y="3559"/>
                    </a:lnTo>
                    <a:lnTo>
                      <a:pt x="6804" y="3579"/>
                    </a:lnTo>
                    <a:lnTo>
                      <a:pt x="6792" y="3599"/>
                    </a:lnTo>
                    <a:lnTo>
                      <a:pt x="6792" y="3599"/>
                    </a:lnTo>
                    <a:close/>
                    <a:moveTo>
                      <a:pt x="6689" y="3496"/>
                    </a:moveTo>
                    <a:lnTo>
                      <a:pt x="6714" y="3464"/>
                    </a:lnTo>
                    <a:lnTo>
                      <a:pt x="6707" y="3450"/>
                    </a:lnTo>
                    <a:lnTo>
                      <a:pt x="6684" y="3444"/>
                    </a:lnTo>
                    <a:lnTo>
                      <a:pt x="6659" y="3455"/>
                    </a:lnTo>
                    <a:lnTo>
                      <a:pt x="6631" y="3462"/>
                    </a:lnTo>
                    <a:lnTo>
                      <a:pt x="6633" y="3471"/>
                    </a:lnTo>
                    <a:lnTo>
                      <a:pt x="6674" y="3484"/>
                    </a:lnTo>
                    <a:lnTo>
                      <a:pt x="6689" y="3496"/>
                    </a:lnTo>
                    <a:lnTo>
                      <a:pt x="6689" y="3496"/>
                    </a:lnTo>
                    <a:close/>
                    <a:moveTo>
                      <a:pt x="6851" y="3417"/>
                    </a:moveTo>
                    <a:lnTo>
                      <a:pt x="6865" y="3410"/>
                    </a:lnTo>
                    <a:lnTo>
                      <a:pt x="6863" y="3399"/>
                    </a:lnTo>
                    <a:lnTo>
                      <a:pt x="6850" y="3379"/>
                    </a:lnTo>
                    <a:lnTo>
                      <a:pt x="6877" y="3374"/>
                    </a:lnTo>
                    <a:lnTo>
                      <a:pt x="6879" y="3360"/>
                    </a:lnTo>
                    <a:lnTo>
                      <a:pt x="6856" y="3335"/>
                    </a:lnTo>
                    <a:lnTo>
                      <a:pt x="6815" y="3329"/>
                    </a:lnTo>
                    <a:lnTo>
                      <a:pt x="6798" y="3340"/>
                    </a:lnTo>
                    <a:lnTo>
                      <a:pt x="6801" y="3363"/>
                    </a:lnTo>
                    <a:lnTo>
                      <a:pt x="6792" y="3365"/>
                    </a:lnTo>
                    <a:lnTo>
                      <a:pt x="6767" y="3350"/>
                    </a:lnTo>
                    <a:lnTo>
                      <a:pt x="6756" y="3357"/>
                    </a:lnTo>
                    <a:lnTo>
                      <a:pt x="6774" y="3386"/>
                    </a:lnTo>
                    <a:lnTo>
                      <a:pt x="6792" y="3399"/>
                    </a:lnTo>
                    <a:lnTo>
                      <a:pt x="6826" y="3400"/>
                    </a:lnTo>
                    <a:lnTo>
                      <a:pt x="6851" y="3417"/>
                    </a:lnTo>
                    <a:lnTo>
                      <a:pt x="6851" y="3417"/>
                    </a:lnTo>
                    <a:close/>
                    <a:moveTo>
                      <a:pt x="6728" y="1944"/>
                    </a:moveTo>
                    <a:lnTo>
                      <a:pt x="6744" y="1940"/>
                    </a:lnTo>
                    <a:lnTo>
                      <a:pt x="6742" y="1918"/>
                    </a:lnTo>
                    <a:lnTo>
                      <a:pt x="6719" y="1907"/>
                    </a:lnTo>
                    <a:lnTo>
                      <a:pt x="6705" y="1916"/>
                    </a:lnTo>
                    <a:lnTo>
                      <a:pt x="6728" y="1944"/>
                    </a:lnTo>
                    <a:lnTo>
                      <a:pt x="6728" y="1944"/>
                    </a:lnTo>
                    <a:close/>
                    <a:moveTo>
                      <a:pt x="6536" y="2243"/>
                    </a:moveTo>
                    <a:lnTo>
                      <a:pt x="6543" y="2264"/>
                    </a:lnTo>
                    <a:lnTo>
                      <a:pt x="6560" y="2267"/>
                    </a:lnTo>
                    <a:lnTo>
                      <a:pt x="6591" y="2253"/>
                    </a:lnTo>
                    <a:lnTo>
                      <a:pt x="6601" y="2231"/>
                    </a:lnTo>
                    <a:lnTo>
                      <a:pt x="6598" y="2186"/>
                    </a:lnTo>
                    <a:lnTo>
                      <a:pt x="6573" y="2164"/>
                    </a:lnTo>
                    <a:lnTo>
                      <a:pt x="6552" y="2162"/>
                    </a:lnTo>
                    <a:lnTo>
                      <a:pt x="6535" y="2181"/>
                    </a:lnTo>
                    <a:lnTo>
                      <a:pt x="6539" y="2210"/>
                    </a:lnTo>
                    <a:lnTo>
                      <a:pt x="6536" y="2243"/>
                    </a:lnTo>
                    <a:lnTo>
                      <a:pt x="6536" y="2243"/>
                    </a:lnTo>
                    <a:close/>
                    <a:moveTo>
                      <a:pt x="7296" y="2182"/>
                    </a:moveTo>
                    <a:lnTo>
                      <a:pt x="7312" y="2183"/>
                    </a:lnTo>
                    <a:lnTo>
                      <a:pt x="7343" y="2171"/>
                    </a:lnTo>
                    <a:lnTo>
                      <a:pt x="7367" y="2146"/>
                    </a:lnTo>
                    <a:lnTo>
                      <a:pt x="7382" y="2143"/>
                    </a:lnTo>
                    <a:lnTo>
                      <a:pt x="7384" y="2158"/>
                    </a:lnTo>
                    <a:lnTo>
                      <a:pt x="7374" y="2177"/>
                    </a:lnTo>
                    <a:lnTo>
                      <a:pt x="7409" y="2153"/>
                    </a:lnTo>
                    <a:lnTo>
                      <a:pt x="7439" y="2119"/>
                    </a:lnTo>
                    <a:lnTo>
                      <a:pt x="7441" y="2089"/>
                    </a:lnTo>
                    <a:lnTo>
                      <a:pt x="7460" y="2076"/>
                    </a:lnTo>
                    <a:lnTo>
                      <a:pt x="7459" y="2037"/>
                    </a:lnTo>
                    <a:lnTo>
                      <a:pt x="7447" y="2025"/>
                    </a:lnTo>
                    <a:lnTo>
                      <a:pt x="7429" y="2034"/>
                    </a:lnTo>
                    <a:lnTo>
                      <a:pt x="7418" y="2049"/>
                    </a:lnTo>
                    <a:lnTo>
                      <a:pt x="7386" y="2076"/>
                    </a:lnTo>
                    <a:lnTo>
                      <a:pt x="7345" y="2097"/>
                    </a:lnTo>
                    <a:lnTo>
                      <a:pt x="7311" y="2144"/>
                    </a:lnTo>
                    <a:lnTo>
                      <a:pt x="7296" y="2182"/>
                    </a:lnTo>
                    <a:lnTo>
                      <a:pt x="7296" y="2182"/>
                    </a:lnTo>
                    <a:close/>
                    <a:moveTo>
                      <a:pt x="7632" y="2207"/>
                    </a:moveTo>
                    <a:lnTo>
                      <a:pt x="7669" y="2200"/>
                    </a:lnTo>
                    <a:lnTo>
                      <a:pt x="7685" y="2176"/>
                    </a:lnTo>
                    <a:lnTo>
                      <a:pt x="7661" y="2169"/>
                    </a:lnTo>
                    <a:lnTo>
                      <a:pt x="7633" y="2182"/>
                    </a:lnTo>
                    <a:lnTo>
                      <a:pt x="7624" y="2198"/>
                    </a:lnTo>
                    <a:lnTo>
                      <a:pt x="7632" y="2207"/>
                    </a:lnTo>
                    <a:lnTo>
                      <a:pt x="7632" y="2207"/>
                    </a:lnTo>
                    <a:close/>
                    <a:moveTo>
                      <a:pt x="7684" y="2283"/>
                    </a:moveTo>
                    <a:lnTo>
                      <a:pt x="7700" y="2283"/>
                    </a:lnTo>
                    <a:lnTo>
                      <a:pt x="7713" y="2275"/>
                    </a:lnTo>
                    <a:lnTo>
                      <a:pt x="7720" y="2256"/>
                    </a:lnTo>
                    <a:lnTo>
                      <a:pt x="7691" y="2245"/>
                    </a:lnTo>
                    <a:lnTo>
                      <a:pt x="7677" y="2220"/>
                    </a:lnTo>
                    <a:lnTo>
                      <a:pt x="7664" y="2219"/>
                    </a:lnTo>
                    <a:lnTo>
                      <a:pt x="7661" y="2234"/>
                    </a:lnTo>
                    <a:lnTo>
                      <a:pt x="7678" y="2254"/>
                    </a:lnTo>
                    <a:lnTo>
                      <a:pt x="7684" y="2283"/>
                    </a:lnTo>
                    <a:lnTo>
                      <a:pt x="7684" y="2283"/>
                    </a:lnTo>
                    <a:close/>
                    <a:moveTo>
                      <a:pt x="7388" y="2365"/>
                    </a:moveTo>
                    <a:lnTo>
                      <a:pt x="7423" y="2351"/>
                    </a:lnTo>
                    <a:lnTo>
                      <a:pt x="7421" y="2334"/>
                    </a:lnTo>
                    <a:lnTo>
                      <a:pt x="7399" y="2317"/>
                    </a:lnTo>
                    <a:lnTo>
                      <a:pt x="7383" y="2340"/>
                    </a:lnTo>
                    <a:lnTo>
                      <a:pt x="7346" y="2353"/>
                    </a:lnTo>
                    <a:lnTo>
                      <a:pt x="7356" y="2368"/>
                    </a:lnTo>
                    <a:lnTo>
                      <a:pt x="7388" y="2365"/>
                    </a:lnTo>
                    <a:lnTo>
                      <a:pt x="7388" y="2365"/>
                    </a:lnTo>
                    <a:close/>
                    <a:moveTo>
                      <a:pt x="7558" y="2370"/>
                    </a:moveTo>
                    <a:lnTo>
                      <a:pt x="7572" y="2353"/>
                    </a:lnTo>
                    <a:lnTo>
                      <a:pt x="7575" y="2327"/>
                    </a:lnTo>
                    <a:lnTo>
                      <a:pt x="7563" y="2316"/>
                    </a:lnTo>
                    <a:lnTo>
                      <a:pt x="7566" y="2278"/>
                    </a:lnTo>
                    <a:lnTo>
                      <a:pt x="7545" y="2278"/>
                    </a:lnTo>
                    <a:lnTo>
                      <a:pt x="7529" y="2294"/>
                    </a:lnTo>
                    <a:lnTo>
                      <a:pt x="7520" y="2320"/>
                    </a:lnTo>
                    <a:lnTo>
                      <a:pt x="7492" y="2342"/>
                    </a:lnTo>
                    <a:lnTo>
                      <a:pt x="7498" y="2354"/>
                    </a:lnTo>
                    <a:lnTo>
                      <a:pt x="7517" y="2347"/>
                    </a:lnTo>
                    <a:lnTo>
                      <a:pt x="7537" y="2329"/>
                    </a:lnTo>
                    <a:lnTo>
                      <a:pt x="7550" y="2338"/>
                    </a:lnTo>
                    <a:lnTo>
                      <a:pt x="7558" y="2370"/>
                    </a:lnTo>
                    <a:lnTo>
                      <a:pt x="7558" y="2370"/>
                    </a:lnTo>
                    <a:close/>
                    <a:moveTo>
                      <a:pt x="7572" y="2540"/>
                    </a:moveTo>
                    <a:lnTo>
                      <a:pt x="7598" y="2535"/>
                    </a:lnTo>
                    <a:lnTo>
                      <a:pt x="7615" y="2552"/>
                    </a:lnTo>
                    <a:lnTo>
                      <a:pt x="7647" y="2552"/>
                    </a:lnTo>
                    <a:lnTo>
                      <a:pt x="7669" y="2544"/>
                    </a:lnTo>
                    <a:lnTo>
                      <a:pt x="7704" y="2549"/>
                    </a:lnTo>
                    <a:lnTo>
                      <a:pt x="7729" y="2543"/>
                    </a:lnTo>
                    <a:lnTo>
                      <a:pt x="7742" y="2520"/>
                    </a:lnTo>
                    <a:lnTo>
                      <a:pt x="7742" y="2507"/>
                    </a:lnTo>
                    <a:lnTo>
                      <a:pt x="7731" y="2503"/>
                    </a:lnTo>
                    <a:lnTo>
                      <a:pt x="7738" y="2487"/>
                    </a:lnTo>
                    <a:lnTo>
                      <a:pt x="7728" y="2457"/>
                    </a:lnTo>
                    <a:lnTo>
                      <a:pt x="7701" y="2458"/>
                    </a:lnTo>
                    <a:lnTo>
                      <a:pt x="7683" y="2476"/>
                    </a:lnTo>
                    <a:lnTo>
                      <a:pt x="7688" y="2493"/>
                    </a:lnTo>
                    <a:lnTo>
                      <a:pt x="7676" y="2500"/>
                    </a:lnTo>
                    <a:lnTo>
                      <a:pt x="7660" y="2495"/>
                    </a:lnTo>
                    <a:lnTo>
                      <a:pt x="7648" y="2480"/>
                    </a:lnTo>
                    <a:lnTo>
                      <a:pt x="7635" y="2479"/>
                    </a:lnTo>
                    <a:lnTo>
                      <a:pt x="7620" y="2499"/>
                    </a:lnTo>
                    <a:lnTo>
                      <a:pt x="7603" y="2508"/>
                    </a:lnTo>
                    <a:lnTo>
                      <a:pt x="7577" y="2504"/>
                    </a:lnTo>
                    <a:lnTo>
                      <a:pt x="7562" y="2528"/>
                    </a:lnTo>
                    <a:lnTo>
                      <a:pt x="7572" y="2540"/>
                    </a:lnTo>
                    <a:lnTo>
                      <a:pt x="7572" y="2540"/>
                    </a:lnTo>
                    <a:close/>
                    <a:moveTo>
                      <a:pt x="4501" y="1529"/>
                    </a:moveTo>
                    <a:lnTo>
                      <a:pt x="4535" y="1535"/>
                    </a:lnTo>
                    <a:lnTo>
                      <a:pt x="4559" y="1557"/>
                    </a:lnTo>
                    <a:lnTo>
                      <a:pt x="4578" y="1556"/>
                    </a:lnTo>
                    <a:lnTo>
                      <a:pt x="4626" y="1534"/>
                    </a:lnTo>
                    <a:lnTo>
                      <a:pt x="4630" y="1516"/>
                    </a:lnTo>
                    <a:lnTo>
                      <a:pt x="4612" y="1507"/>
                    </a:lnTo>
                    <a:lnTo>
                      <a:pt x="4566" y="1519"/>
                    </a:lnTo>
                    <a:lnTo>
                      <a:pt x="4539" y="1509"/>
                    </a:lnTo>
                    <a:lnTo>
                      <a:pt x="4519" y="1495"/>
                    </a:lnTo>
                    <a:lnTo>
                      <a:pt x="4498" y="1500"/>
                    </a:lnTo>
                    <a:lnTo>
                      <a:pt x="4491" y="1519"/>
                    </a:lnTo>
                    <a:lnTo>
                      <a:pt x="4501" y="1529"/>
                    </a:lnTo>
                    <a:lnTo>
                      <a:pt x="4501" y="1529"/>
                    </a:lnTo>
                    <a:close/>
                    <a:moveTo>
                      <a:pt x="4418" y="800"/>
                    </a:moveTo>
                    <a:lnTo>
                      <a:pt x="4406" y="786"/>
                    </a:lnTo>
                    <a:lnTo>
                      <a:pt x="4407" y="761"/>
                    </a:lnTo>
                    <a:lnTo>
                      <a:pt x="4450" y="724"/>
                    </a:lnTo>
                    <a:lnTo>
                      <a:pt x="4508" y="721"/>
                    </a:lnTo>
                    <a:lnTo>
                      <a:pt x="4555" y="733"/>
                    </a:lnTo>
                    <a:lnTo>
                      <a:pt x="4570" y="767"/>
                    </a:lnTo>
                    <a:lnTo>
                      <a:pt x="4550" y="794"/>
                    </a:lnTo>
                    <a:lnTo>
                      <a:pt x="4508" y="806"/>
                    </a:lnTo>
                    <a:lnTo>
                      <a:pt x="4444" y="806"/>
                    </a:lnTo>
                    <a:lnTo>
                      <a:pt x="4444" y="806"/>
                    </a:lnTo>
                    <a:lnTo>
                      <a:pt x="4418" y="800"/>
                    </a:lnTo>
                    <a:lnTo>
                      <a:pt x="4418" y="800"/>
                    </a:lnTo>
                    <a:close/>
                    <a:moveTo>
                      <a:pt x="5483" y="251"/>
                    </a:moveTo>
                    <a:lnTo>
                      <a:pt x="5515" y="217"/>
                    </a:lnTo>
                    <a:lnTo>
                      <a:pt x="5534" y="188"/>
                    </a:lnTo>
                    <a:lnTo>
                      <a:pt x="5584" y="184"/>
                    </a:lnTo>
                    <a:lnTo>
                      <a:pt x="5625" y="196"/>
                    </a:lnTo>
                    <a:lnTo>
                      <a:pt x="5610" y="217"/>
                    </a:lnTo>
                    <a:lnTo>
                      <a:pt x="5606" y="241"/>
                    </a:lnTo>
                    <a:lnTo>
                      <a:pt x="5578" y="269"/>
                    </a:lnTo>
                    <a:lnTo>
                      <a:pt x="5537" y="277"/>
                    </a:lnTo>
                    <a:lnTo>
                      <a:pt x="5502" y="269"/>
                    </a:lnTo>
                    <a:lnTo>
                      <a:pt x="5483" y="251"/>
                    </a:lnTo>
                    <a:lnTo>
                      <a:pt x="5483" y="251"/>
                    </a:lnTo>
                    <a:close/>
                    <a:moveTo>
                      <a:pt x="6248" y="734"/>
                    </a:moveTo>
                    <a:lnTo>
                      <a:pt x="6306" y="700"/>
                    </a:lnTo>
                    <a:lnTo>
                      <a:pt x="6329" y="666"/>
                    </a:lnTo>
                    <a:lnTo>
                      <a:pt x="6333" y="633"/>
                    </a:lnTo>
                    <a:lnTo>
                      <a:pt x="6375" y="592"/>
                    </a:lnTo>
                    <a:lnTo>
                      <a:pt x="6442" y="544"/>
                    </a:lnTo>
                    <a:lnTo>
                      <a:pt x="6487" y="518"/>
                    </a:lnTo>
                    <a:lnTo>
                      <a:pt x="6503" y="489"/>
                    </a:lnTo>
                    <a:lnTo>
                      <a:pt x="6499" y="453"/>
                    </a:lnTo>
                    <a:lnTo>
                      <a:pt x="6442" y="421"/>
                    </a:lnTo>
                    <a:lnTo>
                      <a:pt x="6389" y="371"/>
                    </a:lnTo>
                    <a:lnTo>
                      <a:pt x="6359" y="316"/>
                    </a:lnTo>
                    <a:lnTo>
                      <a:pt x="6362" y="279"/>
                    </a:lnTo>
                    <a:lnTo>
                      <a:pt x="6380" y="243"/>
                    </a:lnTo>
                    <a:lnTo>
                      <a:pt x="6381" y="215"/>
                    </a:lnTo>
                    <a:lnTo>
                      <a:pt x="6365" y="205"/>
                    </a:lnTo>
                    <a:lnTo>
                      <a:pt x="6279" y="206"/>
                    </a:lnTo>
                    <a:lnTo>
                      <a:pt x="6216" y="186"/>
                    </a:lnTo>
                    <a:lnTo>
                      <a:pt x="6172" y="155"/>
                    </a:lnTo>
                    <a:lnTo>
                      <a:pt x="6103" y="70"/>
                    </a:lnTo>
                    <a:lnTo>
                      <a:pt x="6052" y="31"/>
                    </a:lnTo>
                    <a:lnTo>
                      <a:pt x="5995" y="2"/>
                    </a:lnTo>
                    <a:lnTo>
                      <a:pt x="5970" y="0"/>
                    </a:lnTo>
                    <a:lnTo>
                      <a:pt x="5961" y="16"/>
                    </a:lnTo>
                    <a:lnTo>
                      <a:pt x="5953" y="44"/>
                    </a:lnTo>
                    <a:lnTo>
                      <a:pt x="5961" y="69"/>
                    </a:lnTo>
                    <a:lnTo>
                      <a:pt x="5959" y="117"/>
                    </a:lnTo>
                    <a:lnTo>
                      <a:pt x="5930" y="157"/>
                    </a:lnTo>
                    <a:lnTo>
                      <a:pt x="5900" y="208"/>
                    </a:lnTo>
                    <a:lnTo>
                      <a:pt x="5864" y="253"/>
                    </a:lnTo>
                    <a:lnTo>
                      <a:pt x="5858" y="287"/>
                    </a:lnTo>
                    <a:lnTo>
                      <a:pt x="5864" y="423"/>
                    </a:lnTo>
                    <a:lnTo>
                      <a:pt x="5888" y="458"/>
                    </a:lnTo>
                    <a:lnTo>
                      <a:pt x="5919" y="476"/>
                    </a:lnTo>
                    <a:lnTo>
                      <a:pt x="5923" y="509"/>
                    </a:lnTo>
                    <a:lnTo>
                      <a:pt x="5911" y="604"/>
                    </a:lnTo>
                    <a:lnTo>
                      <a:pt x="5894" y="640"/>
                    </a:lnTo>
                    <a:lnTo>
                      <a:pt x="5883" y="670"/>
                    </a:lnTo>
                    <a:lnTo>
                      <a:pt x="5893" y="693"/>
                    </a:lnTo>
                    <a:lnTo>
                      <a:pt x="5911" y="688"/>
                    </a:lnTo>
                    <a:lnTo>
                      <a:pt x="5931" y="653"/>
                    </a:lnTo>
                    <a:lnTo>
                      <a:pt x="5975" y="637"/>
                    </a:lnTo>
                    <a:lnTo>
                      <a:pt x="5990" y="648"/>
                    </a:lnTo>
                    <a:lnTo>
                      <a:pt x="6000" y="682"/>
                    </a:lnTo>
                    <a:lnTo>
                      <a:pt x="6050" y="718"/>
                    </a:lnTo>
                    <a:lnTo>
                      <a:pt x="6077" y="718"/>
                    </a:lnTo>
                    <a:lnTo>
                      <a:pt x="6093" y="700"/>
                    </a:lnTo>
                    <a:lnTo>
                      <a:pt x="6121" y="707"/>
                    </a:lnTo>
                    <a:lnTo>
                      <a:pt x="6166" y="733"/>
                    </a:lnTo>
                    <a:lnTo>
                      <a:pt x="6210" y="739"/>
                    </a:lnTo>
                    <a:lnTo>
                      <a:pt x="6248" y="734"/>
                    </a:lnTo>
                    <a:lnTo>
                      <a:pt x="6248" y="734"/>
                    </a:lnTo>
                    <a:close/>
                    <a:moveTo>
                      <a:pt x="6089" y="972"/>
                    </a:moveTo>
                    <a:lnTo>
                      <a:pt x="6092" y="987"/>
                    </a:lnTo>
                    <a:lnTo>
                      <a:pt x="6123" y="1006"/>
                    </a:lnTo>
                    <a:lnTo>
                      <a:pt x="6159" y="1009"/>
                    </a:lnTo>
                    <a:lnTo>
                      <a:pt x="6193" y="983"/>
                    </a:lnTo>
                    <a:lnTo>
                      <a:pt x="6232" y="949"/>
                    </a:lnTo>
                    <a:lnTo>
                      <a:pt x="6256" y="936"/>
                    </a:lnTo>
                    <a:lnTo>
                      <a:pt x="6270" y="889"/>
                    </a:lnTo>
                    <a:lnTo>
                      <a:pt x="6291" y="838"/>
                    </a:lnTo>
                    <a:lnTo>
                      <a:pt x="6283" y="815"/>
                    </a:lnTo>
                    <a:lnTo>
                      <a:pt x="6211" y="776"/>
                    </a:lnTo>
                    <a:lnTo>
                      <a:pt x="6150" y="766"/>
                    </a:lnTo>
                    <a:lnTo>
                      <a:pt x="6099" y="778"/>
                    </a:lnTo>
                    <a:lnTo>
                      <a:pt x="6068" y="792"/>
                    </a:lnTo>
                    <a:lnTo>
                      <a:pt x="6036" y="779"/>
                    </a:lnTo>
                    <a:lnTo>
                      <a:pt x="6015" y="780"/>
                    </a:lnTo>
                    <a:lnTo>
                      <a:pt x="5986" y="804"/>
                    </a:lnTo>
                    <a:lnTo>
                      <a:pt x="5943" y="805"/>
                    </a:lnTo>
                    <a:lnTo>
                      <a:pt x="5933" y="815"/>
                    </a:lnTo>
                    <a:lnTo>
                      <a:pt x="5947" y="837"/>
                    </a:lnTo>
                    <a:lnTo>
                      <a:pt x="5989" y="846"/>
                    </a:lnTo>
                    <a:lnTo>
                      <a:pt x="6006" y="875"/>
                    </a:lnTo>
                    <a:lnTo>
                      <a:pt x="6042" y="892"/>
                    </a:lnTo>
                    <a:lnTo>
                      <a:pt x="6064" y="926"/>
                    </a:lnTo>
                    <a:lnTo>
                      <a:pt x="6107" y="941"/>
                    </a:lnTo>
                    <a:lnTo>
                      <a:pt x="6170" y="939"/>
                    </a:lnTo>
                    <a:lnTo>
                      <a:pt x="6193" y="947"/>
                    </a:lnTo>
                    <a:lnTo>
                      <a:pt x="6179" y="957"/>
                    </a:lnTo>
                    <a:lnTo>
                      <a:pt x="6130" y="972"/>
                    </a:lnTo>
                    <a:lnTo>
                      <a:pt x="6089" y="972"/>
                    </a:lnTo>
                    <a:lnTo>
                      <a:pt x="6089" y="972"/>
                    </a:lnTo>
                    <a:close/>
                    <a:moveTo>
                      <a:pt x="7250" y="1077"/>
                    </a:moveTo>
                    <a:lnTo>
                      <a:pt x="7250" y="1104"/>
                    </a:lnTo>
                    <a:lnTo>
                      <a:pt x="7208" y="1159"/>
                    </a:lnTo>
                    <a:lnTo>
                      <a:pt x="7159" y="1172"/>
                    </a:lnTo>
                    <a:lnTo>
                      <a:pt x="7118" y="1211"/>
                    </a:lnTo>
                    <a:lnTo>
                      <a:pt x="7086" y="1236"/>
                    </a:lnTo>
                    <a:lnTo>
                      <a:pt x="7055" y="1240"/>
                    </a:lnTo>
                    <a:lnTo>
                      <a:pt x="7021" y="1211"/>
                    </a:lnTo>
                    <a:lnTo>
                      <a:pt x="7000" y="1192"/>
                    </a:lnTo>
                    <a:lnTo>
                      <a:pt x="6968" y="1195"/>
                    </a:lnTo>
                    <a:lnTo>
                      <a:pt x="6941" y="1186"/>
                    </a:lnTo>
                    <a:lnTo>
                      <a:pt x="6906" y="1195"/>
                    </a:lnTo>
                    <a:lnTo>
                      <a:pt x="6824" y="1190"/>
                    </a:lnTo>
                    <a:lnTo>
                      <a:pt x="6781" y="1165"/>
                    </a:lnTo>
                    <a:lnTo>
                      <a:pt x="6759" y="1149"/>
                    </a:lnTo>
                    <a:lnTo>
                      <a:pt x="6713" y="1165"/>
                    </a:lnTo>
                    <a:lnTo>
                      <a:pt x="6672" y="1186"/>
                    </a:lnTo>
                    <a:lnTo>
                      <a:pt x="6641" y="1177"/>
                    </a:lnTo>
                    <a:lnTo>
                      <a:pt x="6604" y="1154"/>
                    </a:lnTo>
                    <a:lnTo>
                      <a:pt x="6562" y="1149"/>
                    </a:lnTo>
                    <a:lnTo>
                      <a:pt x="6538" y="1124"/>
                    </a:lnTo>
                    <a:lnTo>
                      <a:pt x="6517" y="1058"/>
                    </a:lnTo>
                    <a:lnTo>
                      <a:pt x="6492" y="1025"/>
                    </a:lnTo>
                    <a:lnTo>
                      <a:pt x="6470" y="1021"/>
                    </a:lnTo>
                    <a:lnTo>
                      <a:pt x="6440" y="1038"/>
                    </a:lnTo>
                    <a:lnTo>
                      <a:pt x="6411" y="1014"/>
                    </a:lnTo>
                    <a:lnTo>
                      <a:pt x="6382" y="1001"/>
                    </a:lnTo>
                    <a:lnTo>
                      <a:pt x="6374" y="1018"/>
                    </a:lnTo>
                    <a:lnTo>
                      <a:pt x="6382" y="1043"/>
                    </a:lnTo>
                    <a:lnTo>
                      <a:pt x="6364" y="1050"/>
                    </a:lnTo>
                    <a:lnTo>
                      <a:pt x="6351" y="1037"/>
                    </a:lnTo>
                    <a:lnTo>
                      <a:pt x="6315" y="1014"/>
                    </a:lnTo>
                    <a:lnTo>
                      <a:pt x="6322" y="996"/>
                    </a:lnTo>
                    <a:lnTo>
                      <a:pt x="6361" y="972"/>
                    </a:lnTo>
                    <a:lnTo>
                      <a:pt x="6366" y="950"/>
                    </a:lnTo>
                    <a:lnTo>
                      <a:pt x="6352" y="897"/>
                    </a:lnTo>
                    <a:lnTo>
                      <a:pt x="6362" y="865"/>
                    </a:lnTo>
                    <a:lnTo>
                      <a:pt x="6402" y="829"/>
                    </a:lnTo>
                    <a:lnTo>
                      <a:pt x="6388" y="807"/>
                    </a:lnTo>
                    <a:lnTo>
                      <a:pt x="6366" y="807"/>
                    </a:lnTo>
                    <a:lnTo>
                      <a:pt x="6333" y="787"/>
                    </a:lnTo>
                    <a:lnTo>
                      <a:pt x="6329" y="759"/>
                    </a:lnTo>
                    <a:lnTo>
                      <a:pt x="6346" y="706"/>
                    </a:lnTo>
                    <a:lnTo>
                      <a:pt x="6376" y="679"/>
                    </a:lnTo>
                    <a:lnTo>
                      <a:pt x="6421" y="668"/>
                    </a:lnTo>
                    <a:lnTo>
                      <a:pt x="6425" y="641"/>
                    </a:lnTo>
                    <a:lnTo>
                      <a:pt x="6440" y="616"/>
                    </a:lnTo>
                    <a:lnTo>
                      <a:pt x="6483" y="599"/>
                    </a:lnTo>
                    <a:lnTo>
                      <a:pt x="6538" y="562"/>
                    </a:lnTo>
                    <a:lnTo>
                      <a:pt x="6553" y="521"/>
                    </a:lnTo>
                    <a:lnTo>
                      <a:pt x="6566" y="511"/>
                    </a:lnTo>
                    <a:lnTo>
                      <a:pt x="6631" y="517"/>
                    </a:lnTo>
                    <a:lnTo>
                      <a:pt x="6677" y="550"/>
                    </a:lnTo>
                    <a:lnTo>
                      <a:pt x="6735" y="628"/>
                    </a:lnTo>
                    <a:lnTo>
                      <a:pt x="6750" y="661"/>
                    </a:lnTo>
                    <a:lnTo>
                      <a:pt x="6732" y="716"/>
                    </a:lnTo>
                    <a:lnTo>
                      <a:pt x="6748" y="730"/>
                    </a:lnTo>
                    <a:lnTo>
                      <a:pt x="6739" y="761"/>
                    </a:lnTo>
                    <a:lnTo>
                      <a:pt x="6721" y="790"/>
                    </a:lnTo>
                    <a:lnTo>
                      <a:pt x="6726" y="816"/>
                    </a:lnTo>
                    <a:lnTo>
                      <a:pt x="6744" y="802"/>
                    </a:lnTo>
                    <a:lnTo>
                      <a:pt x="6765" y="756"/>
                    </a:lnTo>
                    <a:lnTo>
                      <a:pt x="6772" y="715"/>
                    </a:lnTo>
                    <a:lnTo>
                      <a:pt x="6773" y="685"/>
                    </a:lnTo>
                    <a:lnTo>
                      <a:pt x="6787" y="657"/>
                    </a:lnTo>
                    <a:lnTo>
                      <a:pt x="6783" y="636"/>
                    </a:lnTo>
                    <a:lnTo>
                      <a:pt x="6739" y="583"/>
                    </a:lnTo>
                    <a:lnTo>
                      <a:pt x="6733" y="561"/>
                    </a:lnTo>
                    <a:lnTo>
                      <a:pt x="6739" y="538"/>
                    </a:lnTo>
                    <a:lnTo>
                      <a:pt x="6796" y="530"/>
                    </a:lnTo>
                    <a:lnTo>
                      <a:pt x="6862" y="537"/>
                    </a:lnTo>
                    <a:lnTo>
                      <a:pt x="6967" y="625"/>
                    </a:lnTo>
                    <a:lnTo>
                      <a:pt x="6984" y="629"/>
                    </a:lnTo>
                    <a:lnTo>
                      <a:pt x="7003" y="643"/>
                    </a:lnTo>
                    <a:lnTo>
                      <a:pt x="7005" y="682"/>
                    </a:lnTo>
                    <a:lnTo>
                      <a:pt x="7034" y="700"/>
                    </a:lnTo>
                    <a:lnTo>
                      <a:pt x="7042" y="748"/>
                    </a:lnTo>
                    <a:lnTo>
                      <a:pt x="7042" y="793"/>
                    </a:lnTo>
                    <a:lnTo>
                      <a:pt x="7092" y="845"/>
                    </a:lnTo>
                    <a:lnTo>
                      <a:pt x="7129" y="896"/>
                    </a:lnTo>
                    <a:lnTo>
                      <a:pt x="7127" y="915"/>
                    </a:lnTo>
                    <a:lnTo>
                      <a:pt x="7095" y="916"/>
                    </a:lnTo>
                    <a:lnTo>
                      <a:pt x="7073" y="902"/>
                    </a:lnTo>
                    <a:lnTo>
                      <a:pt x="7053" y="903"/>
                    </a:lnTo>
                    <a:lnTo>
                      <a:pt x="7058" y="944"/>
                    </a:lnTo>
                    <a:lnTo>
                      <a:pt x="7096" y="970"/>
                    </a:lnTo>
                    <a:lnTo>
                      <a:pt x="7142" y="977"/>
                    </a:lnTo>
                    <a:lnTo>
                      <a:pt x="7183" y="1022"/>
                    </a:lnTo>
                    <a:lnTo>
                      <a:pt x="7207" y="1029"/>
                    </a:lnTo>
                    <a:lnTo>
                      <a:pt x="7250" y="1077"/>
                    </a:lnTo>
                    <a:lnTo>
                      <a:pt x="7250" y="1077"/>
                    </a:lnTo>
                    <a:close/>
                    <a:moveTo>
                      <a:pt x="13508" y="120"/>
                    </a:moveTo>
                    <a:lnTo>
                      <a:pt x="13523" y="55"/>
                    </a:lnTo>
                    <a:lnTo>
                      <a:pt x="13570" y="8"/>
                    </a:lnTo>
                    <a:lnTo>
                      <a:pt x="13582" y="18"/>
                    </a:lnTo>
                    <a:lnTo>
                      <a:pt x="13584" y="47"/>
                    </a:lnTo>
                    <a:lnTo>
                      <a:pt x="13595" y="61"/>
                    </a:lnTo>
                    <a:lnTo>
                      <a:pt x="13568" y="80"/>
                    </a:lnTo>
                    <a:lnTo>
                      <a:pt x="13547" y="105"/>
                    </a:lnTo>
                    <a:lnTo>
                      <a:pt x="13508" y="120"/>
                    </a:lnTo>
                    <a:lnTo>
                      <a:pt x="13508" y="120"/>
                    </a:lnTo>
                    <a:close/>
                    <a:moveTo>
                      <a:pt x="13877" y="706"/>
                    </a:moveTo>
                    <a:lnTo>
                      <a:pt x="13891" y="768"/>
                    </a:lnTo>
                    <a:lnTo>
                      <a:pt x="13951" y="845"/>
                    </a:lnTo>
                    <a:lnTo>
                      <a:pt x="13967" y="878"/>
                    </a:lnTo>
                    <a:lnTo>
                      <a:pt x="14084" y="919"/>
                    </a:lnTo>
                    <a:lnTo>
                      <a:pt x="14173" y="928"/>
                    </a:lnTo>
                    <a:lnTo>
                      <a:pt x="14232" y="956"/>
                    </a:lnTo>
                    <a:lnTo>
                      <a:pt x="14291" y="958"/>
                    </a:lnTo>
                    <a:lnTo>
                      <a:pt x="14335" y="944"/>
                    </a:lnTo>
                    <a:lnTo>
                      <a:pt x="14385" y="959"/>
                    </a:lnTo>
                    <a:lnTo>
                      <a:pt x="14416" y="947"/>
                    </a:lnTo>
                    <a:lnTo>
                      <a:pt x="14483" y="906"/>
                    </a:lnTo>
                    <a:lnTo>
                      <a:pt x="14496" y="861"/>
                    </a:lnTo>
                    <a:lnTo>
                      <a:pt x="14522" y="824"/>
                    </a:lnTo>
                    <a:lnTo>
                      <a:pt x="14509" y="776"/>
                    </a:lnTo>
                    <a:lnTo>
                      <a:pt x="14479" y="764"/>
                    </a:lnTo>
                    <a:lnTo>
                      <a:pt x="14455" y="767"/>
                    </a:lnTo>
                    <a:lnTo>
                      <a:pt x="14446" y="742"/>
                    </a:lnTo>
                    <a:lnTo>
                      <a:pt x="14448" y="722"/>
                    </a:lnTo>
                    <a:lnTo>
                      <a:pt x="14430" y="702"/>
                    </a:lnTo>
                    <a:lnTo>
                      <a:pt x="14403" y="719"/>
                    </a:lnTo>
                    <a:lnTo>
                      <a:pt x="14350" y="706"/>
                    </a:lnTo>
                    <a:lnTo>
                      <a:pt x="14268" y="722"/>
                    </a:lnTo>
                    <a:lnTo>
                      <a:pt x="14217" y="759"/>
                    </a:lnTo>
                    <a:lnTo>
                      <a:pt x="14182" y="767"/>
                    </a:lnTo>
                    <a:lnTo>
                      <a:pt x="14169" y="748"/>
                    </a:lnTo>
                    <a:lnTo>
                      <a:pt x="14161" y="719"/>
                    </a:lnTo>
                    <a:lnTo>
                      <a:pt x="14138" y="721"/>
                    </a:lnTo>
                    <a:lnTo>
                      <a:pt x="14100" y="729"/>
                    </a:lnTo>
                    <a:lnTo>
                      <a:pt x="14044" y="729"/>
                    </a:lnTo>
                    <a:lnTo>
                      <a:pt x="14018" y="719"/>
                    </a:lnTo>
                    <a:lnTo>
                      <a:pt x="14018" y="748"/>
                    </a:lnTo>
                    <a:lnTo>
                      <a:pt x="13995" y="772"/>
                    </a:lnTo>
                    <a:lnTo>
                      <a:pt x="13932" y="758"/>
                    </a:lnTo>
                    <a:lnTo>
                      <a:pt x="13908" y="734"/>
                    </a:lnTo>
                    <a:lnTo>
                      <a:pt x="13904" y="711"/>
                    </a:lnTo>
                    <a:lnTo>
                      <a:pt x="13877" y="706"/>
                    </a:lnTo>
                    <a:lnTo>
                      <a:pt x="13877" y="706"/>
                    </a:lnTo>
                    <a:close/>
                    <a:moveTo>
                      <a:pt x="12556" y="1294"/>
                    </a:moveTo>
                    <a:lnTo>
                      <a:pt x="12520" y="1211"/>
                    </a:lnTo>
                    <a:lnTo>
                      <a:pt x="12511" y="1169"/>
                    </a:lnTo>
                    <a:lnTo>
                      <a:pt x="12482" y="1148"/>
                    </a:lnTo>
                    <a:lnTo>
                      <a:pt x="12421" y="1142"/>
                    </a:lnTo>
                    <a:lnTo>
                      <a:pt x="12393" y="1098"/>
                    </a:lnTo>
                    <a:lnTo>
                      <a:pt x="12363" y="1075"/>
                    </a:lnTo>
                    <a:lnTo>
                      <a:pt x="12343" y="1067"/>
                    </a:lnTo>
                    <a:lnTo>
                      <a:pt x="12351" y="1094"/>
                    </a:lnTo>
                    <a:lnTo>
                      <a:pt x="12383" y="1144"/>
                    </a:lnTo>
                    <a:lnTo>
                      <a:pt x="12431" y="1191"/>
                    </a:lnTo>
                    <a:lnTo>
                      <a:pt x="12479" y="1261"/>
                    </a:lnTo>
                    <a:lnTo>
                      <a:pt x="12507" y="1331"/>
                    </a:lnTo>
                    <a:lnTo>
                      <a:pt x="12539" y="1347"/>
                    </a:lnTo>
                    <a:lnTo>
                      <a:pt x="12558" y="1334"/>
                    </a:lnTo>
                    <a:lnTo>
                      <a:pt x="12556" y="1294"/>
                    </a:lnTo>
                    <a:lnTo>
                      <a:pt x="12556" y="1294"/>
                    </a:lnTo>
                    <a:close/>
                    <a:moveTo>
                      <a:pt x="13225" y="1370"/>
                    </a:moveTo>
                    <a:lnTo>
                      <a:pt x="13202" y="1373"/>
                    </a:lnTo>
                    <a:lnTo>
                      <a:pt x="13182" y="1356"/>
                    </a:lnTo>
                    <a:lnTo>
                      <a:pt x="13179" y="1332"/>
                    </a:lnTo>
                    <a:lnTo>
                      <a:pt x="13187" y="1313"/>
                    </a:lnTo>
                    <a:lnTo>
                      <a:pt x="13206" y="1326"/>
                    </a:lnTo>
                    <a:lnTo>
                      <a:pt x="13220" y="1347"/>
                    </a:lnTo>
                    <a:lnTo>
                      <a:pt x="13253" y="1358"/>
                    </a:lnTo>
                    <a:lnTo>
                      <a:pt x="13266" y="1383"/>
                    </a:lnTo>
                    <a:lnTo>
                      <a:pt x="13264" y="1398"/>
                    </a:lnTo>
                    <a:lnTo>
                      <a:pt x="13292" y="1394"/>
                    </a:lnTo>
                    <a:lnTo>
                      <a:pt x="13322" y="1348"/>
                    </a:lnTo>
                    <a:lnTo>
                      <a:pt x="13354" y="1284"/>
                    </a:lnTo>
                    <a:lnTo>
                      <a:pt x="13410" y="1227"/>
                    </a:lnTo>
                    <a:lnTo>
                      <a:pt x="13451" y="1218"/>
                    </a:lnTo>
                    <a:lnTo>
                      <a:pt x="13482" y="1195"/>
                    </a:lnTo>
                    <a:lnTo>
                      <a:pt x="13496" y="1204"/>
                    </a:lnTo>
                    <a:lnTo>
                      <a:pt x="13483" y="1229"/>
                    </a:lnTo>
                    <a:lnTo>
                      <a:pt x="13517" y="1234"/>
                    </a:lnTo>
                    <a:lnTo>
                      <a:pt x="13544" y="1248"/>
                    </a:lnTo>
                    <a:lnTo>
                      <a:pt x="13570" y="1234"/>
                    </a:lnTo>
                    <a:lnTo>
                      <a:pt x="13571" y="1204"/>
                    </a:lnTo>
                    <a:lnTo>
                      <a:pt x="13624" y="1177"/>
                    </a:lnTo>
                    <a:lnTo>
                      <a:pt x="13651" y="1148"/>
                    </a:lnTo>
                    <a:lnTo>
                      <a:pt x="13634" y="1134"/>
                    </a:lnTo>
                    <a:lnTo>
                      <a:pt x="13590" y="1137"/>
                    </a:lnTo>
                    <a:lnTo>
                      <a:pt x="13537" y="1161"/>
                    </a:lnTo>
                    <a:lnTo>
                      <a:pt x="13491" y="1131"/>
                    </a:lnTo>
                    <a:lnTo>
                      <a:pt x="13434" y="1117"/>
                    </a:lnTo>
                    <a:lnTo>
                      <a:pt x="13415" y="1093"/>
                    </a:lnTo>
                    <a:lnTo>
                      <a:pt x="13373" y="1089"/>
                    </a:lnTo>
                    <a:lnTo>
                      <a:pt x="13367" y="1071"/>
                    </a:lnTo>
                    <a:lnTo>
                      <a:pt x="13313" y="1020"/>
                    </a:lnTo>
                    <a:lnTo>
                      <a:pt x="13287" y="1005"/>
                    </a:lnTo>
                    <a:lnTo>
                      <a:pt x="13272" y="948"/>
                    </a:lnTo>
                    <a:lnTo>
                      <a:pt x="13266" y="921"/>
                    </a:lnTo>
                    <a:lnTo>
                      <a:pt x="13240" y="891"/>
                    </a:lnTo>
                    <a:lnTo>
                      <a:pt x="13233" y="856"/>
                    </a:lnTo>
                    <a:lnTo>
                      <a:pt x="13196" y="837"/>
                    </a:lnTo>
                    <a:lnTo>
                      <a:pt x="13196" y="821"/>
                    </a:lnTo>
                    <a:lnTo>
                      <a:pt x="13216" y="811"/>
                    </a:lnTo>
                    <a:lnTo>
                      <a:pt x="13198" y="788"/>
                    </a:lnTo>
                    <a:lnTo>
                      <a:pt x="13218" y="773"/>
                    </a:lnTo>
                    <a:lnTo>
                      <a:pt x="13228" y="766"/>
                    </a:lnTo>
                    <a:lnTo>
                      <a:pt x="13226" y="740"/>
                    </a:lnTo>
                    <a:lnTo>
                      <a:pt x="13211" y="730"/>
                    </a:lnTo>
                    <a:lnTo>
                      <a:pt x="13182" y="711"/>
                    </a:lnTo>
                    <a:lnTo>
                      <a:pt x="13119" y="712"/>
                    </a:lnTo>
                    <a:lnTo>
                      <a:pt x="13078" y="702"/>
                    </a:lnTo>
                    <a:lnTo>
                      <a:pt x="13047" y="674"/>
                    </a:lnTo>
                    <a:lnTo>
                      <a:pt x="13010" y="674"/>
                    </a:lnTo>
                    <a:lnTo>
                      <a:pt x="12974" y="660"/>
                    </a:lnTo>
                    <a:lnTo>
                      <a:pt x="12964" y="670"/>
                    </a:lnTo>
                    <a:lnTo>
                      <a:pt x="13015" y="716"/>
                    </a:lnTo>
                    <a:lnTo>
                      <a:pt x="13042" y="723"/>
                    </a:lnTo>
                    <a:lnTo>
                      <a:pt x="13058" y="742"/>
                    </a:lnTo>
                    <a:lnTo>
                      <a:pt x="13015" y="742"/>
                    </a:lnTo>
                    <a:lnTo>
                      <a:pt x="13004" y="734"/>
                    </a:lnTo>
                    <a:lnTo>
                      <a:pt x="12976" y="734"/>
                    </a:lnTo>
                    <a:lnTo>
                      <a:pt x="12958" y="760"/>
                    </a:lnTo>
                    <a:lnTo>
                      <a:pt x="12966" y="798"/>
                    </a:lnTo>
                    <a:lnTo>
                      <a:pt x="12986" y="834"/>
                    </a:lnTo>
                    <a:lnTo>
                      <a:pt x="12997" y="882"/>
                    </a:lnTo>
                    <a:lnTo>
                      <a:pt x="13051" y="937"/>
                    </a:lnTo>
                    <a:lnTo>
                      <a:pt x="13063" y="958"/>
                    </a:lnTo>
                    <a:lnTo>
                      <a:pt x="13046" y="971"/>
                    </a:lnTo>
                    <a:lnTo>
                      <a:pt x="13007" y="977"/>
                    </a:lnTo>
                    <a:lnTo>
                      <a:pt x="12969" y="937"/>
                    </a:lnTo>
                    <a:lnTo>
                      <a:pt x="12952" y="887"/>
                    </a:lnTo>
                    <a:lnTo>
                      <a:pt x="12925" y="872"/>
                    </a:lnTo>
                    <a:lnTo>
                      <a:pt x="12891" y="881"/>
                    </a:lnTo>
                    <a:lnTo>
                      <a:pt x="12874" y="892"/>
                    </a:lnTo>
                    <a:lnTo>
                      <a:pt x="12860" y="881"/>
                    </a:lnTo>
                    <a:lnTo>
                      <a:pt x="12828" y="873"/>
                    </a:lnTo>
                    <a:lnTo>
                      <a:pt x="12825" y="838"/>
                    </a:lnTo>
                    <a:lnTo>
                      <a:pt x="12815" y="810"/>
                    </a:lnTo>
                    <a:lnTo>
                      <a:pt x="12780" y="805"/>
                    </a:lnTo>
                    <a:lnTo>
                      <a:pt x="12744" y="773"/>
                    </a:lnTo>
                    <a:lnTo>
                      <a:pt x="12695" y="768"/>
                    </a:lnTo>
                    <a:lnTo>
                      <a:pt x="12675" y="756"/>
                    </a:lnTo>
                    <a:lnTo>
                      <a:pt x="12660" y="725"/>
                    </a:lnTo>
                    <a:lnTo>
                      <a:pt x="12622" y="740"/>
                    </a:lnTo>
                    <a:lnTo>
                      <a:pt x="12595" y="762"/>
                    </a:lnTo>
                    <a:lnTo>
                      <a:pt x="12597" y="813"/>
                    </a:lnTo>
                    <a:lnTo>
                      <a:pt x="12586" y="823"/>
                    </a:lnTo>
                    <a:lnTo>
                      <a:pt x="12590" y="870"/>
                    </a:lnTo>
                    <a:lnTo>
                      <a:pt x="12578" y="910"/>
                    </a:lnTo>
                    <a:lnTo>
                      <a:pt x="12540" y="941"/>
                    </a:lnTo>
                    <a:lnTo>
                      <a:pt x="12536" y="963"/>
                    </a:lnTo>
                    <a:lnTo>
                      <a:pt x="12578" y="1021"/>
                    </a:lnTo>
                    <a:lnTo>
                      <a:pt x="12600" y="1024"/>
                    </a:lnTo>
                    <a:lnTo>
                      <a:pt x="12624" y="1043"/>
                    </a:lnTo>
                    <a:lnTo>
                      <a:pt x="12610" y="1055"/>
                    </a:lnTo>
                    <a:lnTo>
                      <a:pt x="12588" y="1058"/>
                    </a:lnTo>
                    <a:lnTo>
                      <a:pt x="12594" y="1093"/>
                    </a:lnTo>
                    <a:lnTo>
                      <a:pt x="12620" y="1100"/>
                    </a:lnTo>
                    <a:lnTo>
                      <a:pt x="12634" y="1131"/>
                    </a:lnTo>
                    <a:lnTo>
                      <a:pt x="12633" y="1154"/>
                    </a:lnTo>
                    <a:lnTo>
                      <a:pt x="12653" y="1172"/>
                    </a:lnTo>
                    <a:lnTo>
                      <a:pt x="12693" y="1185"/>
                    </a:lnTo>
                    <a:lnTo>
                      <a:pt x="12705" y="1204"/>
                    </a:lnTo>
                    <a:lnTo>
                      <a:pt x="12698" y="1217"/>
                    </a:lnTo>
                    <a:lnTo>
                      <a:pt x="12713" y="1234"/>
                    </a:lnTo>
                    <a:lnTo>
                      <a:pt x="12730" y="1225"/>
                    </a:lnTo>
                    <a:lnTo>
                      <a:pt x="12753" y="1229"/>
                    </a:lnTo>
                    <a:lnTo>
                      <a:pt x="12767" y="1247"/>
                    </a:lnTo>
                    <a:lnTo>
                      <a:pt x="12743" y="1265"/>
                    </a:lnTo>
                    <a:lnTo>
                      <a:pt x="12732" y="1257"/>
                    </a:lnTo>
                    <a:lnTo>
                      <a:pt x="12707" y="1257"/>
                    </a:lnTo>
                    <a:lnTo>
                      <a:pt x="12698" y="1276"/>
                    </a:lnTo>
                    <a:lnTo>
                      <a:pt x="12709" y="1306"/>
                    </a:lnTo>
                    <a:lnTo>
                      <a:pt x="12812" y="1376"/>
                    </a:lnTo>
                    <a:lnTo>
                      <a:pt x="12867" y="1397"/>
                    </a:lnTo>
                    <a:lnTo>
                      <a:pt x="12917" y="1392"/>
                    </a:lnTo>
                    <a:lnTo>
                      <a:pt x="12947" y="1416"/>
                    </a:lnTo>
                    <a:lnTo>
                      <a:pt x="12977" y="1437"/>
                    </a:lnTo>
                    <a:lnTo>
                      <a:pt x="12989" y="1470"/>
                    </a:lnTo>
                    <a:lnTo>
                      <a:pt x="13021" y="1500"/>
                    </a:lnTo>
                    <a:lnTo>
                      <a:pt x="13067" y="1499"/>
                    </a:lnTo>
                    <a:lnTo>
                      <a:pt x="13119" y="1481"/>
                    </a:lnTo>
                    <a:lnTo>
                      <a:pt x="13163" y="1484"/>
                    </a:lnTo>
                    <a:lnTo>
                      <a:pt x="13196" y="1505"/>
                    </a:lnTo>
                    <a:lnTo>
                      <a:pt x="13227" y="1499"/>
                    </a:lnTo>
                    <a:lnTo>
                      <a:pt x="13243" y="1468"/>
                    </a:lnTo>
                    <a:lnTo>
                      <a:pt x="13243" y="1437"/>
                    </a:lnTo>
                    <a:lnTo>
                      <a:pt x="13223" y="1397"/>
                    </a:lnTo>
                    <a:lnTo>
                      <a:pt x="13225" y="1370"/>
                    </a:lnTo>
                    <a:lnTo>
                      <a:pt x="13225" y="1370"/>
                    </a:lnTo>
                    <a:close/>
                    <a:moveTo>
                      <a:pt x="13242" y="703"/>
                    </a:moveTo>
                    <a:lnTo>
                      <a:pt x="13292" y="703"/>
                    </a:lnTo>
                    <a:lnTo>
                      <a:pt x="13346" y="700"/>
                    </a:lnTo>
                    <a:lnTo>
                      <a:pt x="13381" y="706"/>
                    </a:lnTo>
                    <a:lnTo>
                      <a:pt x="13465" y="748"/>
                    </a:lnTo>
                    <a:lnTo>
                      <a:pt x="13504" y="752"/>
                    </a:lnTo>
                    <a:lnTo>
                      <a:pt x="13533" y="744"/>
                    </a:lnTo>
                    <a:lnTo>
                      <a:pt x="13615" y="754"/>
                    </a:lnTo>
                    <a:lnTo>
                      <a:pt x="13701" y="780"/>
                    </a:lnTo>
                    <a:lnTo>
                      <a:pt x="13702" y="797"/>
                    </a:lnTo>
                    <a:lnTo>
                      <a:pt x="13664" y="807"/>
                    </a:lnTo>
                    <a:lnTo>
                      <a:pt x="13642" y="832"/>
                    </a:lnTo>
                    <a:lnTo>
                      <a:pt x="13642" y="866"/>
                    </a:lnTo>
                    <a:lnTo>
                      <a:pt x="13676" y="906"/>
                    </a:lnTo>
                    <a:lnTo>
                      <a:pt x="13717" y="916"/>
                    </a:lnTo>
                    <a:lnTo>
                      <a:pt x="13718" y="959"/>
                    </a:lnTo>
                    <a:lnTo>
                      <a:pt x="13726" y="985"/>
                    </a:lnTo>
                    <a:lnTo>
                      <a:pt x="13708" y="1015"/>
                    </a:lnTo>
                    <a:lnTo>
                      <a:pt x="13700" y="1061"/>
                    </a:lnTo>
                    <a:lnTo>
                      <a:pt x="13671" y="1090"/>
                    </a:lnTo>
                    <a:lnTo>
                      <a:pt x="13660" y="1113"/>
                    </a:lnTo>
                    <a:lnTo>
                      <a:pt x="13627" y="1087"/>
                    </a:lnTo>
                    <a:lnTo>
                      <a:pt x="13608" y="1089"/>
                    </a:lnTo>
                    <a:lnTo>
                      <a:pt x="13571" y="1116"/>
                    </a:lnTo>
                    <a:lnTo>
                      <a:pt x="13535" y="1118"/>
                    </a:lnTo>
                    <a:lnTo>
                      <a:pt x="13458" y="1080"/>
                    </a:lnTo>
                    <a:lnTo>
                      <a:pt x="13417" y="1043"/>
                    </a:lnTo>
                    <a:lnTo>
                      <a:pt x="13341" y="979"/>
                    </a:lnTo>
                    <a:lnTo>
                      <a:pt x="13330" y="933"/>
                    </a:lnTo>
                    <a:lnTo>
                      <a:pt x="13340" y="903"/>
                    </a:lnTo>
                    <a:lnTo>
                      <a:pt x="13343" y="871"/>
                    </a:lnTo>
                    <a:lnTo>
                      <a:pt x="13351" y="854"/>
                    </a:lnTo>
                    <a:lnTo>
                      <a:pt x="13334" y="823"/>
                    </a:lnTo>
                    <a:lnTo>
                      <a:pt x="13314" y="811"/>
                    </a:lnTo>
                    <a:lnTo>
                      <a:pt x="13308" y="778"/>
                    </a:lnTo>
                    <a:lnTo>
                      <a:pt x="13288" y="766"/>
                    </a:lnTo>
                    <a:lnTo>
                      <a:pt x="13264" y="737"/>
                    </a:lnTo>
                    <a:lnTo>
                      <a:pt x="13242" y="703"/>
                    </a:lnTo>
                    <a:lnTo>
                      <a:pt x="13242" y="703"/>
                    </a:lnTo>
                    <a:close/>
                    <a:moveTo>
                      <a:pt x="7550" y="1590"/>
                    </a:moveTo>
                    <a:lnTo>
                      <a:pt x="7550" y="1590"/>
                    </a:lnTo>
                    <a:lnTo>
                      <a:pt x="7555" y="1588"/>
                    </a:lnTo>
                    <a:lnTo>
                      <a:pt x="7571" y="1582"/>
                    </a:lnTo>
                    <a:lnTo>
                      <a:pt x="7594" y="1575"/>
                    </a:lnTo>
                    <a:lnTo>
                      <a:pt x="7616" y="1530"/>
                    </a:lnTo>
                    <a:lnTo>
                      <a:pt x="7653" y="1478"/>
                    </a:lnTo>
                    <a:lnTo>
                      <a:pt x="7679" y="1463"/>
                    </a:lnTo>
                    <a:lnTo>
                      <a:pt x="7673" y="1442"/>
                    </a:lnTo>
                    <a:lnTo>
                      <a:pt x="7678" y="1414"/>
                    </a:lnTo>
                    <a:lnTo>
                      <a:pt x="7753" y="1363"/>
                    </a:lnTo>
                    <a:lnTo>
                      <a:pt x="7782" y="1358"/>
                    </a:lnTo>
                    <a:lnTo>
                      <a:pt x="7801" y="1376"/>
                    </a:lnTo>
                    <a:lnTo>
                      <a:pt x="7826" y="1372"/>
                    </a:lnTo>
                    <a:lnTo>
                      <a:pt x="7842" y="1340"/>
                    </a:lnTo>
                    <a:lnTo>
                      <a:pt x="7857" y="1314"/>
                    </a:lnTo>
                    <a:lnTo>
                      <a:pt x="7895" y="1300"/>
                    </a:lnTo>
                    <a:lnTo>
                      <a:pt x="7950" y="1256"/>
                    </a:lnTo>
                    <a:lnTo>
                      <a:pt x="7960" y="1228"/>
                    </a:lnTo>
                    <a:lnTo>
                      <a:pt x="7982" y="1211"/>
                    </a:lnTo>
                    <a:lnTo>
                      <a:pt x="8012" y="1144"/>
                    </a:lnTo>
                    <a:lnTo>
                      <a:pt x="8003" y="1107"/>
                    </a:lnTo>
                    <a:lnTo>
                      <a:pt x="7958" y="1055"/>
                    </a:lnTo>
                    <a:lnTo>
                      <a:pt x="7938" y="1014"/>
                    </a:lnTo>
                    <a:lnTo>
                      <a:pt x="7936" y="983"/>
                    </a:lnTo>
                    <a:lnTo>
                      <a:pt x="7882" y="947"/>
                    </a:lnTo>
                    <a:lnTo>
                      <a:pt x="7849" y="944"/>
                    </a:lnTo>
                    <a:lnTo>
                      <a:pt x="7833" y="953"/>
                    </a:lnTo>
                    <a:lnTo>
                      <a:pt x="7808" y="938"/>
                    </a:lnTo>
                    <a:lnTo>
                      <a:pt x="7766" y="921"/>
                    </a:lnTo>
                    <a:lnTo>
                      <a:pt x="7725" y="881"/>
                    </a:lnTo>
                    <a:lnTo>
                      <a:pt x="7707" y="876"/>
                    </a:lnTo>
                    <a:lnTo>
                      <a:pt x="7698" y="891"/>
                    </a:lnTo>
                    <a:lnTo>
                      <a:pt x="7673" y="882"/>
                    </a:lnTo>
                    <a:lnTo>
                      <a:pt x="7665" y="858"/>
                    </a:lnTo>
                    <a:lnTo>
                      <a:pt x="7639" y="828"/>
                    </a:lnTo>
                    <a:lnTo>
                      <a:pt x="7616" y="829"/>
                    </a:lnTo>
                    <a:lnTo>
                      <a:pt x="7610" y="860"/>
                    </a:lnTo>
                    <a:lnTo>
                      <a:pt x="7594" y="858"/>
                    </a:lnTo>
                    <a:lnTo>
                      <a:pt x="7560" y="815"/>
                    </a:lnTo>
                    <a:lnTo>
                      <a:pt x="7540" y="801"/>
                    </a:lnTo>
                    <a:lnTo>
                      <a:pt x="7538" y="818"/>
                    </a:lnTo>
                    <a:lnTo>
                      <a:pt x="7563" y="847"/>
                    </a:lnTo>
                    <a:lnTo>
                      <a:pt x="7567" y="870"/>
                    </a:lnTo>
                    <a:lnTo>
                      <a:pt x="7543" y="889"/>
                    </a:lnTo>
                    <a:lnTo>
                      <a:pt x="7547" y="920"/>
                    </a:lnTo>
                    <a:lnTo>
                      <a:pt x="7528" y="918"/>
                    </a:lnTo>
                    <a:lnTo>
                      <a:pt x="7514" y="895"/>
                    </a:lnTo>
                    <a:lnTo>
                      <a:pt x="7507" y="783"/>
                    </a:lnTo>
                    <a:lnTo>
                      <a:pt x="7474" y="767"/>
                    </a:lnTo>
                    <a:lnTo>
                      <a:pt x="7440" y="760"/>
                    </a:lnTo>
                    <a:lnTo>
                      <a:pt x="7395" y="739"/>
                    </a:lnTo>
                    <a:lnTo>
                      <a:pt x="7372" y="739"/>
                    </a:lnTo>
                    <a:lnTo>
                      <a:pt x="7352" y="766"/>
                    </a:lnTo>
                    <a:lnTo>
                      <a:pt x="7359" y="798"/>
                    </a:lnTo>
                    <a:lnTo>
                      <a:pt x="7394" y="821"/>
                    </a:lnTo>
                    <a:lnTo>
                      <a:pt x="7419" y="852"/>
                    </a:lnTo>
                    <a:lnTo>
                      <a:pt x="7405" y="866"/>
                    </a:lnTo>
                    <a:lnTo>
                      <a:pt x="7377" y="864"/>
                    </a:lnTo>
                    <a:lnTo>
                      <a:pt x="7365" y="842"/>
                    </a:lnTo>
                    <a:lnTo>
                      <a:pt x="7342" y="824"/>
                    </a:lnTo>
                    <a:lnTo>
                      <a:pt x="7328" y="826"/>
                    </a:lnTo>
                    <a:lnTo>
                      <a:pt x="7334" y="848"/>
                    </a:lnTo>
                    <a:lnTo>
                      <a:pt x="7345" y="877"/>
                    </a:lnTo>
                    <a:lnTo>
                      <a:pt x="7336" y="887"/>
                    </a:lnTo>
                    <a:lnTo>
                      <a:pt x="7336" y="926"/>
                    </a:lnTo>
                    <a:lnTo>
                      <a:pt x="7352" y="944"/>
                    </a:lnTo>
                    <a:lnTo>
                      <a:pt x="7378" y="950"/>
                    </a:lnTo>
                    <a:lnTo>
                      <a:pt x="7392" y="970"/>
                    </a:lnTo>
                    <a:lnTo>
                      <a:pt x="7386" y="999"/>
                    </a:lnTo>
                    <a:lnTo>
                      <a:pt x="7423" y="1085"/>
                    </a:lnTo>
                    <a:lnTo>
                      <a:pt x="7449" y="1111"/>
                    </a:lnTo>
                    <a:lnTo>
                      <a:pt x="7480" y="1111"/>
                    </a:lnTo>
                    <a:lnTo>
                      <a:pt x="7459" y="1130"/>
                    </a:lnTo>
                    <a:lnTo>
                      <a:pt x="7426" y="1136"/>
                    </a:lnTo>
                    <a:lnTo>
                      <a:pt x="7410" y="1194"/>
                    </a:lnTo>
                    <a:lnTo>
                      <a:pt x="7439" y="1254"/>
                    </a:lnTo>
                    <a:lnTo>
                      <a:pt x="7451" y="1299"/>
                    </a:lnTo>
                    <a:lnTo>
                      <a:pt x="7449" y="1341"/>
                    </a:lnTo>
                    <a:lnTo>
                      <a:pt x="7467" y="1355"/>
                    </a:lnTo>
                    <a:lnTo>
                      <a:pt x="7473" y="1388"/>
                    </a:lnTo>
                    <a:lnTo>
                      <a:pt x="7460" y="1407"/>
                    </a:lnTo>
                    <a:lnTo>
                      <a:pt x="7482" y="1457"/>
                    </a:lnTo>
                    <a:lnTo>
                      <a:pt x="7500" y="1509"/>
                    </a:lnTo>
                    <a:lnTo>
                      <a:pt x="7530" y="1537"/>
                    </a:lnTo>
                    <a:lnTo>
                      <a:pt x="7529" y="1570"/>
                    </a:lnTo>
                    <a:lnTo>
                      <a:pt x="7550" y="1590"/>
                    </a:lnTo>
                    <a:lnTo>
                      <a:pt x="7550" y="1590"/>
                    </a:lnTo>
                    <a:close/>
                    <a:moveTo>
                      <a:pt x="8210" y="1211"/>
                    </a:moveTo>
                    <a:lnTo>
                      <a:pt x="8239" y="1186"/>
                    </a:lnTo>
                    <a:lnTo>
                      <a:pt x="8240" y="1169"/>
                    </a:lnTo>
                    <a:lnTo>
                      <a:pt x="8227" y="1160"/>
                    </a:lnTo>
                    <a:lnTo>
                      <a:pt x="8239" y="1142"/>
                    </a:lnTo>
                    <a:lnTo>
                      <a:pt x="8257" y="1136"/>
                    </a:lnTo>
                    <a:lnTo>
                      <a:pt x="8247" y="1117"/>
                    </a:lnTo>
                    <a:lnTo>
                      <a:pt x="8222" y="1120"/>
                    </a:lnTo>
                    <a:lnTo>
                      <a:pt x="8197" y="1152"/>
                    </a:lnTo>
                    <a:lnTo>
                      <a:pt x="8201" y="1171"/>
                    </a:lnTo>
                    <a:lnTo>
                      <a:pt x="8182" y="1177"/>
                    </a:lnTo>
                    <a:lnTo>
                      <a:pt x="8175" y="1204"/>
                    </a:lnTo>
                    <a:lnTo>
                      <a:pt x="8192" y="1217"/>
                    </a:lnTo>
                    <a:lnTo>
                      <a:pt x="8210" y="1211"/>
                    </a:lnTo>
                    <a:lnTo>
                      <a:pt x="8210" y="1211"/>
                    </a:lnTo>
                    <a:close/>
                    <a:moveTo>
                      <a:pt x="8254" y="1214"/>
                    </a:moveTo>
                    <a:lnTo>
                      <a:pt x="8270" y="1190"/>
                    </a:lnTo>
                    <a:lnTo>
                      <a:pt x="8314" y="1194"/>
                    </a:lnTo>
                    <a:lnTo>
                      <a:pt x="8334" y="1161"/>
                    </a:lnTo>
                    <a:lnTo>
                      <a:pt x="8363" y="1162"/>
                    </a:lnTo>
                    <a:lnTo>
                      <a:pt x="8375" y="1152"/>
                    </a:lnTo>
                    <a:lnTo>
                      <a:pt x="8398" y="1159"/>
                    </a:lnTo>
                    <a:lnTo>
                      <a:pt x="8412" y="1198"/>
                    </a:lnTo>
                    <a:lnTo>
                      <a:pt x="8393" y="1231"/>
                    </a:lnTo>
                    <a:lnTo>
                      <a:pt x="8370" y="1210"/>
                    </a:lnTo>
                    <a:lnTo>
                      <a:pt x="8351" y="1231"/>
                    </a:lnTo>
                    <a:lnTo>
                      <a:pt x="8306" y="1237"/>
                    </a:lnTo>
                    <a:lnTo>
                      <a:pt x="8256" y="1234"/>
                    </a:lnTo>
                    <a:lnTo>
                      <a:pt x="8254" y="1214"/>
                    </a:lnTo>
                    <a:lnTo>
                      <a:pt x="8254" y="1214"/>
                    </a:lnTo>
                    <a:close/>
                    <a:moveTo>
                      <a:pt x="8601" y="1538"/>
                    </a:moveTo>
                    <a:lnTo>
                      <a:pt x="8601" y="1565"/>
                    </a:lnTo>
                    <a:lnTo>
                      <a:pt x="8633" y="1606"/>
                    </a:lnTo>
                    <a:lnTo>
                      <a:pt x="8626" y="1619"/>
                    </a:lnTo>
                    <a:lnTo>
                      <a:pt x="8629" y="1635"/>
                    </a:lnTo>
                    <a:lnTo>
                      <a:pt x="8660" y="1620"/>
                    </a:lnTo>
                    <a:lnTo>
                      <a:pt x="8672" y="1585"/>
                    </a:lnTo>
                    <a:lnTo>
                      <a:pt x="8650" y="1536"/>
                    </a:lnTo>
                    <a:lnTo>
                      <a:pt x="8615" y="1531"/>
                    </a:lnTo>
                    <a:lnTo>
                      <a:pt x="8601" y="1538"/>
                    </a:lnTo>
                    <a:lnTo>
                      <a:pt x="8601" y="1538"/>
                    </a:lnTo>
                    <a:close/>
                    <a:moveTo>
                      <a:pt x="11788" y="2573"/>
                    </a:moveTo>
                    <a:lnTo>
                      <a:pt x="11806" y="2564"/>
                    </a:lnTo>
                    <a:lnTo>
                      <a:pt x="11812" y="2525"/>
                    </a:lnTo>
                    <a:lnTo>
                      <a:pt x="11808" y="2497"/>
                    </a:lnTo>
                    <a:lnTo>
                      <a:pt x="11763" y="2519"/>
                    </a:lnTo>
                    <a:lnTo>
                      <a:pt x="11751" y="2529"/>
                    </a:lnTo>
                    <a:lnTo>
                      <a:pt x="11759" y="2559"/>
                    </a:lnTo>
                    <a:lnTo>
                      <a:pt x="11775" y="2560"/>
                    </a:lnTo>
                    <a:lnTo>
                      <a:pt x="11788" y="2573"/>
                    </a:lnTo>
                    <a:lnTo>
                      <a:pt x="11788" y="2573"/>
                    </a:lnTo>
                    <a:close/>
                    <a:moveTo>
                      <a:pt x="11362" y="3049"/>
                    </a:moveTo>
                    <a:lnTo>
                      <a:pt x="11406" y="3049"/>
                    </a:lnTo>
                    <a:lnTo>
                      <a:pt x="11420" y="3038"/>
                    </a:lnTo>
                    <a:lnTo>
                      <a:pt x="11434" y="3040"/>
                    </a:lnTo>
                    <a:lnTo>
                      <a:pt x="11436" y="3026"/>
                    </a:lnTo>
                    <a:lnTo>
                      <a:pt x="11414" y="3004"/>
                    </a:lnTo>
                    <a:lnTo>
                      <a:pt x="11378" y="2979"/>
                    </a:lnTo>
                    <a:lnTo>
                      <a:pt x="11352" y="2977"/>
                    </a:lnTo>
                    <a:lnTo>
                      <a:pt x="11336" y="2992"/>
                    </a:lnTo>
                    <a:lnTo>
                      <a:pt x="11338" y="3007"/>
                    </a:lnTo>
                    <a:lnTo>
                      <a:pt x="11362" y="3023"/>
                    </a:lnTo>
                    <a:lnTo>
                      <a:pt x="11362" y="3023"/>
                    </a:lnTo>
                    <a:lnTo>
                      <a:pt x="11362" y="3049"/>
                    </a:lnTo>
                    <a:lnTo>
                      <a:pt x="11362" y="3049"/>
                    </a:lnTo>
                    <a:close/>
                    <a:moveTo>
                      <a:pt x="10172" y="2837"/>
                    </a:moveTo>
                    <a:lnTo>
                      <a:pt x="10210" y="2846"/>
                    </a:lnTo>
                    <a:lnTo>
                      <a:pt x="10231" y="2857"/>
                    </a:lnTo>
                    <a:lnTo>
                      <a:pt x="10255" y="2843"/>
                    </a:lnTo>
                    <a:lnTo>
                      <a:pt x="10261" y="2816"/>
                    </a:lnTo>
                    <a:lnTo>
                      <a:pt x="10278" y="2802"/>
                    </a:lnTo>
                    <a:lnTo>
                      <a:pt x="10278" y="2780"/>
                    </a:lnTo>
                    <a:lnTo>
                      <a:pt x="10259" y="2760"/>
                    </a:lnTo>
                    <a:lnTo>
                      <a:pt x="10258" y="2703"/>
                    </a:lnTo>
                    <a:lnTo>
                      <a:pt x="10238" y="2680"/>
                    </a:lnTo>
                    <a:lnTo>
                      <a:pt x="10221" y="2644"/>
                    </a:lnTo>
                    <a:lnTo>
                      <a:pt x="10220" y="2623"/>
                    </a:lnTo>
                    <a:lnTo>
                      <a:pt x="10195" y="2617"/>
                    </a:lnTo>
                    <a:lnTo>
                      <a:pt x="10132" y="2635"/>
                    </a:lnTo>
                    <a:lnTo>
                      <a:pt x="10071" y="2672"/>
                    </a:lnTo>
                    <a:lnTo>
                      <a:pt x="10039" y="2673"/>
                    </a:lnTo>
                    <a:lnTo>
                      <a:pt x="10030" y="2688"/>
                    </a:lnTo>
                    <a:lnTo>
                      <a:pt x="10041" y="2724"/>
                    </a:lnTo>
                    <a:lnTo>
                      <a:pt x="10068" y="2742"/>
                    </a:lnTo>
                    <a:lnTo>
                      <a:pt x="10076" y="2771"/>
                    </a:lnTo>
                    <a:lnTo>
                      <a:pt x="10061" y="2787"/>
                    </a:lnTo>
                    <a:lnTo>
                      <a:pt x="10029" y="2785"/>
                    </a:lnTo>
                    <a:lnTo>
                      <a:pt x="10023" y="2795"/>
                    </a:lnTo>
                    <a:lnTo>
                      <a:pt x="10039" y="2815"/>
                    </a:lnTo>
                    <a:lnTo>
                      <a:pt x="10088" y="2817"/>
                    </a:lnTo>
                    <a:lnTo>
                      <a:pt x="10172" y="2837"/>
                    </a:lnTo>
                    <a:lnTo>
                      <a:pt x="10172" y="2837"/>
                    </a:lnTo>
                    <a:close/>
                    <a:moveTo>
                      <a:pt x="13658" y="1798"/>
                    </a:moveTo>
                    <a:lnTo>
                      <a:pt x="13674" y="1785"/>
                    </a:lnTo>
                    <a:lnTo>
                      <a:pt x="13667" y="1773"/>
                    </a:lnTo>
                    <a:lnTo>
                      <a:pt x="13679" y="1740"/>
                    </a:lnTo>
                    <a:lnTo>
                      <a:pt x="13698" y="1711"/>
                    </a:lnTo>
                    <a:lnTo>
                      <a:pt x="13690" y="1678"/>
                    </a:lnTo>
                    <a:lnTo>
                      <a:pt x="13644" y="1631"/>
                    </a:lnTo>
                    <a:lnTo>
                      <a:pt x="13628" y="1590"/>
                    </a:lnTo>
                    <a:lnTo>
                      <a:pt x="13603" y="1585"/>
                    </a:lnTo>
                    <a:lnTo>
                      <a:pt x="13564" y="1595"/>
                    </a:lnTo>
                    <a:lnTo>
                      <a:pt x="13532" y="1627"/>
                    </a:lnTo>
                    <a:lnTo>
                      <a:pt x="13535" y="1656"/>
                    </a:lnTo>
                    <a:lnTo>
                      <a:pt x="13559" y="1693"/>
                    </a:lnTo>
                    <a:lnTo>
                      <a:pt x="13554" y="1712"/>
                    </a:lnTo>
                    <a:lnTo>
                      <a:pt x="13566" y="1734"/>
                    </a:lnTo>
                    <a:lnTo>
                      <a:pt x="13595" y="1742"/>
                    </a:lnTo>
                    <a:lnTo>
                      <a:pt x="13626" y="1784"/>
                    </a:lnTo>
                    <a:lnTo>
                      <a:pt x="13658" y="1798"/>
                    </a:lnTo>
                    <a:lnTo>
                      <a:pt x="13658" y="1798"/>
                    </a:lnTo>
                    <a:close/>
                    <a:moveTo>
                      <a:pt x="13757" y="2054"/>
                    </a:moveTo>
                    <a:lnTo>
                      <a:pt x="13780" y="2042"/>
                    </a:lnTo>
                    <a:lnTo>
                      <a:pt x="13806" y="2002"/>
                    </a:lnTo>
                    <a:lnTo>
                      <a:pt x="13858" y="1971"/>
                    </a:lnTo>
                    <a:lnTo>
                      <a:pt x="13909" y="1982"/>
                    </a:lnTo>
                    <a:lnTo>
                      <a:pt x="13978" y="1983"/>
                    </a:lnTo>
                    <a:lnTo>
                      <a:pt x="14026" y="1974"/>
                    </a:lnTo>
                    <a:lnTo>
                      <a:pt x="14105" y="1975"/>
                    </a:lnTo>
                    <a:lnTo>
                      <a:pt x="14137" y="1953"/>
                    </a:lnTo>
                    <a:lnTo>
                      <a:pt x="14190" y="1949"/>
                    </a:lnTo>
                    <a:lnTo>
                      <a:pt x="14225" y="1958"/>
                    </a:lnTo>
                    <a:lnTo>
                      <a:pt x="14256" y="1931"/>
                    </a:lnTo>
                    <a:lnTo>
                      <a:pt x="14225" y="1904"/>
                    </a:lnTo>
                    <a:lnTo>
                      <a:pt x="14211" y="1872"/>
                    </a:lnTo>
                    <a:lnTo>
                      <a:pt x="14169" y="1820"/>
                    </a:lnTo>
                    <a:lnTo>
                      <a:pt x="14101" y="1764"/>
                    </a:lnTo>
                    <a:lnTo>
                      <a:pt x="14054" y="1760"/>
                    </a:lnTo>
                    <a:lnTo>
                      <a:pt x="14008" y="1748"/>
                    </a:lnTo>
                    <a:lnTo>
                      <a:pt x="13975" y="1715"/>
                    </a:lnTo>
                    <a:lnTo>
                      <a:pt x="13944" y="1715"/>
                    </a:lnTo>
                    <a:lnTo>
                      <a:pt x="13922" y="1729"/>
                    </a:lnTo>
                    <a:lnTo>
                      <a:pt x="13874" y="1710"/>
                    </a:lnTo>
                    <a:lnTo>
                      <a:pt x="13848" y="1710"/>
                    </a:lnTo>
                    <a:lnTo>
                      <a:pt x="13821" y="1747"/>
                    </a:lnTo>
                    <a:lnTo>
                      <a:pt x="13782" y="1801"/>
                    </a:lnTo>
                    <a:lnTo>
                      <a:pt x="13793" y="1838"/>
                    </a:lnTo>
                    <a:lnTo>
                      <a:pt x="13792" y="1909"/>
                    </a:lnTo>
                    <a:lnTo>
                      <a:pt x="13770" y="1990"/>
                    </a:lnTo>
                    <a:lnTo>
                      <a:pt x="13736" y="2020"/>
                    </a:lnTo>
                    <a:lnTo>
                      <a:pt x="13733" y="2050"/>
                    </a:lnTo>
                    <a:lnTo>
                      <a:pt x="13757" y="2054"/>
                    </a:lnTo>
                    <a:lnTo>
                      <a:pt x="13757" y="2054"/>
                    </a:lnTo>
                    <a:close/>
                    <a:moveTo>
                      <a:pt x="12941" y="1885"/>
                    </a:moveTo>
                    <a:lnTo>
                      <a:pt x="12954" y="1915"/>
                    </a:lnTo>
                    <a:lnTo>
                      <a:pt x="12973" y="1941"/>
                    </a:lnTo>
                    <a:lnTo>
                      <a:pt x="13009" y="1940"/>
                    </a:lnTo>
                    <a:lnTo>
                      <a:pt x="13041" y="1965"/>
                    </a:lnTo>
                    <a:lnTo>
                      <a:pt x="13081" y="1969"/>
                    </a:lnTo>
                    <a:lnTo>
                      <a:pt x="13115" y="2001"/>
                    </a:lnTo>
                    <a:lnTo>
                      <a:pt x="13137" y="2002"/>
                    </a:lnTo>
                    <a:lnTo>
                      <a:pt x="13139" y="1978"/>
                    </a:lnTo>
                    <a:lnTo>
                      <a:pt x="13090" y="1932"/>
                    </a:lnTo>
                    <a:lnTo>
                      <a:pt x="13056" y="1920"/>
                    </a:lnTo>
                    <a:lnTo>
                      <a:pt x="13015" y="1919"/>
                    </a:lnTo>
                    <a:lnTo>
                      <a:pt x="12973" y="1882"/>
                    </a:lnTo>
                    <a:lnTo>
                      <a:pt x="12949" y="1875"/>
                    </a:lnTo>
                    <a:lnTo>
                      <a:pt x="12941" y="1885"/>
                    </a:lnTo>
                    <a:lnTo>
                      <a:pt x="12941" y="1885"/>
                    </a:lnTo>
                    <a:close/>
                    <a:moveTo>
                      <a:pt x="14031" y="2968"/>
                    </a:moveTo>
                    <a:lnTo>
                      <a:pt x="14061" y="3008"/>
                    </a:lnTo>
                    <a:lnTo>
                      <a:pt x="14088" y="3018"/>
                    </a:lnTo>
                    <a:lnTo>
                      <a:pt x="14091" y="3000"/>
                    </a:lnTo>
                    <a:lnTo>
                      <a:pt x="14138" y="2987"/>
                    </a:lnTo>
                    <a:lnTo>
                      <a:pt x="14147" y="2970"/>
                    </a:lnTo>
                    <a:lnTo>
                      <a:pt x="14135" y="2948"/>
                    </a:lnTo>
                    <a:lnTo>
                      <a:pt x="14121" y="2909"/>
                    </a:lnTo>
                    <a:lnTo>
                      <a:pt x="14108" y="2916"/>
                    </a:lnTo>
                    <a:lnTo>
                      <a:pt x="14102" y="2944"/>
                    </a:lnTo>
                    <a:lnTo>
                      <a:pt x="14070" y="2966"/>
                    </a:lnTo>
                    <a:lnTo>
                      <a:pt x="14070" y="2966"/>
                    </a:lnTo>
                    <a:lnTo>
                      <a:pt x="14051" y="2968"/>
                    </a:lnTo>
                    <a:lnTo>
                      <a:pt x="14038" y="2968"/>
                    </a:lnTo>
                    <a:lnTo>
                      <a:pt x="14033" y="2968"/>
                    </a:lnTo>
                    <a:lnTo>
                      <a:pt x="14031" y="2968"/>
                    </a:lnTo>
                    <a:lnTo>
                      <a:pt x="14031" y="2968"/>
                    </a:lnTo>
                    <a:close/>
                    <a:moveTo>
                      <a:pt x="17852" y="2671"/>
                    </a:moveTo>
                    <a:lnTo>
                      <a:pt x="17865" y="2670"/>
                    </a:lnTo>
                    <a:lnTo>
                      <a:pt x="17872" y="2643"/>
                    </a:lnTo>
                    <a:lnTo>
                      <a:pt x="17861" y="2615"/>
                    </a:lnTo>
                    <a:lnTo>
                      <a:pt x="17843" y="2613"/>
                    </a:lnTo>
                    <a:lnTo>
                      <a:pt x="17838" y="2627"/>
                    </a:lnTo>
                    <a:lnTo>
                      <a:pt x="17852" y="2671"/>
                    </a:lnTo>
                    <a:lnTo>
                      <a:pt x="17852" y="2671"/>
                    </a:lnTo>
                    <a:close/>
                    <a:moveTo>
                      <a:pt x="17828" y="2699"/>
                    </a:moveTo>
                    <a:lnTo>
                      <a:pt x="17844" y="2707"/>
                    </a:lnTo>
                    <a:lnTo>
                      <a:pt x="17842" y="2680"/>
                    </a:lnTo>
                    <a:lnTo>
                      <a:pt x="17827" y="2654"/>
                    </a:lnTo>
                    <a:lnTo>
                      <a:pt x="17805" y="2652"/>
                    </a:lnTo>
                    <a:lnTo>
                      <a:pt x="17803" y="2669"/>
                    </a:lnTo>
                    <a:lnTo>
                      <a:pt x="17828" y="2699"/>
                    </a:lnTo>
                    <a:lnTo>
                      <a:pt x="17828" y="2699"/>
                    </a:lnTo>
                    <a:close/>
                    <a:moveTo>
                      <a:pt x="17798" y="2716"/>
                    </a:moveTo>
                    <a:lnTo>
                      <a:pt x="17826" y="2753"/>
                    </a:lnTo>
                    <a:lnTo>
                      <a:pt x="17843" y="2786"/>
                    </a:lnTo>
                    <a:lnTo>
                      <a:pt x="17852" y="2771"/>
                    </a:lnTo>
                    <a:lnTo>
                      <a:pt x="17840" y="2727"/>
                    </a:lnTo>
                    <a:lnTo>
                      <a:pt x="17809" y="2702"/>
                    </a:lnTo>
                    <a:lnTo>
                      <a:pt x="17796" y="2702"/>
                    </a:lnTo>
                    <a:lnTo>
                      <a:pt x="17798" y="2716"/>
                    </a:lnTo>
                    <a:lnTo>
                      <a:pt x="17798" y="2716"/>
                    </a:lnTo>
                    <a:close/>
                    <a:moveTo>
                      <a:pt x="17712" y="2695"/>
                    </a:moveTo>
                    <a:lnTo>
                      <a:pt x="17730" y="2731"/>
                    </a:lnTo>
                    <a:lnTo>
                      <a:pt x="17752" y="2746"/>
                    </a:lnTo>
                    <a:lnTo>
                      <a:pt x="17762" y="2728"/>
                    </a:lnTo>
                    <a:lnTo>
                      <a:pt x="17772" y="2722"/>
                    </a:lnTo>
                    <a:lnTo>
                      <a:pt x="17762" y="2686"/>
                    </a:lnTo>
                    <a:lnTo>
                      <a:pt x="17741" y="2676"/>
                    </a:lnTo>
                    <a:lnTo>
                      <a:pt x="17736" y="2685"/>
                    </a:lnTo>
                    <a:lnTo>
                      <a:pt x="17712" y="2695"/>
                    </a:lnTo>
                    <a:lnTo>
                      <a:pt x="17712" y="2695"/>
                    </a:lnTo>
                    <a:close/>
                    <a:moveTo>
                      <a:pt x="18665" y="2303"/>
                    </a:moveTo>
                    <a:lnTo>
                      <a:pt x="18700" y="2321"/>
                    </a:lnTo>
                    <a:lnTo>
                      <a:pt x="18740" y="2311"/>
                    </a:lnTo>
                    <a:lnTo>
                      <a:pt x="18760" y="2278"/>
                    </a:lnTo>
                    <a:lnTo>
                      <a:pt x="18754" y="2241"/>
                    </a:lnTo>
                    <a:lnTo>
                      <a:pt x="18727" y="2209"/>
                    </a:lnTo>
                    <a:lnTo>
                      <a:pt x="18737" y="2198"/>
                    </a:lnTo>
                    <a:lnTo>
                      <a:pt x="18724" y="2166"/>
                    </a:lnTo>
                    <a:lnTo>
                      <a:pt x="18688" y="2142"/>
                    </a:lnTo>
                    <a:lnTo>
                      <a:pt x="18681" y="2156"/>
                    </a:lnTo>
                    <a:lnTo>
                      <a:pt x="18653" y="2154"/>
                    </a:lnTo>
                    <a:lnTo>
                      <a:pt x="18622" y="2137"/>
                    </a:lnTo>
                    <a:lnTo>
                      <a:pt x="18587" y="2136"/>
                    </a:lnTo>
                    <a:lnTo>
                      <a:pt x="18582" y="2151"/>
                    </a:lnTo>
                    <a:lnTo>
                      <a:pt x="18561" y="2155"/>
                    </a:lnTo>
                    <a:lnTo>
                      <a:pt x="18567" y="2167"/>
                    </a:lnTo>
                    <a:lnTo>
                      <a:pt x="18541" y="2169"/>
                    </a:lnTo>
                    <a:lnTo>
                      <a:pt x="18530" y="2199"/>
                    </a:lnTo>
                    <a:lnTo>
                      <a:pt x="18532" y="2258"/>
                    </a:lnTo>
                    <a:lnTo>
                      <a:pt x="18548" y="2267"/>
                    </a:lnTo>
                    <a:lnTo>
                      <a:pt x="18580" y="2262"/>
                    </a:lnTo>
                    <a:lnTo>
                      <a:pt x="18622" y="2271"/>
                    </a:lnTo>
                    <a:lnTo>
                      <a:pt x="18665" y="2303"/>
                    </a:lnTo>
                    <a:lnTo>
                      <a:pt x="18665" y="2303"/>
                    </a:lnTo>
                    <a:close/>
                    <a:moveTo>
                      <a:pt x="18876" y="2224"/>
                    </a:moveTo>
                    <a:lnTo>
                      <a:pt x="18897" y="2204"/>
                    </a:lnTo>
                    <a:lnTo>
                      <a:pt x="18903" y="2179"/>
                    </a:lnTo>
                    <a:lnTo>
                      <a:pt x="18873" y="2188"/>
                    </a:lnTo>
                    <a:lnTo>
                      <a:pt x="18862" y="2204"/>
                    </a:lnTo>
                    <a:lnTo>
                      <a:pt x="18876" y="2224"/>
                    </a:lnTo>
                    <a:lnTo>
                      <a:pt x="18876" y="2224"/>
                    </a:lnTo>
                    <a:close/>
                    <a:moveTo>
                      <a:pt x="19111" y="11406"/>
                    </a:moveTo>
                    <a:lnTo>
                      <a:pt x="19106" y="11367"/>
                    </a:lnTo>
                    <a:lnTo>
                      <a:pt x="19112" y="11329"/>
                    </a:lnTo>
                    <a:lnTo>
                      <a:pt x="19098" y="11298"/>
                    </a:lnTo>
                    <a:lnTo>
                      <a:pt x="19087" y="11259"/>
                    </a:lnTo>
                    <a:lnTo>
                      <a:pt x="19094" y="11203"/>
                    </a:lnTo>
                    <a:lnTo>
                      <a:pt x="19125" y="11175"/>
                    </a:lnTo>
                    <a:lnTo>
                      <a:pt x="19141" y="11184"/>
                    </a:lnTo>
                    <a:lnTo>
                      <a:pt x="19141" y="11208"/>
                    </a:lnTo>
                    <a:lnTo>
                      <a:pt x="19161" y="11222"/>
                    </a:lnTo>
                    <a:lnTo>
                      <a:pt x="19227" y="11215"/>
                    </a:lnTo>
                    <a:lnTo>
                      <a:pt x="19235" y="11199"/>
                    </a:lnTo>
                    <a:lnTo>
                      <a:pt x="19251" y="11196"/>
                    </a:lnTo>
                    <a:lnTo>
                      <a:pt x="19261" y="11212"/>
                    </a:lnTo>
                    <a:lnTo>
                      <a:pt x="19253" y="11225"/>
                    </a:lnTo>
                    <a:lnTo>
                      <a:pt x="19255" y="11251"/>
                    </a:lnTo>
                    <a:lnTo>
                      <a:pt x="19291" y="11289"/>
                    </a:lnTo>
                    <a:lnTo>
                      <a:pt x="19296" y="11320"/>
                    </a:lnTo>
                    <a:lnTo>
                      <a:pt x="19316" y="11341"/>
                    </a:lnTo>
                    <a:lnTo>
                      <a:pt x="19317" y="11317"/>
                    </a:lnTo>
                    <a:lnTo>
                      <a:pt x="19310" y="11299"/>
                    </a:lnTo>
                    <a:lnTo>
                      <a:pt x="19313" y="11264"/>
                    </a:lnTo>
                    <a:lnTo>
                      <a:pt x="19313" y="11224"/>
                    </a:lnTo>
                    <a:lnTo>
                      <a:pt x="19280" y="11197"/>
                    </a:lnTo>
                    <a:lnTo>
                      <a:pt x="19272" y="11151"/>
                    </a:lnTo>
                    <a:lnTo>
                      <a:pt x="19259" y="11123"/>
                    </a:lnTo>
                    <a:lnTo>
                      <a:pt x="19235" y="11135"/>
                    </a:lnTo>
                    <a:lnTo>
                      <a:pt x="19212" y="11135"/>
                    </a:lnTo>
                    <a:lnTo>
                      <a:pt x="19166" y="11105"/>
                    </a:lnTo>
                    <a:lnTo>
                      <a:pt x="19159" y="11055"/>
                    </a:lnTo>
                    <a:lnTo>
                      <a:pt x="19136" y="11015"/>
                    </a:lnTo>
                    <a:lnTo>
                      <a:pt x="19094" y="10978"/>
                    </a:lnTo>
                    <a:lnTo>
                      <a:pt x="19068" y="10972"/>
                    </a:lnTo>
                    <a:lnTo>
                      <a:pt x="19041" y="10939"/>
                    </a:lnTo>
                    <a:lnTo>
                      <a:pt x="19026" y="10879"/>
                    </a:lnTo>
                    <a:lnTo>
                      <a:pt x="19000" y="10835"/>
                    </a:lnTo>
                    <a:lnTo>
                      <a:pt x="18988" y="10793"/>
                    </a:lnTo>
                    <a:lnTo>
                      <a:pt x="18989" y="10737"/>
                    </a:lnTo>
                    <a:lnTo>
                      <a:pt x="18983" y="10672"/>
                    </a:lnTo>
                    <a:lnTo>
                      <a:pt x="18962" y="10637"/>
                    </a:lnTo>
                    <a:lnTo>
                      <a:pt x="18970" y="10579"/>
                    </a:lnTo>
                    <a:lnTo>
                      <a:pt x="18967" y="10545"/>
                    </a:lnTo>
                    <a:lnTo>
                      <a:pt x="18943" y="10502"/>
                    </a:lnTo>
                    <a:lnTo>
                      <a:pt x="18959" y="10479"/>
                    </a:lnTo>
                    <a:lnTo>
                      <a:pt x="18965" y="10455"/>
                    </a:lnTo>
                    <a:lnTo>
                      <a:pt x="18964" y="10434"/>
                    </a:lnTo>
                    <a:lnTo>
                      <a:pt x="18981" y="10432"/>
                    </a:lnTo>
                    <a:lnTo>
                      <a:pt x="19000" y="10436"/>
                    </a:lnTo>
                    <a:lnTo>
                      <a:pt x="19040" y="10427"/>
                    </a:lnTo>
                    <a:lnTo>
                      <a:pt x="19080" y="10432"/>
                    </a:lnTo>
                    <a:lnTo>
                      <a:pt x="19116" y="10456"/>
                    </a:lnTo>
                    <a:lnTo>
                      <a:pt x="19140" y="10505"/>
                    </a:lnTo>
                    <a:lnTo>
                      <a:pt x="19176" y="10518"/>
                    </a:lnTo>
                    <a:lnTo>
                      <a:pt x="19207" y="10539"/>
                    </a:lnTo>
                    <a:lnTo>
                      <a:pt x="19238" y="10587"/>
                    </a:lnTo>
                    <a:lnTo>
                      <a:pt x="19257" y="10596"/>
                    </a:lnTo>
                    <a:lnTo>
                      <a:pt x="19241" y="10552"/>
                    </a:lnTo>
                    <a:lnTo>
                      <a:pt x="19206" y="10508"/>
                    </a:lnTo>
                    <a:lnTo>
                      <a:pt x="19156" y="10473"/>
                    </a:lnTo>
                    <a:lnTo>
                      <a:pt x="19130" y="10426"/>
                    </a:lnTo>
                    <a:lnTo>
                      <a:pt x="19100" y="10384"/>
                    </a:lnTo>
                    <a:lnTo>
                      <a:pt x="19100" y="10362"/>
                    </a:lnTo>
                    <a:lnTo>
                      <a:pt x="19080" y="10345"/>
                    </a:lnTo>
                    <a:lnTo>
                      <a:pt x="19049" y="10284"/>
                    </a:lnTo>
                    <a:lnTo>
                      <a:pt x="19033" y="10245"/>
                    </a:lnTo>
                    <a:lnTo>
                      <a:pt x="19011" y="10233"/>
                    </a:lnTo>
                    <a:lnTo>
                      <a:pt x="19005" y="10199"/>
                    </a:lnTo>
                    <a:lnTo>
                      <a:pt x="18955" y="10138"/>
                    </a:lnTo>
                    <a:lnTo>
                      <a:pt x="18908" y="10055"/>
                    </a:lnTo>
                    <a:lnTo>
                      <a:pt x="18896" y="10013"/>
                    </a:lnTo>
                    <a:lnTo>
                      <a:pt x="18836" y="9933"/>
                    </a:lnTo>
                    <a:lnTo>
                      <a:pt x="18805" y="9873"/>
                    </a:lnTo>
                    <a:lnTo>
                      <a:pt x="18780" y="9856"/>
                    </a:lnTo>
                    <a:lnTo>
                      <a:pt x="18780" y="9820"/>
                    </a:lnTo>
                    <a:lnTo>
                      <a:pt x="18761" y="9789"/>
                    </a:lnTo>
                    <a:lnTo>
                      <a:pt x="18739" y="9779"/>
                    </a:lnTo>
                    <a:lnTo>
                      <a:pt x="18737" y="9795"/>
                    </a:lnTo>
                    <a:lnTo>
                      <a:pt x="18717" y="9792"/>
                    </a:lnTo>
                    <a:lnTo>
                      <a:pt x="18709" y="9778"/>
                    </a:lnTo>
                    <a:lnTo>
                      <a:pt x="18717" y="9750"/>
                    </a:lnTo>
                    <a:lnTo>
                      <a:pt x="18706" y="9725"/>
                    </a:lnTo>
                    <a:lnTo>
                      <a:pt x="18674" y="9705"/>
                    </a:lnTo>
                    <a:lnTo>
                      <a:pt x="18644" y="9668"/>
                    </a:lnTo>
                    <a:lnTo>
                      <a:pt x="18626" y="9622"/>
                    </a:lnTo>
                    <a:lnTo>
                      <a:pt x="18610" y="9595"/>
                    </a:lnTo>
                    <a:lnTo>
                      <a:pt x="18605" y="9559"/>
                    </a:lnTo>
                    <a:lnTo>
                      <a:pt x="18613" y="9532"/>
                    </a:lnTo>
                    <a:lnTo>
                      <a:pt x="18620" y="9538"/>
                    </a:lnTo>
                    <a:lnTo>
                      <a:pt x="18612" y="9488"/>
                    </a:lnTo>
                    <a:lnTo>
                      <a:pt x="18605" y="9433"/>
                    </a:lnTo>
                    <a:lnTo>
                      <a:pt x="18595" y="9395"/>
                    </a:lnTo>
                    <a:lnTo>
                      <a:pt x="18561" y="9380"/>
                    </a:lnTo>
                    <a:lnTo>
                      <a:pt x="18525" y="9340"/>
                    </a:lnTo>
                    <a:lnTo>
                      <a:pt x="18521" y="9319"/>
                    </a:lnTo>
                    <a:lnTo>
                      <a:pt x="18503" y="9299"/>
                    </a:lnTo>
                    <a:lnTo>
                      <a:pt x="18503" y="9283"/>
                    </a:lnTo>
                    <a:lnTo>
                      <a:pt x="18518" y="9279"/>
                    </a:lnTo>
                    <a:lnTo>
                      <a:pt x="18550" y="9311"/>
                    </a:lnTo>
                    <a:lnTo>
                      <a:pt x="18582" y="9358"/>
                    </a:lnTo>
                    <a:lnTo>
                      <a:pt x="18568" y="9315"/>
                    </a:lnTo>
                    <a:lnTo>
                      <a:pt x="18528" y="9255"/>
                    </a:lnTo>
                    <a:lnTo>
                      <a:pt x="18488" y="9213"/>
                    </a:lnTo>
                    <a:lnTo>
                      <a:pt x="18474" y="9213"/>
                    </a:lnTo>
                    <a:lnTo>
                      <a:pt x="18464" y="9184"/>
                    </a:lnTo>
                    <a:lnTo>
                      <a:pt x="18395" y="9129"/>
                    </a:lnTo>
                    <a:lnTo>
                      <a:pt x="18371" y="9091"/>
                    </a:lnTo>
                    <a:lnTo>
                      <a:pt x="18373" y="9033"/>
                    </a:lnTo>
                    <a:lnTo>
                      <a:pt x="18354" y="9011"/>
                    </a:lnTo>
                    <a:lnTo>
                      <a:pt x="18303" y="8992"/>
                    </a:lnTo>
                    <a:lnTo>
                      <a:pt x="18279" y="8944"/>
                    </a:lnTo>
                    <a:lnTo>
                      <a:pt x="18267" y="8928"/>
                    </a:lnTo>
                    <a:lnTo>
                      <a:pt x="18254" y="8946"/>
                    </a:lnTo>
                    <a:lnTo>
                      <a:pt x="18267" y="8961"/>
                    </a:lnTo>
                    <a:lnTo>
                      <a:pt x="18268" y="8986"/>
                    </a:lnTo>
                    <a:lnTo>
                      <a:pt x="18248" y="8993"/>
                    </a:lnTo>
                    <a:lnTo>
                      <a:pt x="18223" y="8975"/>
                    </a:lnTo>
                    <a:lnTo>
                      <a:pt x="18196" y="8978"/>
                    </a:lnTo>
                    <a:lnTo>
                      <a:pt x="18240" y="9025"/>
                    </a:lnTo>
                    <a:lnTo>
                      <a:pt x="18298" y="9060"/>
                    </a:lnTo>
                    <a:lnTo>
                      <a:pt x="18316" y="9086"/>
                    </a:lnTo>
                    <a:lnTo>
                      <a:pt x="18311" y="9125"/>
                    </a:lnTo>
                    <a:lnTo>
                      <a:pt x="18327" y="9110"/>
                    </a:lnTo>
                    <a:lnTo>
                      <a:pt x="18347" y="9107"/>
                    </a:lnTo>
                    <a:lnTo>
                      <a:pt x="18355" y="9131"/>
                    </a:lnTo>
                    <a:lnTo>
                      <a:pt x="18342" y="9147"/>
                    </a:lnTo>
                    <a:lnTo>
                      <a:pt x="18319" y="9156"/>
                    </a:lnTo>
                    <a:lnTo>
                      <a:pt x="18325" y="9179"/>
                    </a:lnTo>
                    <a:lnTo>
                      <a:pt x="18351" y="9180"/>
                    </a:lnTo>
                    <a:lnTo>
                      <a:pt x="18359" y="9215"/>
                    </a:lnTo>
                    <a:lnTo>
                      <a:pt x="18332" y="9230"/>
                    </a:lnTo>
                    <a:lnTo>
                      <a:pt x="18306" y="9225"/>
                    </a:lnTo>
                    <a:lnTo>
                      <a:pt x="18285" y="9198"/>
                    </a:lnTo>
                    <a:lnTo>
                      <a:pt x="18263" y="9218"/>
                    </a:lnTo>
                    <a:lnTo>
                      <a:pt x="18244" y="9264"/>
                    </a:lnTo>
                    <a:lnTo>
                      <a:pt x="18275" y="9298"/>
                    </a:lnTo>
                    <a:lnTo>
                      <a:pt x="18285" y="9339"/>
                    </a:lnTo>
                    <a:lnTo>
                      <a:pt x="18320" y="9382"/>
                    </a:lnTo>
                    <a:lnTo>
                      <a:pt x="18349" y="9435"/>
                    </a:lnTo>
                    <a:lnTo>
                      <a:pt x="18353" y="9508"/>
                    </a:lnTo>
                    <a:lnTo>
                      <a:pt x="18365" y="9524"/>
                    </a:lnTo>
                    <a:lnTo>
                      <a:pt x="18372" y="9579"/>
                    </a:lnTo>
                    <a:lnTo>
                      <a:pt x="18395" y="9660"/>
                    </a:lnTo>
                    <a:lnTo>
                      <a:pt x="18422" y="9715"/>
                    </a:lnTo>
                    <a:lnTo>
                      <a:pt x="18459" y="9734"/>
                    </a:lnTo>
                    <a:lnTo>
                      <a:pt x="18463" y="9750"/>
                    </a:lnTo>
                    <a:lnTo>
                      <a:pt x="18446" y="9761"/>
                    </a:lnTo>
                    <a:lnTo>
                      <a:pt x="18531" y="9844"/>
                    </a:lnTo>
                    <a:lnTo>
                      <a:pt x="18558" y="9853"/>
                    </a:lnTo>
                    <a:lnTo>
                      <a:pt x="18598" y="9912"/>
                    </a:lnTo>
                    <a:lnTo>
                      <a:pt x="18610" y="9968"/>
                    </a:lnTo>
                    <a:lnTo>
                      <a:pt x="18606" y="10013"/>
                    </a:lnTo>
                    <a:lnTo>
                      <a:pt x="18632" y="10058"/>
                    </a:lnTo>
                    <a:lnTo>
                      <a:pt x="18632" y="10093"/>
                    </a:lnTo>
                    <a:lnTo>
                      <a:pt x="18661" y="10112"/>
                    </a:lnTo>
                    <a:lnTo>
                      <a:pt x="18693" y="10148"/>
                    </a:lnTo>
                    <a:lnTo>
                      <a:pt x="18684" y="10159"/>
                    </a:lnTo>
                    <a:lnTo>
                      <a:pt x="18687" y="10184"/>
                    </a:lnTo>
                    <a:lnTo>
                      <a:pt x="18725" y="10245"/>
                    </a:lnTo>
                    <a:lnTo>
                      <a:pt x="18734" y="10283"/>
                    </a:lnTo>
                    <a:lnTo>
                      <a:pt x="18752" y="10329"/>
                    </a:lnTo>
                    <a:lnTo>
                      <a:pt x="18756" y="10393"/>
                    </a:lnTo>
                    <a:lnTo>
                      <a:pt x="18768" y="10415"/>
                    </a:lnTo>
                    <a:lnTo>
                      <a:pt x="18764" y="10449"/>
                    </a:lnTo>
                    <a:lnTo>
                      <a:pt x="18771" y="10505"/>
                    </a:lnTo>
                    <a:lnTo>
                      <a:pt x="18798" y="10572"/>
                    </a:lnTo>
                    <a:lnTo>
                      <a:pt x="18791" y="10597"/>
                    </a:lnTo>
                    <a:lnTo>
                      <a:pt x="18796" y="10642"/>
                    </a:lnTo>
                    <a:lnTo>
                      <a:pt x="18829" y="10672"/>
                    </a:lnTo>
                    <a:lnTo>
                      <a:pt x="18891" y="10751"/>
                    </a:lnTo>
                    <a:lnTo>
                      <a:pt x="18891" y="10784"/>
                    </a:lnTo>
                    <a:lnTo>
                      <a:pt x="18918" y="10830"/>
                    </a:lnTo>
                    <a:lnTo>
                      <a:pt x="18912" y="10902"/>
                    </a:lnTo>
                    <a:lnTo>
                      <a:pt x="18920" y="10958"/>
                    </a:lnTo>
                    <a:lnTo>
                      <a:pt x="18949" y="11012"/>
                    </a:lnTo>
                    <a:lnTo>
                      <a:pt x="18957" y="11048"/>
                    </a:lnTo>
                    <a:lnTo>
                      <a:pt x="19002" y="11106"/>
                    </a:lnTo>
                    <a:lnTo>
                      <a:pt x="19007" y="11132"/>
                    </a:lnTo>
                    <a:lnTo>
                      <a:pt x="18998" y="11187"/>
                    </a:lnTo>
                    <a:lnTo>
                      <a:pt x="18993" y="11259"/>
                    </a:lnTo>
                    <a:lnTo>
                      <a:pt x="19007" y="11302"/>
                    </a:lnTo>
                    <a:lnTo>
                      <a:pt x="19043" y="11327"/>
                    </a:lnTo>
                    <a:lnTo>
                      <a:pt x="19068" y="11379"/>
                    </a:lnTo>
                    <a:lnTo>
                      <a:pt x="19111" y="11406"/>
                    </a:lnTo>
                    <a:lnTo>
                      <a:pt x="19111" y="11406"/>
                    </a:lnTo>
                    <a:close/>
                    <a:moveTo>
                      <a:pt x="17365" y="8982"/>
                    </a:moveTo>
                    <a:lnTo>
                      <a:pt x="17377" y="8978"/>
                    </a:lnTo>
                    <a:lnTo>
                      <a:pt x="17381" y="8961"/>
                    </a:lnTo>
                    <a:lnTo>
                      <a:pt x="17391" y="8950"/>
                    </a:lnTo>
                    <a:lnTo>
                      <a:pt x="17406" y="8954"/>
                    </a:lnTo>
                    <a:lnTo>
                      <a:pt x="17428" y="8979"/>
                    </a:lnTo>
                    <a:lnTo>
                      <a:pt x="17456" y="8987"/>
                    </a:lnTo>
                    <a:lnTo>
                      <a:pt x="17475" y="8967"/>
                    </a:lnTo>
                    <a:lnTo>
                      <a:pt x="17486" y="8948"/>
                    </a:lnTo>
                    <a:lnTo>
                      <a:pt x="17473" y="8929"/>
                    </a:lnTo>
                    <a:lnTo>
                      <a:pt x="17474" y="8908"/>
                    </a:lnTo>
                    <a:lnTo>
                      <a:pt x="17494" y="8889"/>
                    </a:lnTo>
                    <a:lnTo>
                      <a:pt x="17499" y="8873"/>
                    </a:lnTo>
                    <a:lnTo>
                      <a:pt x="17471" y="8874"/>
                    </a:lnTo>
                    <a:lnTo>
                      <a:pt x="17466" y="8888"/>
                    </a:lnTo>
                    <a:lnTo>
                      <a:pt x="17448" y="8900"/>
                    </a:lnTo>
                    <a:lnTo>
                      <a:pt x="17440" y="8891"/>
                    </a:lnTo>
                    <a:lnTo>
                      <a:pt x="17455" y="8870"/>
                    </a:lnTo>
                    <a:lnTo>
                      <a:pt x="17457" y="8856"/>
                    </a:lnTo>
                    <a:lnTo>
                      <a:pt x="17448" y="8849"/>
                    </a:lnTo>
                    <a:lnTo>
                      <a:pt x="17411" y="8856"/>
                    </a:lnTo>
                    <a:lnTo>
                      <a:pt x="17388" y="8844"/>
                    </a:lnTo>
                    <a:lnTo>
                      <a:pt x="17369" y="8860"/>
                    </a:lnTo>
                    <a:lnTo>
                      <a:pt x="17360" y="8891"/>
                    </a:lnTo>
                    <a:lnTo>
                      <a:pt x="17338" y="8911"/>
                    </a:lnTo>
                    <a:lnTo>
                      <a:pt x="17338" y="8936"/>
                    </a:lnTo>
                    <a:lnTo>
                      <a:pt x="17365" y="8982"/>
                    </a:lnTo>
                    <a:lnTo>
                      <a:pt x="17365" y="8982"/>
                    </a:lnTo>
                    <a:close/>
                    <a:moveTo>
                      <a:pt x="17253" y="8956"/>
                    </a:moveTo>
                    <a:lnTo>
                      <a:pt x="17266" y="8951"/>
                    </a:lnTo>
                    <a:lnTo>
                      <a:pt x="17266" y="8942"/>
                    </a:lnTo>
                    <a:lnTo>
                      <a:pt x="17276" y="8930"/>
                    </a:lnTo>
                    <a:lnTo>
                      <a:pt x="17295" y="8943"/>
                    </a:lnTo>
                    <a:lnTo>
                      <a:pt x="17307" y="8933"/>
                    </a:lnTo>
                    <a:lnTo>
                      <a:pt x="17296" y="8910"/>
                    </a:lnTo>
                    <a:lnTo>
                      <a:pt x="17310" y="8890"/>
                    </a:lnTo>
                    <a:lnTo>
                      <a:pt x="17303" y="8869"/>
                    </a:lnTo>
                    <a:lnTo>
                      <a:pt x="17292" y="8870"/>
                    </a:lnTo>
                    <a:lnTo>
                      <a:pt x="17273" y="8891"/>
                    </a:lnTo>
                    <a:lnTo>
                      <a:pt x="17240" y="8905"/>
                    </a:lnTo>
                    <a:lnTo>
                      <a:pt x="17239" y="8932"/>
                    </a:lnTo>
                    <a:lnTo>
                      <a:pt x="17253" y="8956"/>
                    </a:lnTo>
                    <a:lnTo>
                      <a:pt x="17253" y="8956"/>
                    </a:lnTo>
                    <a:close/>
                    <a:moveTo>
                      <a:pt x="17487" y="9069"/>
                    </a:moveTo>
                    <a:lnTo>
                      <a:pt x="17493" y="9078"/>
                    </a:lnTo>
                    <a:lnTo>
                      <a:pt x="17513" y="9063"/>
                    </a:lnTo>
                    <a:lnTo>
                      <a:pt x="17520" y="9042"/>
                    </a:lnTo>
                    <a:lnTo>
                      <a:pt x="17502" y="9027"/>
                    </a:lnTo>
                    <a:lnTo>
                      <a:pt x="17497" y="9035"/>
                    </a:lnTo>
                    <a:lnTo>
                      <a:pt x="17500" y="9047"/>
                    </a:lnTo>
                    <a:lnTo>
                      <a:pt x="17487" y="9069"/>
                    </a:lnTo>
                    <a:lnTo>
                      <a:pt x="17487" y="9069"/>
                    </a:lnTo>
                    <a:close/>
                    <a:moveTo>
                      <a:pt x="17451" y="9029"/>
                    </a:moveTo>
                    <a:lnTo>
                      <a:pt x="17450" y="9048"/>
                    </a:lnTo>
                    <a:lnTo>
                      <a:pt x="17464" y="9071"/>
                    </a:lnTo>
                    <a:lnTo>
                      <a:pt x="17471" y="9055"/>
                    </a:lnTo>
                    <a:lnTo>
                      <a:pt x="17469" y="9029"/>
                    </a:lnTo>
                    <a:lnTo>
                      <a:pt x="17461" y="9021"/>
                    </a:lnTo>
                    <a:lnTo>
                      <a:pt x="17451" y="9029"/>
                    </a:lnTo>
                    <a:lnTo>
                      <a:pt x="17451" y="9029"/>
                    </a:lnTo>
                    <a:close/>
                    <a:moveTo>
                      <a:pt x="17459" y="9186"/>
                    </a:moveTo>
                    <a:lnTo>
                      <a:pt x="17478" y="9154"/>
                    </a:lnTo>
                    <a:lnTo>
                      <a:pt x="17497" y="9149"/>
                    </a:lnTo>
                    <a:lnTo>
                      <a:pt x="17508" y="9122"/>
                    </a:lnTo>
                    <a:lnTo>
                      <a:pt x="17501" y="9112"/>
                    </a:lnTo>
                    <a:lnTo>
                      <a:pt x="17509" y="9092"/>
                    </a:lnTo>
                    <a:lnTo>
                      <a:pt x="17459" y="9104"/>
                    </a:lnTo>
                    <a:lnTo>
                      <a:pt x="17431" y="9143"/>
                    </a:lnTo>
                    <a:lnTo>
                      <a:pt x="17434" y="9168"/>
                    </a:lnTo>
                    <a:lnTo>
                      <a:pt x="17459" y="9186"/>
                    </a:lnTo>
                    <a:lnTo>
                      <a:pt x="17459" y="9186"/>
                    </a:lnTo>
                    <a:close/>
                    <a:moveTo>
                      <a:pt x="18770" y="7185"/>
                    </a:moveTo>
                    <a:lnTo>
                      <a:pt x="18785" y="7187"/>
                    </a:lnTo>
                    <a:lnTo>
                      <a:pt x="18809" y="7152"/>
                    </a:lnTo>
                    <a:lnTo>
                      <a:pt x="18811" y="7128"/>
                    </a:lnTo>
                    <a:lnTo>
                      <a:pt x="18790" y="7132"/>
                    </a:lnTo>
                    <a:lnTo>
                      <a:pt x="18772" y="7158"/>
                    </a:lnTo>
                    <a:lnTo>
                      <a:pt x="18770" y="7185"/>
                    </a:lnTo>
                    <a:lnTo>
                      <a:pt x="18770" y="7185"/>
                    </a:lnTo>
                    <a:close/>
                    <a:moveTo>
                      <a:pt x="20862" y="6967"/>
                    </a:moveTo>
                    <a:lnTo>
                      <a:pt x="20874" y="6971"/>
                    </a:lnTo>
                    <a:lnTo>
                      <a:pt x="20869" y="6933"/>
                    </a:lnTo>
                    <a:lnTo>
                      <a:pt x="20853" y="6901"/>
                    </a:lnTo>
                    <a:lnTo>
                      <a:pt x="20864" y="6885"/>
                    </a:lnTo>
                    <a:lnTo>
                      <a:pt x="20864" y="6861"/>
                    </a:lnTo>
                    <a:lnTo>
                      <a:pt x="20881" y="6820"/>
                    </a:lnTo>
                    <a:lnTo>
                      <a:pt x="20907" y="6790"/>
                    </a:lnTo>
                    <a:lnTo>
                      <a:pt x="20950" y="6759"/>
                    </a:lnTo>
                    <a:lnTo>
                      <a:pt x="20966" y="6750"/>
                    </a:lnTo>
                    <a:lnTo>
                      <a:pt x="20957" y="6713"/>
                    </a:lnTo>
                    <a:lnTo>
                      <a:pt x="20939" y="6671"/>
                    </a:lnTo>
                    <a:lnTo>
                      <a:pt x="20899" y="6626"/>
                    </a:lnTo>
                    <a:lnTo>
                      <a:pt x="20881" y="6619"/>
                    </a:lnTo>
                    <a:lnTo>
                      <a:pt x="20862" y="6638"/>
                    </a:lnTo>
                    <a:lnTo>
                      <a:pt x="20858" y="6655"/>
                    </a:lnTo>
                    <a:lnTo>
                      <a:pt x="20844" y="6665"/>
                    </a:lnTo>
                    <a:lnTo>
                      <a:pt x="20802" y="6714"/>
                    </a:lnTo>
                    <a:lnTo>
                      <a:pt x="20785" y="6721"/>
                    </a:lnTo>
                    <a:lnTo>
                      <a:pt x="20765" y="6754"/>
                    </a:lnTo>
                    <a:lnTo>
                      <a:pt x="20783" y="6752"/>
                    </a:lnTo>
                    <a:lnTo>
                      <a:pt x="20815" y="6741"/>
                    </a:lnTo>
                    <a:lnTo>
                      <a:pt x="20819" y="6746"/>
                    </a:lnTo>
                    <a:lnTo>
                      <a:pt x="20810" y="6776"/>
                    </a:lnTo>
                    <a:lnTo>
                      <a:pt x="20821" y="6830"/>
                    </a:lnTo>
                    <a:lnTo>
                      <a:pt x="20839" y="6856"/>
                    </a:lnTo>
                    <a:lnTo>
                      <a:pt x="20842" y="6894"/>
                    </a:lnTo>
                    <a:lnTo>
                      <a:pt x="20826" y="6915"/>
                    </a:lnTo>
                    <a:lnTo>
                      <a:pt x="20832" y="6935"/>
                    </a:lnTo>
                    <a:lnTo>
                      <a:pt x="20862" y="6967"/>
                    </a:lnTo>
                    <a:lnTo>
                      <a:pt x="20862" y="6967"/>
                    </a:lnTo>
                    <a:close/>
                    <a:moveTo>
                      <a:pt x="22094" y="8048"/>
                    </a:moveTo>
                    <a:lnTo>
                      <a:pt x="22112" y="8075"/>
                    </a:lnTo>
                    <a:lnTo>
                      <a:pt x="22144" y="8076"/>
                    </a:lnTo>
                    <a:lnTo>
                      <a:pt x="22182" y="8110"/>
                    </a:lnTo>
                    <a:lnTo>
                      <a:pt x="22233" y="8125"/>
                    </a:lnTo>
                    <a:lnTo>
                      <a:pt x="22252" y="8142"/>
                    </a:lnTo>
                    <a:lnTo>
                      <a:pt x="22297" y="8132"/>
                    </a:lnTo>
                    <a:lnTo>
                      <a:pt x="22283" y="8119"/>
                    </a:lnTo>
                    <a:lnTo>
                      <a:pt x="22232" y="8099"/>
                    </a:lnTo>
                    <a:lnTo>
                      <a:pt x="22209" y="8080"/>
                    </a:lnTo>
                    <a:lnTo>
                      <a:pt x="22176" y="8076"/>
                    </a:lnTo>
                    <a:lnTo>
                      <a:pt x="22152" y="8048"/>
                    </a:lnTo>
                    <a:lnTo>
                      <a:pt x="22110" y="8037"/>
                    </a:lnTo>
                    <a:lnTo>
                      <a:pt x="22094" y="8048"/>
                    </a:lnTo>
                    <a:lnTo>
                      <a:pt x="22094" y="8048"/>
                    </a:lnTo>
                    <a:close/>
                    <a:moveTo>
                      <a:pt x="21740" y="7964"/>
                    </a:moveTo>
                    <a:lnTo>
                      <a:pt x="21767" y="7976"/>
                    </a:lnTo>
                    <a:lnTo>
                      <a:pt x="21795" y="7975"/>
                    </a:lnTo>
                    <a:lnTo>
                      <a:pt x="21814" y="7995"/>
                    </a:lnTo>
                    <a:lnTo>
                      <a:pt x="21812" y="8007"/>
                    </a:lnTo>
                    <a:lnTo>
                      <a:pt x="21845" y="8049"/>
                    </a:lnTo>
                    <a:lnTo>
                      <a:pt x="21869" y="8054"/>
                    </a:lnTo>
                    <a:lnTo>
                      <a:pt x="21898" y="8086"/>
                    </a:lnTo>
                    <a:lnTo>
                      <a:pt x="21914" y="8088"/>
                    </a:lnTo>
                    <a:lnTo>
                      <a:pt x="21929" y="8081"/>
                    </a:lnTo>
                    <a:lnTo>
                      <a:pt x="21961" y="8113"/>
                    </a:lnTo>
                    <a:lnTo>
                      <a:pt x="21998" y="8118"/>
                    </a:lnTo>
                    <a:lnTo>
                      <a:pt x="22005" y="8105"/>
                    </a:lnTo>
                    <a:lnTo>
                      <a:pt x="21985" y="8067"/>
                    </a:lnTo>
                    <a:lnTo>
                      <a:pt x="21949" y="8054"/>
                    </a:lnTo>
                    <a:lnTo>
                      <a:pt x="21902" y="8019"/>
                    </a:lnTo>
                    <a:lnTo>
                      <a:pt x="21890" y="7988"/>
                    </a:lnTo>
                    <a:lnTo>
                      <a:pt x="21858" y="7985"/>
                    </a:lnTo>
                    <a:lnTo>
                      <a:pt x="21827" y="7938"/>
                    </a:lnTo>
                    <a:lnTo>
                      <a:pt x="21827" y="7926"/>
                    </a:lnTo>
                    <a:lnTo>
                      <a:pt x="21844" y="7912"/>
                    </a:lnTo>
                    <a:lnTo>
                      <a:pt x="21808" y="7907"/>
                    </a:lnTo>
                    <a:lnTo>
                      <a:pt x="21787" y="7915"/>
                    </a:lnTo>
                    <a:lnTo>
                      <a:pt x="21763" y="7915"/>
                    </a:lnTo>
                    <a:lnTo>
                      <a:pt x="21739" y="7944"/>
                    </a:lnTo>
                    <a:lnTo>
                      <a:pt x="21740" y="7964"/>
                    </a:lnTo>
                    <a:lnTo>
                      <a:pt x="21740" y="7964"/>
                    </a:lnTo>
                    <a:close/>
                    <a:moveTo>
                      <a:pt x="20897" y="9732"/>
                    </a:moveTo>
                    <a:lnTo>
                      <a:pt x="20912" y="9732"/>
                    </a:lnTo>
                    <a:lnTo>
                      <a:pt x="20925" y="9716"/>
                    </a:lnTo>
                    <a:lnTo>
                      <a:pt x="20918" y="9686"/>
                    </a:lnTo>
                    <a:lnTo>
                      <a:pt x="20899" y="9665"/>
                    </a:lnTo>
                    <a:lnTo>
                      <a:pt x="20876" y="9685"/>
                    </a:lnTo>
                    <a:lnTo>
                      <a:pt x="20876" y="9706"/>
                    </a:lnTo>
                    <a:lnTo>
                      <a:pt x="20897" y="9732"/>
                    </a:lnTo>
                    <a:lnTo>
                      <a:pt x="20897" y="9732"/>
                    </a:lnTo>
                    <a:close/>
                    <a:moveTo>
                      <a:pt x="20717" y="9687"/>
                    </a:moveTo>
                    <a:lnTo>
                      <a:pt x="20715" y="9715"/>
                    </a:lnTo>
                    <a:lnTo>
                      <a:pt x="20730" y="9728"/>
                    </a:lnTo>
                    <a:lnTo>
                      <a:pt x="20765" y="9725"/>
                    </a:lnTo>
                    <a:lnTo>
                      <a:pt x="20771" y="9702"/>
                    </a:lnTo>
                    <a:lnTo>
                      <a:pt x="20737" y="9674"/>
                    </a:lnTo>
                    <a:lnTo>
                      <a:pt x="20717" y="9687"/>
                    </a:lnTo>
                    <a:lnTo>
                      <a:pt x="20717" y="9687"/>
                    </a:lnTo>
                    <a:close/>
                    <a:moveTo>
                      <a:pt x="20813" y="9973"/>
                    </a:moveTo>
                    <a:lnTo>
                      <a:pt x="20825" y="9975"/>
                    </a:lnTo>
                    <a:lnTo>
                      <a:pt x="20825" y="9936"/>
                    </a:lnTo>
                    <a:lnTo>
                      <a:pt x="20830" y="9909"/>
                    </a:lnTo>
                    <a:lnTo>
                      <a:pt x="20858" y="9894"/>
                    </a:lnTo>
                    <a:lnTo>
                      <a:pt x="20878" y="9864"/>
                    </a:lnTo>
                    <a:lnTo>
                      <a:pt x="20877" y="9828"/>
                    </a:lnTo>
                    <a:lnTo>
                      <a:pt x="20881" y="9801"/>
                    </a:lnTo>
                    <a:lnTo>
                      <a:pt x="20900" y="9784"/>
                    </a:lnTo>
                    <a:lnTo>
                      <a:pt x="20890" y="9751"/>
                    </a:lnTo>
                    <a:lnTo>
                      <a:pt x="20836" y="9703"/>
                    </a:lnTo>
                    <a:lnTo>
                      <a:pt x="20828" y="9730"/>
                    </a:lnTo>
                    <a:lnTo>
                      <a:pt x="20832" y="9791"/>
                    </a:lnTo>
                    <a:lnTo>
                      <a:pt x="20828" y="9825"/>
                    </a:lnTo>
                    <a:lnTo>
                      <a:pt x="20800" y="9835"/>
                    </a:lnTo>
                    <a:lnTo>
                      <a:pt x="20780" y="9867"/>
                    </a:lnTo>
                    <a:lnTo>
                      <a:pt x="20760" y="9869"/>
                    </a:lnTo>
                    <a:lnTo>
                      <a:pt x="20756" y="9879"/>
                    </a:lnTo>
                    <a:lnTo>
                      <a:pt x="20782" y="9909"/>
                    </a:lnTo>
                    <a:lnTo>
                      <a:pt x="20782" y="9935"/>
                    </a:lnTo>
                    <a:lnTo>
                      <a:pt x="20763" y="9946"/>
                    </a:lnTo>
                    <a:lnTo>
                      <a:pt x="20771" y="9957"/>
                    </a:lnTo>
                    <a:lnTo>
                      <a:pt x="20802" y="9955"/>
                    </a:lnTo>
                    <a:lnTo>
                      <a:pt x="20813" y="9973"/>
                    </a:lnTo>
                    <a:lnTo>
                      <a:pt x="20813" y="9973"/>
                    </a:lnTo>
                    <a:close/>
                    <a:moveTo>
                      <a:pt x="20781" y="10183"/>
                    </a:moveTo>
                    <a:lnTo>
                      <a:pt x="20781" y="10183"/>
                    </a:lnTo>
                    <a:lnTo>
                      <a:pt x="20781" y="10181"/>
                    </a:lnTo>
                    <a:lnTo>
                      <a:pt x="20782" y="10178"/>
                    </a:lnTo>
                    <a:lnTo>
                      <a:pt x="20788" y="10171"/>
                    </a:lnTo>
                    <a:lnTo>
                      <a:pt x="20797" y="10162"/>
                    </a:lnTo>
                    <a:lnTo>
                      <a:pt x="20781" y="10129"/>
                    </a:lnTo>
                    <a:lnTo>
                      <a:pt x="20779" y="10099"/>
                    </a:lnTo>
                    <a:lnTo>
                      <a:pt x="20770" y="10094"/>
                    </a:lnTo>
                    <a:lnTo>
                      <a:pt x="20770" y="10125"/>
                    </a:lnTo>
                    <a:lnTo>
                      <a:pt x="20758" y="10159"/>
                    </a:lnTo>
                    <a:lnTo>
                      <a:pt x="20781" y="10183"/>
                    </a:lnTo>
                    <a:lnTo>
                      <a:pt x="20781" y="10183"/>
                    </a:lnTo>
                    <a:close/>
                    <a:moveTo>
                      <a:pt x="20788" y="10249"/>
                    </a:moveTo>
                    <a:lnTo>
                      <a:pt x="20805" y="10242"/>
                    </a:lnTo>
                    <a:lnTo>
                      <a:pt x="20799" y="10221"/>
                    </a:lnTo>
                    <a:lnTo>
                      <a:pt x="20774" y="10212"/>
                    </a:lnTo>
                    <a:lnTo>
                      <a:pt x="20765" y="10218"/>
                    </a:lnTo>
                    <a:lnTo>
                      <a:pt x="20771" y="10234"/>
                    </a:lnTo>
                    <a:lnTo>
                      <a:pt x="20788" y="10249"/>
                    </a:lnTo>
                    <a:lnTo>
                      <a:pt x="20788" y="10249"/>
                    </a:lnTo>
                    <a:close/>
                    <a:moveTo>
                      <a:pt x="20728" y="10298"/>
                    </a:moveTo>
                    <a:lnTo>
                      <a:pt x="20737" y="10294"/>
                    </a:lnTo>
                    <a:lnTo>
                      <a:pt x="20731" y="10283"/>
                    </a:lnTo>
                    <a:lnTo>
                      <a:pt x="20717" y="10279"/>
                    </a:lnTo>
                    <a:lnTo>
                      <a:pt x="20710" y="10293"/>
                    </a:lnTo>
                    <a:lnTo>
                      <a:pt x="20728" y="10298"/>
                    </a:lnTo>
                    <a:lnTo>
                      <a:pt x="20728" y="10298"/>
                    </a:lnTo>
                    <a:close/>
                    <a:moveTo>
                      <a:pt x="20751" y="10379"/>
                    </a:moveTo>
                    <a:lnTo>
                      <a:pt x="20764" y="10370"/>
                    </a:lnTo>
                    <a:lnTo>
                      <a:pt x="20776" y="10353"/>
                    </a:lnTo>
                    <a:lnTo>
                      <a:pt x="20778" y="10323"/>
                    </a:lnTo>
                    <a:lnTo>
                      <a:pt x="20768" y="10310"/>
                    </a:lnTo>
                    <a:lnTo>
                      <a:pt x="20757" y="10335"/>
                    </a:lnTo>
                    <a:lnTo>
                      <a:pt x="20751" y="10379"/>
                    </a:lnTo>
                    <a:lnTo>
                      <a:pt x="20751" y="10379"/>
                    </a:lnTo>
                    <a:close/>
                    <a:moveTo>
                      <a:pt x="20705" y="10587"/>
                    </a:moveTo>
                    <a:lnTo>
                      <a:pt x="20719" y="10578"/>
                    </a:lnTo>
                    <a:lnTo>
                      <a:pt x="20703" y="10567"/>
                    </a:lnTo>
                    <a:lnTo>
                      <a:pt x="20692" y="10573"/>
                    </a:lnTo>
                    <a:lnTo>
                      <a:pt x="20705" y="10587"/>
                    </a:lnTo>
                    <a:lnTo>
                      <a:pt x="20705" y="10587"/>
                    </a:lnTo>
                    <a:close/>
                    <a:moveTo>
                      <a:pt x="20696" y="10709"/>
                    </a:moveTo>
                    <a:lnTo>
                      <a:pt x="20705" y="10683"/>
                    </a:lnTo>
                    <a:lnTo>
                      <a:pt x="20698" y="10663"/>
                    </a:lnTo>
                    <a:lnTo>
                      <a:pt x="20687" y="10680"/>
                    </a:lnTo>
                    <a:lnTo>
                      <a:pt x="20696" y="10709"/>
                    </a:lnTo>
                    <a:lnTo>
                      <a:pt x="20696" y="10709"/>
                    </a:lnTo>
                    <a:close/>
                    <a:moveTo>
                      <a:pt x="20687" y="10734"/>
                    </a:moveTo>
                    <a:lnTo>
                      <a:pt x="20693" y="10755"/>
                    </a:lnTo>
                    <a:lnTo>
                      <a:pt x="20704" y="10735"/>
                    </a:lnTo>
                    <a:lnTo>
                      <a:pt x="20687" y="10734"/>
                    </a:lnTo>
                    <a:lnTo>
                      <a:pt x="20687" y="10734"/>
                    </a:lnTo>
                    <a:close/>
                    <a:moveTo>
                      <a:pt x="20656" y="10793"/>
                    </a:moveTo>
                    <a:lnTo>
                      <a:pt x="20660" y="10806"/>
                    </a:lnTo>
                    <a:lnTo>
                      <a:pt x="20675" y="10810"/>
                    </a:lnTo>
                    <a:lnTo>
                      <a:pt x="20679" y="10793"/>
                    </a:lnTo>
                    <a:lnTo>
                      <a:pt x="20663" y="10786"/>
                    </a:lnTo>
                    <a:lnTo>
                      <a:pt x="20656" y="10793"/>
                    </a:lnTo>
                    <a:lnTo>
                      <a:pt x="20656" y="10793"/>
                    </a:lnTo>
                    <a:close/>
                    <a:moveTo>
                      <a:pt x="20628" y="10938"/>
                    </a:moveTo>
                    <a:lnTo>
                      <a:pt x="20640" y="10919"/>
                    </a:lnTo>
                    <a:lnTo>
                      <a:pt x="20645" y="10864"/>
                    </a:lnTo>
                    <a:lnTo>
                      <a:pt x="20634" y="10861"/>
                    </a:lnTo>
                    <a:lnTo>
                      <a:pt x="20630" y="10890"/>
                    </a:lnTo>
                    <a:lnTo>
                      <a:pt x="20616" y="10934"/>
                    </a:lnTo>
                    <a:lnTo>
                      <a:pt x="20628" y="10938"/>
                    </a:lnTo>
                    <a:lnTo>
                      <a:pt x="20628" y="10938"/>
                    </a:lnTo>
                    <a:close/>
                    <a:moveTo>
                      <a:pt x="20332" y="11326"/>
                    </a:moveTo>
                    <a:lnTo>
                      <a:pt x="20350" y="11333"/>
                    </a:lnTo>
                    <a:lnTo>
                      <a:pt x="20386" y="11298"/>
                    </a:lnTo>
                    <a:lnTo>
                      <a:pt x="20411" y="11257"/>
                    </a:lnTo>
                    <a:lnTo>
                      <a:pt x="20433" y="11240"/>
                    </a:lnTo>
                    <a:lnTo>
                      <a:pt x="20434" y="11206"/>
                    </a:lnTo>
                    <a:lnTo>
                      <a:pt x="20444" y="11169"/>
                    </a:lnTo>
                    <a:lnTo>
                      <a:pt x="20480" y="11122"/>
                    </a:lnTo>
                    <a:lnTo>
                      <a:pt x="20463" y="11131"/>
                    </a:lnTo>
                    <a:lnTo>
                      <a:pt x="20428" y="11137"/>
                    </a:lnTo>
                    <a:lnTo>
                      <a:pt x="20411" y="11171"/>
                    </a:lnTo>
                    <a:lnTo>
                      <a:pt x="20398" y="11184"/>
                    </a:lnTo>
                    <a:lnTo>
                      <a:pt x="20388" y="11214"/>
                    </a:lnTo>
                    <a:lnTo>
                      <a:pt x="20374" y="11229"/>
                    </a:lnTo>
                    <a:lnTo>
                      <a:pt x="20369" y="11249"/>
                    </a:lnTo>
                    <a:lnTo>
                      <a:pt x="20343" y="11277"/>
                    </a:lnTo>
                    <a:lnTo>
                      <a:pt x="20332" y="11326"/>
                    </a:lnTo>
                    <a:lnTo>
                      <a:pt x="20332" y="11326"/>
                    </a:lnTo>
                    <a:close/>
                    <a:moveTo>
                      <a:pt x="20012" y="11704"/>
                    </a:moveTo>
                    <a:lnTo>
                      <a:pt x="20029" y="11696"/>
                    </a:lnTo>
                    <a:lnTo>
                      <a:pt x="20038" y="11660"/>
                    </a:lnTo>
                    <a:lnTo>
                      <a:pt x="20062" y="11640"/>
                    </a:lnTo>
                    <a:lnTo>
                      <a:pt x="20057" y="11596"/>
                    </a:lnTo>
                    <a:lnTo>
                      <a:pt x="20073" y="11580"/>
                    </a:lnTo>
                    <a:lnTo>
                      <a:pt x="20075" y="11562"/>
                    </a:lnTo>
                    <a:lnTo>
                      <a:pt x="20092" y="11549"/>
                    </a:lnTo>
                    <a:lnTo>
                      <a:pt x="20109" y="11557"/>
                    </a:lnTo>
                    <a:lnTo>
                      <a:pt x="20133" y="11535"/>
                    </a:lnTo>
                    <a:lnTo>
                      <a:pt x="20157" y="11484"/>
                    </a:lnTo>
                    <a:lnTo>
                      <a:pt x="20191" y="11444"/>
                    </a:lnTo>
                    <a:lnTo>
                      <a:pt x="20229" y="11439"/>
                    </a:lnTo>
                    <a:lnTo>
                      <a:pt x="20256" y="11423"/>
                    </a:lnTo>
                    <a:lnTo>
                      <a:pt x="20254" y="11388"/>
                    </a:lnTo>
                    <a:lnTo>
                      <a:pt x="20243" y="11355"/>
                    </a:lnTo>
                    <a:lnTo>
                      <a:pt x="20221" y="11361"/>
                    </a:lnTo>
                    <a:lnTo>
                      <a:pt x="20184" y="11402"/>
                    </a:lnTo>
                    <a:lnTo>
                      <a:pt x="20177" y="11429"/>
                    </a:lnTo>
                    <a:lnTo>
                      <a:pt x="20156" y="11431"/>
                    </a:lnTo>
                    <a:lnTo>
                      <a:pt x="20132" y="11448"/>
                    </a:lnTo>
                    <a:lnTo>
                      <a:pt x="20114" y="11441"/>
                    </a:lnTo>
                    <a:lnTo>
                      <a:pt x="20102" y="11415"/>
                    </a:lnTo>
                    <a:lnTo>
                      <a:pt x="20095" y="11419"/>
                    </a:lnTo>
                    <a:lnTo>
                      <a:pt x="20082" y="11448"/>
                    </a:lnTo>
                    <a:lnTo>
                      <a:pt x="20093" y="11466"/>
                    </a:lnTo>
                    <a:lnTo>
                      <a:pt x="20080" y="11489"/>
                    </a:lnTo>
                    <a:lnTo>
                      <a:pt x="20060" y="11524"/>
                    </a:lnTo>
                    <a:lnTo>
                      <a:pt x="20044" y="11523"/>
                    </a:lnTo>
                    <a:lnTo>
                      <a:pt x="20047" y="11542"/>
                    </a:lnTo>
                    <a:lnTo>
                      <a:pt x="20038" y="11575"/>
                    </a:lnTo>
                    <a:lnTo>
                      <a:pt x="20010" y="11591"/>
                    </a:lnTo>
                    <a:lnTo>
                      <a:pt x="20007" y="11610"/>
                    </a:lnTo>
                    <a:lnTo>
                      <a:pt x="20023" y="11628"/>
                    </a:lnTo>
                    <a:lnTo>
                      <a:pt x="20009" y="11640"/>
                    </a:lnTo>
                    <a:lnTo>
                      <a:pt x="20003" y="11666"/>
                    </a:lnTo>
                    <a:lnTo>
                      <a:pt x="20012" y="11704"/>
                    </a:lnTo>
                    <a:lnTo>
                      <a:pt x="20012" y="11704"/>
                    </a:lnTo>
                    <a:close/>
                    <a:moveTo>
                      <a:pt x="19871" y="11931"/>
                    </a:moveTo>
                    <a:lnTo>
                      <a:pt x="19871" y="11931"/>
                    </a:lnTo>
                    <a:lnTo>
                      <a:pt x="19871" y="11922"/>
                    </a:lnTo>
                    <a:lnTo>
                      <a:pt x="19871" y="11905"/>
                    </a:lnTo>
                    <a:lnTo>
                      <a:pt x="19872" y="11883"/>
                    </a:lnTo>
                    <a:lnTo>
                      <a:pt x="19887" y="11801"/>
                    </a:lnTo>
                    <a:lnTo>
                      <a:pt x="19901" y="11794"/>
                    </a:lnTo>
                    <a:lnTo>
                      <a:pt x="19944" y="11754"/>
                    </a:lnTo>
                    <a:lnTo>
                      <a:pt x="19951" y="11717"/>
                    </a:lnTo>
                    <a:lnTo>
                      <a:pt x="19941" y="11717"/>
                    </a:lnTo>
                    <a:lnTo>
                      <a:pt x="19916" y="11723"/>
                    </a:lnTo>
                    <a:lnTo>
                      <a:pt x="19897" y="11717"/>
                    </a:lnTo>
                    <a:lnTo>
                      <a:pt x="19881" y="11702"/>
                    </a:lnTo>
                    <a:lnTo>
                      <a:pt x="19871" y="11714"/>
                    </a:lnTo>
                    <a:lnTo>
                      <a:pt x="19864" y="11754"/>
                    </a:lnTo>
                    <a:lnTo>
                      <a:pt x="19856" y="11790"/>
                    </a:lnTo>
                    <a:lnTo>
                      <a:pt x="19850" y="11840"/>
                    </a:lnTo>
                    <a:lnTo>
                      <a:pt x="19833" y="11874"/>
                    </a:lnTo>
                    <a:lnTo>
                      <a:pt x="19840" y="11895"/>
                    </a:lnTo>
                    <a:lnTo>
                      <a:pt x="19871" y="11931"/>
                    </a:lnTo>
                    <a:lnTo>
                      <a:pt x="19871" y="11931"/>
                    </a:lnTo>
                    <a:close/>
                    <a:moveTo>
                      <a:pt x="352" y="9185"/>
                    </a:moveTo>
                    <a:lnTo>
                      <a:pt x="352" y="9185"/>
                    </a:lnTo>
                    <a:lnTo>
                      <a:pt x="349" y="9189"/>
                    </a:lnTo>
                    <a:lnTo>
                      <a:pt x="345" y="9200"/>
                    </a:lnTo>
                    <a:lnTo>
                      <a:pt x="340" y="9215"/>
                    </a:lnTo>
                    <a:lnTo>
                      <a:pt x="374" y="9233"/>
                    </a:lnTo>
                    <a:lnTo>
                      <a:pt x="384" y="9216"/>
                    </a:lnTo>
                    <a:lnTo>
                      <a:pt x="352" y="91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îŝliḓé">
                <a:extLst>
                  <a:ext uri="{FF2B5EF4-FFF2-40B4-BE49-F238E27FC236}">
                    <a16:creationId xmlns:a16="http://schemas.microsoft.com/office/drawing/2014/main" xmlns="" id="{DE582345-68A7-4B93-A47D-E8544D44F4C6}"/>
                  </a:ext>
                </a:extLst>
              </p:cNvPr>
              <p:cNvSpPr/>
              <p:nvPr/>
            </p:nvSpPr>
            <p:spPr bwMode="auto">
              <a:xfrm>
                <a:off x="3540538" y="3042413"/>
                <a:ext cx="131191" cy="227311"/>
              </a:xfrm>
              <a:custGeom>
                <a:avLst/>
                <a:gdLst>
                  <a:gd name="T0" fmla="*/ 0 w 813"/>
                  <a:gd name="T1" fmla="*/ 780 h 1400"/>
                  <a:gd name="T2" fmla="*/ 64 w 813"/>
                  <a:gd name="T3" fmla="*/ 699 h 1400"/>
                  <a:gd name="T4" fmla="*/ 108 w 813"/>
                  <a:gd name="T5" fmla="*/ 640 h 1400"/>
                  <a:gd name="T6" fmla="*/ 170 w 813"/>
                  <a:gd name="T7" fmla="*/ 569 h 1400"/>
                  <a:gd name="T8" fmla="*/ 212 w 813"/>
                  <a:gd name="T9" fmla="*/ 455 h 1400"/>
                  <a:gd name="T10" fmla="*/ 212 w 813"/>
                  <a:gd name="T11" fmla="*/ 381 h 1400"/>
                  <a:gd name="T12" fmla="*/ 276 w 813"/>
                  <a:gd name="T13" fmla="*/ 391 h 1400"/>
                  <a:gd name="T14" fmla="*/ 328 w 813"/>
                  <a:gd name="T15" fmla="*/ 428 h 1400"/>
                  <a:gd name="T16" fmla="*/ 395 w 813"/>
                  <a:gd name="T17" fmla="*/ 430 h 1400"/>
                  <a:gd name="T18" fmla="*/ 509 w 813"/>
                  <a:gd name="T19" fmla="*/ 430 h 1400"/>
                  <a:gd name="T20" fmla="*/ 528 w 813"/>
                  <a:gd name="T21" fmla="*/ 358 h 1400"/>
                  <a:gd name="T22" fmla="*/ 454 w 813"/>
                  <a:gd name="T23" fmla="*/ 294 h 1400"/>
                  <a:gd name="T24" fmla="*/ 523 w 813"/>
                  <a:gd name="T25" fmla="*/ 272 h 1400"/>
                  <a:gd name="T26" fmla="*/ 590 w 813"/>
                  <a:gd name="T27" fmla="*/ 180 h 1400"/>
                  <a:gd name="T28" fmla="*/ 651 w 813"/>
                  <a:gd name="T29" fmla="*/ 139 h 1400"/>
                  <a:gd name="T30" fmla="*/ 651 w 813"/>
                  <a:gd name="T31" fmla="*/ 81 h 1400"/>
                  <a:gd name="T32" fmla="*/ 654 w 813"/>
                  <a:gd name="T33" fmla="*/ 10 h 1400"/>
                  <a:gd name="T34" fmla="*/ 706 w 813"/>
                  <a:gd name="T35" fmla="*/ 25 h 1400"/>
                  <a:gd name="T36" fmla="*/ 720 w 813"/>
                  <a:gd name="T37" fmla="*/ 77 h 1400"/>
                  <a:gd name="T38" fmla="*/ 813 w 813"/>
                  <a:gd name="T39" fmla="*/ 143 h 1400"/>
                  <a:gd name="T40" fmla="*/ 751 w 813"/>
                  <a:gd name="T41" fmla="*/ 205 h 1400"/>
                  <a:gd name="T42" fmla="*/ 729 w 813"/>
                  <a:gd name="T43" fmla="*/ 243 h 1400"/>
                  <a:gd name="T44" fmla="*/ 708 w 813"/>
                  <a:gd name="T45" fmla="*/ 377 h 1400"/>
                  <a:gd name="T46" fmla="*/ 745 w 813"/>
                  <a:gd name="T47" fmla="*/ 494 h 1400"/>
                  <a:gd name="T48" fmla="*/ 757 w 813"/>
                  <a:gd name="T49" fmla="*/ 554 h 1400"/>
                  <a:gd name="T50" fmla="*/ 722 w 813"/>
                  <a:gd name="T51" fmla="*/ 605 h 1400"/>
                  <a:gd name="T52" fmla="*/ 647 w 813"/>
                  <a:gd name="T53" fmla="*/ 720 h 1400"/>
                  <a:gd name="T54" fmla="*/ 616 w 813"/>
                  <a:gd name="T55" fmla="*/ 760 h 1400"/>
                  <a:gd name="T56" fmla="*/ 547 w 813"/>
                  <a:gd name="T57" fmla="*/ 781 h 1400"/>
                  <a:gd name="T58" fmla="*/ 487 w 813"/>
                  <a:gd name="T59" fmla="*/ 847 h 1400"/>
                  <a:gd name="T60" fmla="*/ 500 w 813"/>
                  <a:gd name="T61" fmla="*/ 928 h 1400"/>
                  <a:gd name="T62" fmla="*/ 493 w 813"/>
                  <a:gd name="T63" fmla="*/ 992 h 1400"/>
                  <a:gd name="T64" fmla="*/ 573 w 813"/>
                  <a:gd name="T65" fmla="*/ 1032 h 1400"/>
                  <a:gd name="T66" fmla="*/ 719 w 813"/>
                  <a:gd name="T67" fmla="*/ 1142 h 1400"/>
                  <a:gd name="T68" fmla="*/ 533 w 813"/>
                  <a:gd name="T69" fmla="*/ 1196 h 1400"/>
                  <a:gd name="T70" fmla="*/ 412 w 813"/>
                  <a:gd name="T71" fmla="*/ 1265 h 1400"/>
                  <a:gd name="T72" fmla="*/ 347 w 813"/>
                  <a:gd name="T73" fmla="*/ 1356 h 1400"/>
                  <a:gd name="T74" fmla="*/ 290 w 813"/>
                  <a:gd name="T75" fmla="*/ 1327 h 1400"/>
                  <a:gd name="T76" fmla="*/ 268 w 813"/>
                  <a:gd name="T77" fmla="*/ 1386 h 1400"/>
                  <a:gd name="T78" fmla="*/ 213 w 813"/>
                  <a:gd name="T79" fmla="*/ 1400 h 1400"/>
                  <a:gd name="T80" fmla="*/ 229 w 813"/>
                  <a:gd name="T81" fmla="*/ 1327 h 1400"/>
                  <a:gd name="T82" fmla="*/ 163 w 813"/>
                  <a:gd name="T83" fmla="*/ 1331 h 1400"/>
                  <a:gd name="T84" fmla="*/ 157 w 813"/>
                  <a:gd name="T85" fmla="*/ 1296 h 1400"/>
                  <a:gd name="T86" fmla="*/ 183 w 813"/>
                  <a:gd name="T87" fmla="*/ 1177 h 1400"/>
                  <a:gd name="T88" fmla="*/ 263 w 813"/>
                  <a:gd name="T89" fmla="*/ 1139 h 1400"/>
                  <a:gd name="T90" fmla="*/ 166 w 813"/>
                  <a:gd name="T91" fmla="*/ 1156 h 1400"/>
                  <a:gd name="T92" fmla="*/ 152 w 813"/>
                  <a:gd name="T93" fmla="*/ 1059 h 1400"/>
                  <a:gd name="T94" fmla="*/ 172 w 813"/>
                  <a:gd name="T95" fmla="*/ 959 h 1400"/>
                  <a:gd name="T96" fmla="*/ 203 w 813"/>
                  <a:gd name="T97" fmla="*/ 914 h 1400"/>
                  <a:gd name="T98" fmla="*/ 163 w 813"/>
                  <a:gd name="T99" fmla="*/ 940 h 1400"/>
                  <a:gd name="T100" fmla="*/ 92 w 813"/>
                  <a:gd name="T101" fmla="*/ 926 h 1400"/>
                  <a:gd name="T102" fmla="*/ 52 w 813"/>
                  <a:gd name="T103" fmla="*/ 932 h 1400"/>
                  <a:gd name="T104" fmla="*/ 12 w 813"/>
                  <a:gd name="T105" fmla="*/ 887 h 1400"/>
                  <a:gd name="T106" fmla="*/ 0 w 813"/>
                  <a:gd name="T107" fmla="*/ 879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13" h="1400">
                    <a:moveTo>
                      <a:pt x="0" y="879"/>
                    </a:moveTo>
                    <a:lnTo>
                      <a:pt x="0" y="780"/>
                    </a:lnTo>
                    <a:lnTo>
                      <a:pt x="44" y="743"/>
                    </a:lnTo>
                    <a:lnTo>
                      <a:pt x="64" y="699"/>
                    </a:lnTo>
                    <a:lnTo>
                      <a:pt x="64" y="669"/>
                    </a:lnTo>
                    <a:lnTo>
                      <a:pt x="108" y="640"/>
                    </a:lnTo>
                    <a:lnTo>
                      <a:pt x="138" y="583"/>
                    </a:lnTo>
                    <a:lnTo>
                      <a:pt x="170" y="569"/>
                    </a:lnTo>
                    <a:lnTo>
                      <a:pt x="197" y="484"/>
                    </a:lnTo>
                    <a:lnTo>
                      <a:pt x="212" y="455"/>
                    </a:lnTo>
                    <a:lnTo>
                      <a:pt x="210" y="437"/>
                    </a:lnTo>
                    <a:lnTo>
                      <a:pt x="212" y="381"/>
                    </a:lnTo>
                    <a:lnTo>
                      <a:pt x="245" y="341"/>
                    </a:lnTo>
                    <a:lnTo>
                      <a:pt x="276" y="391"/>
                    </a:lnTo>
                    <a:lnTo>
                      <a:pt x="303" y="405"/>
                    </a:lnTo>
                    <a:lnTo>
                      <a:pt x="328" y="428"/>
                    </a:lnTo>
                    <a:lnTo>
                      <a:pt x="358" y="415"/>
                    </a:lnTo>
                    <a:lnTo>
                      <a:pt x="395" y="430"/>
                    </a:lnTo>
                    <a:lnTo>
                      <a:pt x="463" y="423"/>
                    </a:lnTo>
                    <a:lnTo>
                      <a:pt x="509" y="430"/>
                    </a:lnTo>
                    <a:lnTo>
                      <a:pt x="530" y="384"/>
                    </a:lnTo>
                    <a:lnTo>
                      <a:pt x="528" y="358"/>
                    </a:lnTo>
                    <a:lnTo>
                      <a:pt x="491" y="321"/>
                    </a:lnTo>
                    <a:lnTo>
                      <a:pt x="454" y="294"/>
                    </a:lnTo>
                    <a:lnTo>
                      <a:pt x="484" y="277"/>
                    </a:lnTo>
                    <a:lnTo>
                      <a:pt x="523" y="272"/>
                    </a:lnTo>
                    <a:lnTo>
                      <a:pt x="590" y="218"/>
                    </a:lnTo>
                    <a:lnTo>
                      <a:pt x="590" y="180"/>
                    </a:lnTo>
                    <a:lnTo>
                      <a:pt x="617" y="143"/>
                    </a:lnTo>
                    <a:lnTo>
                      <a:pt x="651" y="139"/>
                    </a:lnTo>
                    <a:lnTo>
                      <a:pt x="664" y="106"/>
                    </a:lnTo>
                    <a:lnTo>
                      <a:pt x="651" y="81"/>
                    </a:lnTo>
                    <a:lnTo>
                      <a:pt x="654" y="47"/>
                    </a:lnTo>
                    <a:lnTo>
                      <a:pt x="654" y="10"/>
                    </a:lnTo>
                    <a:lnTo>
                      <a:pt x="676" y="0"/>
                    </a:lnTo>
                    <a:lnTo>
                      <a:pt x="706" y="25"/>
                    </a:lnTo>
                    <a:lnTo>
                      <a:pt x="706" y="60"/>
                    </a:lnTo>
                    <a:lnTo>
                      <a:pt x="720" y="77"/>
                    </a:lnTo>
                    <a:lnTo>
                      <a:pt x="775" y="90"/>
                    </a:lnTo>
                    <a:lnTo>
                      <a:pt x="813" y="143"/>
                    </a:lnTo>
                    <a:lnTo>
                      <a:pt x="807" y="143"/>
                    </a:lnTo>
                    <a:lnTo>
                      <a:pt x="751" y="205"/>
                    </a:lnTo>
                    <a:lnTo>
                      <a:pt x="731" y="201"/>
                    </a:lnTo>
                    <a:lnTo>
                      <a:pt x="729" y="243"/>
                    </a:lnTo>
                    <a:lnTo>
                      <a:pt x="706" y="328"/>
                    </a:lnTo>
                    <a:lnTo>
                      <a:pt x="708" y="377"/>
                    </a:lnTo>
                    <a:lnTo>
                      <a:pt x="743" y="404"/>
                    </a:lnTo>
                    <a:lnTo>
                      <a:pt x="745" y="494"/>
                    </a:lnTo>
                    <a:lnTo>
                      <a:pt x="772" y="514"/>
                    </a:lnTo>
                    <a:lnTo>
                      <a:pt x="757" y="554"/>
                    </a:lnTo>
                    <a:lnTo>
                      <a:pt x="713" y="592"/>
                    </a:lnTo>
                    <a:lnTo>
                      <a:pt x="722" y="605"/>
                    </a:lnTo>
                    <a:lnTo>
                      <a:pt x="637" y="694"/>
                    </a:lnTo>
                    <a:lnTo>
                      <a:pt x="647" y="720"/>
                    </a:lnTo>
                    <a:lnTo>
                      <a:pt x="623" y="742"/>
                    </a:lnTo>
                    <a:lnTo>
                      <a:pt x="616" y="760"/>
                    </a:lnTo>
                    <a:lnTo>
                      <a:pt x="581" y="759"/>
                    </a:lnTo>
                    <a:lnTo>
                      <a:pt x="547" y="781"/>
                    </a:lnTo>
                    <a:lnTo>
                      <a:pt x="532" y="818"/>
                    </a:lnTo>
                    <a:lnTo>
                      <a:pt x="487" y="847"/>
                    </a:lnTo>
                    <a:lnTo>
                      <a:pt x="487" y="889"/>
                    </a:lnTo>
                    <a:lnTo>
                      <a:pt x="500" y="928"/>
                    </a:lnTo>
                    <a:lnTo>
                      <a:pt x="483" y="947"/>
                    </a:lnTo>
                    <a:lnTo>
                      <a:pt x="493" y="992"/>
                    </a:lnTo>
                    <a:lnTo>
                      <a:pt x="556" y="1003"/>
                    </a:lnTo>
                    <a:lnTo>
                      <a:pt x="573" y="1032"/>
                    </a:lnTo>
                    <a:lnTo>
                      <a:pt x="699" y="1104"/>
                    </a:lnTo>
                    <a:lnTo>
                      <a:pt x="719" y="1142"/>
                    </a:lnTo>
                    <a:lnTo>
                      <a:pt x="651" y="1186"/>
                    </a:lnTo>
                    <a:lnTo>
                      <a:pt x="533" y="1196"/>
                    </a:lnTo>
                    <a:lnTo>
                      <a:pt x="472" y="1250"/>
                    </a:lnTo>
                    <a:lnTo>
                      <a:pt x="412" y="1265"/>
                    </a:lnTo>
                    <a:lnTo>
                      <a:pt x="361" y="1317"/>
                    </a:lnTo>
                    <a:lnTo>
                      <a:pt x="347" y="1356"/>
                    </a:lnTo>
                    <a:lnTo>
                      <a:pt x="309" y="1314"/>
                    </a:lnTo>
                    <a:lnTo>
                      <a:pt x="290" y="1327"/>
                    </a:lnTo>
                    <a:lnTo>
                      <a:pt x="299" y="1346"/>
                    </a:lnTo>
                    <a:lnTo>
                      <a:pt x="268" y="1386"/>
                    </a:lnTo>
                    <a:lnTo>
                      <a:pt x="248" y="1371"/>
                    </a:lnTo>
                    <a:lnTo>
                      <a:pt x="213" y="1400"/>
                    </a:lnTo>
                    <a:lnTo>
                      <a:pt x="198" y="1377"/>
                    </a:lnTo>
                    <a:lnTo>
                      <a:pt x="229" y="1327"/>
                    </a:lnTo>
                    <a:lnTo>
                      <a:pt x="193" y="1314"/>
                    </a:lnTo>
                    <a:lnTo>
                      <a:pt x="163" y="1331"/>
                    </a:lnTo>
                    <a:lnTo>
                      <a:pt x="148" y="1327"/>
                    </a:lnTo>
                    <a:lnTo>
                      <a:pt x="157" y="1296"/>
                    </a:lnTo>
                    <a:lnTo>
                      <a:pt x="159" y="1226"/>
                    </a:lnTo>
                    <a:lnTo>
                      <a:pt x="183" y="1177"/>
                    </a:lnTo>
                    <a:lnTo>
                      <a:pt x="227" y="1173"/>
                    </a:lnTo>
                    <a:lnTo>
                      <a:pt x="263" y="1139"/>
                    </a:lnTo>
                    <a:lnTo>
                      <a:pt x="229" y="1157"/>
                    </a:lnTo>
                    <a:lnTo>
                      <a:pt x="166" y="1156"/>
                    </a:lnTo>
                    <a:lnTo>
                      <a:pt x="154" y="1141"/>
                    </a:lnTo>
                    <a:lnTo>
                      <a:pt x="152" y="1059"/>
                    </a:lnTo>
                    <a:lnTo>
                      <a:pt x="193" y="992"/>
                    </a:lnTo>
                    <a:lnTo>
                      <a:pt x="172" y="959"/>
                    </a:lnTo>
                    <a:lnTo>
                      <a:pt x="194" y="944"/>
                    </a:lnTo>
                    <a:lnTo>
                      <a:pt x="203" y="914"/>
                    </a:lnTo>
                    <a:lnTo>
                      <a:pt x="182" y="917"/>
                    </a:lnTo>
                    <a:lnTo>
                      <a:pt x="163" y="940"/>
                    </a:lnTo>
                    <a:lnTo>
                      <a:pt x="108" y="948"/>
                    </a:lnTo>
                    <a:lnTo>
                      <a:pt x="92" y="926"/>
                    </a:lnTo>
                    <a:lnTo>
                      <a:pt x="54" y="905"/>
                    </a:lnTo>
                    <a:lnTo>
                      <a:pt x="52" y="932"/>
                    </a:lnTo>
                    <a:lnTo>
                      <a:pt x="28" y="948"/>
                    </a:lnTo>
                    <a:lnTo>
                      <a:pt x="12" y="887"/>
                    </a:lnTo>
                    <a:lnTo>
                      <a:pt x="4" y="891"/>
                    </a:lnTo>
                    <a:lnTo>
                      <a:pt x="0" y="87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ïṡḻïḍe">
                <a:extLst>
                  <a:ext uri="{FF2B5EF4-FFF2-40B4-BE49-F238E27FC236}">
                    <a16:creationId xmlns:a16="http://schemas.microsoft.com/office/drawing/2014/main" xmlns="" id="{97EE82F5-54D2-4CE8-9866-747C0D96A43E}"/>
                  </a:ext>
                </a:extLst>
              </p:cNvPr>
              <p:cNvSpPr/>
              <p:nvPr/>
            </p:nvSpPr>
            <p:spPr bwMode="auto">
              <a:xfrm>
                <a:off x="2470231" y="2747559"/>
                <a:ext cx="857284" cy="403963"/>
              </a:xfrm>
              <a:custGeom>
                <a:avLst/>
                <a:gdLst>
                  <a:gd name="T0" fmla="*/ 178 w 5280"/>
                  <a:gd name="T1" fmla="*/ 761 h 2490"/>
                  <a:gd name="T2" fmla="*/ 320 w 5280"/>
                  <a:gd name="T3" fmla="*/ 600 h 2490"/>
                  <a:gd name="T4" fmla="*/ 379 w 5280"/>
                  <a:gd name="T5" fmla="*/ 493 h 2490"/>
                  <a:gd name="T6" fmla="*/ 597 w 5280"/>
                  <a:gd name="T7" fmla="*/ 425 h 2490"/>
                  <a:gd name="T8" fmla="*/ 724 w 5280"/>
                  <a:gd name="T9" fmla="*/ 460 h 2490"/>
                  <a:gd name="T10" fmla="*/ 909 w 5280"/>
                  <a:gd name="T11" fmla="*/ 454 h 2490"/>
                  <a:gd name="T12" fmla="*/ 1114 w 5280"/>
                  <a:gd name="T13" fmla="*/ 634 h 2490"/>
                  <a:gd name="T14" fmla="*/ 1295 w 5280"/>
                  <a:gd name="T15" fmla="*/ 605 h 2490"/>
                  <a:gd name="T16" fmla="*/ 1496 w 5280"/>
                  <a:gd name="T17" fmla="*/ 605 h 2490"/>
                  <a:gd name="T18" fmla="*/ 1544 w 5280"/>
                  <a:gd name="T19" fmla="*/ 395 h 2490"/>
                  <a:gd name="T20" fmla="*/ 1427 w 5280"/>
                  <a:gd name="T21" fmla="*/ 199 h 2490"/>
                  <a:gd name="T22" fmla="*/ 1536 w 5280"/>
                  <a:gd name="T23" fmla="*/ 74 h 2490"/>
                  <a:gd name="T24" fmla="*/ 1654 w 5280"/>
                  <a:gd name="T25" fmla="*/ 29 h 2490"/>
                  <a:gd name="T26" fmla="*/ 1873 w 5280"/>
                  <a:gd name="T27" fmla="*/ 93 h 2490"/>
                  <a:gd name="T28" fmla="*/ 2087 w 5280"/>
                  <a:gd name="T29" fmla="*/ 138 h 2490"/>
                  <a:gd name="T30" fmla="*/ 2150 w 5280"/>
                  <a:gd name="T31" fmla="*/ 292 h 2490"/>
                  <a:gd name="T32" fmla="*/ 2285 w 5280"/>
                  <a:gd name="T33" fmla="*/ 406 h 2490"/>
                  <a:gd name="T34" fmla="*/ 2474 w 5280"/>
                  <a:gd name="T35" fmla="*/ 410 h 2490"/>
                  <a:gd name="T36" fmla="*/ 2699 w 5280"/>
                  <a:gd name="T37" fmla="*/ 337 h 2490"/>
                  <a:gd name="T38" fmla="*/ 2977 w 5280"/>
                  <a:gd name="T39" fmla="*/ 397 h 2490"/>
                  <a:gd name="T40" fmla="*/ 3193 w 5280"/>
                  <a:gd name="T41" fmla="*/ 505 h 2490"/>
                  <a:gd name="T42" fmla="*/ 3436 w 5280"/>
                  <a:gd name="T43" fmla="*/ 567 h 2490"/>
                  <a:gd name="T44" fmla="*/ 3689 w 5280"/>
                  <a:gd name="T45" fmla="*/ 561 h 2490"/>
                  <a:gd name="T46" fmla="*/ 3954 w 5280"/>
                  <a:gd name="T47" fmla="*/ 449 h 2490"/>
                  <a:gd name="T48" fmla="*/ 4081 w 5280"/>
                  <a:gd name="T49" fmla="*/ 294 h 2490"/>
                  <a:gd name="T50" fmla="*/ 4243 w 5280"/>
                  <a:gd name="T51" fmla="*/ 233 h 2490"/>
                  <a:gd name="T52" fmla="*/ 4409 w 5280"/>
                  <a:gd name="T53" fmla="*/ 294 h 2490"/>
                  <a:gd name="T54" fmla="*/ 4551 w 5280"/>
                  <a:gd name="T55" fmla="*/ 550 h 2490"/>
                  <a:gd name="T56" fmla="*/ 4634 w 5280"/>
                  <a:gd name="T57" fmla="*/ 858 h 2490"/>
                  <a:gd name="T58" fmla="*/ 4904 w 5280"/>
                  <a:gd name="T59" fmla="*/ 762 h 2490"/>
                  <a:gd name="T60" fmla="*/ 5153 w 5280"/>
                  <a:gd name="T61" fmla="*/ 831 h 2490"/>
                  <a:gd name="T62" fmla="*/ 5266 w 5280"/>
                  <a:gd name="T63" fmla="*/ 1041 h 2490"/>
                  <a:gd name="T64" fmla="*/ 5154 w 5280"/>
                  <a:gd name="T65" fmla="*/ 1081 h 2490"/>
                  <a:gd name="T66" fmla="*/ 4941 w 5280"/>
                  <a:gd name="T67" fmla="*/ 1142 h 2490"/>
                  <a:gd name="T68" fmla="*/ 4858 w 5280"/>
                  <a:gd name="T69" fmla="*/ 1217 h 2490"/>
                  <a:gd name="T70" fmla="*/ 4693 w 5280"/>
                  <a:gd name="T71" fmla="*/ 1433 h 2490"/>
                  <a:gd name="T72" fmla="*/ 4488 w 5280"/>
                  <a:gd name="T73" fmla="*/ 1559 h 2490"/>
                  <a:gd name="T74" fmla="*/ 4309 w 5280"/>
                  <a:gd name="T75" fmla="*/ 1570 h 2490"/>
                  <a:gd name="T76" fmla="*/ 4091 w 5280"/>
                  <a:gd name="T77" fmla="*/ 1693 h 2490"/>
                  <a:gd name="T78" fmla="*/ 4222 w 5280"/>
                  <a:gd name="T79" fmla="*/ 1901 h 2490"/>
                  <a:gd name="T80" fmla="*/ 3973 w 5280"/>
                  <a:gd name="T81" fmla="*/ 2165 h 2490"/>
                  <a:gd name="T82" fmla="*/ 3674 w 5280"/>
                  <a:gd name="T83" fmla="*/ 2258 h 2490"/>
                  <a:gd name="T84" fmla="*/ 3247 w 5280"/>
                  <a:gd name="T85" fmla="*/ 2489 h 2490"/>
                  <a:gd name="T86" fmla="*/ 3017 w 5280"/>
                  <a:gd name="T87" fmla="*/ 2461 h 2490"/>
                  <a:gd name="T88" fmla="*/ 2588 w 5280"/>
                  <a:gd name="T89" fmla="*/ 2277 h 2490"/>
                  <a:gd name="T90" fmla="*/ 2249 w 5280"/>
                  <a:gd name="T91" fmla="*/ 2312 h 2490"/>
                  <a:gd name="T92" fmla="*/ 1742 w 5280"/>
                  <a:gd name="T93" fmla="*/ 2320 h 2490"/>
                  <a:gd name="T94" fmla="*/ 1573 w 5280"/>
                  <a:gd name="T95" fmla="*/ 2061 h 2490"/>
                  <a:gd name="T96" fmla="*/ 1492 w 5280"/>
                  <a:gd name="T97" fmla="*/ 1951 h 2490"/>
                  <a:gd name="T98" fmla="*/ 1292 w 5280"/>
                  <a:gd name="T99" fmla="*/ 1877 h 2490"/>
                  <a:gd name="T100" fmla="*/ 1050 w 5280"/>
                  <a:gd name="T101" fmla="*/ 1795 h 2490"/>
                  <a:gd name="T102" fmla="*/ 672 w 5280"/>
                  <a:gd name="T103" fmla="*/ 1697 h 2490"/>
                  <a:gd name="T104" fmla="*/ 692 w 5280"/>
                  <a:gd name="T105" fmla="*/ 1553 h 2490"/>
                  <a:gd name="T106" fmla="*/ 629 w 5280"/>
                  <a:gd name="T107" fmla="*/ 1384 h 2490"/>
                  <a:gd name="T108" fmla="*/ 538 w 5280"/>
                  <a:gd name="T109" fmla="*/ 1222 h 2490"/>
                  <a:gd name="T110" fmla="*/ 403 w 5280"/>
                  <a:gd name="T111" fmla="*/ 1179 h 2490"/>
                  <a:gd name="T112" fmla="*/ 264 w 5280"/>
                  <a:gd name="T113" fmla="*/ 1151 h 2490"/>
                  <a:gd name="T114" fmla="*/ 186 w 5280"/>
                  <a:gd name="T115" fmla="*/ 1127 h 2490"/>
                  <a:gd name="T116" fmla="*/ 55 w 5280"/>
                  <a:gd name="T117" fmla="*/ 1001 h 2490"/>
                  <a:gd name="T118" fmla="*/ 13 w 5280"/>
                  <a:gd name="T119" fmla="*/ 954 h 2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280" h="2490">
                    <a:moveTo>
                      <a:pt x="0" y="886"/>
                    </a:moveTo>
                    <a:lnTo>
                      <a:pt x="28" y="822"/>
                    </a:lnTo>
                    <a:lnTo>
                      <a:pt x="58" y="807"/>
                    </a:lnTo>
                    <a:lnTo>
                      <a:pt x="138" y="810"/>
                    </a:lnTo>
                    <a:lnTo>
                      <a:pt x="148" y="793"/>
                    </a:lnTo>
                    <a:lnTo>
                      <a:pt x="178" y="761"/>
                    </a:lnTo>
                    <a:lnTo>
                      <a:pt x="232" y="741"/>
                    </a:lnTo>
                    <a:lnTo>
                      <a:pt x="234" y="706"/>
                    </a:lnTo>
                    <a:lnTo>
                      <a:pt x="246" y="672"/>
                    </a:lnTo>
                    <a:lnTo>
                      <a:pt x="292" y="652"/>
                    </a:lnTo>
                    <a:lnTo>
                      <a:pt x="293" y="628"/>
                    </a:lnTo>
                    <a:lnTo>
                      <a:pt x="320" y="600"/>
                    </a:lnTo>
                    <a:lnTo>
                      <a:pt x="349" y="593"/>
                    </a:lnTo>
                    <a:lnTo>
                      <a:pt x="373" y="560"/>
                    </a:lnTo>
                    <a:lnTo>
                      <a:pt x="387" y="547"/>
                    </a:lnTo>
                    <a:lnTo>
                      <a:pt x="369" y="532"/>
                    </a:lnTo>
                    <a:lnTo>
                      <a:pt x="368" y="508"/>
                    </a:lnTo>
                    <a:lnTo>
                      <a:pt x="379" y="493"/>
                    </a:lnTo>
                    <a:lnTo>
                      <a:pt x="436" y="510"/>
                    </a:lnTo>
                    <a:lnTo>
                      <a:pt x="459" y="497"/>
                    </a:lnTo>
                    <a:lnTo>
                      <a:pt x="477" y="452"/>
                    </a:lnTo>
                    <a:lnTo>
                      <a:pt x="503" y="442"/>
                    </a:lnTo>
                    <a:lnTo>
                      <a:pt x="564" y="434"/>
                    </a:lnTo>
                    <a:lnTo>
                      <a:pt x="597" y="425"/>
                    </a:lnTo>
                    <a:lnTo>
                      <a:pt x="626" y="424"/>
                    </a:lnTo>
                    <a:lnTo>
                      <a:pt x="665" y="426"/>
                    </a:lnTo>
                    <a:lnTo>
                      <a:pt x="690" y="411"/>
                    </a:lnTo>
                    <a:lnTo>
                      <a:pt x="700" y="412"/>
                    </a:lnTo>
                    <a:lnTo>
                      <a:pt x="720" y="440"/>
                    </a:lnTo>
                    <a:lnTo>
                      <a:pt x="724" y="460"/>
                    </a:lnTo>
                    <a:lnTo>
                      <a:pt x="744" y="481"/>
                    </a:lnTo>
                    <a:lnTo>
                      <a:pt x="780" y="479"/>
                    </a:lnTo>
                    <a:lnTo>
                      <a:pt x="798" y="473"/>
                    </a:lnTo>
                    <a:lnTo>
                      <a:pt x="829" y="475"/>
                    </a:lnTo>
                    <a:lnTo>
                      <a:pt x="855" y="457"/>
                    </a:lnTo>
                    <a:lnTo>
                      <a:pt x="909" y="454"/>
                    </a:lnTo>
                    <a:lnTo>
                      <a:pt x="920" y="481"/>
                    </a:lnTo>
                    <a:lnTo>
                      <a:pt x="927" y="510"/>
                    </a:lnTo>
                    <a:lnTo>
                      <a:pt x="936" y="531"/>
                    </a:lnTo>
                    <a:lnTo>
                      <a:pt x="1020" y="580"/>
                    </a:lnTo>
                    <a:lnTo>
                      <a:pt x="1052" y="605"/>
                    </a:lnTo>
                    <a:lnTo>
                      <a:pt x="1114" y="634"/>
                    </a:lnTo>
                    <a:lnTo>
                      <a:pt x="1135" y="622"/>
                    </a:lnTo>
                    <a:lnTo>
                      <a:pt x="1170" y="609"/>
                    </a:lnTo>
                    <a:lnTo>
                      <a:pt x="1207" y="582"/>
                    </a:lnTo>
                    <a:lnTo>
                      <a:pt x="1237" y="579"/>
                    </a:lnTo>
                    <a:lnTo>
                      <a:pt x="1269" y="587"/>
                    </a:lnTo>
                    <a:lnTo>
                      <a:pt x="1295" y="605"/>
                    </a:lnTo>
                    <a:lnTo>
                      <a:pt x="1322" y="597"/>
                    </a:lnTo>
                    <a:lnTo>
                      <a:pt x="1396" y="598"/>
                    </a:lnTo>
                    <a:lnTo>
                      <a:pt x="1424" y="611"/>
                    </a:lnTo>
                    <a:lnTo>
                      <a:pt x="1456" y="608"/>
                    </a:lnTo>
                    <a:lnTo>
                      <a:pt x="1464" y="599"/>
                    </a:lnTo>
                    <a:lnTo>
                      <a:pt x="1496" y="605"/>
                    </a:lnTo>
                    <a:lnTo>
                      <a:pt x="1554" y="598"/>
                    </a:lnTo>
                    <a:lnTo>
                      <a:pt x="1585" y="547"/>
                    </a:lnTo>
                    <a:lnTo>
                      <a:pt x="1567" y="525"/>
                    </a:lnTo>
                    <a:lnTo>
                      <a:pt x="1533" y="501"/>
                    </a:lnTo>
                    <a:lnTo>
                      <a:pt x="1534" y="450"/>
                    </a:lnTo>
                    <a:lnTo>
                      <a:pt x="1544" y="395"/>
                    </a:lnTo>
                    <a:lnTo>
                      <a:pt x="1538" y="372"/>
                    </a:lnTo>
                    <a:lnTo>
                      <a:pt x="1505" y="362"/>
                    </a:lnTo>
                    <a:lnTo>
                      <a:pt x="1489" y="339"/>
                    </a:lnTo>
                    <a:lnTo>
                      <a:pt x="1439" y="326"/>
                    </a:lnTo>
                    <a:lnTo>
                      <a:pt x="1425" y="284"/>
                    </a:lnTo>
                    <a:lnTo>
                      <a:pt x="1427" y="199"/>
                    </a:lnTo>
                    <a:lnTo>
                      <a:pt x="1461" y="160"/>
                    </a:lnTo>
                    <a:lnTo>
                      <a:pt x="1461" y="134"/>
                    </a:lnTo>
                    <a:lnTo>
                      <a:pt x="1479" y="106"/>
                    </a:lnTo>
                    <a:lnTo>
                      <a:pt x="1507" y="96"/>
                    </a:lnTo>
                    <a:lnTo>
                      <a:pt x="1524" y="103"/>
                    </a:lnTo>
                    <a:lnTo>
                      <a:pt x="1536" y="74"/>
                    </a:lnTo>
                    <a:lnTo>
                      <a:pt x="1527" y="45"/>
                    </a:lnTo>
                    <a:lnTo>
                      <a:pt x="1531" y="18"/>
                    </a:lnTo>
                    <a:lnTo>
                      <a:pt x="1553" y="0"/>
                    </a:lnTo>
                    <a:lnTo>
                      <a:pt x="1587" y="1"/>
                    </a:lnTo>
                    <a:lnTo>
                      <a:pt x="1609" y="16"/>
                    </a:lnTo>
                    <a:lnTo>
                      <a:pt x="1654" y="29"/>
                    </a:lnTo>
                    <a:lnTo>
                      <a:pt x="1700" y="50"/>
                    </a:lnTo>
                    <a:lnTo>
                      <a:pt x="1706" y="62"/>
                    </a:lnTo>
                    <a:lnTo>
                      <a:pt x="1746" y="76"/>
                    </a:lnTo>
                    <a:lnTo>
                      <a:pt x="1788" y="79"/>
                    </a:lnTo>
                    <a:lnTo>
                      <a:pt x="1851" y="77"/>
                    </a:lnTo>
                    <a:lnTo>
                      <a:pt x="1873" y="93"/>
                    </a:lnTo>
                    <a:lnTo>
                      <a:pt x="1890" y="109"/>
                    </a:lnTo>
                    <a:lnTo>
                      <a:pt x="1934" y="113"/>
                    </a:lnTo>
                    <a:lnTo>
                      <a:pt x="1957" y="124"/>
                    </a:lnTo>
                    <a:lnTo>
                      <a:pt x="1987" y="129"/>
                    </a:lnTo>
                    <a:lnTo>
                      <a:pt x="2059" y="127"/>
                    </a:lnTo>
                    <a:lnTo>
                      <a:pt x="2087" y="138"/>
                    </a:lnTo>
                    <a:lnTo>
                      <a:pt x="2099" y="165"/>
                    </a:lnTo>
                    <a:lnTo>
                      <a:pt x="2099" y="187"/>
                    </a:lnTo>
                    <a:lnTo>
                      <a:pt x="2116" y="211"/>
                    </a:lnTo>
                    <a:lnTo>
                      <a:pt x="2116" y="235"/>
                    </a:lnTo>
                    <a:lnTo>
                      <a:pt x="2132" y="254"/>
                    </a:lnTo>
                    <a:lnTo>
                      <a:pt x="2150" y="292"/>
                    </a:lnTo>
                    <a:lnTo>
                      <a:pt x="2149" y="323"/>
                    </a:lnTo>
                    <a:lnTo>
                      <a:pt x="2169" y="340"/>
                    </a:lnTo>
                    <a:lnTo>
                      <a:pt x="2190" y="341"/>
                    </a:lnTo>
                    <a:lnTo>
                      <a:pt x="2225" y="372"/>
                    </a:lnTo>
                    <a:lnTo>
                      <a:pt x="2235" y="390"/>
                    </a:lnTo>
                    <a:lnTo>
                      <a:pt x="2285" y="406"/>
                    </a:lnTo>
                    <a:lnTo>
                      <a:pt x="2338" y="433"/>
                    </a:lnTo>
                    <a:lnTo>
                      <a:pt x="2361" y="434"/>
                    </a:lnTo>
                    <a:lnTo>
                      <a:pt x="2374" y="422"/>
                    </a:lnTo>
                    <a:lnTo>
                      <a:pt x="2426" y="424"/>
                    </a:lnTo>
                    <a:lnTo>
                      <a:pt x="2450" y="409"/>
                    </a:lnTo>
                    <a:lnTo>
                      <a:pt x="2474" y="410"/>
                    </a:lnTo>
                    <a:lnTo>
                      <a:pt x="2496" y="417"/>
                    </a:lnTo>
                    <a:lnTo>
                      <a:pt x="2518" y="410"/>
                    </a:lnTo>
                    <a:lnTo>
                      <a:pt x="2547" y="378"/>
                    </a:lnTo>
                    <a:lnTo>
                      <a:pt x="2597" y="363"/>
                    </a:lnTo>
                    <a:lnTo>
                      <a:pt x="2664" y="358"/>
                    </a:lnTo>
                    <a:lnTo>
                      <a:pt x="2699" y="337"/>
                    </a:lnTo>
                    <a:lnTo>
                      <a:pt x="2744" y="335"/>
                    </a:lnTo>
                    <a:lnTo>
                      <a:pt x="2787" y="323"/>
                    </a:lnTo>
                    <a:lnTo>
                      <a:pt x="2825" y="344"/>
                    </a:lnTo>
                    <a:lnTo>
                      <a:pt x="2875" y="349"/>
                    </a:lnTo>
                    <a:lnTo>
                      <a:pt x="2942" y="347"/>
                    </a:lnTo>
                    <a:lnTo>
                      <a:pt x="2977" y="397"/>
                    </a:lnTo>
                    <a:lnTo>
                      <a:pt x="3037" y="420"/>
                    </a:lnTo>
                    <a:lnTo>
                      <a:pt x="3087" y="419"/>
                    </a:lnTo>
                    <a:lnTo>
                      <a:pt x="3122" y="411"/>
                    </a:lnTo>
                    <a:lnTo>
                      <a:pt x="3139" y="426"/>
                    </a:lnTo>
                    <a:lnTo>
                      <a:pt x="3158" y="481"/>
                    </a:lnTo>
                    <a:lnTo>
                      <a:pt x="3193" y="505"/>
                    </a:lnTo>
                    <a:lnTo>
                      <a:pt x="3213" y="517"/>
                    </a:lnTo>
                    <a:lnTo>
                      <a:pt x="3236" y="522"/>
                    </a:lnTo>
                    <a:lnTo>
                      <a:pt x="3266" y="554"/>
                    </a:lnTo>
                    <a:lnTo>
                      <a:pt x="3291" y="555"/>
                    </a:lnTo>
                    <a:lnTo>
                      <a:pt x="3368" y="548"/>
                    </a:lnTo>
                    <a:lnTo>
                      <a:pt x="3436" y="567"/>
                    </a:lnTo>
                    <a:lnTo>
                      <a:pt x="3539" y="566"/>
                    </a:lnTo>
                    <a:lnTo>
                      <a:pt x="3582" y="560"/>
                    </a:lnTo>
                    <a:lnTo>
                      <a:pt x="3600" y="547"/>
                    </a:lnTo>
                    <a:lnTo>
                      <a:pt x="3638" y="547"/>
                    </a:lnTo>
                    <a:lnTo>
                      <a:pt x="3669" y="563"/>
                    </a:lnTo>
                    <a:lnTo>
                      <a:pt x="3689" y="561"/>
                    </a:lnTo>
                    <a:lnTo>
                      <a:pt x="3717" y="519"/>
                    </a:lnTo>
                    <a:lnTo>
                      <a:pt x="3780" y="482"/>
                    </a:lnTo>
                    <a:lnTo>
                      <a:pt x="3821" y="483"/>
                    </a:lnTo>
                    <a:lnTo>
                      <a:pt x="3847" y="451"/>
                    </a:lnTo>
                    <a:lnTo>
                      <a:pt x="3875" y="448"/>
                    </a:lnTo>
                    <a:lnTo>
                      <a:pt x="3954" y="449"/>
                    </a:lnTo>
                    <a:lnTo>
                      <a:pt x="3988" y="418"/>
                    </a:lnTo>
                    <a:lnTo>
                      <a:pt x="3998" y="384"/>
                    </a:lnTo>
                    <a:lnTo>
                      <a:pt x="3998" y="370"/>
                    </a:lnTo>
                    <a:lnTo>
                      <a:pt x="4020" y="335"/>
                    </a:lnTo>
                    <a:lnTo>
                      <a:pt x="4056" y="320"/>
                    </a:lnTo>
                    <a:lnTo>
                      <a:pt x="4081" y="294"/>
                    </a:lnTo>
                    <a:lnTo>
                      <a:pt x="4094" y="258"/>
                    </a:lnTo>
                    <a:lnTo>
                      <a:pt x="4120" y="233"/>
                    </a:lnTo>
                    <a:lnTo>
                      <a:pt x="4149" y="233"/>
                    </a:lnTo>
                    <a:lnTo>
                      <a:pt x="4161" y="242"/>
                    </a:lnTo>
                    <a:lnTo>
                      <a:pt x="4211" y="229"/>
                    </a:lnTo>
                    <a:lnTo>
                      <a:pt x="4243" y="233"/>
                    </a:lnTo>
                    <a:lnTo>
                      <a:pt x="4284" y="259"/>
                    </a:lnTo>
                    <a:lnTo>
                      <a:pt x="4304" y="289"/>
                    </a:lnTo>
                    <a:lnTo>
                      <a:pt x="4329" y="298"/>
                    </a:lnTo>
                    <a:lnTo>
                      <a:pt x="4361" y="281"/>
                    </a:lnTo>
                    <a:lnTo>
                      <a:pt x="4379" y="295"/>
                    </a:lnTo>
                    <a:lnTo>
                      <a:pt x="4409" y="294"/>
                    </a:lnTo>
                    <a:lnTo>
                      <a:pt x="4447" y="271"/>
                    </a:lnTo>
                    <a:lnTo>
                      <a:pt x="4448" y="254"/>
                    </a:lnTo>
                    <a:lnTo>
                      <a:pt x="4506" y="244"/>
                    </a:lnTo>
                    <a:lnTo>
                      <a:pt x="4570" y="264"/>
                    </a:lnTo>
                    <a:lnTo>
                      <a:pt x="4588" y="284"/>
                    </a:lnTo>
                    <a:lnTo>
                      <a:pt x="4551" y="550"/>
                    </a:lnTo>
                    <a:lnTo>
                      <a:pt x="4558" y="606"/>
                    </a:lnTo>
                    <a:lnTo>
                      <a:pt x="4543" y="656"/>
                    </a:lnTo>
                    <a:lnTo>
                      <a:pt x="4548" y="691"/>
                    </a:lnTo>
                    <a:lnTo>
                      <a:pt x="4526" y="765"/>
                    </a:lnTo>
                    <a:lnTo>
                      <a:pt x="4553" y="819"/>
                    </a:lnTo>
                    <a:lnTo>
                      <a:pt x="4634" y="858"/>
                    </a:lnTo>
                    <a:lnTo>
                      <a:pt x="4689" y="816"/>
                    </a:lnTo>
                    <a:lnTo>
                      <a:pt x="4758" y="816"/>
                    </a:lnTo>
                    <a:lnTo>
                      <a:pt x="4833" y="828"/>
                    </a:lnTo>
                    <a:lnTo>
                      <a:pt x="4867" y="863"/>
                    </a:lnTo>
                    <a:lnTo>
                      <a:pt x="4909" y="799"/>
                    </a:lnTo>
                    <a:lnTo>
                      <a:pt x="4904" y="762"/>
                    </a:lnTo>
                    <a:lnTo>
                      <a:pt x="4907" y="730"/>
                    </a:lnTo>
                    <a:lnTo>
                      <a:pt x="4953" y="715"/>
                    </a:lnTo>
                    <a:lnTo>
                      <a:pt x="4970" y="700"/>
                    </a:lnTo>
                    <a:lnTo>
                      <a:pt x="5047" y="719"/>
                    </a:lnTo>
                    <a:lnTo>
                      <a:pt x="5092" y="774"/>
                    </a:lnTo>
                    <a:lnTo>
                      <a:pt x="5153" y="831"/>
                    </a:lnTo>
                    <a:lnTo>
                      <a:pt x="5203" y="893"/>
                    </a:lnTo>
                    <a:lnTo>
                      <a:pt x="5266" y="938"/>
                    </a:lnTo>
                    <a:lnTo>
                      <a:pt x="5267" y="968"/>
                    </a:lnTo>
                    <a:lnTo>
                      <a:pt x="5280" y="992"/>
                    </a:lnTo>
                    <a:lnTo>
                      <a:pt x="5279" y="1021"/>
                    </a:lnTo>
                    <a:lnTo>
                      <a:pt x="5266" y="1041"/>
                    </a:lnTo>
                    <a:lnTo>
                      <a:pt x="5265" y="1064"/>
                    </a:lnTo>
                    <a:lnTo>
                      <a:pt x="5251" y="1085"/>
                    </a:lnTo>
                    <a:lnTo>
                      <a:pt x="5225" y="1079"/>
                    </a:lnTo>
                    <a:lnTo>
                      <a:pt x="5210" y="1063"/>
                    </a:lnTo>
                    <a:lnTo>
                      <a:pt x="5174" y="1068"/>
                    </a:lnTo>
                    <a:lnTo>
                      <a:pt x="5154" y="1081"/>
                    </a:lnTo>
                    <a:lnTo>
                      <a:pt x="5106" y="1061"/>
                    </a:lnTo>
                    <a:lnTo>
                      <a:pt x="5076" y="1067"/>
                    </a:lnTo>
                    <a:lnTo>
                      <a:pt x="5045" y="1110"/>
                    </a:lnTo>
                    <a:lnTo>
                      <a:pt x="4998" y="1147"/>
                    </a:lnTo>
                    <a:lnTo>
                      <a:pt x="4971" y="1165"/>
                    </a:lnTo>
                    <a:lnTo>
                      <a:pt x="4941" y="1142"/>
                    </a:lnTo>
                    <a:lnTo>
                      <a:pt x="4927" y="1146"/>
                    </a:lnTo>
                    <a:lnTo>
                      <a:pt x="4926" y="1178"/>
                    </a:lnTo>
                    <a:lnTo>
                      <a:pt x="4914" y="1196"/>
                    </a:lnTo>
                    <a:lnTo>
                      <a:pt x="4890" y="1199"/>
                    </a:lnTo>
                    <a:lnTo>
                      <a:pt x="4872" y="1196"/>
                    </a:lnTo>
                    <a:lnTo>
                      <a:pt x="4858" y="1217"/>
                    </a:lnTo>
                    <a:lnTo>
                      <a:pt x="4829" y="1263"/>
                    </a:lnTo>
                    <a:lnTo>
                      <a:pt x="4821" y="1315"/>
                    </a:lnTo>
                    <a:lnTo>
                      <a:pt x="4823" y="1351"/>
                    </a:lnTo>
                    <a:lnTo>
                      <a:pt x="4805" y="1372"/>
                    </a:lnTo>
                    <a:lnTo>
                      <a:pt x="4769" y="1381"/>
                    </a:lnTo>
                    <a:lnTo>
                      <a:pt x="4693" y="1433"/>
                    </a:lnTo>
                    <a:lnTo>
                      <a:pt x="4652" y="1433"/>
                    </a:lnTo>
                    <a:lnTo>
                      <a:pt x="4611" y="1425"/>
                    </a:lnTo>
                    <a:lnTo>
                      <a:pt x="4590" y="1439"/>
                    </a:lnTo>
                    <a:lnTo>
                      <a:pt x="4558" y="1507"/>
                    </a:lnTo>
                    <a:lnTo>
                      <a:pt x="4526" y="1530"/>
                    </a:lnTo>
                    <a:lnTo>
                      <a:pt x="4488" y="1559"/>
                    </a:lnTo>
                    <a:lnTo>
                      <a:pt x="4465" y="1584"/>
                    </a:lnTo>
                    <a:lnTo>
                      <a:pt x="4455" y="1611"/>
                    </a:lnTo>
                    <a:lnTo>
                      <a:pt x="4438" y="1615"/>
                    </a:lnTo>
                    <a:lnTo>
                      <a:pt x="4402" y="1597"/>
                    </a:lnTo>
                    <a:lnTo>
                      <a:pt x="4360" y="1588"/>
                    </a:lnTo>
                    <a:lnTo>
                      <a:pt x="4309" y="1570"/>
                    </a:lnTo>
                    <a:lnTo>
                      <a:pt x="4267" y="1541"/>
                    </a:lnTo>
                    <a:lnTo>
                      <a:pt x="4224" y="1539"/>
                    </a:lnTo>
                    <a:lnTo>
                      <a:pt x="4158" y="1553"/>
                    </a:lnTo>
                    <a:lnTo>
                      <a:pt x="4119" y="1582"/>
                    </a:lnTo>
                    <a:lnTo>
                      <a:pt x="4094" y="1618"/>
                    </a:lnTo>
                    <a:lnTo>
                      <a:pt x="4091" y="1693"/>
                    </a:lnTo>
                    <a:lnTo>
                      <a:pt x="4095" y="1730"/>
                    </a:lnTo>
                    <a:lnTo>
                      <a:pt x="4093" y="1754"/>
                    </a:lnTo>
                    <a:lnTo>
                      <a:pt x="4169" y="1804"/>
                    </a:lnTo>
                    <a:lnTo>
                      <a:pt x="4239" y="1847"/>
                    </a:lnTo>
                    <a:lnTo>
                      <a:pt x="4239" y="1869"/>
                    </a:lnTo>
                    <a:lnTo>
                      <a:pt x="4222" y="1901"/>
                    </a:lnTo>
                    <a:lnTo>
                      <a:pt x="4200" y="1933"/>
                    </a:lnTo>
                    <a:lnTo>
                      <a:pt x="4125" y="2018"/>
                    </a:lnTo>
                    <a:lnTo>
                      <a:pt x="4081" y="2091"/>
                    </a:lnTo>
                    <a:lnTo>
                      <a:pt x="4056" y="2147"/>
                    </a:lnTo>
                    <a:lnTo>
                      <a:pt x="4027" y="2147"/>
                    </a:lnTo>
                    <a:lnTo>
                      <a:pt x="3973" y="2165"/>
                    </a:lnTo>
                    <a:lnTo>
                      <a:pt x="3933" y="2167"/>
                    </a:lnTo>
                    <a:lnTo>
                      <a:pt x="3886" y="2198"/>
                    </a:lnTo>
                    <a:lnTo>
                      <a:pt x="3840" y="2233"/>
                    </a:lnTo>
                    <a:lnTo>
                      <a:pt x="3792" y="2235"/>
                    </a:lnTo>
                    <a:lnTo>
                      <a:pt x="3721" y="2242"/>
                    </a:lnTo>
                    <a:lnTo>
                      <a:pt x="3674" y="2258"/>
                    </a:lnTo>
                    <a:lnTo>
                      <a:pt x="3618" y="2275"/>
                    </a:lnTo>
                    <a:lnTo>
                      <a:pt x="3496" y="2318"/>
                    </a:lnTo>
                    <a:lnTo>
                      <a:pt x="3399" y="2350"/>
                    </a:lnTo>
                    <a:lnTo>
                      <a:pt x="3352" y="2403"/>
                    </a:lnTo>
                    <a:lnTo>
                      <a:pt x="3278" y="2463"/>
                    </a:lnTo>
                    <a:lnTo>
                      <a:pt x="3247" y="2489"/>
                    </a:lnTo>
                    <a:lnTo>
                      <a:pt x="3206" y="2490"/>
                    </a:lnTo>
                    <a:lnTo>
                      <a:pt x="3156" y="2475"/>
                    </a:lnTo>
                    <a:lnTo>
                      <a:pt x="3156" y="2457"/>
                    </a:lnTo>
                    <a:lnTo>
                      <a:pt x="3149" y="2431"/>
                    </a:lnTo>
                    <a:lnTo>
                      <a:pt x="3077" y="2452"/>
                    </a:lnTo>
                    <a:lnTo>
                      <a:pt x="3017" y="2461"/>
                    </a:lnTo>
                    <a:lnTo>
                      <a:pt x="2955" y="2428"/>
                    </a:lnTo>
                    <a:lnTo>
                      <a:pt x="2906" y="2424"/>
                    </a:lnTo>
                    <a:lnTo>
                      <a:pt x="2798" y="2383"/>
                    </a:lnTo>
                    <a:lnTo>
                      <a:pt x="2690" y="2333"/>
                    </a:lnTo>
                    <a:lnTo>
                      <a:pt x="2634" y="2278"/>
                    </a:lnTo>
                    <a:lnTo>
                      <a:pt x="2588" y="2277"/>
                    </a:lnTo>
                    <a:lnTo>
                      <a:pt x="2465" y="2263"/>
                    </a:lnTo>
                    <a:lnTo>
                      <a:pt x="2361" y="2265"/>
                    </a:lnTo>
                    <a:lnTo>
                      <a:pt x="2335" y="2259"/>
                    </a:lnTo>
                    <a:lnTo>
                      <a:pt x="2316" y="2272"/>
                    </a:lnTo>
                    <a:lnTo>
                      <a:pt x="2306" y="2290"/>
                    </a:lnTo>
                    <a:lnTo>
                      <a:pt x="2249" y="2312"/>
                    </a:lnTo>
                    <a:lnTo>
                      <a:pt x="2168" y="2320"/>
                    </a:lnTo>
                    <a:lnTo>
                      <a:pt x="2026" y="2308"/>
                    </a:lnTo>
                    <a:lnTo>
                      <a:pt x="1923" y="2314"/>
                    </a:lnTo>
                    <a:lnTo>
                      <a:pt x="1843" y="2309"/>
                    </a:lnTo>
                    <a:lnTo>
                      <a:pt x="1776" y="2316"/>
                    </a:lnTo>
                    <a:lnTo>
                      <a:pt x="1742" y="2320"/>
                    </a:lnTo>
                    <a:lnTo>
                      <a:pt x="1712" y="2310"/>
                    </a:lnTo>
                    <a:lnTo>
                      <a:pt x="1674" y="2236"/>
                    </a:lnTo>
                    <a:lnTo>
                      <a:pt x="1658" y="2199"/>
                    </a:lnTo>
                    <a:lnTo>
                      <a:pt x="1622" y="2146"/>
                    </a:lnTo>
                    <a:lnTo>
                      <a:pt x="1594" y="2110"/>
                    </a:lnTo>
                    <a:lnTo>
                      <a:pt x="1573" y="2061"/>
                    </a:lnTo>
                    <a:lnTo>
                      <a:pt x="1571" y="2039"/>
                    </a:lnTo>
                    <a:lnTo>
                      <a:pt x="1546" y="2013"/>
                    </a:lnTo>
                    <a:lnTo>
                      <a:pt x="1521" y="2003"/>
                    </a:lnTo>
                    <a:lnTo>
                      <a:pt x="1503" y="2001"/>
                    </a:lnTo>
                    <a:lnTo>
                      <a:pt x="1496" y="1982"/>
                    </a:lnTo>
                    <a:lnTo>
                      <a:pt x="1492" y="1951"/>
                    </a:lnTo>
                    <a:lnTo>
                      <a:pt x="1480" y="1947"/>
                    </a:lnTo>
                    <a:lnTo>
                      <a:pt x="1464" y="1951"/>
                    </a:lnTo>
                    <a:lnTo>
                      <a:pt x="1417" y="1950"/>
                    </a:lnTo>
                    <a:lnTo>
                      <a:pt x="1376" y="1926"/>
                    </a:lnTo>
                    <a:lnTo>
                      <a:pt x="1313" y="1881"/>
                    </a:lnTo>
                    <a:lnTo>
                      <a:pt x="1292" y="1877"/>
                    </a:lnTo>
                    <a:lnTo>
                      <a:pt x="1276" y="1877"/>
                    </a:lnTo>
                    <a:lnTo>
                      <a:pt x="1245" y="1872"/>
                    </a:lnTo>
                    <a:lnTo>
                      <a:pt x="1231" y="1852"/>
                    </a:lnTo>
                    <a:lnTo>
                      <a:pt x="1179" y="1817"/>
                    </a:lnTo>
                    <a:lnTo>
                      <a:pt x="1062" y="1792"/>
                    </a:lnTo>
                    <a:lnTo>
                      <a:pt x="1050" y="1795"/>
                    </a:lnTo>
                    <a:lnTo>
                      <a:pt x="1036" y="1807"/>
                    </a:lnTo>
                    <a:lnTo>
                      <a:pt x="989" y="1811"/>
                    </a:lnTo>
                    <a:lnTo>
                      <a:pt x="914" y="1813"/>
                    </a:lnTo>
                    <a:lnTo>
                      <a:pt x="747" y="1777"/>
                    </a:lnTo>
                    <a:lnTo>
                      <a:pt x="710" y="1756"/>
                    </a:lnTo>
                    <a:lnTo>
                      <a:pt x="672" y="1697"/>
                    </a:lnTo>
                    <a:lnTo>
                      <a:pt x="666" y="1670"/>
                    </a:lnTo>
                    <a:lnTo>
                      <a:pt x="666" y="1645"/>
                    </a:lnTo>
                    <a:lnTo>
                      <a:pt x="676" y="1626"/>
                    </a:lnTo>
                    <a:lnTo>
                      <a:pt x="701" y="1608"/>
                    </a:lnTo>
                    <a:lnTo>
                      <a:pt x="711" y="1577"/>
                    </a:lnTo>
                    <a:lnTo>
                      <a:pt x="692" y="1553"/>
                    </a:lnTo>
                    <a:lnTo>
                      <a:pt x="683" y="1513"/>
                    </a:lnTo>
                    <a:lnTo>
                      <a:pt x="691" y="1491"/>
                    </a:lnTo>
                    <a:lnTo>
                      <a:pt x="689" y="1453"/>
                    </a:lnTo>
                    <a:lnTo>
                      <a:pt x="675" y="1432"/>
                    </a:lnTo>
                    <a:lnTo>
                      <a:pt x="653" y="1397"/>
                    </a:lnTo>
                    <a:lnTo>
                      <a:pt x="629" y="1384"/>
                    </a:lnTo>
                    <a:lnTo>
                      <a:pt x="601" y="1362"/>
                    </a:lnTo>
                    <a:lnTo>
                      <a:pt x="590" y="1332"/>
                    </a:lnTo>
                    <a:lnTo>
                      <a:pt x="572" y="1307"/>
                    </a:lnTo>
                    <a:lnTo>
                      <a:pt x="562" y="1277"/>
                    </a:lnTo>
                    <a:lnTo>
                      <a:pt x="558" y="1250"/>
                    </a:lnTo>
                    <a:lnTo>
                      <a:pt x="538" y="1222"/>
                    </a:lnTo>
                    <a:lnTo>
                      <a:pt x="512" y="1200"/>
                    </a:lnTo>
                    <a:lnTo>
                      <a:pt x="486" y="1192"/>
                    </a:lnTo>
                    <a:lnTo>
                      <a:pt x="474" y="1172"/>
                    </a:lnTo>
                    <a:lnTo>
                      <a:pt x="445" y="1160"/>
                    </a:lnTo>
                    <a:lnTo>
                      <a:pt x="419" y="1162"/>
                    </a:lnTo>
                    <a:lnTo>
                      <a:pt x="403" y="1179"/>
                    </a:lnTo>
                    <a:lnTo>
                      <a:pt x="383" y="1187"/>
                    </a:lnTo>
                    <a:lnTo>
                      <a:pt x="366" y="1180"/>
                    </a:lnTo>
                    <a:lnTo>
                      <a:pt x="339" y="1150"/>
                    </a:lnTo>
                    <a:lnTo>
                      <a:pt x="330" y="1135"/>
                    </a:lnTo>
                    <a:lnTo>
                      <a:pt x="298" y="1135"/>
                    </a:lnTo>
                    <a:lnTo>
                      <a:pt x="264" y="1151"/>
                    </a:lnTo>
                    <a:lnTo>
                      <a:pt x="251" y="1166"/>
                    </a:lnTo>
                    <a:lnTo>
                      <a:pt x="244" y="1186"/>
                    </a:lnTo>
                    <a:lnTo>
                      <a:pt x="229" y="1186"/>
                    </a:lnTo>
                    <a:lnTo>
                      <a:pt x="195" y="1165"/>
                    </a:lnTo>
                    <a:lnTo>
                      <a:pt x="186" y="1140"/>
                    </a:lnTo>
                    <a:lnTo>
                      <a:pt x="186" y="1127"/>
                    </a:lnTo>
                    <a:lnTo>
                      <a:pt x="161" y="1098"/>
                    </a:lnTo>
                    <a:lnTo>
                      <a:pt x="127" y="1076"/>
                    </a:lnTo>
                    <a:lnTo>
                      <a:pt x="102" y="1047"/>
                    </a:lnTo>
                    <a:lnTo>
                      <a:pt x="82" y="1039"/>
                    </a:lnTo>
                    <a:lnTo>
                      <a:pt x="64" y="1023"/>
                    </a:lnTo>
                    <a:lnTo>
                      <a:pt x="55" y="1001"/>
                    </a:lnTo>
                    <a:lnTo>
                      <a:pt x="54" y="978"/>
                    </a:lnTo>
                    <a:lnTo>
                      <a:pt x="45" y="960"/>
                    </a:lnTo>
                    <a:lnTo>
                      <a:pt x="39" y="963"/>
                    </a:lnTo>
                    <a:lnTo>
                      <a:pt x="37" y="973"/>
                    </a:lnTo>
                    <a:lnTo>
                      <a:pt x="26" y="976"/>
                    </a:lnTo>
                    <a:lnTo>
                      <a:pt x="13" y="954"/>
                    </a:lnTo>
                    <a:lnTo>
                      <a:pt x="3" y="945"/>
                    </a:lnTo>
                    <a:lnTo>
                      <a:pt x="4" y="905"/>
                    </a:lnTo>
                    <a:lnTo>
                      <a:pt x="0" y="88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iṡ1íḋé">
                <a:extLst>
                  <a:ext uri="{FF2B5EF4-FFF2-40B4-BE49-F238E27FC236}">
                    <a16:creationId xmlns:a16="http://schemas.microsoft.com/office/drawing/2014/main" xmlns="" id="{2E032DE5-ED22-4A1E-8622-11705FB05CD9}"/>
                  </a:ext>
                </a:extLst>
              </p:cNvPr>
              <p:cNvSpPr/>
              <p:nvPr/>
            </p:nvSpPr>
            <p:spPr bwMode="auto">
              <a:xfrm>
                <a:off x="1403821" y="2674819"/>
                <a:ext cx="1056019" cy="554637"/>
              </a:xfrm>
              <a:custGeom>
                <a:avLst/>
                <a:gdLst>
                  <a:gd name="T0" fmla="*/ 158 w 6505"/>
                  <a:gd name="T1" fmla="*/ 1989 h 3417"/>
                  <a:gd name="T2" fmla="*/ 7 w 6505"/>
                  <a:gd name="T3" fmla="*/ 1591 h 3417"/>
                  <a:gd name="T4" fmla="*/ 311 w 6505"/>
                  <a:gd name="T5" fmla="*/ 1532 h 3417"/>
                  <a:gd name="T6" fmla="*/ 461 w 6505"/>
                  <a:gd name="T7" fmla="*/ 1227 h 3417"/>
                  <a:gd name="T8" fmla="*/ 630 w 6505"/>
                  <a:gd name="T9" fmla="*/ 1157 h 3417"/>
                  <a:gd name="T10" fmla="*/ 749 w 6505"/>
                  <a:gd name="T11" fmla="*/ 1125 h 3417"/>
                  <a:gd name="T12" fmla="*/ 1034 w 6505"/>
                  <a:gd name="T13" fmla="*/ 1224 h 3417"/>
                  <a:gd name="T14" fmla="*/ 1228 w 6505"/>
                  <a:gd name="T15" fmla="*/ 1291 h 3417"/>
                  <a:gd name="T16" fmla="*/ 1481 w 6505"/>
                  <a:gd name="T17" fmla="*/ 1225 h 3417"/>
                  <a:gd name="T18" fmla="*/ 1710 w 6505"/>
                  <a:gd name="T19" fmla="*/ 1216 h 3417"/>
                  <a:gd name="T20" fmla="*/ 1874 w 6505"/>
                  <a:gd name="T21" fmla="*/ 1307 h 3417"/>
                  <a:gd name="T22" fmla="*/ 2186 w 6505"/>
                  <a:gd name="T23" fmla="*/ 1296 h 3417"/>
                  <a:gd name="T24" fmla="*/ 2085 w 6505"/>
                  <a:gd name="T25" fmla="*/ 1025 h 3417"/>
                  <a:gd name="T26" fmla="*/ 2064 w 6505"/>
                  <a:gd name="T27" fmla="*/ 851 h 3417"/>
                  <a:gd name="T28" fmla="*/ 2199 w 6505"/>
                  <a:gd name="T29" fmla="*/ 640 h 3417"/>
                  <a:gd name="T30" fmla="*/ 2074 w 6505"/>
                  <a:gd name="T31" fmla="*/ 573 h 3417"/>
                  <a:gd name="T32" fmla="*/ 2182 w 6505"/>
                  <a:gd name="T33" fmla="*/ 487 h 3417"/>
                  <a:gd name="T34" fmla="*/ 2385 w 6505"/>
                  <a:gd name="T35" fmla="*/ 419 h 3417"/>
                  <a:gd name="T36" fmla="*/ 2686 w 6505"/>
                  <a:gd name="T37" fmla="*/ 336 h 3417"/>
                  <a:gd name="T38" fmla="*/ 2857 w 6505"/>
                  <a:gd name="T39" fmla="*/ 233 h 3417"/>
                  <a:gd name="T40" fmla="*/ 3130 w 6505"/>
                  <a:gd name="T41" fmla="*/ 94 h 3417"/>
                  <a:gd name="T42" fmla="*/ 3354 w 6505"/>
                  <a:gd name="T43" fmla="*/ 13 h 3417"/>
                  <a:gd name="T44" fmla="*/ 3596 w 6505"/>
                  <a:gd name="T45" fmla="*/ 157 h 3417"/>
                  <a:gd name="T46" fmla="*/ 3670 w 6505"/>
                  <a:gd name="T47" fmla="*/ 304 h 3417"/>
                  <a:gd name="T48" fmla="*/ 3810 w 6505"/>
                  <a:gd name="T49" fmla="*/ 264 h 3417"/>
                  <a:gd name="T50" fmla="*/ 3979 w 6505"/>
                  <a:gd name="T51" fmla="*/ 327 h 3417"/>
                  <a:gd name="T52" fmla="*/ 4093 w 6505"/>
                  <a:gd name="T53" fmla="*/ 408 h 3417"/>
                  <a:gd name="T54" fmla="*/ 4347 w 6505"/>
                  <a:gd name="T55" fmla="*/ 290 h 3417"/>
                  <a:gd name="T56" fmla="*/ 4512 w 6505"/>
                  <a:gd name="T57" fmla="*/ 241 h 3417"/>
                  <a:gd name="T58" fmla="*/ 5294 w 6505"/>
                  <a:gd name="T59" fmla="*/ 940 h 3417"/>
                  <a:gd name="T60" fmla="*/ 5513 w 6505"/>
                  <a:gd name="T61" fmla="*/ 1013 h 3417"/>
                  <a:gd name="T62" fmla="*/ 5778 w 6505"/>
                  <a:gd name="T63" fmla="*/ 954 h 3417"/>
                  <a:gd name="T64" fmla="*/ 6056 w 6505"/>
                  <a:gd name="T65" fmla="*/ 1143 h 3417"/>
                  <a:gd name="T66" fmla="*/ 6161 w 6505"/>
                  <a:gd name="T67" fmla="*/ 1280 h 3417"/>
                  <a:gd name="T68" fmla="*/ 6379 w 6505"/>
                  <a:gd name="T69" fmla="*/ 1264 h 3417"/>
                  <a:gd name="T70" fmla="*/ 6410 w 6505"/>
                  <a:gd name="T71" fmla="*/ 1478 h 3417"/>
                  <a:gd name="T72" fmla="*/ 6321 w 6505"/>
                  <a:gd name="T73" fmla="*/ 1850 h 3417"/>
                  <a:gd name="T74" fmla="*/ 5997 w 6505"/>
                  <a:gd name="T75" fmla="*/ 1868 h 3417"/>
                  <a:gd name="T76" fmla="*/ 5901 w 6505"/>
                  <a:gd name="T77" fmla="*/ 2248 h 3417"/>
                  <a:gd name="T78" fmla="*/ 5769 w 6505"/>
                  <a:gd name="T79" fmla="*/ 2341 h 3417"/>
                  <a:gd name="T80" fmla="*/ 5612 w 6505"/>
                  <a:gd name="T81" fmla="*/ 2450 h 3417"/>
                  <a:gd name="T82" fmla="*/ 5706 w 6505"/>
                  <a:gd name="T83" fmla="*/ 2710 h 3417"/>
                  <a:gd name="T84" fmla="*/ 5703 w 6505"/>
                  <a:gd name="T85" fmla="*/ 2985 h 3417"/>
                  <a:gd name="T86" fmla="*/ 5093 w 6505"/>
                  <a:gd name="T87" fmla="*/ 2887 h 3417"/>
                  <a:gd name="T88" fmla="*/ 4678 w 6505"/>
                  <a:gd name="T89" fmla="*/ 2880 h 3417"/>
                  <a:gd name="T90" fmla="*/ 4315 w 6505"/>
                  <a:gd name="T91" fmla="*/ 3002 h 3417"/>
                  <a:gd name="T92" fmla="*/ 4091 w 6505"/>
                  <a:gd name="T93" fmla="*/ 3127 h 3417"/>
                  <a:gd name="T94" fmla="*/ 3674 w 6505"/>
                  <a:gd name="T95" fmla="*/ 3357 h 3417"/>
                  <a:gd name="T96" fmla="*/ 2892 w 6505"/>
                  <a:gd name="T97" fmla="*/ 2789 h 3417"/>
                  <a:gd name="T98" fmla="*/ 1598 w 6505"/>
                  <a:gd name="T99" fmla="*/ 3289 h 3417"/>
                  <a:gd name="T100" fmla="*/ 1188 w 6505"/>
                  <a:gd name="T101" fmla="*/ 3130 h 3417"/>
                  <a:gd name="T102" fmla="*/ 1018 w 6505"/>
                  <a:gd name="T103" fmla="*/ 3056 h 3417"/>
                  <a:gd name="T104" fmla="*/ 873 w 6505"/>
                  <a:gd name="T105" fmla="*/ 2880 h 3417"/>
                  <a:gd name="T106" fmla="*/ 755 w 6505"/>
                  <a:gd name="T107" fmla="*/ 2729 h 3417"/>
                  <a:gd name="T108" fmla="*/ 942 w 6505"/>
                  <a:gd name="T109" fmla="*/ 2726 h 3417"/>
                  <a:gd name="T110" fmla="*/ 865 w 6505"/>
                  <a:gd name="T111" fmla="*/ 2569 h 3417"/>
                  <a:gd name="T112" fmla="*/ 1094 w 6505"/>
                  <a:gd name="T113" fmla="*/ 2529 h 3417"/>
                  <a:gd name="T114" fmla="*/ 1138 w 6505"/>
                  <a:gd name="T115" fmla="*/ 2417 h 3417"/>
                  <a:gd name="T116" fmla="*/ 1126 w 6505"/>
                  <a:gd name="T117" fmla="*/ 2231 h 3417"/>
                  <a:gd name="T118" fmla="*/ 958 w 6505"/>
                  <a:gd name="T119" fmla="*/ 2199 h 3417"/>
                  <a:gd name="T120" fmla="*/ 860 w 6505"/>
                  <a:gd name="T121" fmla="*/ 2159 h 3417"/>
                  <a:gd name="T122" fmla="*/ 696 w 6505"/>
                  <a:gd name="T123" fmla="*/ 2204 h 3417"/>
                  <a:gd name="T124" fmla="*/ 553 w 6505"/>
                  <a:gd name="T125" fmla="*/ 2292 h 3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505" h="3417">
                    <a:moveTo>
                      <a:pt x="499" y="2293"/>
                    </a:moveTo>
                    <a:lnTo>
                      <a:pt x="455" y="2264"/>
                    </a:lnTo>
                    <a:lnTo>
                      <a:pt x="410" y="2279"/>
                    </a:lnTo>
                    <a:lnTo>
                      <a:pt x="348" y="2237"/>
                    </a:lnTo>
                    <a:lnTo>
                      <a:pt x="352" y="2209"/>
                    </a:lnTo>
                    <a:lnTo>
                      <a:pt x="417" y="2209"/>
                    </a:lnTo>
                    <a:lnTo>
                      <a:pt x="348" y="2093"/>
                    </a:lnTo>
                    <a:lnTo>
                      <a:pt x="269" y="2019"/>
                    </a:lnTo>
                    <a:lnTo>
                      <a:pt x="158" y="1989"/>
                    </a:lnTo>
                    <a:lnTo>
                      <a:pt x="144" y="2014"/>
                    </a:lnTo>
                    <a:lnTo>
                      <a:pt x="89" y="1967"/>
                    </a:lnTo>
                    <a:lnTo>
                      <a:pt x="100" y="1941"/>
                    </a:lnTo>
                    <a:lnTo>
                      <a:pt x="70" y="1893"/>
                    </a:lnTo>
                    <a:lnTo>
                      <a:pt x="0" y="1866"/>
                    </a:lnTo>
                    <a:lnTo>
                      <a:pt x="26" y="1807"/>
                    </a:lnTo>
                    <a:lnTo>
                      <a:pt x="40" y="1701"/>
                    </a:lnTo>
                    <a:lnTo>
                      <a:pt x="15" y="1675"/>
                    </a:lnTo>
                    <a:lnTo>
                      <a:pt x="7" y="1591"/>
                    </a:lnTo>
                    <a:lnTo>
                      <a:pt x="39" y="1575"/>
                    </a:lnTo>
                    <a:lnTo>
                      <a:pt x="85" y="1518"/>
                    </a:lnTo>
                    <a:lnTo>
                      <a:pt x="85" y="1475"/>
                    </a:lnTo>
                    <a:lnTo>
                      <a:pt x="109" y="1443"/>
                    </a:lnTo>
                    <a:lnTo>
                      <a:pt x="201" y="1526"/>
                    </a:lnTo>
                    <a:lnTo>
                      <a:pt x="212" y="1557"/>
                    </a:lnTo>
                    <a:lnTo>
                      <a:pt x="263" y="1589"/>
                    </a:lnTo>
                    <a:lnTo>
                      <a:pt x="317" y="1584"/>
                    </a:lnTo>
                    <a:lnTo>
                      <a:pt x="311" y="1532"/>
                    </a:lnTo>
                    <a:lnTo>
                      <a:pt x="331" y="1515"/>
                    </a:lnTo>
                    <a:lnTo>
                      <a:pt x="292" y="1378"/>
                    </a:lnTo>
                    <a:lnTo>
                      <a:pt x="346" y="1372"/>
                    </a:lnTo>
                    <a:lnTo>
                      <a:pt x="401" y="1372"/>
                    </a:lnTo>
                    <a:lnTo>
                      <a:pt x="401" y="1331"/>
                    </a:lnTo>
                    <a:lnTo>
                      <a:pt x="376" y="1300"/>
                    </a:lnTo>
                    <a:lnTo>
                      <a:pt x="387" y="1261"/>
                    </a:lnTo>
                    <a:lnTo>
                      <a:pt x="438" y="1229"/>
                    </a:lnTo>
                    <a:lnTo>
                      <a:pt x="461" y="1227"/>
                    </a:lnTo>
                    <a:lnTo>
                      <a:pt x="477" y="1182"/>
                    </a:lnTo>
                    <a:lnTo>
                      <a:pt x="503" y="1162"/>
                    </a:lnTo>
                    <a:lnTo>
                      <a:pt x="539" y="1171"/>
                    </a:lnTo>
                    <a:lnTo>
                      <a:pt x="544" y="1141"/>
                    </a:lnTo>
                    <a:lnTo>
                      <a:pt x="535" y="1110"/>
                    </a:lnTo>
                    <a:lnTo>
                      <a:pt x="544" y="1088"/>
                    </a:lnTo>
                    <a:lnTo>
                      <a:pt x="594" y="1118"/>
                    </a:lnTo>
                    <a:lnTo>
                      <a:pt x="635" y="1134"/>
                    </a:lnTo>
                    <a:lnTo>
                      <a:pt x="630" y="1157"/>
                    </a:lnTo>
                    <a:lnTo>
                      <a:pt x="607" y="1186"/>
                    </a:lnTo>
                    <a:lnTo>
                      <a:pt x="624" y="1202"/>
                    </a:lnTo>
                    <a:lnTo>
                      <a:pt x="656" y="1184"/>
                    </a:lnTo>
                    <a:lnTo>
                      <a:pt x="664" y="1158"/>
                    </a:lnTo>
                    <a:lnTo>
                      <a:pt x="688" y="1144"/>
                    </a:lnTo>
                    <a:lnTo>
                      <a:pt x="689" y="1173"/>
                    </a:lnTo>
                    <a:lnTo>
                      <a:pt x="711" y="1150"/>
                    </a:lnTo>
                    <a:lnTo>
                      <a:pt x="717" y="1128"/>
                    </a:lnTo>
                    <a:lnTo>
                      <a:pt x="749" y="1125"/>
                    </a:lnTo>
                    <a:lnTo>
                      <a:pt x="785" y="1100"/>
                    </a:lnTo>
                    <a:lnTo>
                      <a:pt x="816" y="1099"/>
                    </a:lnTo>
                    <a:lnTo>
                      <a:pt x="835" y="1145"/>
                    </a:lnTo>
                    <a:lnTo>
                      <a:pt x="873" y="1170"/>
                    </a:lnTo>
                    <a:lnTo>
                      <a:pt x="934" y="1151"/>
                    </a:lnTo>
                    <a:lnTo>
                      <a:pt x="963" y="1152"/>
                    </a:lnTo>
                    <a:lnTo>
                      <a:pt x="980" y="1178"/>
                    </a:lnTo>
                    <a:lnTo>
                      <a:pt x="1000" y="1180"/>
                    </a:lnTo>
                    <a:lnTo>
                      <a:pt x="1034" y="1224"/>
                    </a:lnTo>
                    <a:lnTo>
                      <a:pt x="1071" y="1224"/>
                    </a:lnTo>
                    <a:lnTo>
                      <a:pt x="1099" y="1260"/>
                    </a:lnTo>
                    <a:lnTo>
                      <a:pt x="1146" y="1295"/>
                    </a:lnTo>
                    <a:lnTo>
                      <a:pt x="1174" y="1298"/>
                    </a:lnTo>
                    <a:lnTo>
                      <a:pt x="1187" y="1321"/>
                    </a:lnTo>
                    <a:lnTo>
                      <a:pt x="1189" y="1360"/>
                    </a:lnTo>
                    <a:lnTo>
                      <a:pt x="1210" y="1367"/>
                    </a:lnTo>
                    <a:lnTo>
                      <a:pt x="1231" y="1333"/>
                    </a:lnTo>
                    <a:lnTo>
                      <a:pt x="1228" y="1291"/>
                    </a:lnTo>
                    <a:lnTo>
                      <a:pt x="1261" y="1270"/>
                    </a:lnTo>
                    <a:lnTo>
                      <a:pt x="1285" y="1304"/>
                    </a:lnTo>
                    <a:lnTo>
                      <a:pt x="1350" y="1313"/>
                    </a:lnTo>
                    <a:lnTo>
                      <a:pt x="1370" y="1345"/>
                    </a:lnTo>
                    <a:lnTo>
                      <a:pt x="1397" y="1356"/>
                    </a:lnTo>
                    <a:lnTo>
                      <a:pt x="1439" y="1325"/>
                    </a:lnTo>
                    <a:lnTo>
                      <a:pt x="1442" y="1261"/>
                    </a:lnTo>
                    <a:lnTo>
                      <a:pt x="1478" y="1257"/>
                    </a:lnTo>
                    <a:lnTo>
                      <a:pt x="1481" y="1225"/>
                    </a:lnTo>
                    <a:lnTo>
                      <a:pt x="1508" y="1216"/>
                    </a:lnTo>
                    <a:lnTo>
                      <a:pt x="1527" y="1242"/>
                    </a:lnTo>
                    <a:lnTo>
                      <a:pt x="1543" y="1213"/>
                    </a:lnTo>
                    <a:lnTo>
                      <a:pt x="1582" y="1207"/>
                    </a:lnTo>
                    <a:lnTo>
                      <a:pt x="1631" y="1253"/>
                    </a:lnTo>
                    <a:lnTo>
                      <a:pt x="1641" y="1271"/>
                    </a:lnTo>
                    <a:lnTo>
                      <a:pt x="1689" y="1267"/>
                    </a:lnTo>
                    <a:lnTo>
                      <a:pt x="1683" y="1225"/>
                    </a:lnTo>
                    <a:lnTo>
                      <a:pt x="1710" y="1216"/>
                    </a:lnTo>
                    <a:lnTo>
                      <a:pt x="1748" y="1220"/>
                    </a:lnTo>
                    <a:lnTo>
                      <a:pt x="1767" y="1196"/>
                    </a:lnTo>
                    <a:lnTo>
                      <a:pt x="1808" y="1219"/>
                    </a:lnTo>
                    <a:lnTo>
                      <a:pt x="1833" y="1231"/>
                    </a:lnTo>
                    <a:lnTo>
                      <a:pt x="1821" y="1255"/>
                    </a:lnTo>
                    <a:lnTo>
                      <a:pt x="1796" y="1268"/>
                    </a:lnTo>
                    <a:lnTo>
                      <a:pt x="1828" y="1307"/>
                    </a:lnTo>
                    <a:lnTo>
                      <a:pt x="1859" y="1317"/>
                    </a:lnTo>
                    <a:lnTo>
                      <a:pt x="1874" y="1307"/>
                    </a:lnTo>
                    <a:lnTo>
                      <a:pt x="1897" y="1321"/>
                    </a:lnTo>
                    <a:lnTo>
                      <a:pt x="1950" y="1318"/>
                    </a:lnTo>
                    <a:lnTo>
                      <a:pt x="2009" y="1352"/>
                    </a:lnTo>
                    <a:lnTo>
                      <a:pt x="2048" y="1344"/>
                    </a:lnTo>
                    <a:lnTo>
                      <a:pt x="2065" y="1309"/>
                    </a:lnTo>
                    <a:lnTo>
                      <a:pt x="2068" y="1275"/>
                    </a:lnTo>
                    <a:lnTo>
                      <a:pt x="2085" y="1260"/>
                    </a:lnTo>
                    <a:lnTo>
                      <a:pt x="2138" y="1292"/>
                    </a:lnTo>
                    <a:lnTo>
                      <a:pt x="2186" y="1296"/>
                    </a:lnTo>
                    <a:lnTo>
                      <a:pt x="2244" y="1276"/>
                    </a:lnTo>
                    <a:lnTo>
                      <a:pt x="2260" y="1248"/>
                    </a:lnTo>
                    <a:lnTo>
                      <a:pt x="2251" y="1114"/>
                    </a:lnTo>
                    <a:lnTo>
                      <a:pt x="2235" y="1101"/>
                    </a:lnTo>
                    <a:lnTo>
                      <a:pt x="2185" y="1100"/>
                    </a:lnTo>
                    <a:lnTo>
                      <a:pt x="2153" y="1075"/>
                    </a:lnTo>
                    <a:lnTo>
                      <a:pt x="2147" y="1056"/>
                    </a:lnTo>
                    <a:lnTo>
                      <a:pt x="2108" y="1047"/>
                    </a:lnTo>
                    <a:lnTo>
                      <a:pt x="2085" y="1025"/>
                    </a:lnTo>
                    <a:lnTo>
                      <a:pt x="2044" y="1025"/>
                    </a:lnTo>
                    <a:lnTo>
                      <a:pt x="2042" y="1003"/>
                    </a:lnTo>
                    <a:lnTo>
                      <a:pt x="2031" y="982"/>
                    </a:lnTo>
                    <a:lnTo>
                      <a:pt x="2036" y="965"/>
                    </a:lnTo>
                    <a:lnTo>
                      <a:pt x="2067" y="961"/>
                    </a:lnTo>
                    <a:lnTo>
                      <a:pt x="2073" y="925"/>
                    </a:lnTo>
                    <a:lnTo>
                      <a:pt x="2099" y="894"/>
                    </a:lnTo>
                    <a:lnTo>
                      <a:pt x="2089" y="855"/>
                    </a:lnTo>
                    <a:lnTo>
                      <a:pt x="2064" y="851"/>
                    </a:lnTo>
                    <a:lnTo>
                      <a:pt x="2062" y="814"/>
                    </a:lnTo>
                    <a:lnTo>
                      <a:pt x="2100" y="758"/>
                    </a:lnTo>
                    <a:lnTo>
                      <a:pt x="2139" y="723"/>
                    </a:lnTo>
                    <a:lnTo>
                      <a:pt x="2211" y="715"/>
                    </a:lnTo>
                    <a:lnTo>
                      <a:pt x="2240" y="725"/>
                    </a:lnTo>
                    <a:lnTo>
                      <a:pt x="2259" y="712"/>
                    </a:lnTo>
                    <a:lnTo>
                      <a:pt x="2260" y="677"/>
                    </a:lnTo>
                    <a:lnTo>
                      <a:pt x="2227" y="668"/>
                    </a:lnTo>
                    <a:lnTo>
                      <a:pt x="2199" y="640"/>
                    </a:lnTo>
                    <a:lnTo>
                      <a:pt x="2173" y="641"/>
                    </a:lnTo>
                    <a:lnTo>
                      <a:pt x="2151" y="657"/>
                    </a:lnTo>
                    <a:lnTo>
                      <a:pt x="2117" y="643"/>
                    </a:lnTo>
                    <a:lnTo>
                      <a:pt x="2074" y="641"/>
                    </a:lnTo>
                    <a:lnTo>
                      <a:pt x="2070" y="619"/>
                    </a:lnTo>
                    <a:lnTo>
                      <a:pt x="2085" y="606"/>
                    </a:lnTo>
                    <a:lnTo>
                      <a:pt x="2131" y="604"/>
                    </a:lnTo>
                    <a:lnTo>
                      <a:pt x="2117" y="567"/>
                    </a:lnTo>
                    <a:lnTo>
                      <a:pt x="2074" y="573"/>
                    </a:lnTo>
                    <a:lnTo>
                      <a:pt x="2043" y="565"/>
                    </a:lnTo>
                    <a:lnTo>
                      <a:pt x="2059" y="547"/>
                    </a:lnTo>
                    <a:lnTo>
                      <a:pt x="2040" y="507"/>
                    </a:lnTo>
                    <a:lnTo>
                      <a:pt x="2053" y="496"/>
                    </a:lnTo>
                    <a:lnTo>
                      <a:pt x="2089" y="493"/>
                    </a:lnTo>
                    <a:lnTo>
                      <a:pt x="2107" y="472"/>
                    </a:lnTo>
                    <a:lnTo>
                      <a:pt x="2132" y="473"/>
                    </a:lnTo>
                    <a:lnTo>
                      <a:pt x="2143" y="492"/>
                    </a:lnTo>
                    <a:lnTo>
                      <a:pt x="2182" y="487"/>
                    </a:lnTo>
                    <a:lnTo>
                      <a:pt x="2213" y="509"/>
                    </a:lnTo>
                    <a:lnTo>
                      <a:pt x="2227" y="492"/>
                    </a:lnTo>
                    <a:lnTo>
                      <a:pt x="2227" y="471"/>
                    </a:lnTo>
                    <a:lnTo>
                      <a:pt x="2256" y="453"/>
                    </a:lnTo>
                    <a:lnTo>
                      <a:pt x="2287" y="454"/>
                    </a:lnTo>
                    <a:lnTo>
                      <a:pt x="2307" y="485"/>
                    </a:lnTo>
                    <a:lnTo>
                      <a:pt x="2323" y="462"/>
                    </a:lnTo>
                    <a:lnTo>
                      <a:pt x="2327" y="437"/>
                    </a:lnTo>
                    <a:lnTo>
                      <a:pt x="2385" y="419"/>
                    </a:lnTo>
                    <a:lnTo>
                      <a:pt x="2426" y="416"/>
                    </a:lnTo>
                    <a:lnTo>
                      <a:pt x="2469" y="394"/>
                    </a:lnTo>
                    <a:lnTo>
                      <a:pt x="2514" y="391"/>
                    </a:lnTo>
                    <a:lnTo>
                      <a:pt x="2522" y="376"/>
                    </a:lnTo>
                    <a:lnTo>
                      <a:pt x="2568" y="348"/>
                    </a:lnTo>
                    <a:lnTo>
                      <a:pt x="2610" y="347"/>
                    </a:lnTo>
                    <a:lnTo>
                      <a:pt x="2637" y="328"/>
                    </a:lnTo>
                    <a:lnTo>
                      <a:pt x="2662" y="325"/>
                    </a:lnTo>
                    <a:lnTo>
                      <a:pt x="2686" y="336"/>
                    </a:lnTo>
                    <a:lnTo>
                      <a:pt x="2699" y="323"/>
                    </a:lnTo>
                    <a:lnTo>
                      <a:pt x="2698" y="287"/>
                    </a:lnTo>
                    <a:lnTo>
                      <a:pt x="2717" y="270"/>
                    </a:lnTo>
                    <a:lnTo>
                      <a:pt x="2754" y="270"/>
                    </a:lnTo>
                    <a:lnTo>
                      <a:pt x="2759" y="248"/>
                    </a:lnTo>
                    <a:lnTo>
                      <a:pt x="2781" y="230"/>
                    </a:lnTo>
                    <a:lnTo>
                      <a:pt x="2800" y="246"/>
                    </a:lnTo>
                    <a:lnTo>
                      <a:pt x="2824" y="251"/>
                    </a:lnTo>
                    <a:lnTo>
                      <a:pt x="2857" y="233"/>
                    </a:lnTo>
                    <a:lnTo>
                      <a:pt x="2895" y="220"/>
                    </a:lnTo>
                    <a:lnTo>
                      <a:pt x="2968" y="171"/>
                    </a:lnTo>
                    <a:lnTo>
                      <a:pt x="2984" y="171"/>
                    </a:lnTo>
                    <a:lnTo>
                      <a:pt x="3000" y="160"/>
                    </a:lnTo>
                    <a:lnTo>
                      <a:pt x="3040" y="153"/>
                    </a:lnTo>
                    <a:lnTo>
                      <a:pt x="3064" y="122"/>
                    </a:lnTo>
                    <a:lnTo>
                      <a:pt x="3086" y="128"/>
                    </a:lnTo>
                    <a:lnTo>
                      <a:pt x="3131" y="119"/>
                    </a:lnTo>
                    <a:lnTo>
                      <a:pt x="3130" y="94"/>
                    </a:lnTo>
                    <a:lnTo>
                      <a:pt x="3114" y="67"/>
                    </a:lnTo>
                    <a:lnTo>
                      <a:pt x="3133" y="58"/>
                    </a:lnTo>
                    <a:lnTo>
                      <a:pt x="3179" y="56"/>
                    </a:lnTo>
                    <a:lnTo>
                      <a:pt x="3188" y="22"/>
                    </a:lnTo>
                    <a:lnTo>
                      <a:pt x="3219" y="5"/>
                    </a:lnTo>
                    <a:lnTo>
                      <a:pt x="3240" y="9"/>
                    </a:lnTo>
                    <a:lnTo>
                      <a:pt x="3266" y="0"/>
                    </a:lnTo>
                    <a:lnTo>
                      <a:pt x="3308" y="17"/>
                    </a:lnTo>
                    <a:lnTo>
                      <a:pt x="3354" y="13"/>
                    </a:lnTo>
                    <a:lnTo>
                      <a:pt x="3396" y="40"/>
                    </a:lnTo>
                    <a:lnTo>
                      <a:pt x="3437" y="40"/>
                    </a:lnTo>
                    <a:lnTo>
                      <a:pt x="3475" y="23"/>
                    </a:lnTo>
                    <a:lnTo>
                      <a:pt x="3510" y="26"/>
                    </a:lnTo>
                    <a:lnTo>
                      <a:pt x="3524" y="68"/>
                    </a:lnTo>
                    <a:lnTo>
                      <a:pt x="3537" y="79"/>
                    </a:lnTo>
                    <a:lnTo>
                      <a:pt x="3550" y="115"/>
                    </a:lnTo>
                    <a:lnTo>
                      <a:pt x="3573" y="144"/>
                    </a:lnTo>
                    <a:lnTo>
                      <a:pt x="3596" y="157"/>
                    </a:lnTo>
                    <a:lnTo>
                      <a:pt x="3600" y="175"/>
                    </a:lnTo>
                    <a:lnTo>
                      <a:pt x="3591" y="205"/>
                    </a:lnTo>
                    <a:lnTo>
                      <a:pt x="3598" y="238"/>
                    </a:lnTo>
                    <a:lnTo>
                      <a:pt x="3596" y="250"/>
                    </a:lnTo>
                    <a:lnTo>
                      <a:pt x="3569" y="257"/>
                    </a:lnTo>
                    <a:lnTo>
                      <a:pt x="3585" y="290"/>
                    </a:lnTo>
                    <a:lnTo>
                      <a:pt x="3605" y="305"/>
                    </a:lnTo>
                    <a:lnTo>
                      <a:pt x="3643" y="282"/>
                    </a:lnTo>
                    <a:lnTo>
                      <a:pt x="3670" y="304"/>
                    </a:lnTo>
                    <a:lnTo>
                      <a:pt x="3688" y="297"/>
                    </a:lnTo>
                    <a:lnTo>
                      <a:pt x="3695" y="264"/>
                    </a:lnTo>
                    <a:lnTo>
                      <a:pt x="3716" y="254"/>
                    </a:lnTo>
                    <a:lnTo>
                      <a:pt x="3728" y="289"/>
                    </a:lnTo>
                    <a:lnTo>
                      <a:pt x="3749" y="289"/>
                    </a:lnTo>
                    <a:lnTo>
                      <a:pt x="3753" y="263"/>
                    </a:lnTo>
                    <a:lnTo>
                      <a:pt x="3740" y="228"/>
                    </a:lnTo>
                    <a:lnTo>
                      <a:pt x="3751" y="220"/>
                    </a:lnTo>
                    <a:lnTo>
                      <a:pt x="3810" y="264"/>
                    </a:lnTo>
                    <a:lnTo>
                      <a:pt x="3817" y="318"/>
                    </a:lnTo>
                    <a:lnTo>
                      <a:pt x="3838" y="361"/>
                    </a:lnTo>
                    <a:lnTo>
                      <a:pt x="3859" y="359"/>
                    </a:lnTo>
                    <a:lnTo>
                      <a:pt x="3884" y="333"/>
                    </a:lnTo>
                    <a:lnTo>
                      <a:pt x="3865" y="324"/>
                    </a:lnTo>
                    <a:lnTo>
                      <a:pt x="3855" y="305"/>
                    </a:lnTo>
                    <a:lnTo>
                      <a:pt x="3893" y="297"/>
                    </a:lnTo>
                    <a:lnTo>
                      <a:pt x="3958" y="327"/>
                    </a:lnTo>
                    <a:lnTo>
                      <a:pt x="3979" y="327"/>
                    </a:lnTo>
                    <a:lnTo>
                      <a:pt x="4005" y="307"/>
                    </a:lnTo>
                    <a:lnTo>
                      <a:pt x="4024" y="317"/>
                    </a:lnTo>
                    <a:lnTo>
                      <a:pt x="4010" y="351"/>
                    </a:lnTo>
                    <a:lnTo>
                      <a:pt x="3989" y="370"/>
                    </a:lnTo>
                    <a:lnTo>
                      <a:pt x="3989" y="414"/>
                    </a:lnTo>
                    <a:lnTo>
                      <a:pt x="4011" y="445"/>
                    </a:lnTo>
                    <a:lnTo>
                      <a:pt x="4035" y="443"/>
                    </a:lnTo>
                    <a:lnTo>
                      <a:pt x="4054" y="418"/>
                    </a:lnTo>
                    <a:lnTo>
                      <a:pt x="4093" y="408"/>
                    </a:lnTo>
                    <a:lnTo>
                      <a:pt x="4162" y="424"/>
                    </a:lnTo>
                    <a:lnTo>
                      <a:pt x="4179" y="435"/>
                    </a:lnTo>
                    <a:lnTo>
                      <a:pt x="4199" y="421"/>
                    </a:lnTo>
                    <a:lnTo>
                      <a:pt x="4193" y="382"/>
                    </a:lnTo>
                    <a:lnTo>
                      <a:pt x="4225" y="370"/>
                    </a:lnTo>
                    <a:lnTo>
                      <a:pt x="4275" y="363"/>
                    </a:lnTo>
                    <a:lnTo>
                      <a:pt x="4307" y="342"/>
                    </a:lnTo>
                    <a:lnTo>
                      <a:pt x="4321" y="312"/>
                    </a:lnTo>
                    <a:lnTo>
                      <a:pt x="4347" y="290"/>
                    </a:lnTo>
                    <a:lnTo>
                      <a:pt x="4350" y="266"/>
                    </a:lnTo>
                    <a:lnTo>
                      <a:pt x="4388" y="228"/>
                    </a:lnTo>
                    <a:lnTo>
                      <a:pt x="4415" y="218"/>
                    </a:lnTo>
                    <a:lnTo>
                      <a:pt x="4442" y="191"/>
                    </a:lnTo>
                    <a:lnTo>
                      <a:pt x="4479" y="181"/>
                    </a:lnTo>
                    <a:lnTo>
                      <a:pt x="4523" y="168"/>
                    </a:lnTo>
                    <a:lnTo>
                      <a:pt x="4541" y="179"/>
                    </a:lnTo>
                    <a:lnTo>
                      <a:pt x="4540" y="209"/>
                    </a:lnTo>
                    <a:lnTo>
                      <a:pt x="4512" y="241"/>
                    </a:lnTo>
                    <a:lnTo>
                      <a:pt x="4485" y="248"/>
                    </a:lnTo>
                    <a:lnTo>
                      <a:pt x="4498" y="273"/>
                    </a:lnTo>
                    <a:lnTo>
                      <a:pt x="4806" y="504"/>
                    </a:lnTo>
                    <a:lnTo>
                      <a:pt x="5226" y="1031"/>
                    </a:lnTo>
                    <a:lnTo>
                      <a:pt x="5268" y="1023"/>
                    </a:lnTo>
                    <a:lnTo>
                      <a:pt x="5296" y="1006"/>
                    </a:lnTo>
                    <a:lnTo>
                      <a:pt x="5303" y="985"/>
                    </a:lnTo>
                    <a:lnTo>
                      <a:pt x="5295" y="978"/>
                    </a:lnTo>
                    <a:lnTo>
                      <a:pt x="5294" y="940"/>
                    </a:lnTo>
                    <a:lnTo>
                      <a:pt x="5320" y="927"/>
                    </a:lnTo>
                    <a:lnTo>
                      <a:pt x="5370" y="950"/>
                    </a:lnTo>
                    <a:lnTo>
                      <a:pt x="5364" y="974"/>
                    </a:lnTo>
                    <a:lnTo>
                      <a:pt x="5368" y="998"/>
                    </a:lnTo>
                    <a:lnTo>
                      <a:pt x="5407" y="1008"/>
                    </a:lnTo>
                    <a:lnTo>
                      <a:pt x="5431" y="1034"/>
                    </a:lnTo>
                    <a:lnTo>
                      <a:pt x="5461" y="1034"/>
                    </a:lnTo>
                    <a:lnTo>
                      <a:pt x="5485" y="1018"/>
                    </a:lnTo>
                    <a:lnTo>
                      <a:pt x="5513" y="1013"/>
                    </a:lnTo>
                    <a:lnTo>
                      <a:pt x="5557" y="1038"/>
                    </a:lnTo>
                    <a:lnTo>
                      <a:pt x="5595" y="1021"/>
                    </a:lnTo>
                    <a:lnTo>
                      <a:pt x="5622" y="1027"/>
                    </a:lnTo>
                    <a:lnTo>
                      <a:pt x="5656" y="1014"/>
                    </a:lnTo>
                    <a:lnTo>
                      <a:pt x="5665" y="999"/>
                    </a:lnTo>
                    <a:lnTo>
                      <a:pt x="5653" y="981"/>
                    </a:lnTo>
                    <a:lnTo>
                      <a:pt x="5659" y="963"/>
                    </a:lnTo>
                    <a:lnTo>
                      <a:pt x="5717" y="954"/>
                    </a:lnTo>
                    <a:lnTo>
                      <a:pt x="5778" y="954"/>
                    </a:lnTo>
                    <a:lnTo>
                      <a:pt x="5829" y="968"/>
                    </a:lnTo>
                    <a:lnTo>
                      <a:pt x="5879" y="1006"/>
                    </a:lnTo>
                    <a:lnTo>
                      <a:pt x="5907" y="1055"/>
                    </a:lnTo>
                    <a:lnTo>
                      <a:pt x="5926" y="1094"/>
                    </a:lnTo>
                    <a:lnTo>
                      <a:pt x="5942" y="1096"/>
                    </a:lnTo>
                    <a:lnTo>
                      <a:pt x="5978" y="1106"/>
                    </a:lnTo>
                    <a:lnTo>
                      <a:pt x="6018" y="1131"/>
                    </a:lnTo>
                    <a:lnTo>
                      <a:pt x="6030" y="1131"/>
                    </a:lnTo>
                    <a:lnTo>
                      <a:pt x="6056" y="1143"/>
                    </a:lnTo>
                    <a:lnTo>
                      <a:pt x="6057" y="1163"/>
                    </a:lnTo>
                    <a:lnTo>
                      <a:pt x="6051" y="1180"/>
                    </a:lnTo>
                    <a:lnTo>
                      <a:pt x="6052" y="1206"/>
                    </a:lnTo>
                    <a:lnTo>
                      <a:pt x="6061" y="1230"/>
                    </a:lnTo>
                    <a:lnTo>
                      <a:pt x="6078" y="1245"/>
                    </a:lnTo>
                    <a:lnTo>
                      <a:pt x="6085" y="1255"/>
                    </a:lnTo>
                    <a:lnTo>
                      <a:pt x="6100" y="1254"/>
                    </a:lnTo>
                    <a:lnTo>
                      <a:pt x="6135" y="1268"/>
                    </a:lnTo>
                    <a:lnTo>
                      <a:pt x="6161" y="1280"/>
                    </a:lnTo>
                    <a:lnTo>
                      <a:pt x="6170" y="1265"/>
                    </a:lnTo>
                    <a:lnTo>
                      <a:pt x="6197" y="1249"/>
                    </a:lnTo>
                    <a:lnTo>
                      <a:pt x="6278" y="1244"/>
                    </a:lnTo>
                    <a:lnTo>
                      <a:pt x="6315" y="1233"/>
                    </a:lnTo>
                    <a:lnTo>
                      <a:pt x="6332" y="1204"/>
                    </a:lnTo>
                    <a:lnTo>
                      <a:pt x="6365" y="1186"/>
                    </a:lnTo>
                    <a:lnTo>
                      <a:pt x="6384" y="1194"/>
                    </a:lnTo>
                    <a:lnTo>
                      <a:pt x="6369" y="1236"/>
                    </a:lnTo>
                    <a:lnTo>
                      <a:pt x="6379" y="1264"/>
                    </a:lnTo>
                    <a:lnTo>
                      <a:pt x="6404" y="1270"/>
                    </a:lnTo>
                    <a:lnTo>
                      <a:pt x="6442" y="1304"/>
                    </a:lnTo>
                    <a:lnTo>
                      <a:pt x="6493" y="1321"/>
                    </a:lnTo>
                    <a:lnTo>
                      <a:pt x="6505" y="1336"/>
                    </a:lnTo>
                    <a:lnTo>
                      <a:pt x="6474" y="1369"/>
                    </a:lnTo>
                    <a:lnTo>
                      <a:pt x="6447" y="1384"/>
                    </a:lnTo>
                    <a:lnTo>
                      <a:pt x="6401" y="1431"/>
                    </a:lnTo>
                    <a:lnTo>
                      <a:pt x="6400" y="1459"/>
                    </a:lnTo>
                    <a:lnTo>
                      <a:pt x="6410" y="1478"/>
                    </a:lnTo>
                    <a:lnTo>
                      <a:pt x="6389" y="1515"/>
                    </a:lnTo>
                    <a:lnTo>
                      <a:pt x="6339" y="1533"/>
                    </a:lnTo>
                    <a:lnTo>
                      <a:pt x="6308" y="1555"/>
                    </a:lnTo>
                    <a:lnTo>
                      <a:pt x="6302" y="1595"/>
                    </a:lnTo>
                    <a:lnTo>
                      <a:pt x="6304" y="1668"/>
                    </a:lnTo>
                    <a:lnTo>
                      <a:pt x="6338" y="1736"/>
                    </a:lnTo>
                    <a:lnTo>
                      <a:pt x="6369" y="1779"/>
                    </a:lnTo>
                    <a:lnTo>
                      <a:pt x="6364" y="1801"/>
                    </a:lnTo>
                    <a:lnTo>
                      <a:pt x="6321" y="1850"/>
                    </a:lnTo>
                    <a:lnTo>
                      <a:pt x="6284" y="1863"/>
                    </a:lnTo>
                    <a:lnTo>
                      <a:pt x="6254" y="1898"/>
                    </a:lnTo>
                    <a:lnTo>
                      <a:pt x="6230" y="1906"/>
                    </a:lnTo>
                    <a:lnTo>
                      <a:pt x="6214" y="1900"/>
                    </a:lnTo>
                    <a:lnTo>
                      <a:pt x="6205" y="1881"/>
                    </a:lnTo>
                    <a:lnTo>
                      <a:pt x="6176" y="1881"/>
                    </a:lnTo>
                    <a:lnTo>
                      <a:pt x="6110" y="1896"/>
                    </a:lnTo>
                    <a:lnTo>
                      <a:pt x="6063" y="1892"/>
                    </a:lnTo>
                    <a:lnTo>
                      <a:pt x="5997" y="1868"/>
                    </a:lnTo>
                    <a:lnTo>
                      <a:pt x="5957" y="1863"/>
                    </a:lnTo>
                    <a:lnTo>
                      <a:pt x="5938" y="1866"/>
                    </a:lnTo>
                    <a:lnTo>
                      <a:pt x="5924" y="1943"/>
                    </a:lnTo>
                    <a:lnTo>
                      <a:pt x="5908" y="1993"/>
                    </a:lnTo>
                    <a:lnTo>
                      <a:pt x="5906" y="2032"/>
                    </a:lnTo>
                    <a:lnTo>
                      <a:pt x="5890" y="2130"/>
                    </a:lnTo>
                    <a:lnTo>
                      <a:pt x="5890" y="2206"/>
                    </a:lnTo>
                    <a:lnTo>
                      <a:pt x="5881" y="2232"/>
                    </a:lnTo>
                    <a:lnTo>
                      <a:pt x="5901" y="2248"/>
                    </a:lnTo>
                    <a:lnTo>
                      <a:pt x="5940" y="2264"/>
                    </a:lnTo>
                    <a:lnTo>
                      <a:pt x="5925" y="2299"/>
                    </a:lnTo>
                    <a:lnTo>
                      <a:pt x="5920" y="2326"/>
                    </a:lnTo>
                    <a:lnTo>
                      <a:pt x="5899" y="2326"/>
                    </a:lnTo>
                    <a:lnTo>
                      <a:pt x="5878" y="2338"/>
                    </a:lnTo>
                    <a:lnTo>
                      <a:pt x="5852" y="2338"/>
                    </a:lnTo>
                    <a:lnTo>
                      <a:pt x="5832" y="2322"/>
                    </a:lnTo>
                    <a:lnTo>
                      <a:pt x="5809" y="2331"/>
                    </a:lnTo>
                    <a:lnTo>
                      <a:pt x="5769" y="2341"/>
                    </a:lnTo>
                    <a:lnTo>
                      <a:pt x="5693" y="2357"/>
                    </a:lnTo>
                    <a:lnTo>
                      <a:pt x="5641" y="2377"/>
                    </a:lnTo>
                    <a:lnTo>
                      <a:pt x="5616" y="2376"/>
                    </a:lnTo>
                    <a:lnTo>
                      <a:pt x="5596" y="2366"/>
                    </a:lnTo>
                    <a:lnTo>
                      <a:pt x="5567" y="2377"/>
                    </a:lnTo>
                    <a:lnTo>
                      <a:pt x="5536" y="2407"/>
                    </a:lnTo>
                    <a:lnTo>
                      <a:pt x="5535" y="2431"/>
                    </a:lnTo>
                    <a:lnTo>
                      <a:pt x="5565" y="2453"/>
                    </a:lnTo>
                    <a:lnTo>
                      <a:pt x="5612" y="2450"/>
                    </a:lnTo>
                    <a:lnTo>
                      <a:pt x="5651" y="2455"/>
                    </a:lnTo>
                    <a:lnTo>
                      <a:pt x="5652" y="2471"/>
                    </a:lnTo>
                    <a:lnTo>
                      <a:pt x="5629" y="2495"/>
                    </a:lnTo>
                    <a:lnTo>
                      <a:pt x="5644" y="2546"/>
                    </a:lnTo>
                    <a:lnTo>
                      <a:pt x="5647" y="2571"/>
                    </a:lnTo>
                    <a:lnTo>
                      <a:pt x="5661" y="2594"/>
                    </a:lnTo>
                    <a:lnTo>
                      <a:pt x="5668" y="2630"/>
                    </a:lnTo>
                    <a:lnTo>
                      <a:pt x="5699" y="2681"/>
                    </a:lnTo>
                    <a:lnTo>
                      <a:pt x="5706" y="2710"/>
                    </a:lnTo>
                    <a:lnTo>
                      <a:pt x="5743" y="2737"/>
                    </a:lnTo>
                    <a:lnTo>
                      <a:pt x="5757" y="2807"/>
                    </a:lnTo>
                    <a:lnTo>
                      <a:pt x="5735" y="2825"/>
                    </a:lnTo>
                    <a:lnTo>
                      <a:pt x="5724" y="2856"/>
                    </a:lnTo>
                    <a:lnTo>
                      <a:pt x="5754" y="2890"/>
                    </a:lnTo>
                    <a:lnTo>
                      <a:pt x="5739" y="2898"/>
                    </a:lnTo>
                    <a:lnTo>
                      <a:pt x="5733" y="2918"/>
                    </a:lnTo>
                    <a:lnTo>
                      <a:pt x="5702" y="2940"/>
                    </a:lnTo>
                    <a:lnTo>
                      <a:pt x="5703" y="2985"/>
                    </a:lnTo>
                    <a:lnTo>
                      <a:pt x="5671" y="3003"/>
                    </a:lnTo>
                    <a:lnTo>
                      <a:pt x="5594" y="2984"/>
                    </a:lnTo>
                    <a:lnTo>
                      <a:pt x="5521" y="2899"/>
                    </a:lnTo>
                    <a:lnTo>
                      <a:pt x="5490" y="2907"/>
                    </a:lnTo>
                    <a:lnTo>
                      <a:pt x="5419" y="2879"/>
                    </a:lnTo>
                    <a:lnTo>
                      <a:pt x="5314" y="2873"/>
                    </a:lnTo>
                    <a:lnTo>
                      <a:pt x="5262" y="2891"/>
                    </a:lnTo>
                    <a:lnTo>
                      <a:pt x="5174" y="2867"/>
                    </a:lnTo>
                    <a:lnTo>
                      <a:pt x="5093" y="2887"/>
                    </a:lnTo>
                    <a:lnTo>
                      <a:pt x="5051" y="2893"/>
                    </a:lnTo>
                    <a:lnTo>
                      <a:pt x="5012" y="2881"/>
                    </a:lnTo>
                    <a:lnTo>
                      <a:pt x="4981" y="2909"/>
                    </a:lnTo>
                    <a:lnTo>
                      <a:pt x="4949" y="2922"/>
                    </a:lnTo>
                    <a:lnTo>
                      <a:pt x="4856" y="2910"/>
                    </a:lnTo>
                    <a:lnTo>
                      <a:pt x="4786" y="2891"/>
                    </a:lnTo>
                    <a:lnTo>
                      <a:pt x="4751" y="2870"/>
                    </a:lnTo>
                    <a:lnTo>
                      <a:pt x="4697" y="2872"/>
                    </a:lnTo>
                    <a:lnTo>
                      <a:pt x="4678" y="2880"/>
                    </a:lnTo>
                    <a:lnTo>
                      <a:pt x="4637" y="2878"/>
                    </a:lnTo>
                    <a:lnTo>
                      <a:pt x="4605" y="2872"/>
                    </a:lnTo>
                    <a:lnTo>
                      <a:pt x="4586" y="2882"/>
                    </a:lnTo>
                    <a:lnTo>
                      <a:pt x="4589" y="2919"/>
                    </a:lnTo>
                    <a:lnTo>
                      <a:pt x="4599" y="2958"/>
                    </a:lnTo>
                    <a:lnTo>
                      <a:pt x="4600" y="3003"/>
                    </a:lnTo>
                    <a:lnTo>
                      <a:pt x="4547" y="3011"/>
                    </a:lnTo>
                    <a:lnTo>
                      <a:pt x="4441" y="3014"/>
                    </a:lnTo>
                    <a:lnTo>
                      <a:pt x="4315" y="3002"/>
                    </a:lnTo>
                    <a:lnTo>
                      <a:pt x="4285" y="2985"/>
                    </a:lnTo>
                    <a:lnTo>
                      <a:pt x="4229" y="2977"/>
                    </a:lnTo>
                    <a:lnTo>
                      <a:pt x="4196" y="3011"/>
                    </a:lnTo>
                    <a:lnTo>
                      <a:pt x="4208" y="3032"/>
                    </a:lnTo>
                    <a:lnTo>
                      <a:pt x="4171" y="3056"/>
                    </a:lnTo>
                    <a:lnTo>
                      <a:pt x="4165" y="3071"/>
                    </a:lnTo>
                    <a:lnTo>
                      <a:pt x="4155" y="3070"/>
                    </a:lnTo>
                    <a:lnTo>
                      <a:pt x="4120" y="3114"/>
                    </a:lnTo>
                    <a:lnTo>
                      <a:pt x="4091" y="3127"/>
                    </a:lnTo>
                    <a:lnTo>
                      <a:pt x="4024" y="3207"/>
                    </a:lnTo>
                    <a:lnTo>
                      <a:pt x="4001" y="3254"/>
                    </a:lnTo>
                    <a:lnTo>
                      <a:pt x="3981" y="3277"/>
                    </a:lnTo>
                    <a:lnTo>
                      <a:pt x="3946" y="3341"/>
                    </a:lnTo>
                    <a:lnTo>
                      <a:pt x="3878" y="3405"/>
                    </a:lnTo>
                    <a:lnTo>
                      <a:pt x="3860" y="3393"/>
                    </a:lnTo>
                    <a:lnTo>
                      <a:pt x="3783" y="3354"/>
                    </a:lnTo>
                    <a:lnTo>
                      <a:pt x="3725" y="3347"/>
                    </a:lnTo>
                    <a:lnTo>
                      <a:pt x="3674" y="3357"/>
                    </a:lnTo>
                    <a:lnTo>
                      <a:pt x="3597" y="3398"/>
                    </a:lnTo>
                    <a:lnTo>
                      <a:pt x="3562" y="3394"/>
                    </a:lnTo>
                    <a:lnTo>
                      <a:pt x="3490" y="3196"/>
                    </a:lnTo>
                    <a:lnTo>
                      <a:pt x="3370" y="3181"/>
                    </a:lnTo>
                    <a:lnTo>
                      <a:pt x="3364" y="2939"/>
                    </a:lnTo>
                    <a:lnTo>
                      <a:pt x="3304" y="2958"/>
                    </a:lnTo>
                    <a:lnTo>
                      <a:pt x="3261" y="2854"/>
                    </a:lnTo>
                    <a:lnTo>
                      <a:pt x="3174" y="2788"/>
                    </a:lnTo>
                    <a:lnTo>
                      <a:pt x="2892" y="2789"/>
                    </a:lnTo>
                    <a:lnTo>
                      <a:pt x="2638" y="2817"/>
                    </a:lnTo>
                    <a:lnTo>
                      <a:pt x="2494" y="2730"/>
                    </a:lnTo>
                    <a:lnTo>
                      <a:pt x="2389" y="2691"/>
                    </a:lnTo>
                    <a:lnTo>
                      <a:pt x="2117" y="2498"/>
                    </a:lnTo>
                    <a:lnTo>
                      <a:pt x="1665" y="2585"/>
                    </a:lnTo>
                    <a:lnTo>
                      <a:pt x="1804" y="3400"/>
                    </a:lnTo>
                    <a:lnTo>
                      <a:pt x="1779" y="3402"/>
                    </a:lnTo>
                    <a:lnTo>
                      <a:pt x="1709" y="3417"/>
                    </a:lnTo>
                    <a:lnTo>
                      <a:pt x="1598" y="3289"/>
                    </a:lnTo>
                    <a:lnTo>
                      <a:pt x="1477" y="3219"/>
                    </a:lnTo>
                    <a:lnTo>
                      <a:pt x="1366" y="3202"/>
                    </a:lnTo>
                    <a:lnTo>
                      <a:pt x="1283" y="3231"/>
                    </a:lnTo>
                    <a:lnTo>
                      <a:pt x="1177" y="3327"/>
                    </a:lnTo>
                    <a:lnTo>
                      <a:pt x="1173" y="3282"/>
                    </a:lnTo>
                    <a:lnTo>
                      <a:pt x="1164" y="3242"/>
                    </a:lnTo>
                    <a:lnTo>
                      <a:pt x="1184" y="3194"/>
                    </a:lnTo>
                    <a:lnTo>
                      <a:pt x="1190" y="3147"/>
                    </a:lnTo>
                    <a:lnTo>
                      <a:pt x="1188" y="3130"/>
                    </a:lnTo>
                    <a:lnTo>
                      <a:pt x="1193" y="3117"/>
                    </a:lnTo>
                    <a:lnTo>
                      <a:pt x="1181" y="3109"/>
                    </a:lnTo>
                    <a:lnTo>
                      <a:pt x="1144" y="3111"/>
                    </a:lnTo>
                    <a:lnTo>
                      <a:pt x="1117" y="3100"/>
                    </a:lnTo>
                    <a:lnTo>
                      <a:pt x="1087" y="3093"/>
                    </a:lnTo>
                    <a:lnTo>
                      <a:pt x="1061" y="3103"/>
                    </a:lnTo>
                    <a:lnTo>
                      <a:pt x="1046" y="3098"/>
                    </a:lnTo>
                    <a:lnTo>
                      <a:pt x="1032" y="3069"/>
                    </a:lnTo>
                    <a:lnTo>
                      <a:pt x="1018" y="3056"/>
                    </a:lnTo>
                    <a:lnTo>
                      <a:pt x="1003" y="3028"/>
                    </a:lnTo>
                    <a:lnTo>
                      <a:pt x="988" y="3020"/>
                    </a:lnTo>
                    <a:lnTo>
                      <a:pt x="977" y="3026"/>
                    </a:lnTo>
                    <a:lnTo>
                      <a:pt x="945" y="3033"/>
                    </a:lnTo>
                    <a:lnTo>
                      <a:pt x="930" y="3032"/>
                    </a:lnTo>
                    <a:lnTo>
                      <a:pt x="933" y="2990"/>
                    </a:lnTo>
                    <a:lnTo>
                      <a:pt x="930" y="2957"/>
                    </a:lnTo>
                    <a:lnTo>
                      <a:pt x="882" y="2901"/>
                    </a:lnTo>
                    <a:lnTo>
                      <a:pt x="873" y="2880"/>
                    </a:lnTo>
                    <a:lnTo>
                      <a:pt x="859" y="2875"/>
                    </a:lnTo>
                    <a:lnTo>
                      <a:pt x="847" y="2839"/>
                    </a:lnTo>
                    <a:lnTo>
                      <a:pt x="828" y="2826"/>
                    </a:lnTo>
                    <a:lnTo>
                      <a:pt x="815" y="2800"/>
                    </a:lnTo>
                    <a:lnTo>
                      <a:pt x="785" y="2789"/>
                    </a:lnTo>
                    <a:lnTo>
                      <a:pt x="759" y="2787"/>
                    </a:lnTo>
                    <a:lnTo>
                      <a:pt x="738" y="2762"/>
                    </a:lnTo>
                    <a:lnTo>
                      <a:pt x="740" y="2746"/>
                    </a:lnTo>
                    <a:lnTo>
                      <a:pt x="755" y="2729"/>
                    </a:lnTo>
                    <a:lnTo>
                      <a:pt x="772" y="2735"/>
                    </a:lnTo>
                    <a:lnTo>
                      <a:pt x="822" y="2731"/>
                    </a:lnTo>
                    <a:lnTo>
                      <a:pt x="836" y="2738"/>
                    </a:lnTo>
                    <a:lnTo>
                      <a:pt x="856" y="2737"/>
                    </a:lnTo>
                    <a:lnTo>
                      <a:pt x="870" y="2745"/>
                    </a:lnTo>
                    <a:lnTo>
                      <a:pt x="889" y="2730"/>
                    </a:lnTo>
                    <a:lnTo>
                      <a:pt x="904" y="2723"/>
                    </a:lnTo>
                    <a:lnTo>
                      <a:pt x="932" y="2734"/>
                    </a:lnTo>
                    <a:lnTo>
                      <a:pt x="942" y="2726"/>
                    </a:lnTo>
                    <a:lnTo>
                      <a:pt x="933" y="2708"/>
                    </a:lnTo>
                    <a:lnTo>
                      <a:pt x="900" y="2710"/>
                    </a:lnTo>
                    <a:lnTo>
                      <a:pt x="890" y="2703"/>
                    </a:lnTo>
                    <a:lnTo>
                      <a:pt x="889" y="2678"/>
                    </a:lnTo>
                    <a:lnTo>
                      <a:pt x="856" y="2640"/>
                    </a:lnTo>
                    <a:lnTo>
                      <a:pt x="853" y="2623"/>
                    </a:lnTo>
                    <a:lnTo>
                      <a:pt x="870" y="2612"/>
                    </a:lnTo>
                    <a:lnTo>
                      <a:pt x="870" y="2585"/>
                    </a:lnTo>
                    <a:lnTo>
                      <a:pt x="865" y="2569"/>
                    </a:lnTo>
                    <a:lnTo>
                      <a:pt x="885" y="2548"/>
                    </a:lnTo>
                    <a:lnTo>
                      <a:pt x="922" y="2536"/>
                    </a:lnTo>
                    <a:lnTo>
                      <a:pt x="953" y="2526"/>
                    </a:lnTo>
                    <a:lnTo>
                      <a:pt x="979" y="2539"/>
                    </a:lnTo>
                    <a:lnTo>
                      <a:pt x="1013" y="2529"/>
                    </a:lnTo>
                    <a:lnTo>
                      <a:pt x="1040" y="2525"/>
                    </a:lnTo>
                    <a:lnTo>
                      <a:pt x="1056" y="2539"/>
                    </a:lnTo>
                    <a:lnTo>
                      <a:pt x="1070" y="2529"/>
                    </a:lnTo>
                    <a:lnTo>
                      <a:pt x="1094" y="2529"/>
                    </a:lnTo>
                    <a:lnTo>
                      <a:pt x="1121" y="2560"/>
                    </a:lnTo>
                    <a:lnTo>
                      <a:pt x="1148" y="2560"/>
                    </a:lnTo>
                    <a:lnTo>
                      <a:pt x="1184" y="2542"/>
                    </a:lnTo>
                    <a:lnTo>
                      <a:pt x="1190" y="2526"/>
                    </a:lnTo>
                    <a:lnTo>
                      <a:pt x="1166" y="2518"/>
                    </a:lnTo>
                    <a:lnTo>
                      <a:pt x="1133" y="2511"/>
                    </a:lnTo>
                    <a:lnTo>
                      <a:pt x="1110" y="2466"/>
                    </a:lnTo>
                    <a:lnTo>
                      <a:pt x="1115" y="2426"/>
                    </a:lnTo>
                    <a:lnTo>
                      <a:pt x="1138" y="2417"/>
                    </a:lnTo>
                    <a:lnTo>
                      <a:pt x="1151" y="2401"/>
                    </a:lnTo>
                    <a:lnTo>
                      <a:pt x="1140" y="2391"/>
                    </a:lnTo>
                    <a:lnTo>
                      <a:pt x="1130" y="2375"/>
                    </a:lnTo>
                    <a:lnTo>
                      <a:pt x="1124" y="2360"/>
                    </a:lnTo>
                    <a:lnTo>
                      <a:pt x="1143" y="2324"/>
                    </a:lnTo>
                    <a:lnTo>
                      <a:pt x="1146" y="2299"/>
                    </a:lnTo>
                    <a:lnTo>
                      <a:pt x="1119" y="2272"/>
                    </a:lnTo>
                    <a:lnTo>
                      <a:pt x="1111" y="2253"/>
                    </a:lnTo>
                    <a:lnTo>
                      <a:pt x="1126" y="2231"/>
                    </a:lnTo>
                    <a:lnTo>
                      <a:pt x="1125" y="2222"/>
                    </a:lnTo>
                    <a:lnTo>
                      <a:pt x="1102" y="2217"/>
                    </a:lnTo>
                    <a:lnTo>
                      <a:pt x="1089" y="2193"/>
                    </a:lnTo>
                    <a:lnTo>
                      <a:pt x="1083" y="2179"/>
                    </a:lnTo>
                    <a:lnTo>
                      <a:pt x="1025" y="2176"/>
                    </a:lnTo>
                    <a:lnTo>
                      <a:pt x="1003" y="2172"/>
                    </a:lnTo>
                    <a:lnTo>
                      <a:pt x="981" y="2178"/>
                    </a:lnTo>
                    <a:lnTo>
                      <a:pt x="977" y="2189"/>
                    </a:lnTo>
                    <a:lnTo>
                      <a:pt x="958" y="2199"/>
                    </a:lnTo>
                    <a:lnTo>
                      <a:pt x="957" y="2216"/>
                    </a:lnTo>
                    <a:lnTo>
                      <a:pt x="941" y="2225"/>
                    </a:lnTo>
                    <a:lnTo>
                      <a:pt x="916" y="2216"/>
                    </a:lnTo>
                    <a:lnTo>
                      <a:pt x="914" y="2201"/>
                    </a:lnTo>
                    <a:lnTo>
                      <a:pt x="893" y="2202"/>
                    </a:lnTo>
                    <a:lnTo>
                      <a:pt x="882" y="2214"/>
                    </a:lnTo>
                    <a:lnTo>
                      <a:pt x="867" y="2194"/>
                    </a:lnTo>
                    <a:lnTo>
                      <a:pt x="868" y="2168"/>
                    </a:lnTo>
                    <a:lnTo>
                      <a:pt x="860" y="2159"/>
                    </a:lnTo>
                    <a:lnTo>
                      <a:pt x="847" y="2171"/>
                    </a:lnTo>
                    <a:lnTo>
                      <a:pt x="826" y="2171"/>
                    </a:lnTo>
                    <a:lnTo>
                      <a:pt x="809" y="2159"/>
                    </a:lnTo>
                    <a:lnTo>
                      <a:pt x="765" y="2160"/>
                    </a:lnTo>
                    <a:lnTo>
                      <a:pt x="741" y="2184"/>
                    </a:lnTo>
                    <a:lnTo>
                      <a:pt x="733" y="2210"/>
                    </a:lnTo>
                    <a:lnTo>
                      <a:pt x="724" y="2215"/>
                    </a:lnTo>
                    <a:lnTo>
                      <a:pt x="711" y="2204"/>
                    </a:lnTo>
                    <a:lnTo>
                      <a:pt x="696" y="2204"/>
                    </a:lnTo>
                    <a:lnTo>
                      <a:pt x="676" y="2231"/>
                    </a:lnTo>
                    <a:lnTo>
                      <a:pt x="657" y="2229"/>
                    </a:lnTo>
                    <a:lnTo>
                      <a:pt x="644" y="2251"/>
                    </a:lnTo>
                    <a:lnTo>
                      <a:pt x="614" y="2275"/>
                    </a:lnTo>
                    <a:lnTo>
                      <a:pt x="598" y="2273"/>
                    </a:lnTo>
                    <a:lnTo>
                      <a:pt x="592" y="2293"/>
                    </a:lnTo>
                    <a:lnTo>
                      <a:pt x="580" y="2305"/>
                    </a:lnTo>
                    <a:lnTo>
                      <a:pt x="568" y="2293"/>
                    </a:lnTo>
                    <a:lnTo>
                      <a:pt x="553" y="2292"/>
                    </a:lnTo>
                    <a:lnTo>
                      <a:pt x="542" y="2309"/>
                    </a:lnTo>
                    <a:lnTo>
                      <a:pt x="518" y="2308"/>
                    </a:lnTo>
                    <a:lnTo>
                      <a:pt x="510" y="2292"/>
                    </a:lnTo>
                    <a:lnTo>
                      <a:pt x="499" y="22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ïš1îḓe">
                <a:extLst>
                  <a:ext uri="{FF2B5EF4-FFF2-40B4-BE49-F238E27FC236}">
                    <a16:creationId xmlns:a16="http://schemas.microsoft.com/office/drawing/2014/main" xmlns="" id="{986BA202-E11B-49D6-B81A-39405E1ACEE6}"/>
                  </a:ext>
                </a:extLst>
              </p:cNvPr>
              <p:cNvSpPr/>
              <p:nvPr/>
            </p:nvSpPr>
            <p:spPr bwMode="auto">
              <a:xfrm>
                <a:off x="1673995" y="3080080"/>
                <a:ext cx="448127" cy="279267"/>
              </a:xfrm>
              <a:custGeom>
                <a:avLst/>
                <a:gdLst>
                  <a:gd name="T0" fmla="*/ 2193 w 2760"/>
                  <a:gd name="T1" fmla="*/ 1606 h 1719"/>
                  <a:gd name="T2" fmla="*/ 2244 w 2760"/>
                  <a:gd name="T3" fmla="*/ 1503 h 1719"/>
                  <a:gd name="T4" fmla="*/ 2205 w 2760"/>
                  <a:gd name="T5" fmla="*/ 1442 h 1719"/>
                  <a:gd name="T6" fmla="*/ 2202 w 2760"/>
                  <a:gd name="T7" fmla="*/ 1358 h 1719"/>
                  <a:gd name="T8" fmla="*/ 2146 w 2760"/>
                  <a:gd name="T9" fmla="*/ 1321 h 1719"/>
                  <a:gd name="T10" fmla="*/ 2072 w 2760"/>
                  <a:gd name="T11" fmla="*/ 1274 h 1719"/>
                  <a:gd name="T12" fmla="*/ 2106 w 2760"/>
                  <a:gd name="T13" fmla="*/ 1194 h 1719"/>
                  <a:gd name="T14" fmla="*/ 2213 w 2760"/>
                  <a:gd name="T15" fmla="*/ 1196 h 1719"/>
                  <a:gd name="T16" fmla="*/ 2284 w 2760"/>
                  <a:gd name="T17" fmla="*/ 1133 h 1719"/>
                  <a:gd name="T18" fmla="*/ 2259 w 2760"/>
                  <a:gd name="T19" fmla="*/ 1092 h 1719"/>
                  <a:gd name="T20" fmla="*/ 2390 w 2760"/>
                  <a:gd name="T21" fmla="*/ 1050 h 1719"/>
                  <a:gd name="T22" fmla="*/ 2338 w 2760"/>
                  <a:gd name="T23" fmla="*/ 990 h 1719"/>
                  <a:gd name="T24" fmla="*/ 2384 w 2760"/>
                  <a:gd name="T25" fmla="*/ 933 h 1719"/>
                  <a:gd name="T26" fmla="*/ 2464 w 2760"/>
                  <a:gd name="T27" fmla="*/ 902 h 1719"/>
                  <a:gd name="T28" fmla="*/ 2556 w 2760"/>
                  <a:gd name="T29" fmla="*/ 886 h 1719"/>
                  <a:gd name="T30" fmla="*/ 2652 w 2760"/>
                  <a:gd name="T31" fmla="*/ 896 h 1719"/>
                  <a:gd name="T32" fmla="*/ 2760 w 2760"/>
                  <a:gd name="T33" fmla="*/ 845 h 1719"/>
                  <a:gd name="T34" fmla="*/ 2668 w 2760"/>
                  <a:gd name="T35" fmla="*/ 746 h 1719"/>
                  <a:gd name="T36" fmla="*/ 2640 w 2760"/>
                  <a:gd name="T37" fmla="*/ 789 h 1719"/>
                  <a:gd name="T38" fmla="*/ 2580 w 2760"/>
                  <a:gd name="T39" fmla="*/ 809 h 1719"/>
                  <a:gd name="T40" fmla="*/ 2473 w 2760"/>
                  <a:gd name="T41" fmla="*/ 758 h 1719"/>
                  <a:gd name="T42" fmla="*/ 2466 w 2760"/>
                  <a:gd name="T43" fmla="*/ 695 h 1719"/>
                  <a:gd name="T44" fmla="*/ 2519 w 2760"/>
                  <a:gd name="T45" fmla="*/ 575 h 1719"/>
                  <a:gd name="T46" fmla="*/ 2455 w 2760"/>
                  <a:gd name="T47" fmla="*/ 616 h 1719"/>
                  <a:gd name="T48" fmla="*/ 2359 w 2760"/>
                  <a:gd name="T49" fmla="*/ 709 h 1719"/>
                  <a:gd name="T50" fmla="*/ 2316 w 2760"/>
                  <a:gd name="T51" fmla="*/ 779 h 1719"/>
                  <a:gd name="T52" fmla="*/ 2213 w 2760"/>
                  <a:gd name="T53" fmla="*/ 907 h 1719"/>
                  <a:gd name="T54" fmla="*/ 2118 w 2760"/>
                  <a:gd name="T55" fmla="*/ 856 h 1719"/>
                  <a:gd name="T56" fmla="*/ 2009 w 2760"/>
                  <a:gd name="T57" fmla="*/ 859 h 1719"/>
                  <a:gd name="T58" fmla="*/ 1897 w 2760"/>
                  <a:gd name="T59" fmla="*/ 896 h 1719"/>
                  <a:gd name="T60" fmla="*/ 1705 w 2760"/>
                  <a:gd name="T61" fmla="*/ 683 h 1719"/>
                  <a:gd name="T62" fmla="*/ 1639 w 2760"/>
                  <a:gd name="T63" fmla="*/ 460 h 1719"/>
                  <a:gd name="T64" fmla="*/ 1509 w 2760"/>
                  <a:gd name="T65" fmla="*/ 290 h 1719"/>
                  <a:gd name="T66" fmla="*/ 973 w 2760"/>
                  <a:gd name="T67" fmla="*/ 319 h 1719"/>
                  <a:gd name="T68" fmla="*/ 724 w 2760"/>
                  <a:gd name="T69" fmla="*/ 193 h 1719"/>
                  <a:gd name="T70" fmla="*/ 0 w 2760"/>
                  <a:gd name="T71" fmla="*/ 87 h 1719"/>
                  <a:gd name="T72" fmla="*/ 218 w 2760"/>
                  <a:gd name="T73" fmla="*/ 894 h 1719"/>
                  <a:gd name="T74" fmla="*/ 306 w 2760"/>
                  <a:gd name="T75" fmla="*/ 867 h 1719"/>
                  <a:gd name="T76" fmla="*/ 264 w 2760"/>
                  <a:gd name="T77" fmla="*/ 776 h 1719"/>
                  <a:gd name="T78" fmla="*/ 354 w 2760"/>
                  <a:gd name="T79" fmla="*/ 696 h 1719"/>
                  <a:gd name="T80" fmla="*/ 420 w 2760"/>
                  <a:gd name="T81" fmla="*/ 633 h 1719"/>
                  <a:gd name="T82" fmla="*/ 482 w 2760"/>
                  <a:gd name="T83" fmla="*/ 642 h 1719"/>
                  <a:gd name="T84" fmla="*/ 531 w 2760"/>
                  <a:gd name="T85" fmla="*/ 608 h 1719"/>
                  <a:gd name="T86" fmla="*/ 746 w 2760"/>
                  <a:gd name="T87" fmla="*/ 724 h 1719"/>
                  <a:gd name="T88" fmla="*/ 887 w 2760"/>
                  <a:gd name="T89" fmla="*/ 832 h 1719"/>
                  <a:gd name="T90" fmla="*/ 1015 w 2760"/>
                  <a:gd name="T91" fmla="*/ 867 h 1719"/>
                  <a:gd name="T92" fmla="*/ 1121 w 2760"/>
                  <a:gd name="T93" fmla="*/ 924 h 1719"/>
                  <a:gd name="T94" fmla="*/ 1185 w 2760"/>
                  <a:gd name="T95" fmla="*/ 1050 h 1719"/>
                  <a:gd name="T96" fmla="*/ 1237 w 2760"/>
                  <a:gd name="T97" fmla="*/ 1166 h 1719"/>
                  <a:gd name="T98" fmla="*/ 1410 w 2760"/>
                  <a:gd name="T99" fmla="*/ 1265 h 1719"/>
                  <a:gd name="T100" fmla="*/ 1652 w 2760"/>
                  <a:gd name="T101" fmla="*/ 1406 h 1719"/>
                  <a:gd name="T102" fmla="*/ 1860 w 2760"/>
                  <a:gd name="T103" fmla="*/ 1499 h 1719"/>
                  <a:gd name="T104" fmla="*/ 1906 w 2760"/>
                  <a:gd name="T105" fmla="*/ 1517 h 1719"/>
                  <a:gd name="T106" fmla="*/ 1968 w 2760"/>
                  <a:gd name="T107" fmla="*/ 1606 h 1719"/>
                  <a:gd name="T108" fmla="*/ 2027 w 2760"/>
                  <a:gd name="T109" fmla="*/ 1670 h 1719"/>
                  <a:gd name="T110" fmla="*/ 2084 w 2760"/>
                  <a:gd name="T111" fmla="*/ 1718 h 1719"/>
                  <a:gd name="T112" fmla="*/ 2136 w 2760"/>
                  <a:gd name="T113" fmla="*/ 1692 h 1719"/>
                  <a:gd name="T114" fmla="*/ 2181 w 2760"/>
                  <a:gd name="T115" fmla="*/ 1714 h 1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760" h="1719">
                    <a:moveTo>
                      <a:pt x="2181" y="1714"/>
                    </a:moveTo>
                    <a:lnTo>
                      <a:pt x="2193" y="1606"/>
                    </a:lnTo>
                    <a:lnTo>
                      <a:pt x="2229" y="1523"/>
                    </a:lnTo>
                    <a:lnTo>
                      <a:pt x="2244" y="1503"/>
                    </a:lnTo>
                    <a:lnTo>
                      <a:pt x="2239" y="1456"/>
                    </a:lnTo>
                    <a:lnTo>
                      <a:pt x="2205" y="1442"/>
                    </a:lnTo>
                    <a:lnTo>
                      <a:pt x="2187" y="1393"/>
                    </a:lnTo>
                    <a:lnTo>
                      <a:pt x="2202" y="1358"/>
                    </a:lnTo>
                    <a:lnTo>
                      <a:pt x="2194" y="1320"/>
                    </a:lnTo>
                    <a:lnTo>
                      <a:pt x="2146" y="1321"/>
                    </a:lnTo>
                    <a:lnTo>
                      <a:pt x="2116" y="1338"/>
                    </a:lnTo>
                    <a:lnTo>
                      <a:pt x="2072" y="1274"/>
                    </a:lnTo>
                    <a:lnTo>
                      <a:pt x="2071" y="1221"/>
                    </a:lnTo>
                    <a:lnTo>
                      <a:pt x="2106" y="1194"/>
                    </a:lnTo>
                    <a:lnTo>
                      <a:pt x="2182" y="1204"/>
                    </a:lnTo>
                    <a:lnTo>
                      <a:pt x="2213" y="1196"/>
                    </a:lnTo>
                    <a:lnTo>
                      <a:pt x="2218" y="1157"/>
                    </a:lnTo>
                    <a:lnTo>
                      <a:pt x="2284" y="1133"/>
                    </a:lnTo>
                    <a:lnTo>
                      <a:pt x="2273" y="1105"/>
                    </a:lnTo>
                    <a:lnTo>
                      <a:pt x="2259" y="1092"/>
                    </a:lnTo>
                    <a:lnTo>
                      <a:pt x="2332" y="1075"/>
                    </a:lnTo>
                    <a:lnTo>
                      <a:pt x="2390" y="1050"/>
                    </a:lnTo>
                    <a:lnTo>
                      <a:pt x="2391" y="1016"/>
                    </a:lnTo>
                    <a:lnTo>
                      <a:pt x="2338" y="990"/>
                    </a:lnTo>
                    <a:lnTo>
                      <a:pt x="2341" y="949"/>
                    </a:lnTo>
                    <a:lnTo>
                      <a:pt x="2384" y="933"/>
                    </a:lnTo>
                    <a:lnTo>
                      <a:pt x="2429" y="900"/>
                    </a:lnTo>
                    <a:lnTo>
                      <a:pt x="2464" y="902"/>
                    </a:lnTo>
                    <a:lnTo>
                      <a:pt x="2519" y="846"/>
                    </a:lnTo>
                    <a:lnTo>
                      <a:pt x="2556" y="886"/>
                    </a:lnTo>
                    <a:lnTo>
                      <a:pt x="2569" y="910"/>
                    </a:lnTo>
                    <a:lnTo>
                      <a:pt x="2652" y="896"/>
                    </a:lnTo>
                    <a:lnTo>
                      <a:pt x="2712" y="900"/>
                    </a:lnTo>
                    <a:lnTo>
                      <a:pt x="2760" y="845"/>
                    </a:lnTo>
                    <a:lnTo>
                      <a:pt x="2751" y="811"/>
                    </a:lnTo>
                    <a:lnTo>
                      <a:pt x="2668" y="746"/>
                    </a:lnTo>
                    <a:lnTo>
                      <a:pt x="2645" y="741"/>
                    </a:lnTo>
                    <a:lnTo>
                      <a:pt x="2640" y="789"/>
                    </a:lnTo>
                    <a:lnTo>
                      <a:pt x="2611" y="821"/>
                    </a:lnTo>
                    <a:lnTo>
                      <a:pt x="2580" y="809"/>
                    </a:lnTo>
                    <a:lnTo>
                      <a:pt x="2550" y="781"/>
                    </a:lnTo>
                    <a:lnTo>
                      <a:pt x="2473" y="758"/>
                    </a:lnTo>
                    <a:lnTo>
                      <a:pt x="2441" y="739"/>
                    </a:lnTo>
                    <a:lnTo>
                      <a:pt x="2466" y="695"/>
                    </a:lnTo>
                    <a:lnTo>
                      <a:pt x="2521" y="611"/>
                    </a:lnTo>
                    <a:lnTo>
                      <a:pt x="2519" y="575"/>
                    </a:lnTo>
                    <a:lnTo>
                      <a:pt x="2490" y="572"/>
                    </a:lnTo>
                    <a:lnTo>
                      <a:pt x="2455" y="616"/>
                    </a:lnTo>
                    <a:lnTo>
                      <a:pt x="2426" y="629"/>
                    </a:lnTo>
                    <a:lnTo>
                      <a:pt x="2359" y="709"/>
                    </a:lnTo>
                    <a:lnTo>
                      <a:pt x="2336" y="756"/>
                    </a:lnTo>
                    <a:lnTo>
                      <a:pt x="2316" y="779"/>
                    </a:lnTo>
                    <a:lnTo>
                      <a:pt x="2281" y="843"/>
                    </a:lnTo>
                    <a:lnTo>
                      <a:pt x="2213" y="907"/>
                    </a:lnTo>
                    <a:lnTo>
                      <a:pt x="2195" y="895"/>
                    </a:lnTo>
                    <a:lnTo>
                      <a:pt x="2118" y="856"/>
                    </a:lnTo>
                    <a:lnTo>
                      <a:pt x="2060" y="849"/>
                    </a:lnTo>
                    <a:lnTo>
                      <a:pt x="2009" y="859"/>
                    </a:lnTo>
                    <a:lnTo>
                      <a:pt x="1932" y="900"/>
                    </a:lnTo>
                    <a:lnTo>
                      <a:pt x="1897" y="896"/>
                    </a:lnTo>
                    <a:lnTo>
                      <a:pt x="1825" y="698"/>
                    </a:lnTo>
                    <a:lnTo>
                      <a:pt x="1705" y="683"/>
                    </a:lnTo>
                    <a:lnTo>
                      <a:pt x="1699" y="441"/>
                    </a:lnTo>
                    <a:lnTo>
                      <a:pt x="1639" y="460"/>
                    </a:lnTo>
                    <a:lnTo>
                      <a:pt x="1596" y="356"/>
                    </a:lnTo>
                    <a:lnTo>
                      <a:pt x="1509" y="290"/>
                    </a:lnTo>
                    <a:lnTo>
                      <a:pt x="1227" y="291"/>
                    </a:lnTo>
                    <a:lnTo>
                      <a:pt x="973" y="319"/>
                    </a:lnTo>
                    <a:lnTo>
                      <a:pt x="829" y="232"/>
                    </a:lnTo>
                    <a:lnTo>
                      <a:pt x="724" y="193"/>
                    </a:lnTo>
                    <a:lnTo>
                      <a:pt x="452" y="0"/>
                    </a:lnTo>
                    <a:lnTo>
                      <a:pt x="0" y="87"/>
                    </a:lnTo>
                    <a:lnTo>
                      <a:pt x="139" y="902"/>
                    </a:lnTo>
                    <a:lnTo>
                      <a:pt x="218" y="894"/>
                    </a:lnTo>
                    <a:lnTo>
                      <a:pt x="289" y="906"/>
                    </a:lnTo>
                    <a:lnTo>
                      <a:pt x="306" y="867"/>
                    </a:lnTo>
                    <a:lnTo>
                      <a:pt x="277" y="837"/>
                    </a:lnTo>
                    <a:lnTo>
                      <a:pt x="264" y="776"/>
                    </a:lnTo>
                    <a:lnTo>
                      <a:pt x="301" y="702"/>
                    </a:lnTo>
                    <a:lnTo>
                      <a:pt x="354" y="696"/>
                    </a:lnTo>
                    <a:lnTo>
                      <a:pt x="380" y="654"/>
                    </a:lnTo>
                    <a:lnTo>
                      <a:pt x="420" y="633"/>
                    </a:lnTo>
                    <a:lnTo>
                      <a:pt x="461" y="654"/>
                    </a:lnTo>
                    <a:lnTo>
                      <a:pt x="482" y="642"/>
                    </a:lnTo>
                    <a:lnTo>
                      <a:pt x="452" y="600"/>
                    </a:lnTo>
                    <a:lnTo>
                      <a:pt x="531" y="608"/>
                    </a:lnTo>
                    <a:lnTo>
                      <a:pt x="647" y="664"/>
                    </a:lnTo>
                    <a:lnTo>
                      <a:pt x="746" y="724"/>
                    </a:lnTo>
                    <a:lnTo>
                      <a:pt x="758" y="763"/>
                    </a:lnTo>
                    <a:lnTo>
                      <a:pt x="887" y="832"/>
                    </a:lnTo>
                    <a:lnTo>
                      <a:pt x="988" y="884"/>
                    </a:lnTo>
                    <a:lnTo>
                      <a:pt x="1015" y="867"/>
                    </a:lnTo>
                    <a:lnTo>
                      <a:pt x="1049" y="872"/>
                    </a:lnTo>
                    <a:lnTo>
                      <a:pt x="1121" y="924"/>
                    </a:lnTo>
                    <a:lnTo>
                      <a:pt x="1151" y="1025"/>
                    </a:lnTo>
                    <a:lnTo>
                      <a:pt x="1185" y="1050"/>
                    </a:lnTo>
                    <a:lnTo>
                      <a:pt x="1197" y="1094"/>
                    </a:lnTo>
                    <a:lnTo>
                      <a:pt x="1237" y="1166"/>
                    </a:lnTo>
                    <a:lnTo>
                      <a:pt x="1297" y="1193"/>
                    </a:lnTo>
                    <a:lnTo>
                      <a:pt x="1410" y="1265"/>
                    </a:lnTo>
                    <a:lnTo>
                      <a:pt x="1524" y="1349"/>
                    </a:lnTo>
                    <a:lnTo>
                      <a:pt x="1652" y="1406"/>
                    </a:lnTo>
                    <a:lnTo>
                      <a:pt x="1769" y="1485"/>
                    </a:lnTo>
                    <a:lnTo>
                      <a:pt x="1860" y="1499"/>
                    </a:lnTo>
                    <a:lnTo>
                      <a:pt x="1880" y="1522"/>
                    </a:lnTo>
                    <a:lnTo>
                      <a:pt x="1906" y="1517"/>
                    </a:lnTo>
                    <a:lnTo>
                      <a:pt x="1971" y="1561"/>
                    </a:lnTo>
                    <a:lnTo>
                      <a:pt x="1968" y="1606"/>
                    </a:lnTo>
                    <a:lnTo>
                      <a:pt x="1978" y="1682"/>
                    </a:lnTo>
                    <a:lnTo>
                      <a:pt x="2027" y="1670"/>
                    </a:lnTo>
                    <a:lnTo>
                      <a:pt x="2064" y="1686"/>
                    </a:lnTo>
                    <a:lnTo>
                      <a:pt x="2084" y="1718"/>
                    </a:lnTo>
                    <a:lnTo>
                      <a:pt x="2108" y="1719"/>
                    </a:lnTo>
                    <a:lnTo>
                      <a:pt x="2136" y="1692"/>
                    </a:lnTo>
                    <a:lnTo>
                      <a:pt x="2165" y="1696"/>
                    </a:lnTo>
                    <a:lnTo>
                      <a:pt x="2181" y="171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ṡḷiḓê">
                <a:extLst>
                  <a:ext uri="{FF2B5EF4-FFF2-40B4-BE49-F238E27FC236}">
                    <a16:creationId xmlns:a16="http://schemas.microsoft.com/office/drawing/2014/main" xmlns="" id="{6064B9C6-1D57-4830-BA6A-EBD0F7A51113}"/>
                  </a:ext>
                </a:extLst>
              </p:cNvPr>
              <p:cNvSpPr/>
              <p:nvPr/>
            </p:nvSpPr>
            <p:spPr bwMode="auto">
              <a:xfrm>
                <a:off x="1594761" y="3177500"/>
                <a:ext cx="400067" cy="250691"/>
              </a:xfrm>
              <a:custGeom>
                <a:avLst/>
                <a:gdLst>
                  <a:gd name="T0" fmla="*/ 2459 w 2466"/>
                  <a:gd name="T1" fmla="*/ 961 h 1548"/>
                  <a:gd name="T2" fmla="*/ 2348 w 2466"/>
                  <a:gd name="T3" fmla="*/ 899 h 1548"/>
                  <a:gd name="T4" fmla="*/ 2012 w 2466"/>
                  <a:gd name="T5" fmla="*/ 749 h 1548"/>
                  <a:gd name="T6" fmla="*/ 1725 w 2466"/>
                  <a:gd name="T7" fmla="*/ 566 h 1548"/>
                  <a:gd name="T8" fmla="*/ 1639 w 2466"/>
                  <a:gd name="T9" fmla="*/ 425 h 1548"/>
                  <a:gd name="T10" fmla="*/ 1503 w 2466"/>
                  <a:gd name="T11" fmla="*/ 267 h 1548"/>
                  <a:gd name="T12" fmla="*/ 1246 w 2466"/>
                  <a:gd name="T13" fmla="*/ 163 h 1548"/>
                  <a:gd name="T14" fmla="*/ 1019 w 2466"/>
                  <a:gd name="T15" fmla="*/ 8 h 1548"/>
                  <a:gd name="T16" fmla="*/ 949 w 2466"/>
                  <a:gd name="T17" fmla="*/ 54 h 1548"/>
                  <a:gd name="T18" fmla="*/ 842 w 2466"/>
                  <a:gd name="T19" fmla="*/ 96 h 1548"/>
                  <a:gd name="T20" fmla="*/ 765 w 2466"/>
                  <a:gd name="T21" fmla="*/ 237 h 1548"/>
                  <a:gd name="T22" fmla="*/ 706 w 2466"/>
                  <a:gd name="T23" fmla="*/ 294 h 1548"/>
                  <a:gd name="T24" fmla="*/ 421 w 2466"/>
                  <a:gd name="T25" fmla="*/ 191 h 1548"/>
                  <a:gd name="T26" fmla="*/ 106 w 2466"/>
                  <a:gd name="T27" fmla="*/ 133 h 1548"/>
                  <a:gd name="T28" fmla="*/ 27 w 2466"/>
                  <a:gd name="T29" fmla="*/ 269 h 1548"/>
                  <a:gd name="T30" fmla="*/ 76 w 2466"/>
                  <a:gd name="T31" fmla="*/ 346 h 1548"/>
                  <a:gd name="T32" fmla="*/ 85 w 2466"/>
                  <a:gd name="T33" fmla="*/ 490 h 1548"/>
                  <a:gd name="T34" fmla="*/ 121 w 2466"/>
                  <a:gd name="T35" fmla="*/ 628 h 1548"/>
                  <a:gd name="T36" fmla="*/ 158 w 2466"/>
                  <a:gd name="T37" fmla="*/ 640 h 1548"/>
                  <a:gd name="T38" fmla="*/ 241 w 2466"/>
                  <a:gd name="T39" fmla="*/ 622 h 1548"/>
                  <a:gd name="T40" fmla="*/ 257 w 2466"/>
                  <a:gd name="T41" fmla="*/ 704 h 1548"/>
                  <a:gd name="T42" fmla="*/ 290 w 2466"/>
                  <a:gd name="T43" fmla="*/ 739 h 1548"/>
                  <a:gd name="T44" fmla="*/ 227 w 2466"/>
                  <a:gd name="T45" fmla="*/ 721 h 1548"/>
                  <a:gd name="T46" fmla="*/ 216 w 2466"/>
                  <a:gd name="T47" fmla="*/ 807 h 1548"/>
                  <a:gd name="T48" fmla="*/ 247 w 2466"/>
                  <a:gd name="T49" fmla="*/ 773 h 1548"/>
                  <a:gd name="T50" fmla="*/ 337 w 2466"/>
                  <a:gd name="T51" fmla="*/ 832 h 1548"/>
                  <a:gd name="T52" fmla="*/ 351 w 2466"/>
                  <a:gd name="T53" fmla="*/ 943 h 1548"/>
                  <a:gd name="T54" fmla="*/ 397 w 2466"/>
                  <a:gd name="T55" fmla="*/ 1176 h 1548"/>
                  <a:gd name="T56" fmla="*/ 530 w 2466"/>
                  <a:gd name="T57" fmla="*/ 1105 h 1548"/>
                  <a:gd name="T58" fmla="*/ 653 w 2466"/>
                  <a:gd name="T59" fmla="*/ 1014 h 1548"/>
                  <a:gd name="T60" fmla="*/ 802 w 2466"/>
                  <a:gd name="T61" fmla="*/ 973 h 1548"/>
                  <a:gd name="T62" fmla="*/ 908 w 2466"/>
                  <a:gd name="T63" fmla="*/ 977 h 1548"/>
                  <a:gd name="T64" fmla="*/ 1122 w 2466"/>
                  <a:gd name="T65" fmla="*/ 1104 h 1548"/>
                  <a:gd name="T66" fmla="*/ 1245 w 2466"/>
                  <a:gd name="T67" fmla="*/ 1113 h 1548"/>
                  <a:gd name="T68" fmla="*/ 1307 w 2466"/>
                  <a:gd name="T69" fmla="*/ 1182 h 1548"/>
                  <a:gd name="T70" fmla="*/ 1477 w 2466"/>
                  <a:gd name="T71" fmla="*/ 1284 h 1548"/>
                  <a:gd name="T72" fmla="*/ 1622 w 2466"/>
                  <a:gd name="T73" fmla="*/ 1357 h 1548"/>
                  <a:gd name="T74" fmla="*/ 1623 w 2466"/>
                  <a:gd name="T75" fmla="*/ 1450 h 1548"/>
                  <a:gd name="T76" fmla="*/ 1692 w 2466"/>
                  <a:gd name="T77" fmla="*/ 1481 h 1548"/>
                  <a:gd name="T78" fmla="*/ 1770 w 2466"/>
                  <a:gd name="T79" fmla="*/ 1481 h 1548"/>
                  <a:gd name="T80" fmla="*/ 1848 w 2466"/>
                  <a:gd name="T81" fmla="*/ 1534 h 1548"/>
                  <a:gd name="T82" fmla="*/ 1929 w 2466"/>
                  <a:gd name="T83" fmla="*/ 1522 h 1548"/>
                  <a:gd name="T84" fmla="*/ 1980 w 2466"/>
                  <a:gd name="T85" fmla="*/ 1452 h 1548"/>
                  <a:gd name="T86" fmla="*/ 2091 w 2466"/>
                  <a:gd name="T87" fmla="*/ 1386 h 1548"/>
                  <a:gd name="T88" fmla="*/ 2151 w 2466"/>
                  <a:gd name="T89" fmla="*/ 1342 h 1548"/>
                  <a:gd name="T90" fmla="*/ 2202 w 2466"/>
                  <a:gd name="T91" fmla="*/ 1212 h 1548"/>
                  <a:gd name="T92" fmla="*/ 2189 w 2466"/>
                  <a:gd name="T93" fmla="*/ 1142 h 1548"/>
                  <a:gd name="T94" fmla="*/ 2270 w 2466"/>
                  <a:gd name="T95" fmla="*/ 1109 h 1548"/>
                  <a:gd name="T96" fmla="*/ 2375 w 2466"/>
                  <a:gd name="T97" fmla="*/ 1060 h 1548"/>
                  <a:gd name="T98" fmla="*/ 2459 w 2466"/>
                  <a:gd name="T99" fmla="*/ 1084 h 1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66" h="1548">
                    <a:moveTo>
                      <a:pt x="2466" y="1082"/>
                    </a:moveTo>
                    <a:lnTo>
                      <a:pt x="2456" y="1006"/>
                    </a:lnTo>
                    <a:lnTo>
                      <a:pt x="2459" y="961"/>
                    </a:lnTo>
                    <a:lnTo>
                      <a:pt x="2394" y="917"/>
                    </a:lnTo>
                    <a:lnTo>
                      <a:pt x="2368" y="922"/>
                    </a:lnTo>
                    <a:lnTo>
                      <a:pt x="2348" y="899"/>
                    </a:lnTo>
                    <a:lnTo>
                      <a:pt x="2257" y="885"/>
                    </a:lnTo>
                    <a:lnTo>
                      <a:pt x="2140" y="806"/>
                    </a:lnTo>
                    <a:lnTo>
                      <a:pt x="2012" y="749"/>
                    </a:lnTo>
                    <a:lnTo>
                      <a:pt x="1898" y="665"/>
                    </a:lnTo>
                    <a:lnTo>
                      <a:pt x="1785" y="593"/>
                    </a:lnTo>
                    <a:lnTo>
                      <a:pt x="1725" y="566"/>
                    </a:lnTo>
                    <a:lnTo>
                      <a:pt x="1685" y="494"/>
                    </a:lnTo>
                    <a:lnTo>
                      <a:pt x="1673" y="450"/>
                    </a:lnTo>
                    <a:lnTo>
                      <a:pt x="1639" y="425"/>
                    </a:lnTo>
                    <a:lnTo>
                      <a:pt x="1609" y="324"/>
                    </a:lnTo>
                    <a:lnTo>
                      <a:pt x="1537" y="272"/>
                    </a:lnTo>
                    <a:lnTo>
                      <a:pt x="1503" y="267"/>
                    </a:lnTo>
                    <a:lnTo>
                      <a:pt x="1476" y="284"/>
                    </a:lnTo>
                    <a:lnTo>
                      <a:pt x="1375" y="232"/>
                    </a:lnTo>
                    <a:lnTo>
                      <a:pt x="1246" y="163"/>
                    </a:lnTo>
                    <a:lnTo>
                      <a:pt x="1234" y="124"/>
                    </a:lnTo>
                    <a:lnTo>
                      <a:pt x="1135" y="64"/>
                    </a:lnTo>
                    <a:lnTo>
                      <a:pt x="1019" y="8"/>
                    </a:lnTo>
                    <a:lnTo>
                      <a:pt x="940" y="0"/>
                    </a:lnTo>
                    <a:lnTo>
                      <a:pt x="970" y="42"/>
                    </a:lnTo>
                    <a:lnTo>
                      <a:pt x="949" y="54"/>
                    </a:lnTo>
                    <a:lnTo>
                      <a:pt x="908" y="33"/>
                    </a:lnTo>
                    <a:lnTo>
                      <a:pt x="868" y="54"/>
                    </a:lnTo>
                    <a:lnTo>
                      <a:pt x="842" y="96"/>
                    </a:lnTo>
                    <a:lnTo>
                      <a:pt x="789" y="102"/>
                    </a:lnTo>
                    <a:lnTo>
                      <a:pt x="752" y="176"/>
                    </a:lnTo>
                    <a:lnTo>
                      <a:pt x="765" y="237"/>
                    </a:lnTo>
                    <a:lnTo>
                      <a:pt x="794" y="267"/>
                    </a:lnTo>
                    <a:lnTo>
                      <a:pt x="777" y="306"/>
                    </a:lnTo>
                    <a:lnTo>
                      <a:pt x="706" y="294"/>
                    </a:lnTo>
                    <a:lnTo>
                      <a:pt x="602" y="304"/>
                    </a:lnTo>
                    <a:lnTo>
                      <a:pt x="532" y="319"/>
                    </a:lnTo>
                    <a:lnTo>
                      <a:pt x="421" y="191"/>
                    </a:lnTo>
                    <a:lnTo>
                      <a:pt x="300" y="121"/>
                    </a:lnTo>
                    <a:lnTo>
                      <a:pt x="189" y="104"/>
                    </a:lnTo>
                    <a:lnTo>
                      <a:pt x="106" y="133"/>
                    </a:lnTo>
                    <a:lnTo>
                      <a:pt x="0" y="229"/>
                    </a:lnTo>
                    <a:lnTo>
                      <a:pt x="1" y="242"/>
                    </a:lnTo>
                    <a:lnTo>
                      <a:pt x="27" y="269"/>
                    </a:lnTo>
                    <a:lnTo>
                      <a:pt x="39" y="294"/>
                    </a:lnTo>
                    <a:lnTo>
                      <a:pt x="67" y="315"/>
                    </a:lnTo>
                    <a:lnTo>
                      <a:pt x="76" y="346"/>
                    </a:lnTo>
                    <a:lnTo>
                      <a:pt x="114" y="403"/>
                    </a:lnTo>
                    <a:lnTo>
                      <a:pt x="106" y="454"/>
                    </a:lnTo>
                    <a:lnTo>
                      <a:pt x="85" y="490"/>
                    </a:lnTo>
                    <a:lnTo>
                      <a:pt x="92" y="575"/>
                    </a:lnTo>
                    <a:lnTo>
                      <a:pt x="112" y="602"/>
                    </a:lnTo>
                    <a:lnTo>
                      <a:pt x="121" y="628"/>
                    </a:lnTo>
                    <a:lnTo>
                      <a:pt x="180" y="683"/>
                    </a:lnTo>
                    <a:lnTo>
                      <a:pt x="177" y="661"/>
                    </a:lnTo>
                    <a:lnTo>
                      <a:pt x="158" y="640"/>
                    </a:lnTo>
                    <a:lnTo>
                      <a:pt x="167" y="629"/>
                    </a:lnTo>
                    <a:lnTo>
                      <a:pt x="218" y="637"/>
                    </a:lnTo>
                    <a:lnTo>
                      <a:pt x="241" y="622"/>
                    </a:lnTo>
                    <a:lnTo>
                      <a:pt x="255" y="634"/>
                    </a:lnTo>
                    <a:lnTo>
                      <a:pt x="247" y="668"/>
                    </a:lnTo>
                    <a:lnTo>
                      <a:pt x="257" y="704"/>
                    </a:lnTo>
                    <a:lnTo>
                      <a:pt x="277" y="696"/>
                    </a:lnTo>
                    <a:lnTo>
                      <a:pt x="300" y="725"/>
                    </a:lnTo>
                    <a:lnTo>
                      <a:pt x="290" y="739"/>
                    </a:lnTo>
                    <a:lnTo>
                      <a:pt x="262" y="730"/>
                    </a:lnTo>
                    <a:lnTo>
                      <a:pt x="241" y="735"/>
                    </a:lnTo>
                    <a:lnTo>
                      <a:pt x="227" y="721"/>
                    </a:lnTo>
                    <a:lnTo>
                      <a:pt x="195" y="747"/>
                    </a:lnTo>
                    <a:lnTo>
                      <a:pt x="197" y="778"/>
                    </a:lnTo>
                    <a:lnTo>
                      <a:pt x="216" y="807"/>
                    </a:lnTo>
                    <a:lnTo>
                      <a:pt x="212" y="767"/>
                    </a:lnTo>
                    <a:lnTo>
                      <a:pt x="232" y="762"/>
                    </a:lnTo>
                    <a:lnTo>
                      <a:pt x="247" y="773"/>
                    </a:lnTo>
                    <a:lnTo>
                      <a:pt x="272" y="777"/>
                    </a:lnTo>
                    <a:lnTo>
                      <a:pt x="291" y="809"/>
                    </a:lnTo>
                    <a:lnTo>
                      <a:pt x="337" y="832"/>
                    </a:lnTo>
                    <a:lnTo>
                      <a:pt x="347" y="867"/>
                    </a:lnTo>
                    <a:lnTo>
                      <a:pt x="346" y="917"/>
                    </a:lnTo>
                    <a:lnTo>
                      <a:pt x="351" y="943"/>
                    </a:lnTo>
                    <a:lnTo>
                      <a:pt x="349" y="1031"/>
                    </a:lnTo>
                    <a:lnTo>
                      <a:pt x="365" y="1091"/>
                    </a:lnTo>
                    <a:lnTo>
                      <a:pt x="397" y="1176"/>
                    </a:lnTo>
                    <a:lnTo>
                      <a:pt x="432" y="1156"/>
                    </a:lnTo>
                    <a:lnTo>
                      <a:pt x="516" y="1151"/>
                    </a:lnTo>
                    <a:lnTo>
                      <a:pt x="530" y="1105"/>
                    </a:lnTo>
                    <a:lnTo>
                      <a:pt x="553" y="1077"/>
                    </a:lnTo>
                    <a:lnTo>
                      <a:pt x="582" y="1075"/>
                    </a:lnTo>
                    <a:lnTo>
                      <a:pt x="653" y="1014"/>
                    </a:lnTo>
                    <a:lnTo>
                      <a:pt x="725" y="1001"/>
                    </a:lnTo>
                    <a:lnTo>
                      <a:pt x="789" y="1014"/>
                    </a:lnTo>
                    <a:lnTo>
                      <a:pt x="802" y="973"/>
                    </a:lnTo>
                    <a:lnTo>
                      <a:pt x="836" y="965"/>
                    </a:lnTo>
                    <a:lnTo>
                      <a:pt x="869" y="978"/>
                    </a:lnTo>
                    <a:lnTo>
                      <a:pt x="908" y="977"/>
                    </a:lnTo>
                    <a:lnTo>
                      <a:pt x="970" y="1027"/>
                    </a:lnTo>
                    <a:lnTo>
                      <a:pt x="1022" y="1041"/>
                    </a:lnTo>
                    <a:lnTo>
                      <a:pt x="1122" y="1104"/>
                    </a:lnTo>
                    <a:lnTo>
                      <a:pt x="1150" y="1103"/>
                    </a:lnTo>
                    <a:lnTo>
                      <a:pt x="1177" y="1084"/>
                    </a:lnTo>
                    <a:lnTo>
                      <a:pt x="1245" y="1113"/>
                    </a:lnTo>
                    <a:lnTo>
                      <a:pt x="1281" y="1119"/>
                    </a:lnTo>
                    <a:lnTo>
                      <a:pt x="1292" y="1170"/>
                    </a:lnTo>
                    <a:lnTo>
                      <a:pt x="1307" y="1182"/>
                    </a:lnTo>
                    <a:lnTo>
                      <a:pt x="1343" y="1173"/>
                    </a:lnTo>
                    <a:lnTo>
                      <a:pt x="1407" y="1188"/>
                    </a:lnTo>
                    <a:lnTo>
                      <a:pt x="1477" y="1284"/>
                    </a:lnTo>
                    <a:lnTo>
                      <a:pt x="1552" y="1290"/>
                    </a:lnTo>
                    <a:lnTo>
                      <a:pt x="1595" y="1308"/>
                    </a:lnTo>
                    <a:lnTo>
                      <a:pt x="1622" y="1357"/>
                    </a:lnTo>
                    <a:lnTo>
                      <a:pt x="1609" y="1382"/>
                    </a:lnTo>
                    <a:lnTo>
                      <a:pt x="1625" y="1424"/>
                    </a:lnTo>
                    <a:lnTo>
                      <a:pt x="1623" y="1450"/>
                    </a:lnTo>
                    <a:lnTo>
                      <a:pt x="1637" y="1478"/>
                    </a:lnTo>
                    <a:lnTo>
                      <a:pt x="1653" y="1472"/>
                    </a:lnTo>
                    <a:lnTo>
                      <a:pt x="1692" y="1481"/>
                    </a:lnTo>
                    <a:lnTo>
                      <a:pt x="1719" y="1503"/>
                    </a:lnTo>
                    <a:lnTo>
                      <a:pt x="1748" y="1503"/>
                    </a:lnTo>
                    <a:lnTo>
                      <a:pt x="1770" y="1481"/>
                    </a:lnTo>
                    <a:lnTo>
                      <a:pt x="1799" y="1481"/>
                    </a:lnTo>
                    <a:lnTo>
                      <a:pt x="1837" y="1510"/>
                    </a:lnTo>
                    <a:lnTo>
                      <a:pt x="1848" y="1534"/>
                    </a:lnTo>
                    <a:lnTo>
                      <a:pt x="1862" y="1548"/>
                    </a:lnTo>
                    <a:lnTo>
                      <a:pt x="1879" y="1529"/>
                    </a:lnTo>
                    <a:lnTo>
                      <a:pt x="1929" y="1522"/>
                    </a:lnTo>
                    <a:lnTo>
                      <a:pt x="1953" y="1493"/>
                    </a:lnTo>
                    <a:lnTo>
                      <a:pt x="1959" y="1472"/>
                    </a:lnTo>
                    <a:lnTo>
                      <a:pt x="1980" y="1452"/>
                    </a:lnTo>
                    <a:lnTo>
                      <a:pt x="1972" y="1429"/>
                    </a:lnTo>
                    <a:lnTo>
                      <a:pt x="2025" y="1400"/>
                    </a:lnTo>
                    <a:lnTo>
                      <a:pt x="2091" y="1386"/>
                    </a:lnTo>
                    <a:lnTo>
                      <a:pt x="2097" y="1369"/>
                    </a:lnTo>
                    <a:lnTo>
                      <a:pt x="2124" y="1348"/>
                    </a:lnTo>
                    <a:lnTo>
                      <a:pt x="2151" y="1342"/>
                    </a:lnTo>
                    <a:lnTo>
                      <a:pt x="2162" y="1296"/>
                    </a:lnTo>
                    <a:lnTo>
                      <a:pt x="2163" y="1253"/>
                    </a:lnTo>
                    <a:lnTo>
                      <a:pt x="2202" y="1212"/>
                    </a:lnTo>
                    <a:lnTo>
                      <a:pt x="2202" y="1176"/>
                    </a:lnTo>
                    <a:lnTo>
                      <a:pt x="2187" y="1163"/>
                    </a:lnTo>
                    <a:lnTo>
                      <a:pt x="2189" y="1142"/>
                    </a:lnTo>
                    <a:lnTo>
                      <a:pt x="2206" y="1135"/>
                    </a:lnTo>
                    <a:lnTo>
                      <a:pt x="2225" y="1120"/>
                    </a:lnTo>
                    <a:lnTo>
                      <a:pt x="2270" y="1109"/>
                    </a:lnTo>
                    <a:lnTo>
                      <a:pt x="2283" y="1110"/>
                    </a:lnTo>
                    <a:lnTo>
                      <a:pt x="2335" y="1072"/>
                    </a:lnTo>
                    <a:lnTo>
                      <a:pt x="2375" y="1060"/>
                    </a:lnTo>
                    <a:lnTo>
                      <a:pt x="2410" y="1081"/>
                    </a:lnTo>
                    <a:lnTo>
                      <a:pt x="2447" y="1072"/>
                    </a:lnTo>
                    <a:lnTo>
                      <a:pt x="2459" y="1084"/>
                    </a:lnTo>
                    <a:lnTo>
                      <a:pt x="2466" y="108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iṣlïďê">
                <a:extLst>
                  <a:ext uri="{FF2B5EF4-FFF2-40B4-BE49-F238E27FC236}">
                    <a16:creationId xmlns:a16="http://schemas.microsoft.com/office/drawing/2014/main" xmlns="" id="{12D6DACA-D62E-4EFD-94E3-EAB7AF6BA37C}"/>
                  </a:ext>
                </a:extLst>
              </p:cNvPr>
              <p:cNvSpPr/>
              <p:nvPr/>
            </p:nvSpPr>
            <p:spPr bwMode="auto">
              <a:xfrm>
                <a:off x="3480787" y="3902295"/>
                <a:ext cx="276669" cy="418251"/>
              </a:xfrm>
              <a:custGeom>
                <a:avLst/>
                <a:gdLst>
                  <a:gd name="T0" fmla="*/ 633 w 1704"/>
                  <a:gd name="T1" fmla="*/ 19 h 2571"/>
                  <a:gd name="T2" fmla="*/ 734 w 1704"/>
                  <a:gd name="T3" fmla="*/ 86 h 2571"/>
                  <a:gd name="T4" fmla="*/ 1027 w 1704"/>
                  <a:gd name="T5" fmla="*/ 1077 h 2571"/>
                  <a:gd name="T6" fmla="*/ 1135 w 1704"/>
                  <a:gd name="T7" fmla="*/ 1178 h 2571"/>
                  <a:gd name="T8" fmla="*/ 1182 w 1704"/>
                  <a:gd name="T9" fmla="*/ 1239 h 2571"/>
                  <a:gd name="T10" fmla="*/ 916 w 1704"/>
                  <a:gd name="T11" fmla="*/ 1039 h 2571"/>
                  <a:gd name="T12" fmla="*/ 710 w 1704"/>
                  <a:gd name="T13" fmla="*/ 1109 h 2571"/>
                  <a:gd name="T14" fmla="*/ 626 w 1704"/>
                  <a:gd name="T15" fmla="*/ 912 h 2571"/>
                  <a:gd name="T16" fmla="*/ 458 w 1704"/>
                  <a:gd name="T17" fmla="*/ 806 h 2571"/>
                  <a:gd name="T18" fmla="*/ 453 w 1704"/>
                  <a:gd name="T19" fmla="*/ 535 h 2571"/>
                  <a:gd name="T20" fmla="*/ 743 w 1704"/>
                  <a:gd name="T21" fmla="*/ 215 h 2571"/>
                  <a:gd name="T22" fmla="*/ 841 w 1704"/>
                  <a:gd name="T23" fmla="*/ 523 h 2571"/>
                  <a:gd name="T24" fmla="*/ 723 w 1704"/>
                  <a:gd name="T25" fmla="*/ 831 h 2571"/>
                  <a:gd name="T26" fmla="*/ 781 w 1704"/>
                  <a:gd name="T27" fmla="*/ 839 h 2571"/>
                  <a:gd name="T28" fmla="*/ 524 w 1704"/>
                  <a:gd name="T29" fmla="*/ 1098 h 2571"/>
                  <a:gd name="T30" fmla="*/ 650 w 1704"/>
                  <a:gd name="T31" fmla="*/ 1293 h 2571"/>
                  <a:gd name="T32" fmla="*/ 649 w 1704"/>
                  <a:gd name="T33" fmla="*/ 1119 h 2571"/>
                  <a:gd name="T34" fmla="*/ 1257 w 1704"/>
                  <a:gd name="T35" fmla="*/ 1071 h 2571"/>
                  <a:gd name="T36" fmla="*/ 802 w 1704"/>
                  <a:gd name="T37" fmla="*/ 1151 h 2571"/>
                  <a:gd name="T38" fmla="*/ 933 w 1704"/>
                  <a:gd name="T39" fmla="*/ 1319 h 2571"/>
                  <a:gd name="T40" fmla="*/ 1055 w 1704"/>
                  <a:gd name="T41" fmla="*/ 1224 h 2571"/>
                  <a:gd name="T42" fmla="*/ 1153 w 1704"/>
                  <a:gd name="T43" fmla="*/ 1411 h 2571"/>
                  <a:gd name="T44" fmla="*/ 1071 w 1704"/>
                  <a:gd name="T45" fmla="*/ 1359 h 2571"/>
                  <a:gd name="T46" fmla="*/ 875 w 1704"/>
                  <a:gd name="T47" fmla="*/ 1459 h 2571"/>
                  <a:gd name="T48" fmla="*/ 1038 w 1704"/>
                  <a:gd name="T49" fmla="*/ 1479 h 2571"/>
                  <a:gd name="T50" fmla="*/ 896 w 1704"/>
                  <a:gd name="T51" fmla="*/ 1660 h 2571"/>
                  <a:gd name="T52" fmla="*/ 1271 w 1704"/>
                  <a:gd name="T53" fmla="*/ 1630 h 2571"/>
                  <a:gd name="T54" fmla="*/ 1159 w 1704"/>
                  <a:gd name="T55" fmla="*/ 1673 h 2571"/>
                  <a:gd name="T56" fmla="*/ 1107 w 1704"/>
                  <a:gd name="T57" fmla="*/ 1598 h 2571"/>
                  <a:gd name="T58" fmla="*/ 1013 w 1704"/>
                  <a:gd name="T59" fmla="*/ 1879 h 2571"/>
                  <a:gd name="T60" fmla="*/ 1129 w 1704"/>
                  <a:gd name="T61" fmla="*/ 1921 h 2571"/>
                  <a:gd name="T62" fmla="*/ 1196 w 1704"/>
                  <a:gd name="T63" fmla="*/ 1802 h 2571"/>
                  <a:gd name="T64" fmla="*/ 1362 w 1704"/>
                  <a:gd name="T65" fmla="*/ 1935 h 2571"/>
                  <a:gd name="T66" fmla="*/ 1384 w 1704"/>
                  <a:gd name="T67" fmla="*/ 1519 h 2571"/>
                  <a:gd name="T68" fmla="*/ 1463 w 1704"/>
                  <a:gd name="T69" fmla="*/ 1371 h 2571"/>
                  <a:gd name="T70" fmla="*/ 1250 w 1704"/>
                  <a:gd name="T71" fmla="*/ 1316 h 2571"/>
                  <a:gd name="T72" fmla="*/ 1356 w 1704"/>
                  <a:gd name="T73" fmla="*/ 1524 h 2571"/>
                  <a:gd name="T74" fmla="*/ 1384 w 1704"/>
                  <a:gd name="T75" fmla="*/ 1757 h 2571"/>
                  <a:gd name="T76" fmla="*/ 1538 w 1704"/>
                  <a:gd name="T77" fmla="*/ 1604 h 2571"/>
                  <a:gd name="T78" fmla="*/ 1530 w 1704"/>
                  <a:gd name="T79" fmla="*/ 1768 h 2571"/>
                  <a:gd name="T80" fmla="*/ 1560 w 1704"/>
                  <a:gd name="T81" fmla="*/ 1818 h 2571"/>
                  <a:gd name="T82" fmla="*/ 1584 w 1704"/>
                  <a:gd name="T83" fmla="*/ 1742 h 2571"/>
                  <a:gd name="T84" fmla="*/ 1058 w 1704"/>
                  <a:gd name="T85" fmla="*/ 2082 h 2571"/>
                  <a:gd name="T86" fmla="*/ 1329 w 1704"/>
                  <a:gd name="T87" fmla="*/ 2019 h 2571"/>
                  <a:gd name="T88" fmla="*/ 1481 w 1704"/>
                  <a:gd name="T89" fmla="*/ 1914 h 2571"/>
                  <a:gd name="T90" fmla="*/ 1615 w 1704"/>
                  <a:gd name="T91" fmla="*/ 1996 h 2571"/>
                  <a:gd name="T92" fmla="*/ 1686 w 1704"/>
                  <a:gd name="T93" fmla="*/ 2321 h 2571"/>
                  <a:gd name="T94" fmla="*/ 1601 w 1704"/>
                  <a:gd name="T95" fmla="*/ 2322 h 2571"/>
                  <a:gd name="T96" fmla="*/ 1478 w 1704"/>
                  <a:gd name="T97" fmla="*/ 2558 h 2571"/>
                  <a:gd name="T98" fmla="*/ 1253 w 1704"/>
                  <a:gd name="T99" fmla="*/ 2400 h 2571"/>
                  <a:gd name="T100" fmla="*/ 1171 w 1704"/>
                  <a:gd name="T101" fmla="*/ 2182 h 2571"/>
                  <a:gd name="T102" fmla="*/ 1072 w 1704"/>
                  <a:gd name="T103" fmla="*/ 2247 h 2571"/>
                  <a:gd name="T104" fmla="*/ 864 w 1704"/>
                  <a:gd name="T105" fmla="*/ 2384 h 2571"/>
                  <a:gd name="T106" fmla="*/ 458 w 1704"/>
                  <a:gd name="T107" fmla="*/ 1380 h 2571"/>
                  <a:gd name="T108" fmla="*/ 487 w 1704"/>
                  <a:gd name="T109" fmla="*/ 1423 h 2571"/>
                  <a:gd name="T110" fmla="*/ 516 w 1704"/>
                  <a:gd name="T111" fmla="*/ 1674 h 2571"/>
                  <a:gd name="T112" fmla="*/ 249 w 1704"/>
                  <a:gd name="T113" fmla="*/ 1913 h 2571"/>
                  <a:gd name="T114" fmla="*/ 409 w 1704"/>
                  <a:gd name="T115" fmla="*/ 1600 h 2571"/>
                  <a:gd name="T116" fmla="*/ 301 w 1704"/>
                  <a:gd name="T117" fmla="*/ 1761 h 2571"/>
                  <a:gd name="T118" fmla="*/ 45 w 1704"/>
                  <a:gd name="T119" fmla="*/ 2087 h 2571"/>
                  <a:gd name="T120" fmla="*/ 20 w 1704"/>
                  <a:gd name="T121" fmla="*/ 2183 h 2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04" h="2571">
                    <a:moveTo>
                      <a:pt x="608" y="122"/>
                    </a:moveTo>
                    <a:lnTo>
                      <a:pt x="652" y="122"/>
                    </a:lnTo>
                    <a:lnTo>
                      <a:pt x="625" y="136"/>
                    </a:lnTo>
                    <a:lnTo>
                      <a:pt x="608" y="122"/>
                    </a:lnTo>
                    <a:lnTo>
                      <a:pt x="608" y="122"/>
                    </a:lnTo>
                    <a:close/>
                    <a:moveTo>
                      <a:pt x="587" y="48"/>
                    </a:moveTo>
                    <a:lnTo>
                      <a:pt x="611" y="69"/>
                    </a:lnTo>
                    <a:lnTo>
                      <a:pt x="578" y="75"/>
                    </a:lnTo>
                    <a:lnTo>
                      <a:pt x="587" y="48"/>
                    </a:lnTo>
                    <a:lnTo>
                      <a:pt x="587" y="48"/>
                    </a:lnTo>
                    <a:close/>
                    <a:moveTo>
                      <a:pt x="660" y="0"/>
                    </a:moveTo>
                    <a:lnTo>
                      <a:pt x="633" y="19"/>
                    </a:lnTo>
                    <a:lnTo>
                      <a:pt x="655" y="37"/>
                    </a:lnTo>
                    <a:lnTo>
                      <a:pt x="660" y="0"/>
                    </a:lnTo>
                    <a:lnTo>
                      <a:pt x="660" y="0"/>
                    </a:lnTo>
                    <a:close/>
                    <a:moveTo>
                      <a:pt x="734" y="86"/>
                    </a:moveTo>
                    <a:lnTo>
                      <a:pt x="712" y="111"/>
                    </a:lnTo>
                    <a:lnTo>
                      <a:pt x="732" y="128"/>
                    </a:lnTo>
                    <a:lnTo>
                      <a:pt x="746" y="103"/>
                    </a:lnTo>
                    <a:lnTo>
                      <a:pt x="746" y="103"/>
                    </a:lnTo>
                    <a:lnTo>
                      <a:pt x="739" y="94"/>
                    </a:lnTo>
                    <a:lnTo>
                      <a:pt x="735" y="89"/>
                    </a:lnTo>
                    <a:lnTo>
                      <a:pt x="734" y="86"/>
                    </a:lnTo>
                    <a:lnTo>
                      <a:pt x="734" y="86"/>
                    </a:lnTo>
                    <a:close/>
                    <a:moveTo>
                      <a:pt x="748" y="956"/>
                    </a:moveTo>
                    <a:lnTo>
                      <a:pt x="775" y="977"/>
                    </a:lnTo>
                    <a:lnTo>
                      <a:pt x="791" y="1011"/>
                    </a:lnTo>
                    <a:lnTo>
                      <a:pt x="829" y="1024"/>
                    </a:lnTo>
                    <a:lnTo>
                      <a:pt x="857" y="1015"/>
                    </a:lnTo>
                    <a:lnTo>
                      <a:pt x="864" y="988"/>
                    </a:lnTo>
                    <a:lnTo>
                      <a:pt x="911" y="951"/>
                    </a:lnTo>
                    <a:lnTo>
                      <a:pt x="943" y="951"/>
                    </a:lnTo>
                    <a:lnTo>
                      <a:pt x="995" y="983"/>
                    </a:lnTo>
                    <a:lnTo>
                      <a:pt x="1014" y="1023"/>
                    </a:lnTo>
                    <a:lnTo>
                      <a:pt x="1010" y="1059"/>
                    </a:lnTo>
                    <a:lnTo>
                      <a:pt x="1027" y="1077"/>
                    </a:lnTo>
                    <a:lnTo>
                      <a:pt x="1049" y="1061"/>
                    </a:lnTo>
                    <a:lnTo>
                      <a:pt x="1047" y="1028"/>
                    </a:lnTo>
                    <a:lnTo>
                      <a:pt x="1062" y="1016"/>
                    </a:lnTo>
                    <a:lnTo>
                      <a:pt x="1081" y="1049"/>
                    </a:lnTo>
                    <a:lnTo>
                      <a:pt x="1122" y="1050"/>
                    </a:lnTo>
                    <a:lnTo>
                      <a:pt x="1155" y="1072"/>
                    </a:lnTo>
                    <a:lnTo>
                      <a:pt x="1162" y="1084"/>
                    </a:lnTo>
                    <a:lnTo>
                      <a:pt x="1138" y="1088"/>
                    </a:lnTo>
                    <a:lnTo>
                      <a:pt x="1120" y="1078"/>
                    </a:lnTo>
                    <a:lnTo>
                      <a:pt x="1104" y="1089"/>
                    </a:lnTo>
                    <a:lnTo>
                      <a:pt x="1111" y="1119"/>
                    </a:lnTo>
                    <a:lnTo>
                      <a:pt x="1135" y="1178"/>
                    </a:lnTo>
                    <a:lnTo>
                      <a:pt x="1133" y="1202"/>
                    </a:lnTo>
                    <a:lnTo>
                      <a:pt x="1167" y="1202"/>
                    </a:lnTo>
                    <a:lnTo>
                      <a:pt x="1192" y="1214"/>
                    </a:lnTo>
                    <a:lnTo>
                      <a:pt x="1220" y="1213"/>
                    </a:lnTo>
                    <a:lnTo>
                      <a:pt x="1234" y="1232"/>
                    </a:lnTo>
                    <a:lnTo>
                      <a:pt x="1219" y="1246"/>
                    </a:lnTo>
                    <a:lnTo>
                      <a:pt x="1223" y="1267"/>
                    </a:lnTo>
                    <a:lnTo>
                      <a:pt x="1211" y="1316"/>
                    </a:lnTo>
                    <a:lnTo>
                      <a:pt x="1181" y="1307"/>
                    </a:lnTo>
                    <a:lnTo>
                      <a:pt x="1153" y="1272"/>
                    </a:lnTo>
                    <a:lnTo>
                      <a:pt x="1180" y="1256"/>
                    </a:lnTo>
                    <a:lnTo>
                      <a:pt x="1182" y="1239"/>
                    </a:lnTo>
                    <a:lnTo>
                      <a:pt x="1154" y="1233"/>
                    </a:lnTo>
                    <a:lnTo>
                      <a:pt x="1155" y="1245"/>
                    </a:lnTo>
                    <a:lnTo>
                      <a:pt x="1125" y="1253"/>
                    </a:lnTo>
                    <a:lnTo>
                      <a:pt x="1087" y="1209"/>
                    </a:lnTo>
                    <a:lnTo>
                      <a:pt x="1062" y="1201"/>
                    </a:lnTo>
                    <a:lnTo>
                      <a:pt x="1062" y="1164"/>
                    </a:lnTo>
                    <a:lnTo>
                      <a:pt x="1048" y="1131"/>
                    </a:lnTo>
                    <a:lnTo>
                      <a:pt x="999" y="1113"/>
                    </a:lnTo>
                    <a:lnTo>
                      <a:pt x="976" y="1073"/>
                    </a:lnTo>
                    <a:lnTo>
                      <a:pt x="954" y="1062"/>
                    </a:lnTo>
                    <a:lnTo>
                      <a:pt x="934" y="1043"/>
                    </a:lnTo>
                    <a:lnTo>
                      <a:pt x="916" y="1039"/>
                    </a:lnTo>
                    <a:lnTo>
                      <a:pt x="911" y="1056"/>
                    </a:lnTo>
                    <a:lnTo>
                      <a:pt x="947" y="1119"/>
                    </a:lnTo>
                    <a:lnTo>
                      <a:pt x="958" y="1176"/>
                    </a:lnTo>
                    <a:lnTo>
                      <a:pt x="945" y="1178"/>
                    </a:lnTo>
                    <a:lnTo>
                      <a:pt x="911" y="1122"/>
                    </a:lnTo>
                    <a:lnTo>
                      <a:pt x="873" y="1094"/>
                    </a:lnTo>
                    <a:lnTo>
                      <a:pt x="859" y="1068"/>
                    </a:lnTo>
                    <a:lnTo>
                      <a:pt x="789" y="1041"/>
                    </a:lnTo>
                    <a:lnTo>
                      <a:pt x="749" y="1044"/>
                    </a:lnTo>
                    <a:lnTo>
                      <a:pt x="735" y="1066"/>
                    </a:lnTo>
                    <a:lnTo>
                      <a:pt x="742" y="1090"/>
                    </a:lnTo>
                    <a:lnTo>
                      <a:pt x="710" y="1109"/>
                    </a:lnTo>
                    <a:lnTo>
                      <a:pt x="670" y="1069"/>
                    </a:lnTo>
                    <a:lnTo>
                      <a:pt x="648" y="1091"/>
                    </a:lnTo>
                    <a:lnTo>
                      <a:pt x="620" y="1097"/>
                    </a:lnTo>
                    <a:lnTo>
                      <a:pt x="636" y="1068"/>
                    </a:lnTo>
                    <a:lnTo>
                      <a:pt x="623" y="1039"/>
                    </a:lnTo>
                    <a:lnTo>
                      <a:pt x="602" y="1047"/>
                    </a:lnTo>
                    <a:lnTo>
                      <a:pt x="593" y="1081"/>
                    </a:lnTo>
                    <a:lnTo>
                      <a:pt x="570" y="1043"/>
                    </a:lnTo>
                    <a:lnTo>
                      <a:pt x="575" y="1002"/>
                    </a:lnTo>
                    <a:lnTo>
                      <a:pt x="570" y="982"/>
                    </a:lnTo>
                    <a:lnTo>
                      <a:pt x="589" y="960"/>
                    </a:lnTo>
                    <a:lnTo>
                      <a:pt x="626" y="912"/>
                    </a:lnTo>
                    <a:lnTo>
                      <a:pt x="596" y="889"/>
                    </a:lnTo>
                    <a:lnTo>
                      <a:pt x="559" y="886"/>
                    </a:lnTo>
                    <a:lnTo>
                      <a:pt x="558" y="907"/>
                    </a:lnTo>
                    <a:lnTo>
                      <a:pt x="577" y="926"/>
                    </a:lnTo>
                    <a:lnTo>
                      <a:pt x="557" y="952"/>
                    </a:lnTo>
                    <a:lnTo>
                      <a:pt x="534" y="951"/>
                    </a:lnTo>
                    <a:lnTo>
                      <a:pt x="502" y="908"/>
                    </a:lnTo>
                    <a:lnTo>
                      <a:pt x="501" y="874"/>
                    </a:lnTo>
                    <a:lnTo>
                      <a:pt x="487" y="869"/>
                    </a:lnTo>
                    <a:lnTo>
                      <a:pt x="475" y="878"/>
                    </a:lnTo>
                    <a:lnTo>
                      <a:pt x="459" y="868"/>
                    </a:lnTo>
                    <a:lnTo>
                      <a:pt x="458" y="806"/>
                    </a:lnTo>
                    <a:lnTo>
                      <a:pt x="433" y="759"/>
                    </a:lnTo>
                    <a:lnTo>
                      <a:pt x="420" y="710"/>
                    </a:lnTo>
                    <a:lnTo>
                      <a:pt x="433" y="686"/>
                    </a:lnTo>
                    <a:lnTo>
                      <a:pt x="427" y="674"/>
                    </a:lnTo>
                    <a:lnTo>
                      <a:pt x="407" y="673"/>
                    </a:lnTo>
                    <a:lnTo>
                      <a:pt x="398" y="636"/>
                    </a:lnTo>
                    <a:lnTo>
                      <a:pt x="403" y="593"/>
                    </a:lnTo>
                    <a:lnTo>
                      <a:pt x="427" y="622"/>
                    </a:lnTo>
                    <a:lnTo>
                      <a:pt x="456" y="627"/>
                    </a:lnTo>
                    <a:lnTo>
                      <a:pt x="481" y="614"/>
                    </a:lnTo>
                    <a:lnTo>
                      <a:pt x="481" y="591"/>
                    </a:lnTo>
                    <a:lnTo>
                      <a:pt x="453" y="535"/>
                    </a:lnTo>
                    <a:lnTo>
                      <a:pt x="470" y="494"/>
                    </a:lnTo>
                    <a:lnTo>
                      <a:pt x="489" y="408"/>
                    </a:lnTo>
                    <a:lnTo>
                      <a:pt x="488" y="339"/>
                    </a:lnTo>
                    <a:lnTo>
                      <a:pt x="478" y="296"/>
                    </a:lnTo>
                    <a:lnTo>
                      <a:pt x="513" y="227"/>
                    </a:lnTo>
                    <a:lnTo>
                      <a:pt x="519" y="189"/>
                    </a:lnTo>
                    <a:lnTo>
                      <a:pt x="568" y="172"/>
                    </a:lnTo>
                    <a:lnTo>
                      <a:pt x="633" y="184"/>
                    </a:lnTo>
                    <a:lnTo>
                      <a:pt x="662" y="216"/>
                    </a:lnTo>
                    <a:lnTo>
                      <a:pt x="687" y="233"/>
                    </a:lnTo>
                    <a:lnTo>
                      <a:pt x="695" y="215"/>
                    </a:lnTo>
                    <a:lnTo>
                      <a:pt x="743" y="215"/>
                    </a:lnTo>
                    <a:lnTo>
                      <a:pt x="767" y="196"/>
                    </a:lnTo>
                    <a:lnTo>
                      <a:pt x="769" y="179"/>
                    </a:lnTo>
                    <a:lnTo>
                      <a:pt x="785" y="173"/>
                    </a:lnTo>
                    <a:lnTo>
                      <a:pt x="808" y="203"/>
                    </a:lnTo>
                    <a:lnTo>
                      <a:pt x="805" y="227"/>
                    </a:lnTo>
                    <a:lnTo>
                      <a:pt x="785" y="251"/>
                    </a:lnTo>
                    <a:lnTo>
                      <a:pt x="778" y="318"/>
                    </a:lnTo>
                    <a:lnTo>
                      <a:pt x="809" y="370"/>
                    </a:lnTo>
                    <a:lnTo>
                      <a:pt x="828" y="378"/>
                    </a:lnTo>
                    <a:lnTo>
                      <a:pt x="840" y="421"/>
                    </a:lnTo>
                    <a:lnTo>
                      <a:pt x="857" y="442"/>
                    </a:lnTo>
                    <a:lnTo>
                      <a:pt x="841" y="523"/>
                    </a:lnTo>
                    <a:lnTo>
                      <a:pt x="820" y="572"/>
                    </a:lnTo>
                    <a:lnTo>
                      <a:pt x="829" y="612"/>
                    </a:lnTo>
                    <a:lnTo>
                      <a:pt x="802" y="658"/>
                    </a:lnTo>
                    <a:lnTo>
                      <a:pt x="799" y="641"/>
                    </a:lnTo>
                    <a:lnTo>
                      <a:pt x="810" y="616"/>
                    </a:lnTo>
                    <a:lnTo>
                      <a:pt x="789" y="628"/>
                    </a:lnTo>
                    <a:lnTo>
                      <a:pt x="736" y="679"/>
                    </a:lnTo>
                    <a:lnTo>
                      <a:pt x="724" y="710"/>
                    </a:lnTo>
                    <a:lnTo>
                      <a:pt x="728" y="748"/>
                    </a:lnTo>
                    <a:lnTo>
                      <a:pt x="710" y="774"/>
                    </a:lnTo>
                    <a:lnTo>
                      <a:pt x="704" y="815"/>
                    </a:lnTo>
                    <a:lnTo>
                      <a:pt x="723" y="831"/>
                    </a:lnTo>
                    <a:lnTo>
                      <a:pt x="740" y="875"/>
                    </a:lnTo>
                    <a:lnTo>
                      <a:pt x="762" y="900"/>
                    </a:lnTo>
                    <a:lnTo>
                      <a:pt x="748" y="919"/>
                    </a:lnTo>
                    <a:lnTo>
                      <a:pt x="748" y="956"/>
                    </a:lnTo>
                    <a:lnTo>
                      <a:pt x="748" y="956"/>
                    </a:lnTo>
                    <a:close/>
                    <a:moveTo>
                      <a:pt x="811" y="969"/>
                    </a:moveTo>
                    <a:lnTo>
                      <a:pt x="817" y="997"/>
                    </a:lnTo>
                    <a:lnTo>
                      <a:pt x="842" y="1011"/>
                    </a:lnTo>
                    <a:lnTo>
                      <a:pt x="836" y="985"/>
                    </a:lnTo>
                    <a:lnTo>
                      <a:pt x="811" y="969"/>
                    </a:lnTo>
                    <a:lnTo>
                      <a:pt x="811" y="969"/>
                    </a:lnTo>
                    <a:close/>
                    <a:moveTo>
                      <a:pt x="781" y="839"/>
                    </a:moveTo>
                    <a:lnTo>
                      <a:pt x="799" y="884"/>
                    </a:lnTo>
                    <a:lnTo>
                      <a:pt x="793" y="900"/>
                    </a:lnTo>
                    <a:lnTo>
                      <a:pt x="800" y="923"/>
                    </a:lnTo>
                    <a:lnTo>
                      <a:pt x="823" y="901"/>
                    </a:lnTo>
                    <a:lnTo>
                      <a:pt x="827" y="849"/>
                    </a:lnTo>
                    <a:lnTo>
                      <a:pt x="845" y="832"/>
                    </a:lnTo>
                    <a:lnTo>
                      <a:pt x="822" y="815"/>
                    </a:lnTo>
                    <a:lnTo>
                      <a:pt x="781" y="839"/>
                    </a:lnTo>
                    <a:lnTo>
                      <a:pt x="781" y="839"/>
                    </a:lnTo>
                    <a:close/>
                    <a:moveTo>
                      <a:pt x="479" y="1056"/>
                    </a:moveTo>
                    <a:lnTo>
                      <a:pt x="482" y="1080"/>
                    </a:lnTo>
                    <a:lnTo>
                      <a:pt x="524" y="1098"/>
                    </a:lnTo>
                    <a:lnTo>
                      <a:pt x="532" y="1089"/>
                    </a:lnTo>
                    <a:lnTo>
                      <a:pt x="502" y="1056"/>
                    </a:lnTo>
                    <a:lnTo>
                      <a:pt x="479" y="1056"/>
                    </a:lnTo>
                    <a:lnTo>
                      <a:pt x="479" y="1056"/>
                    </a:lnTo>
                    <a:close/>
                    <a:moveTo>
                      <a:pt x="538" y="1130"/>
                    </a:moveTo>
                    <a:lnTo>
                      <a:pt x="545" y="1146"/>
                    </a:lnTo>
                    <a:lnTo>
                      <a:pt x="568" y="1145"/>
                    </a:lnTo>
                    <a:lnTo>
                      <a:pt x="577" y="1186"/>
                    </a:lnTo>
                    <a:lnTo>
                      <a:pt x="600" y="1195"/>
                    </a:lnTo>
                    <a:lnTo>
                      <a:pt x="623" y="1224"/>
                    </a:lnTo>
                    <a:lnTo>
                      <a:pt x="623" y="1277"/>
                    </a:lnTo>
                    <a:lnTo>
                      <a:pt x="650" y="1293"/>
                    </a:lnTo>
                    <a:lnTo>
                      <a:pt x="651" y="1324"/>
                    </a:lnTo>
                    <a:lnTo>
                      <a:pt x="685" y="1364"/>
                    </a:lnTo>
                    <a:lnTo>
                      <a:pt x="712" y="1370"/>
                    </a:lnTo>
                    <a:lnTo>
                      <a:pt x="743" y="1344"/>
                    </a:lnTo>
                    <a:lnTo>
                      <a:pt x="743" y="1316"/>
                    </a:lnTo>
                    <a:lnTo>
                      <a:pt x="760" y="1306"/>
                    </a:lnTo>
                    <a:lnTo>
                      <a:pt x="760" y="1276"/>
                    </a:lnTo>
                    <a:lnTo>
                      <a:pt x="742" y="1250"/>
                    </a:lnTo>
                    <a:lnTo>
                      <a:pt x="754" y="1227"/>
                    </a:lnTo>
                    <a:lnTo>
                      <a:pt x="754" y="1196"/>
                    </a:lnTo>
                    <a:lnTo>
                      <a:pt x="719" y="1182"/>
                    </a:lnTo>
                    <a:lnTo>
                      <a:pt x="649" y="1119"/>
                    </a:lnTo>
                    <a:lnTo>
                      <a:pt x="607" y="1129"/>
                    </a:lnTo>
                    <a:lnTo>
                      <a:pt x="568" y="1115"/>
                    </a:lnTo>
                    <a:lnTo>
                      <a:pt x="538" y="1130"/>
                    </a:lnTo>
                    <a:lnTo>
                      <a:pt x="538" y="1130"/>
                    </a:lnTo>
                    <a:close/>
                    <a:moveTo>
                      <a:pt x="1217" y="1011"/>
                    </a:moveTo>
                    <a:lnTo>
                      <a:pt x="1199" y="1023"/>
                    </a:lnTo>
                    <a:lnTo>
                      <a:pt x="1207" y="1062"/>
                    </a:lnTo>
                    <a:lnTo>
                      <a:pt x="1196" y="1089"/>
                    </a:lnTo>
                    <a:lnTo>
                      <a:pt x="1184" y="1098"/>
                    </a:lnTo>
                    <a:lnTo>
                      <a:pt x="1199" y="1117"/>
                    </a:lnTo>
                    <a:lnTo>
                      <a:pt x="1245" y="1107"/>
                    </a:lnTo>
                    <a:lnTo>
                      <a:pt x="1257" y="1071"/>
                    </a:lnTo>
                    <a:lnTo>
                      <a:pt x="1241" y="1036"/>
                    </a:lnTo>
                    <a:lnTo>
                      <a:pt x="1217" y="1011"/>
                    </a:lnTo>
                    <a:lnTo>
                      <a:pt x="1217" y="1011"/>
                    </a:lnTo>
                    <a:close/>
                    <a:moveTo>
                      <a:pt x="802" y="1151"/>
                    </a:moveTo>
                    <a:lnTo>
                      <a:pt x="842" y="1178"/>
                    </a:lnTo>
                    <a:lnTo>
                      <a:pt x="849" y="1159"/>
                    </a:lnTo>
                    <a:lnTo>
                      <a:pt x="863" y="1141"/>
                    </a:lnTo>
                    <a:lnTo>
                      <a:pt x="846" y="1113"/>
                    </a:lnTo>
                    <a:lnTo>
                      <a:pt x="814" y="1101"/>
                    </a:lnTo>
                    <a:lnTo>
                      <a:pt x="797" y="1126"/>
                    </a:lnTo>
                    <a:lnTo>
                      <a:pt x="802" y="1151"/>
                    </a:lnTo>
                    <a:lnTo>
                      <a:pt x="802" y="1151"/>
                    </a:lnTo>
                    <a:close/>
                    <a:moveTo>
                      <a:pt x="868" y="1280"/>
                    </a:moveTo>
                    <a:lnTo>
                      <a:pt x="855" y="1313"/>
                    </a:lnTo>
                    <a:lnTo>
                      <a:pt x="834" y="1343"/>
                    </a:lnTo>
                    <a:lnTo>
                      <a:pt x="852" y="1387"/>
                    </a:lnTo>
                    <a:lnTo>
                      <a:pt x="873" y="1380"/>
                    </a:lnTo>
                    <a:lnTo>
                      <a:pt x="886" y="1338"/>
                    </a:lnTo>
                    <a:lnTo>
                      <a:pt x="874" y="1307"/>
                    </a:lnTo>
                    <a:lnTo>
                      <a:pt x="882" y="1269"/>
                    </a:lnTo>
                    <a:lnTo>
                      <a:pt x="868" y="1280"/>
                    </a:lnTo>
                    <a:lnTo>
                      <a:pt x="868" y="1280"/>
                    </a:lnTo>
                    <a:close/>
                    <a:moveTo>
                      <a:pt x="949" y="1309"/>
                    </a:moveTo>
                    <a:lnTo>
                      <a:pt x="933" y="1319"/>
                    </a:lnTo>
                    <a:lnTo>
                      <a:pt x="937" y="1340"/>
                    </a:lnTo>
                    <a:lnTo>
                      <a:pt x="970" y="1337"/>
                    </a:lnTo>
                    <a:lnTo>
                      <a:pt x="972" y="1320"/>
                    </a:lnTo>
                    <a:lnTo>
                      <a:pt x="949" y="1309"/>
                    </a:lnTo>
                    <a:lnTo>
                      <a:pt x="949" y="1309"/>
                    </a:lnTo>
                    <a:close/>
                    <a:moveTo>
                      <a:pt x="1055" y="1224"/>
                    </a:moveTo>
                    <a:lnTo>
                      <a:pt x="1021" y="1188"/>
                    </a:lnTo>
                    <a:lnTo>
                      <a:pt x="1007" y="1191"/>
                    </a:lnTo>
                    <a:lnTo>
                      <a:pt x="1007" y="1211"/>
                    </a:lnTo>
                    <a:lnTo>
                      <a:pt x="1051" y="1260"/>
                    </a:lnTo>
                    <a:lnTo>
                      <a:pt x="1060" y="1243"/>
                    </a:lnTo>
                    <a:lnTo>
                      <a:pt x="1055" y="1224"/>
                    </a:lnTo>
                    <a:lnTo>
                      <a:pt x="1055" y="1224"/>
                    </a:lnTo>
                    <a:close/>
                    <a:moveTo>
                      <a:pt x="1119" y="1288"/>
                    </a:moveTo>
                    <a:lnTo>
                      <a:pt x="1129" y="1306"/>
                    </a:lnTo>
                    <a:lnTo>
                      <a:pt x="1156" y="1332"/>
                    </a:lnTo>
                    <a:lnTo>
                      <a:pt x="1172" y="1332"/>
                    </a:lnTo>
                    <a:lnTo>
                      <a:pt x="1143" y="1297"/>
                    </a:lnTo>
                    <a:lnTo>
                      <a:pt x="1119" y="1288"/>
                    </a:lnTo>
                    <a:lnTo>
                      <a:pt x="1119" y="1288"/>
                    </a:lnTo>
                    <a:close/>
                    <a:moveTo>
                      <a:pt x="1063" y="1412"/>
                    </a:moveTo>
                    <a:lnTo>
                      <a:pt x="1091" y="1366"/>
                    </a:lnTo>
                    <a:lnTo>
                      <a:pt x="1116" y="1364"/>
                    </a:lnTo>
                    <a:lnTo>
                      <a:pt x="1153" y="1411"/>
                    </a:lnTo>
                    <a:lnTo>
                      <a:pt x="1195" y="1428"/>
                    </a:lnTo>
                    <a:lnTo>
                      <a:pt x="1222" y="1425"/>
                    </a:lnTo>
                    <a:lnTo>
                      <a:pt x="1222" y="1404"/>
                    </a:lnTo>
                    <a:lnTo>
                      <a:pt x="1201" y="1378"/>
                    </a:lnTo>
                    <a:lnTo>
                      <a:pt x="1149" y="1344"/>
                    </a:lnTo>
                    <a:lnTo>
                      <a:pt x="1126" y="1340"/>
                    </a:lnTo>
                    <a:lnTo>
                      <a:pt x="1097" y="1312"/>
                    </a:lnTo>
                    <a:lnTo>
                      <a:pt x="1084" y="1313"/>
                    </a:lnTo>
                    <a:lnTo>
                      <a:pt x="1087" y="1302"/>
                    </a:lnTo>
                    <a:lnTo>
                      <a:pt x="1063" y="1295"/>
                    </a:lnTo>
                    <a:lnTo>
                      <a:pt x="1065" y="1332"/>
                    </a:lnTo>
                    <a:lnTo>
                      <a:pt x="1071" y="1359"/>
                    </a:lnTo>
                    <a:lnTo>
                      <a:pt x="1057" y="1372"/>
                    </a:lnTo>
                    <a:lnTo>
                      <a:pt x="1055" y="1392"/>
                    </a:lnTo>
                    <a:lnTo>
                      <a:pt x="1063" y="1412"/>
                    </a:lnTo>
                    <a:lnTo>
                      <a:pt x="1063" y="1412"/>
                    </a:lnTo>
                    <a:close/>
                    <a:moveTo>
                      <a:pt x="896" y="1660"/>
                    </a:moveTo>
                    <a:lnTo>
                      <a:pt x="885" y="1675"/>
                    </a:lnTo>
                    <a:lnTo>
                      <a:pt x="869" y="1681"/>
                    </a:lnTo>
                    <a:lnTo>
                      <a:pt x="856" y="1623"/>
                    </a:lnTo>
                    <a:lnTo>
                      <a:pt x="868" y="1582"/>
                    </a:lnTo>
                    <a:lnTo>
                      <a:pt x="867" y="1524"/>
                    </a:lnTo>
                    <a:lnTo>
                      <a:pt x="875" y="1492"/>
                    </a:lnTo>
                    <a:lnTo>
                      <a:pt x="875" y="1459"/>
                    </a:lnTo>
                    <a:lnTo>
                      <a:pt x="858" y="1455"/>
                    </a:lnTo>
                    <a:lnTo>
                      <a:pt x="823" y="1442"/>
                    </a:lnTo>
                    <a:lnTo>
                      <a:pt x="829" y="1421"/>
                    </a:lnTo>
                    <a:lnTo>
                      <a:pt x="865" y="1412"/>
                    </a:lnTo>
                    <a:lnTo>
                      <a:pt x="898" y="1445"/>
                    </a:lnTo>
                    <a:lnTo>
                      <a:pt x="923" y="1455"/>
                    </a:lnTo>
                    <a:lnTo>
                      <a:pt x="917" y="1468"/>
                    </a:lnTo>
                    <a:lnTo>
                      <a:pt x="935" y="1470"/>
                    </a:lnTo>
                    <a:lnTo>
                      <a:pt x="971" y="1468"/>
                    </a:lnTo>
                    <a:lnTo>
                      <a:pt x="995" y="1474"/>
                    </a:lnTo>
                    <a:lnTo>
                      <a:pt x="1015" y="1506"/>
                    </a:lnTo>
                    <a:lnTo>
                      <a:pt x="1038" y="1479"/>
                    </a:lnTo>
                    <a:lnTo>
                      <a:pt x="1059" y="1465"/>
                    </a:lnTo>
                    <a:lnTo>
                      <a:pt x="1074" y="1490"/>
                    </a:lnTo>
                    <a:lnTo>
                      <a:pt x="1068" y="1519"/>
                    </a:lnTo>
                    <a:lnTo>
                      <a:pt x="1049" y="1533"/>
                    </a:lnTo>
                    <a:lnTo>
                      <a:pt x="1033" y="1570"/>
                    </a:lnTo>
                    <a:lnTo>
                      <a:pt x="992" y="1604"/>
                    </a:lnTo>
                    <a:lnTo>
                      <a:pt x="978" y="1627"/>
                    </a:lnTo>
                    <a:lnTo>
                      <a:pt x="960" y="1627"/>
                    </a:lnTo>
                    <a:lnTo>
                      <a:pt x="956" y="1638"/>
                    </a:lnTo>
                    <a:lnTo>
                      <a:pt x="934" y="1637"/>
                    </a:lnTo>
                    <a:lnTo>
                      <a:pt x="896" y="1660"/>
                    </a:lnTo>
                    <a:lnTo>
                      <a:pt x="896" y="1660"/>
                    </a:lnTo>
                    <a:close/>
                    <a:moveTo>
                      <a:pt x="982" y="1638"/>
                    </a:moveTo>
                    <a:lnTo>
                      <a:pt x="953" y="1647"/>
                    </a:lnTo>
                    <a:lnTo>
                      <a:pt x="942" y="1681"/>
                    </a:lnTo>
                    <a:lnTo>
                      <a:pt x="962" y="1698"/>
                    </a:lnTo>
                    <a:lnTo>
                      <a:pt x="992" y="1668"/>
                    </a:lnTo>
                    <a:lnTo>
                      <a:pt x="994" y="1646"/>
                    </a:lnTo>
                    <a:lnTo>
                      <a:pt x="982" y="1638"/>
                    </a:lnTo>
                    <a:lnTo>
                      <a:pt x="982" y="1638"/>
                    </a:lnTo>
                    <a:close/>
                    <a:moveTo>
                      <a:pt x="1271" y="1630"/>
                    </a:moveTo>
                    <a:lnTo>
                      <a:pt x="1269" y="1664"/>
                    </a:lnTo>
                    <a:lnTo>
                      <a:pt x="1258" y="1646"/>
                    </a:lnTo>
                    <a:lnTo>
                      <a:pt x="1271" y="1630"/>
                    </a:lnTo>
                    <a:lnTo>
                      <a:pt x="1271" y="1630"/>
                    </a:lnTo>
                    <a:close/>
                    <a:moveTo>
                      <a:pt x="1120" y="1858"/>
                    </a:moveTo>
                    <a:lnTo>
                      <a:pt x="1146" y="1828"/>
                    </a:lnTo>
                    <a:lnTo>
                      <a:pt x="1159" y="1755"/>
                    </a:lnTo>
                    <a:lnTo>
                      <a:pt x="1206" y="1703"/>
                    </a:lnTo>
                    <a:lnTo>
                      <a:pt x="1214" y="1670"/>
                    </a:lnTo>
                    <a:lnTo>
                      <a:pt x="1210" y="1638"/>
                    </a:lnTo>
                    <a:lnTo>
                      <a:pt x="1222" y="1617"/>
                    </a:lnTo>
                    <a:lnTo>
                      <a:pt x="1220" y="1553"/>
                    </a:lnTo>
                    <a:lnTo>
                      <a:pt x="1202" y="1560"/>
                    </a:lnTo>
                    <a:lnTo>
                      <a:pt x="1191" y="1621"/>
                    </a:lnTo>
                    <a:lnTo>
                      <a:pt x="1159" y="1673"/>
                    </a:lnTo>
                    <a:lnTo>
                      <a:pt x="1155" y="1712"/>
                    </a:lnTo>
                    <a:lnTo>
                      <a:pt x="1140" y="1761"/>
                    </a:lnTo>
                    <a:lnTo>
                      <a:pt x="1114" y="1794"/>
                    </a:lnTo>
                    <a:lnTo>
                      <a:pt x="1113" y="1829"/>
                    </a:lnTo>
                    <a:lnTo>
                      <a:pt x="1120" y="1858"/>
                    </a:lnTo>
                    <a:lnTo>
                      <a:pt x="1120" y="1858"/>
                    </a:lnTo>
                    <a:close/>
                    <a:moveTo>
                      <a:pt x="1085" y="1841"/>
                    </a:moveTo>
                    <a:lnTo>
                      <a:pt x="1080" y="1776"/>
                    </a:lnTo>
                    <a:lnTo>
                      <a:pt x="1101" y="1678"/>
                    </a:lnTo>
                    <a:lnTo>
                      <a:pt x="1132" y="1646"/>
                    </a:lnTo>
                    <a:lnTo>
                      <a:pt x="1133" y="1617"/>
                    </a:lnTo>
                    <a:lnTo>
                      <a:pt x="1107" y="1598"/>
                    </a:lnTo>
                    <a:lnTo>
                      <a:pt x="1091" y="1608"/>
                    </a:lnTo>
                    <a:lnTo>
                      <a:pt x="1069" y="1597"/>
                    </a:lnTo>
                    <a:lnTo>
                      <a:pt x="1042" y="1615"/>
                    </a:lnTo>
                    <a:lnTo>
                      <a:pt x="1042" y="1647"/>
                    </a:lnTo>
                    <a:lnTo>
                      <a:pt x="1022" y="1678"/>
                    </a:lnTo>
                    <a:lnTo>
                      <a:pt x="1028" y="1723"/>
                    </a:lnTo>
                    <a:lnTo>
                      <a:pt x="1009" y="1763"/>
                    </a:lnTo>
                    <a:lnTo>
                      <a:pt x="956" y="1777"/>
                    </a:lnTo>
                    <a:lnTo>
                      <a:pt x="940" y="1797"/>
                    </a:lnTo>
                    <a:lnTo>
                      <a:pt x="951" y="1851"/>
                    </a:lnTo>
                    <a:lnTo>
                      <a:pt x="974" y="1854"/>
                    </a:lnTo>
                    <a:lnTo>
                      <a:pt x="1013" y="1879"/>
                    </a:lnTo>
                    <a:lnTo>
                      <a:pt x="1048" y="1881"/>
                    </a:lnTo>
                    <a:lnTo>
                      <a:pt x="1049" y="1921"/>
                    </a:lnTo>
                    <a:lnTo>
                      <a:pt x="1075" y="1934"/>
                    </a:lnTo>
                    <a:lnTo>
                      <a:pt x="1106" y="1915"/>
                    </a:lnTo>
                    <a:lnTo>
                      <a:pt x="1107" y="1885"/>
                    </a:lnTo>
                    <a:lnTo>
                      <a:pt x="1085" y="1841"/>
                    </a:lnTo>
                    <a:lnTo>
                      <a:pt x="1085" y="1841"/>
                    </a:lnTo>
                    <a:close/>
                    <a:moveTo>
                      <a:pt x="1171" y="1897"/>
                    </a:moveTo>
                    <a:lnTo>
                      <a:pt x="1181" y="1906"/>
                    </a:lnTo>
                    <a:lnTo>
                      <a:pt x="1178" y="1926"/>
                    </a:lnTo>
                    <a:lnTo>
                      <a:pt x="1151" y="1937"/>
                    </a:lnTo>
                    <a:lnTo>
                      <a:pt x="1129" y="1921"/>
                    </a:lnTo>
                    <a:lnTo>
                      <a:pt x="1139" y="1901"/>
                    </a:lnTo>
                    <a:lnTo>
                      <a:pt x="1171" y="1897"/>
                    </a:lnTo>
                    <a:lnTo>
                      <a:pt x="1171" y="1897"/>
                    </a:lnTo>
                    <a:close/>
                    <a:moveTo>
                      <a:pt x="1275" y="1739"/>
                    </a:moveTo>
                    <a:lnTo>
                      <a:pt x="1296" y="1739"/>
                    </a:lnTo>
                    <a:lnTo>
                      <a:pt x="1314" y="1756"/>
                    </a:lnTo>
                    <a:lnTo>
                      <a:pt x="1318" y="1792"/>
                    </a:lnTo>
                    <a:lnTo>
                      <a:pt x="1304" y="1815"/>
                    </a:lnTo>
                    <a:lnTo>
                      <a:pt x="1253" y="1838"/>
                    </a:lnTo>
                    <a:lnTo>
                      <a:pt x="1211" y="1841"/>
                    </a:lnTo>
                    <a:lnTo>
                      <a:pt x="1214" y="1825"/>
                    </a:lnTo>
                    <a:lnTo>
                      <a:pt x="1196" y="1802"/>
                    </a:lnTo>
                    <a:lnTo>
                      <a:pt x="1217" y="1775"/>
                    </a:lnTo>
                    <a:lnTo>
                      <a:pt x="1275" y="1739"/>
                    </a:lnTo>
                    <a:lnTo>
                      <a:pt x="1275" y="1739"/>
                    </a:lnTo>
                    <a:close/>
                    <a:moveTo>
                      <a:pt x="1433" y="1744"/>
                    </a:moveTo>
                    <a:lnTo>
                      <a:pt x="1449" y="1775"/>
                    </a:lnTo>
                    <a:lnTo>
                      <a:pt x="1450" y="1801"/>
                    </a:lnTo>
                    <a:lnTo>
                      <a:pt x="1426" y="1774"/>
                    </a:lnTo>
                    <a:lnTo>
                      <a:pt x="1433" y="1744"/>
                    </a:lnTo>
                    <a:lnTo>
                      <a:pt x="1433" y="1744"/>
                    </a:lnTo>
                    <a:close/>
                    <a:moveTo>
                      <a:pt x="1336" y="1880"/>
                    </a:moveTo>
                    <a:lnTo>
                      <a:pt x="1366" y="1905"/>
                    </a:lnTo>
                    <a:lnTo>
                      <a:pt x="1362" y="1935"/>
                    </a:lnTo>
                    <a:lnTo>
                      <a:pt x="1337" y="1918"/>
                    </a:lnTo>
                    <a:lnTo>
                      <a:pt x="1330" y="1898"/>
                    </a:lnTo>
                    <a:lnTo>
                      <a:pt x="1336" y="1880"/>
                    </a:lnTo>
                    <a:lnTo>
                      <a:pt x="1336" y="1880"/>
                    </a:lnTo>
                    <a:close/>
                    <a:moveTo>
                      <a:pt x="1312" y="1471"/>
                    </a:moveTo>
                    <a:lnTo>
                      <a:pt x="1305" y="1504"/>
                    </a:lnTo>
                    <a:lnTo>
                      <a:pt x="1278" y="1507"/>
                    </a:lnTo>
                    <a:lnTo>
                      <a:pt x="1254" y="1490"/>
                    </a:lnTo>
                    <a:lnTo>
                      <a:pt x="1272" y="1476"/>
                    </a:lnTo>
                    <a:lnTo>
                      <a:pt x="1312" y="1471"/>
                    </a:lnTo>
                    <a:lnTo>
                      <a:pt x="1312" y="1471"/>
                    </a:lnTo>
                    <a:close/>
                    <a:moveTo>
                      <a:pt x="1384" y="1519"/>
                    </a:moveTo>
                    <a:lnTo>
                      <a:pt x="1412" y="1536"/>
                    </a:lnTo>
                    <a:lnTo>
                      <a:pt x="1422" y="1560"/>
                    </a:lnTo>
                    <a:lnTo>
                      <a:pt x="1473" y="1563"/>
                    </a:lnTo>
                    <a:lnTo>
                      <a:pt x="1483" y="1568"/>
                    </a:lnTo>
                    <a:lnTo>
                      <a:pt x="1490" y="1560"/>
                    </a:lnTo>
                    <a:lnTo>
                      <a:pt x="1509" y="1567"/>
                    </a:lnTo>
                    <a:lnTo>
                      <a:pt x="1492" y="1546"/>
                    </a:lnTo>
                    <a:lnTo>
                      <a:pt x="1482" y="1516"/>
                    </a:lnTo>
                    <a:lnTo>
                      <a:pt x="1463" y="1499"/>
                    </a:lnTo>
                    <a:lnTo>
                      <a:pt x="1466" y="1450"/>
                    </a:lnTo>
                    <a:lnTo>
                      <a:pt x="1459" y="1389"/>
                    </a:lnTo>
                    <a:lnTo>
                      <a:pt x="1463" y="1371"/>
                    </a:lnTo>
                    <a:lnTo>
                      <a:pt x="1449" y="1360"/>
                    </a:lnTo>
                    <a:lnTo>
                      <a:pt x="1420" y="1321"/>
                    </a:lnTo>
                    <a:lnTo>
                      <a:pt x="1403" y="1289"/>
                    </a:lnTo>
                    <a:lnTo>
                      <a:pt x="1382" y="1287"/>
                    </a:lnTo>
                    <a:lnTo>
                      <a:pt x="1371" y="1293"/>
                    </a:lnTo>
                    <a:lnTo>
                      <a:pt x="1356" y="1285"/>
                    </a:lnTo>
                    <a:lnTo>
                      <a:pt x="1337" y="1288"/>
                    </a:lnTo>
                    <a:lnTo>
                      <a:pt x="1326" y="1301"/>
                    </a:lnTo>
                    <a:lnTo>
                      <a:pt x="1292" y="1300"/>
                    </a:lnTo>
                    <a:lnTo>
                      <a:pt x="1264" y="1301"/>
                    </a:lnTo>
                    <a:lnTo>
                      <a:pt x="1250" y="1293"/>
                    </a:lnTo>
                    <a:lnTo>
                      <a:pt x="1250" y="1316"/>
                    </a:lnTo>
                    <a:lnTo>
                      <a:pt x="1275" y="1371"/>
                    </a:lnTo>
                    <a:lnTo>
                      <a:pt x="1320" y="1406"/>
                    </a:lnTo>
                    <a:lnTo>
                      <a:pt x="1359" y="1451"/>
                    </a:lnTo>
                    <a:lnTo>
                      <a:pt x="1375" y="1462"/>
                    </a:lnTo>
                    <a:lnTo>
                      <a:pt x="1371" y="1477"/>
                    </a:lnTo>
                    <a:lnTo>
                      <a:pt x="1355" y="1499"/>
                    </a:lnTo>
                    <a:lnTo>
                      <a:pt x="1349" y="1507"/>
                    </a:lnTo>
                    <a:lnTo>
                      <a:pt x="1366" y="1501"/>
                    </a:lnTo>
                    <a:lnTo>
                      <a:pt x="1372" y="1510"/>
                    </a:lnTo>
                    <a:lnTo>
                      <a:pt x="1384" y="1519"/>
                    </a:lnTo>
                    <a:lnTo>
                      <a:pt x="1384" y="1519"/>
                    </a:lnTo>
                    <a:close/>
                    <a:moveTo>
                      <a:pt x="1356" y="1524"/>
                    </a:moveTo>
                    <a:lnTo>
                      <a:pt x="1321" y="1536"/>
                    </a:lnTo>
                    <a:lnTo>
                      <a:pt x="1290" y="1523"/>
                    </a:lnTo>
                    <a:lnTo>
                      <a:pt x="1266" y="1523"/>
                    </a:lnTo>
                    <a:lnTo>
                      <a:pt x="1280" y="1556"/>
                    </a:lnTo>
                    <a:lnTo>
                      <a:pt x="1281" y="1591"/>
                    </a:lnTo>
                    <a:lnTo>
                      <a:pt x="1301" y="1611"/>
                    </a:lnTo>
                    <a:lnTo>
                      <a:pt x="1318" y="1594"/>
                    </a:lnTo>
                    <a:lnTo>
                      <a:pt x="1338" y="1612"/>
                    </a:lnTo>
                    <a:lnTo>
                      <a:pt x="1335" y="1657"/>
                    </a:lnTo>
                    <a:lnTo>
                      <a:pt x="1351" y="1688"/>
                    </a:lnTo>
                    <a:lnTo>
                      <a:pt x="1357" y="1738"/>
                    </a:lnTo>
                    <a:lnTo>
                      <a:pt x="1384" y="1757"/>
                    </a:lnTo>
                    <a:lnTo>
                      <a:pt x="1387" y="1710"/>
                    </a:lnTo>
                    <a:lnTo>
                      <a:pt x="1406" y="1734"/>
                    </a:lnTo>
                    <a:lnTo>
                      <a:pt x="1436" y="1726"/>
                    </a:lnTo>
                    <a:lnTo>
                      <a:pt x="1439" y="1701"/>
                    </a:lnTo>
                    <a:lnTo>
                      <a:pt x="1409" y="1649"/>
                    </a:lnTo>
                    <a:lnTo>
                      <a:pt x="1386" y="1633"/>
                    </a:lnTo>
                    <a:lnTo>
                      <a:pt x="1380" y="1581"/>
                    </a:lnTo>
                    <a:lnTo>
                      <a:pt x="1362" y="1538"/>
                    </a:lnTo>
                    <a:lnTo>
                      <a:pt x="1356" y="1524"/>
                    </a:lnTo>
                    <a:lnTo>
                      <a:pt x="1356" y="1524"/>
                    </a:lnTo>
                    <a:close/>
                    <a:moveTo>
                      <a:pt x="1523" y="1609"/>
                    </a:moveTo>
                    <a:lnTo>
                      <a:pt x="1538" y="1604"/>
                    </a:lnTo>
                    <a:lnTo>
                      <a:pt x="1529" y="1594"/>
                    </a:lnTo>
                    <a:lnTo>
                      <a:pt x="1516" y="1595"/>
                    </a:lnTo>
                    <a:lnTo>
                      <a:pt x="1523" y="1609"/>
                    </a:lnTo>
                    <a:lnTo>
                      <a:pt x="1523" y="1609"/>
                    </a:lnTo>
                    <a:close/>
                    <a:moveTo>
                      <a:pt x="1528" y="1641"/>
                    </a:moveTo>
                    <a:lnTo>
                      <a:pt x="1508" y="1628"/>
                    </a:lnTo>
                    <a:lnTo>
                      <a:pt x="1509" y="1647"/>
                    </a:lnTo>
                    <a:lnTo>
                      <a:pt x="1520" y="1655"/>
                    </a:lnTo>
                    <a:lnTo>
                      <a:pt x="1528" y="1641"/>
                    </a:lnTo>
                    <a:lnTo>
                      <a:pt x="1528" y="1641"/>
                    </a:lnTo>
                    <a:close/>
                    <a:moveTo>
                      <a:pt x="1522" y="1807"/>
                    </a:moveTo>
                    <a:lnTo>
                      <a:pt x="1530" y="1768"/>
                    </a:lnTo>
                    <a:lnTo>
                      <a:pt x="1508" y="1740"/>
                    </a:lnTo>
                    <a:lnTo>
                      <a:pt x="1507" y="1708"/>
                    </a:lnTo>
                    <a:lnTo>
                      <a:pt x="1519" y="1700"/>
                    </a:lnTo>
                    <a:lnTo>
                      <a:pt x="1511" y="1680"/>
                    </a:lnTo>
                    <a:lnTo>
                      <a:pt x="1493" y="1688"/>
                    </a:lnTo>
                    <a:lnTo>
                      <a:pt x="1487" y="1725"/>
                    </a:lnTo>
                    <a:lnTo>
                      <a:pt x="1507" y="1767"/>
                    </a:lnTo>
                    <a:lnTo>
                      <a:pt x="1501" y="1789"/>
                    </a:lnTo>
                    <a:lnTo>
                      <a:pt x="1509" y="1804"/>
                    </a:lnTo>
                    <a:lnTo>
                      <a:pt x="1522" y="1807"/>
                    </a:lnTo>
                    <a:lnTo>
                      <a:pt x="1522" y="1807"/>
                    </a:lnTo>
                    <a:close/>
                    <a:moveTo>
                      <a:pt x="1560" y="1818"/>
                    </a:moveTo>
                    <a:lnTo>
                      <a:pt x="1556" y="1837"/>
                    </a:lnTo>
                    <a:lnTo>
                      <a:pt x="1570" y="1854"/>
                    </a:lnTo>
                    <a:lnTo>
                      <a:pt x="1576" y="1832"/>
                    </a:lnTo>
                    <a:lnTo>
                      <a:pt x="1560" y="1818"/>
                    </a:lnTo>
                    <a:lnTo>
                      <a:pt x="1560" y="1818"/>
                    </a:lnTo>
                    <a:close/>
                    <a:moveTo>
                      <a:pt x="1584" y="1742"/>
                    </a:moveTo>
                    <a:lnTo>
                      <a:pt x="1578" y="1780"/>
                    </a:lnTo>
                    <a:lnTo>
                      <a:pt x="1571" y="1793"/>
                    </a:lnTo>
                    <a:lnTo>
                      <a:pt x="1589" y="1815"/>
                    </a:lnTo>
                    <a:lnTo>
                      <a:pt x="1612" y="1806"/>
                    </a:lnTo>
                    <a:lnTo>
                      <a:pt x="1600" y="1774"/>
                    </a:lnTo>
                    <a:lnTo>
                      <a:pt x="1584" y="1742"/>
                    </a:lnTo>
                    <a:lnTo>
                      <a:pt x="1584" y="1742"/>
                    </a:lnTo>
                    <a:close/>
                    <a:moveTo>
                      <a:pt x="917" y="2341"/>
                    </a:moveTo>
                    <a:lnTo>
                      <a:pt x="882" y="2303"/>
                    </a:lnTo>
                    <a:lnTo>
                      <a:pt x="904" y="2255"/>
                    </a:lnTo>
                    <a:lnTo>
                      <a:pt x="915" y="2205"/>
                    </a:lnTo>
                    <a:lnTo>
                      <a:pt x="903" y="2181"/>
                    </a:lnTo>
                    <a:lnTo>
                      <a:pt x="934" y="2144"/>
                    </a:lnTo>
                    <a:lnTo>
                      <a:pt x="968" y="2135"/>
                    </a:lnTo>
                    <a:lnTo>
                      <a:pt x="993" y="2111"/>
                    </a:lnTo>
                    <a:lnTo>
                      <a:pt x="1025" y="2121"/>
                    </a:lnTo>
                    <a:lnTo>
                      <a:pt x="1072" y="2111"/>
                    </a:lnTo>
                    <a:lnTo>
                      <a:pt x="1058" y="2082"/>
                    </a:lnTo>
                    <a:lnTo>
                      <a:pt x="1074" y="2051"/>
                    </a:lnTo>
                    <a:lnTo>
                      <a:pt x="1113" y="2035"/>
                    </a:lnTo>
                    <a:lnTo>
                      <a:pt x="1133" y="2005"/>
                    </a:lnTo>
                    <a:lnTo>
                      <a:pt x="1160" y="2002"/>
                    </a:lnTo>
                    <a:lnTo>
                      <a:pt x="1206" y="2041"/>
                    </a:lnTo>
                    <a:lnTo>
                      <a:pt x="1208" y="2097"/>
                    </a:lnTo>
                    <a:lnTo>
                      <a:pt x="1173" y="2151"/>
                    </a:lnTo>
                    <a:lnTo>
                      <a:pt x="1203" y="2121"/>
                    </a:lnTo>
                    <a:lnTo>
                      <a:pt x="1235" y="2113"/>
                    </a:lnTo>
                    <a:lnTo>
                      <a:pt x="1274" y="2092"/>
                    </a:lnTo>
                    <a:lnTo>
                      <a:pt x="1293" y="2035"/>
                    </a:lnTo>
                    <a:lnTo>
                      <a:pt x="1329" y="2019"/>
                    </a:lnTo>
                    <a:lnTo>
                      <a:pt x="1346" y="2057"/>
                    </a:lnTo>
                    <a:lnTo>
                      <a:pt x="1367" y="2048"/>
                    </a:lnTo>
                    <a:lnTo>
                      <a:pt x="1371" y="2020"/>
                    </a:lnTo>
                    <a:lnTo>
                      <a:pt x="1358" y="2011"/>
                    </a:lnTo>
                    <a:lnTo>
                      <a:pt x="1375" y="1944"/>
                    </a:lnTo>
                    <a:lnTo>
                      <a:pt x="1411" y="1959"/>
                    </a:lnTo>
                    <a:lnTo>
                      <a:pt x="1433" y="1975"/>
                    </a:lnTo>
                    <a:lnTo>
                      <a:pt x="1441" y="1959"/>
                    </a:lnTo>
                    <a:lnTo>
                      <a:pt x="1441" y="1914"/>
                    </a:lnTo>
                    <a:lnTo>
                      <a:pt x="1453" y="1912"/>
                    </a:lnTo>
                    <a:lnTo>
                      <a:pt x="1479" y="1941"/>
                    </a:lnTo>
                    <a:lnTo>
                      <a:pt x="1481" y="1914"/>
                    </a:lnTo>
                    <a:lnTo>
                      <a:pt x="1466" y="1848"/>
                    </a:lnTo>
                    <a:lnTo>
                      <a:pt x="1467" y="1810"/>
                    </a:lnTo>
                    <a:lnTo>
                      <a:pt x="1494" y="1816"/>
                    </a:lnTo>
                    <a:lnTo>
                      <a:pt x="1506" y="1814"/>
                    </a:lnTo>
                    <a:lnTo>
                      <a:pt x="1513" y="1841"/>
                    </a:lnTo>
                    <a:lnTo>
                      <a:pt x="1559" y="1880"/>
                    </a:lnTo>
                    <a:lnTo>
                      <a:pt x="1593" y="1913"/>
                    </a:lnTo>
                    <a:lnTo>
                      <a:pt x="1615" y="1894"/>
                    </a:lnTo>
                    <a:lnTo>
                      <a:pt x="1613" y="1920"/>
                    </a:lnTo>
                    <a:lnTo>
                      <a:pt x="1638" y="1957"/>
                    </a:lnTo>
                    <a:lnTo>
                      <a:pt x="1638" y="2000"/>
                    </a:lnTo>
                    <a:lnTo>
                      <a:pt x="1615" y="1996"/>
                    </a:lnTo>
                    <a:lnTo>
                      <a:pt x="1610" y="2014"/>
                    </a:lnTo>
                    <a:lnTo>
                      <a:pt x="1630" y="2039"/>
                    </a:lnTo>
                    <a:lnTo>
                      <a:pt x="1643" y="2041"/>
                    </a:lnTo>
                    <a:lnTo>
                      <a:pt x="1641" y="2061"/>
                    </a:lnTo>
                    <a:lnTo>
                      <a:pt x="1642" y="2102"/>
                    </a:lnTo>
                    <a:lnTo>
                      <a:pt x="1655" y="2082"/>
                    </a:lnTo>
                    <a:lnTo>
                      <a:pt x="1660" y="2122"/>
                    </a:lnTo>
                    <a:lnTo>
                      <a:pt x="1660" y="2160"/>
                    </a:lnTo>
                    <a:lnTo>
                      <a:pt x="1678" y="2189"/>
                    </a:lnTo>
                    <a:lnTo>
                      <a:pt x="1698" y="2221"/>
                    </a:lnTo>
                    <a:lnTo>
                      <a:pt x="1704" y="2276"/>
                    </a:lnTo>
                    <a:lnTo>
                      <a:pt x="1686" y="2321"/>
                    </a:lnTo>
                    <a:lnTo>
                      <a:pt x="1672" y="2320"/>
                    </a:lnTo>
                    <a:lnTo>
                      <a:pt x="1673" y="2341"/>
                    </a:lnTo>
                    <a:lnTo>
                      <a:pt x="1662" y="2319"/>
                    </a:lnTo>
                    <a:lnTo>
                      <a:pt x="1642" y="2322"/>
                    </a:lnTo>
                    <a:lnTo>
                      <a:pt x="1636" y="2343"/>
                    </a:lnTo>
                    <a:lnTo>
                      <a:pt x="1648" y="2392"/>
                    </a:lnTo>
                    <a:lnTo>
                      <a:pt x="1644" y="2430"/>
                    </a:lnTo>
                    <a:lnTo>
                      <a:pt x="1643" y="2455"/>
                    </a:lnTo>
                    <a:lnTo>
                      <a:pt x="1632" y="2431"/>
                    </a:lnTo>
                    <a:lnTo>
                      <a:pt x="1617" y="2379"/>
                    </a:lnTo>
                    <a:lnTo>
                      <a:pt x="1618" y="2348"/>
                    </a:lnTo>
                    <a:lnTo>
                      <a:pt x="1601" y="2322"/>
                    </a:lnTo>
                    <a:lnTo>
                      <a:pt x="1593" y="2289"/>
                    </a:lnTo>
                    <a:lnTo>
                      <a:pt x="1569" y="2255"/>
                    </a:lnTo>
                    <a:lnTo>
                      <a:pt x="1547" y="2268"/>
                    </a:lnTo>
                    <a:lnTo>
                      <a:pt x="1505" y="2341"/>
                    </a:lnTo>
                    <a:lnTo>
                      <a:pt x="1497" y="2369"/>
                    </a:lnTo>
                    <a:lnTo>
                      <a:pt x="1527" y="2391"/>
                    </a:lnTo>
                    <a:lnTo>
                      <a:pt x="1546" y="2437"/>
                    </a:lnTo>
                    <a:lnTo>
                      <a:pt x="1561" y="2458"/>
                    </a:lnTo>
                    <a:lnTo>
                      <a:pt x="1559" y="2493"/>
                    </a:lnTo>
                    <a:lnTo>
                      <a:pt x="1512" y="2554"/>
                    </a:lnTo>
                    <a:lnTo>
                      <a:pt x="1488" y="2571"/>
                    </a:lnTo>
                    <a:lnTo>
                      <a:pt x="1478" y="2558"/>
                    </a:lnTo>
                    <a:lnTo>
                      <a:pt x="1467" y="2526"/>
                    </a:lnTo>
                    <a:lnTo>
                      <a:pt x="1479" y="2505"/>
                    </a:lnTo>
                    <a:lnTo>
                      <a:pt x="1468" y="2492"/>
                    </a:lnTo>
                    <a:lnTo>
                      <a:pt x="1450" y="2504"/>
                    </a:lnTo>
                    <a:lnTo>
                      <a:pt x="1446" y="2523"/>
                    </a:lnTo>
                    <a:lnTo>
                      <a:pt x="1418" y="2539"/>
                    </a:lnTo>
                    <a:lnTo>
                      <a:pt x="1383" y="2525"/>
                    </a:lnTo>
                    <a:lnTo>
                      <a:pt x="1353" y="2497"/>
                    </a:lnTo>
                    <a:lnTo>
                      <a:pt x="1314" y="2497"/>
                    </a:lnTo>
                    <a:lnTo>
                      <a:pt x="1283" y="2460"/>
                    </a:lnTo>
                    <a:lnTo>
                      <a:pt x="1277" y="2431"/>
                    </a:lnTo>
                    <a:lnTo>
                      <a:pt x="1253" y="2400"/>
                    </a:lnTo>
                    <a:lnTo>
                      <a:pt x="1260" y="2378"/>
                    </a:lnTo>
                    <a:lnTo>
                      <a:pt x="1257" y="2351"/>
                    </a:lnTo>
                    <a:lnTo>
                      <a:pt x="1240" y="2333"/>
                    </a:lnTo>
                    <a:lnTo>
                      <a:pt x="1256" y="2312"/>
                    </a:lnTo>
                    <a:lnTo>
                      <a:pt x="1254" y="2295"/>
                    </a:lnTo>
                    <a:lnTo>
                      <a:pt x="1268" y="2288"/>
                    </a:lnTo>
                    <a:lnTo>
                      <a:pt x="1298" y="2299"/>
                    </a:lnTo>
                    <a:lnTo>
                      <a:pt x="1270" y="2272"/>
                    </a:lnTo>
                    <a:lnTo>
                      <a:pt x="1263" y="2243"/>
                    </a:lnTo>
                    <a:lnTo>
                      <a:pt x="1231" y="2217"/>
                    </a:lnTo>
                    <a:lnTo>
                      <a:pt x="1202" y="2210"/>
                    </a:lnTo>
                    <a:lnTo>
                      <a:pt x="1171" y="2182"/>
                    </a:lnTo>
                    <a:lnTo>
                      <a:pt x="1154" y="2182"/>
                    </a:lnTo>
                    <a:lnTo>
                      <a:pt x="1141" y="2196"/>
                    </a:lnTo>
                    <a:lnTo>
                      <a:pt x="1148" y="2211"/>
                    </a:lnTo>
                    <a:lnTo>
                      <a:pt x="1137" y="2227"/>
                    </a:lnTo>
                    <a:lnTo>
                      <a:pt x="1154" y="2254"/>
                    </a:lnTo>
                    <a:lnTo>
                      <a:pt x="1141" y="2252"/>
                    </a:lnTo>
                    <a:lnTo>
                      <a:pt x="1114" y="2231"/>
                    </a:lnTo>
                    <a:lnTo>
                      <a:pt x="1096" y="2233"/>
                    </a:lnTo>
                    <a:lnTo>
                      <a:pt x="1105" y="2212"/>
                    </a:lnTo>
                    <a:lnTo>
                      <a:pt x="1087" y="2206"/>
                    </a:lnTo>
                    <a:lnTo>
                      <a:pt x="1074" y="2217"/>
                    </a:lnTo>
                    <a:lnTo>
                      <a:pt x="1072" y="2247"/>
                    </a:lnTo>
                    <a:lnTo>
                      <a:pt x="1055" y="2237"/>
                    </a:lnTo>
                    <a:lnTo>
                      <a:pt x="1039" y="2245"/>
                    </a:lnTo>
                    <a:lnTo>
                      <a:pt x="1029" y="2236"/>
                    </a:lnTo>
                    <a:lnTo>
                      <a:pt x="1036" y="2200"/>
                    </a:lnTo>
                    <a:lnTo>
                      <a:pt x="1013" y="2179"/>
                    </a:lnTo>
                    <a:lnTo>
                      <a:pt x="995" y="2188"/>
                    </a:lnTo>
                    <a:lnTo>
                      <a:pt x="976" y="2230"/>
                    </a:lnTo>
                    <a:lnTo>
                      <a:pt x="957" y="2247"/>
                    </a:lnTo>
                    <a:lnTo>
                      <a:pt x="931" y="2318"/>
                    </a:lnTo>
                    <a:lnTo>
                      <a:pt x="917" y="2341"/>
                    </a:lnTo>
                    <a:lnTo>
                      <a:pt x="917" y="2341"/>
                    </a:lnTo>
                    <a:close/>
                    <a:moveTo>
                      <a:pt x="864" y="2384"/>
                    </a:moveTo>
                    <a:lnTo>
                      <a:pt x="865" y="2401"/>
                    </a:lnTo>
                    <a:lnTo>
                      <a:pt x="886" y="2431"/>
                    </a:lnTo>
                    <a:lnTo>
                      <a:pt x="905" y="2438"/>
                    </a:lnTo>
                    <a:lnTo>
                      <a:pt x="949" y="2399"/>
                    </a:lnTo>
                    <a:lnTo>
                      <a:pt x="952" y="2386"/>
                    </a:lnTo>
                    <a:lnTo>
                      <a:pt x="932" y="2380"/>
                    </a:lnTo>
                    <a:lnTo>
                      <a:pt x="912" y="2367"/>
                    </a:lnTo>
                    <a:lnTo>
                      <a:pt x="894" y="2382"/>
                    </a:lnTo>
                    <a:lnTo>
                      <a:pt x="864" y="2384"/>
                    </a:lnTo>
                    <a:lnTo>
                      <a:pt x="864" y="2384"/>
                    </a:lnTo>
                    <a:close/>
                    <a:moveTo>
                      <a:pt x="474" y="1397"/>
                    </a:moveTo>
                    <a:lnTo>
                      <a:pt x="458" y="1380"/>
                    </a:lnTo>
                    <a:lnTo>
                      <a:pt x="446" y="1354"/>
                    </a:lnTo>
                    <a:lnTo>
                      <a:pt x="457" y="1340"/>
                    </a:lnTo>
                    <a:lnTo>
                      <a:pt x="485" y="1344"/>
                    </a:lnTo>
                    <a:lnTo>
                      <a:pt x="505" y="1367"/>
                    </a:lnTo>
                    <a:lnTo>
                      <a:pt x="540" y="1375"/>
                    </a:lnTo>
                    <a:lnTo>
                      <a:pt x="547" y="1392"/>
                    </a:lnTo>
                    <a:lnTo>
                      <a:pt x="532" y="1410"/>
                    </a:lnTo>
                    <a:lnTo>
                      <a:pt x="510" y="1400"/>
                    </a:lnTo>
                    <a:lnTo>
                      <a:pt x="474" y="1397"/>
                    </a:lnTo>
                    <a:lnTo>
                      <a:pt x="474" y="1397"/>
                    </a:lnTo>
                    <a:close/>
                    <a:moveTo>
                      <a:pt x="452" y="1413"/>
                    </a:moveTo>
                    <a:lnTo>
                      <a:pt x="487" y="1423"/>
                    </a:lnTo>
                    <a:lnTo>
                      <a:pt x="499" y="1448"/>
                    </a:lnTo>
                    <a:lnTo>
                      <a:pt x="485" y="1457"/>
                    </a:lnTo>
                    <a:lnTo>
                      <a:pt x="474" y="1472"/>
                    </a:lnTo>
                    <a:lnTo>
                      <a:pt x="458" y="1472"/>
                    </a:lnTo>
                    <a:lnTo>
                      <a:pt x="449" y="1433"/>
                    </a:lnTo>
                    <a:lnTo>
                      <a:pt x="452" y="1413"/>
                    </a:lnTo>
                    <a:lnTo>
                      <a:pt x="452" y="1413"/>
                    </a:lnTo>
                    <a:close/>
                    <a:moveTo>
                      <a:pt x="474" y="1672"/>
                    </a:moveTo>
                    <a:lnTo>
                      <a:pt x="487" y="1661"/>
                    </a:lnTo>
                    <a:lnTo>
                      <a:pt x="492" y="1647"/>
                    </a:lnTo>
                    <a:lnTo>
                      <a:pt x="503" y="1663"/>
                    </a:lnTo>
                    <a:lnTo>
                      <a:pt x="516" y="1674"/>
                    </a:lnTo>
                    <a:lnTo>
                      <a:pt x="515" y="1693"/>
                    </a:lnTo>
                    <a:lnTo>
                      <a:pt x="489" y="1694"/>
                    </a:lnTo>
                    <a:lnTo>
                      <a:pt x="466" y="1692"/>
                    </a:lnTo>
                    <a:lnTo>
                      <a:pt x="474" y="1672"/>
                    </a:lnTo>
                    <a:lnTo>
                      <a:pt x="474" y="1672"/>
                    </a:lnTo>
                    <a:close/>
                    <a:moveTo>
                      <a:pt x="57" y="2052"/>
                    </a:moveTo>
                    <a:lnTo>
                      <a:pt x="90" y="2026"/>
                    </a:lnTo>
                    <a:lnTo>
                      <a:pt x="112" y="2022"/>
                    </a:lnTo>
                    <a:lnTo>
                      <a:pt x="135" y="1999"/>
                    </a:lnTo>
                    <a:lnTo>
                      <a:pt x="172" y="1985"/>
                    </a:lnTo>
                    <a:lnTo>
                      <a:pt x="210" y="1927"/>
                    </a:lnTo>
                    <a:lnTo>
                      <a:pt x="249" y="1913"/>
                    </a:lnTo>
                    <a:lnTo>
                      <a:pt x="276" y="1890"/>
                    </a:lnTo>
                    <a:lnTo>
                      <a:pt x="279" y="1872"/>
                    </a:lnTo>
                    <a:lnTo>
                      <a:pt x="302" y="1844"/>
                    </a:lnTo>
                    <a:lnTo>
                      <a:pt x="302" y="1793"/>
                    </a:lnTo>
                    <a:lnTo>
                      <a:pt x="322" y="1769"/>
                    </a:lnTo>
                    <a:lnTo>
                      <a:pt x="373" y="1765"/>
                    </a:lnTo>
                    <a:lnTo>
                      <a:pt x="385" y="1731"/>
                    </a:lnTo>
                    <a:lnTo>
                      <a:pt x="410" y="1706"/>
                    </a:lnTo>
                    <a:lnTo>
                      <a:pt x="438" y="1702"/>
                    </a:lnTo>
                    <a:lnTo>
                      <a:pt x="452" y="1673"/>
                    </a:lnTo>
                    <a:lnTo>
                      <a:pt x="434" y="1631"/>
                    </a:lnTo>
                    <a:lnTo>
                      <a:pt x="409" y="1600"/>
                    </a:lnTo>
                    <a:lnTo>
                      <a:pt x="412" y="1568"/>
                    </a:lnTo>
                    <a:lnTo>
                      <a:pt x="408" y="1519"/>
                    </a:lnTo>
                    <a:lnTo>
                      <a:pt x="393" y="1525"/>
                    </a:lnTo>
                    <a:lnTo>
                      <a:pt x="385" y="1578"/>
                    </a:lnTo>
                    <a:lnTo>
                      <a:pt x="391" y="1628"/>
                    </a:lnTo>
                    <a:lnTo>
                      <a:pt x="365" y="1611"/>
                    </a:lnTo>
                    <a:lnTo>
                      <a:pt x="385" y="1645"/>
                    </a:lnTo>
                    <a:lnTo>
                      <a:pt x="384" y="1670"/>
                    </a:lnTo>
                    <a:lnTo>
                      <a:pt x="357" y="1703"/>
                    </a:lnTo>
                    <a:lnTo>
                      <a:pt x="334" y="1700"/>
                    </a:lnTo>
                    <a:lnTo>
                      <a:pt x="303" y="1735"/>
                    </a:lnTo>
                    <a:lnTo>
                      <a:pt x="301" y="1761"/>
                    </a:lnTo>
                    <a:lnTo>
                      <a:pt x="266" y="1782"/>
                    </a:lnTo>
                    <a:lnTo>
                      <a:pt x="231" y="1854"/>
                    </a:lnTo>
                    <a:lnTo>
                      <a:pt x="182" y="1902"/>
                    </a:lnTo>
                    <a:lnTo>
                      <a:pt x="155" y="1906"/>
                    </a:lnTo>
                    <a:lnTo>
                      <a:pt x="131" y="1952"/>
                    </a:lnTo>
                    <a:lnTo>
                      <a:pt x="111" y="1959"/>
                    </a:lnTo>
                    <a:lnTo>
                      <a:pt x="62" y="2023"/>
                    </a:lnTo>
                    <a:lnTo>
                      <a:pt x="53" y="2041"/>
                    </a:lnTo>
                    <a:lnTo>
                      <a:pt x="57" y="2052"/>
                    </a:lnTo>
                    <a:lnTo>
                      <a:pt x="57" y="2052"/>
                    </a:lnTo>
                    <a:close/>
                    <a:moveTo>
                      <a:pt x="63" y="2071"/>
                    </a:moveTo>
                    <a:lnTo>
                      <a:pt x="45" y="2087"/>
                    </a:lnTo>
                    <a:lnTo>
                      <a:pt x="61" y="2085"/>
                    </a:lnTo>
                    <a:lnTo>
                      <a:pt x="63" y="2071"/>
                    </a:lnTo>
                    <a:lnTo>
                      <a:pt x="63" y="2071"/>
                    </a:lnTo>
                    <a:close/>
                    <a:moveTo>
                      <a:pt x="79" y="2076"/>
                    </a:moveTo>
                    <a:lnTo>
                      <a:pt x="69" y="2088"/>
                    </a:lnTo>
                    <a:lnTo>
                      <a:pt x="86" y="2097"/>
                    </a:lnTo>
                    <a:lnTo>
                      <a:pt x="79" y="2076"/>
                    </a:lnTo>
                    <a:lnTo>
                      <a:pt x="79" y="2076"/>
                    </a:lnTo>
                    <a:close/>
                    <a:moveTo>
                      <a:pt x="31" y="2116"/>
                    </a:moveTo>
                    <a:lnTo>
                      <a:pt x="1" y="2127"/>
                    </a:lnTo>
                    <a:lnTo>
                      <a:pt x="0" y="2151"/>
                    </a:lnTo>
                    <a:lnTo>
                      <a:pt x="20" y="2183"/>
                    </a:lnTo>
                    <a:lnTo>
                      <a:pt x="36" y="2183"/>
                    </a:lnTo>
                    <a:lnTo>
                      <a:pt x="37" y="2139"/>
                    </a:lnTo>
                    <a:lnTo>
                      <a:pt x="42" y="2125"/>
                    </a:lnTo>
                    <a:lnTo>
                      <a:pt x="31" y="211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îšḷïďé">
                <a:extLst>
                  <a:ext uri="{FF2B5EF4-FFF2-40B4-BE49-F238E27FC236}">
                    <a16:creationId xmlns:a16="http://schemas.microsoft.com/office/drawing/2014/main" xmlns="" id="{1D72100F-EEDC-47A9-944D-727B26711F75}"/>
                  </a:ext>
                </a:extLst>
              </p:cNvPr>
              <p:cNvSpPr/>
              <p:nvPr/>
            </p:nvSpPr>
            <p:spPr bwMode="auto">
              <a:xfrm>
                <a:off x="2880689" y="4293268"/>
                <a:ext cx="1280731" cy="506577"/>
              </a:xfrm>
              <a:custGeom>
                <a:avLst/>
                <a:gdLst>
                  <a:gd name="T0" fmla="*/ 7571 w 7884"/>
                  <a:gd name="T1" fmla="*/ 2438 h 3121"/>
                  <a:gd name="T2" fmla="*/ 6834 w 7884"/>
                  <a:gd name="T3" fmla="*/ 1937 h 3121"/>
                  <a:gd name="T4" fmla="*/ 6466 w 7884"/>
                  <a:gd name="T5" fmla="*/ 1788 h 3121"/>
                  <a:gd name="T6" fmla="*/ 6326 w 7884"/>
                  <a:gd name="T7" fmla="*/ 1487 h 3121"/>
                  <a:gd name="T8" fmla="*/ 6779 w 7884"/>
                  <a:gd name="T9" fmla="*/ 1620 h 3121"/>
                  <a:gd name="T10" fmla="*/ 7715 w 7884"/>
                  <a:gd name="T11" fmla="*/ 1574 h 3121"/>
                  <a:gd name="T12" fmla="*/ 6188 w 7884"/>
                  <a:gd name="T13" fmla="*/ 1230 h 3121"/>
                  <a:gd name="T14" fmla="*/ 5422 w 7884"/>
                  <a:gd name="T15" fmla="*/ 364 h 3121"/>
                  <a:gd name="T16" fmla="*/ 5563 w 7884"/>
                  <a:gd name="T17" fmla="*/ 1069 h 3121"/>
                  <a:gd name="T18" fmla="*/ 5769 w 7884"/>
                  <a:gd name="T19" fmla="*/ 1121 h 3121"/>
                  <a:gd name="T20" fmla="*/ 5538 w 7884"/>
                  <a:gd name="T21" fmla="*/ 1260 h 3121"/>
                  <a:gd name="T22" fmla="*/ 5652 w 7884"/>
                  <a:gd name="T23" fmla="*/ 1816 h 3121"/>
                  <a:gd name="T24" fmla="*/ 6112 w 7884"/>
                  <a:gd name="T25" fmla="*/ 1762 h 3121"/>
                  <a:gd name="T26" fmla="*/ 4361 w 7884"/>
                  <a:gd name="T27" fmla="*/ 2436 h 3121"/>
                  <a:gd name="T28" fmla="*/ 5180 w 7884"/>
                  <a:gd name="T29" fmla="*/ 1497 h 3121"/>
                  <a:gd name="T30" fmla="*/ 4790 w 7884"/>
                  <a:gd name="T31" fmla="*/ 2119 h 3121"/>
                  <a:gd name="T32" fmla="*/ 4556 w 7884"/>
                  <a:gd name="T33" fmla="*/ 2073 h 3121"/>
                  <a:gd name="T34" fmla="*/ 4564 w 7884"/>
                  <a:gd name="T35" fmla="*/ 1248 h 3121"/>
                  <a:gd name="T36" fmla="*/ 5143 w 7884"/>
                  <a:gd name="T37" fmla="*/ 974 h 3121"/>
                  <a:gd name="T38" fmla="*/ 4249 w 7884"/>
                  <a:gd name="T39" fmla="*/ 1080 h 3121"/>
                  <a:gd name="T40" fmla="*/ 4137 w 7884"/>
                  <a:gd name="T41" fmla="*/ 2025 h 3121"/>
                  <a:gd name="T42" fmla="*/ 4507 w 7884"/>
                  <a:gd name="T43" fmla="*/ 1897 h 3121"/>
                  <a:gd name="T44" fmla="*/ 4655 w 7884"/>
                  <a:gd name="T45" fmla="*/ 1759 h 3121"/>
                  <a:gd name="T46" fmla="*/ 4595 w 7884"/>
                  <a:gd name="T47" fmla="*/ 1341 h 3121"/>
                  <a:gd name="T48" fmla="*/ 4149 w 7884"/>
                  <a:gd name="T49" fmla="*/ 342 h 3121"/>
                  <a:gd name="T50" fmla="*/ 3618 w 7884"/>
                  <a:gd name="T51" fmla="*/ 1786 h 3121"/>
                  <a:gd name="T52" fmla="*/ 2470 w 7884"/>
                  <a:gd name="T53" fmla="*/ 1376 h 3121"/>
                  <a:gd name="T54" fmla="*/ 3405 w 7884"/>
                  <a:gd name="T55" fmla="*/ 776 h 3121"/>
                  <a:gd name="T56" fmla="*/ 3869 w 7884"/>
                  <a:gd name="T57" fmla="*/ 825 h 3121"/>
                  <a:gd name="T58" fmla="*/ 3607 w 7884"/>
                  <a:gd name="T59" fmla="*/ 1503 h 3121"/>
                  <a:gd name="T60" fmla="*/ 3206 w 7884"/>
                  <a:gd name="T61" fmla="*/ 1806 h 3121"/>
                  <a:gd name="T62" fmla="*/ 2546 w 7884"/>
                  <a:gd name="T63" fmla="*/ 1526 h 3121"/>
                  <a:gd name="T64" fmla="*/ 6820 w 7884"/>
                  <a:gd name="T65" fmla="*/ 1335 h 3121"/>
                  <a:gd name="T66" fmla="*/ 6991 w 7884"/>
                  <a:gd name="T67" fmla="*/ 1286 h 3121"/>
                  <a:gd name="T68" fmla="*/ 6688 w 7884"/>
                  <a:gd name="T69" fmla="*/ 2389 h 3121"/>
                  <a:gd name="T70" fmla="*/ 6780 w 7884"/>
                  <a:gd name="T71" fmla="*/ 2244 h 3121"/>
                  <a:gd name="T72" fmla="*/ 6324 w 7884"/>
                  <a:gd name="T73" fmla="*/ 2397 h 3121"/>
                  <a:gd name="T74" fmla="*/ 6159 w 7884"/>
                  <a:gd name="T75" fmla="*/ 2547 h 3121"/>
                  <a:gd name="T76" fmla="*/ 5889 w 7884"/>
                  <a:gd name="T77" fmla="*/ 2554 h 3121"/>
                  <a:gd name="T78" fmla="*/ 5483 w 7884"/>
                  <a:gd name="T79" fmla="*/ 2623 h 3121"/>
                  <a:gd name="T80" fmla="*/ 4784 w 7884"/>
                  <a:gd name="T81" fmla="*/ 2984 h 3121"/>
                  <a:gd name="T82" fmla="*/ 4258 w 7884"/>
                  <a:gd name="T83" fmla="*/ 3002 h 3121"/>
                  <a:gd name="T84" fmla="*/ 5399 w 7884"/>
                  <a:gd name="T85" fmla="*/ 2519 h 3121"/>
                  <a:gd name="T86" fmla="*/ 4902 w 7884"/>
                  <a:gd name="T87" fmla="*/ 2691 h 3121"/>
                  <a:gd name="T88" fmla="*/ 4431 w 7884"/>
                  <a:gd name="T89" fmla="*/ 2656 h 3121"/>
                  <a:gd name="T90" fmla="*/ 4155 w 7884"/>
                  <a:gd name="T91" fmla="*/ 2705 h 3121"/>
                  <a:gd name="T92" fmla="*/ 4052 w 7884"/>
                  <a:gd name="T93" fmla="*/ 2655 h 3121"/>
                  <a:gd name="T94" fmla="*/ 3508 w 7884"/>
                  <a:gd name="T95" fmla="*/ 2738 h 3121"/>
                  <a:gd name="T96" fmla="*/ 7447 w 7884"/>
                  <a:gd name="T97" fmla="*/ 2615 h 3121"/>
                  <a:gd name="T98" fmla="*/ 3197 w 7884"/>
                  <a:gd name="T99" fmla="*/ 2405 h 3121"/>
                  <a:gd name="T100" fmla="*/ 2546 w 7884"/>
                  <a:gd name="T101" fmla="*/ 2400 h 3121"/>
                  <a:gd name="T102" fmla="*/ 3103 w 7884"/>
                  <a:gd name="T103" fmla="*/ 2671 h 3121"/>
                  <a:gd name="T104" fmla="*/ 1832 w 7884"/>
                  <a:gd name="T105" fmla="*/ 2392 h 3121"/>
                  <a:gd name="T106" fmla="*/ 1828 w 7884"/>
                  <a:gd name="T107" fmla="*/ 611 h 3121"/>
                  <a:gd name="T108" fmla="*/ 1776 w 7884"/>
                  <a:gd name="T109" fmla="*/ 1479 h 3121"/>
                  <a:gd name="T110" fmla="*/ 1611 w 7884"/>
                  <a:gd name="T111" fmla="*/ 1268 h 3121"/>
                  <a:gd name="T112" fmla="*/ 1081 w 7884"/>
                  <a:gd name="T113" fmla="*/ 828 h 3121"/>
                  <a:gd name="T114" fmla="*/ 561 w 7884"/>
                  <a:gd name="T115" fmla="*/ 1256 h 3121"/>
                  <a:gd name="T116" fmla="*/ 81 w 7884"/>
                  <a:gd name="T117" fmla="*/ 687 h 3121"/>
                  <a:gd name="T118" fmla="*/ 755 w 7884"/>
                  <a:gd name="T119" fmla="*/ 1148 h 3121"/>
                  <a:gd name="T120" fmla="*/ 1793 w 7884"/>
                  <a:gd name="T121" fmla="*/ 2187 h 3121"/>
                  <a:gd name="T122" fmla="*/ 1424 w 7884"/>
                  <a:gd name="T123" fmla="*/ 1246 h 3121"/>
                  <a:gd name="T124" fmla="*/ 793 w 7884"/>
                  <a:gd name="T125" fmla="*/ 586 h 3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884" h="3121">
                    <a:moveTo>
                      <a:pt x="7884" y="1637"/>
                    </a:moveTo>
                    <a:lnTo>
                      <a:pt x="7862" y="2280"/>
                    </a:lnTo>
                    <a:lnTo>
                      <a:pt x="7853" y="2328"/>
                    </a:lnTo>
                    <a:lnTo>
                      <a:pt x="7852" y="2356"/>
                    </a:lnTo>
                    <a:lnTo>
                      <a:pt x="7859" y="2370"/>
                    </a:lnTo>
                    <a:lnTo>
                      <a:pt x="7846" y="2786"/>
                    </a:lnTo>
                    <a:lnTo>
                      <a:pt x="7835" y="2786"/>
                    </a:lnTo>
                    <a:lnTo>
                      <a:pt x="7793" y="2771"/>
                    </a:lnTo>
                    <a:lnTo>
                      <a:pt x="7746" y="2720"/>
                    </a:lnTo>
                    <a:lnTo>
                      <a:pt x="7735" y="2695"/>
                    </a:lnTo>
                    <a:lnTo>
                      <a:pt x="7736" y="2684"/>
                    </a:lnTo>
                    <a:lnTo>
                      <a:pt x="7701" y="2653"/>
                    </a:lnTo>
                    <a:lnTo>
                      <a:pt x="7685" y="2643"/>
                    </a:lnTo>
                    <a:lnTo>
                      <a:pt x="7679" y="2616"/>
                    </a:lnTo>
                    <a:lnTo>
                      <a:pt x="7695" y="2591"/>
                    </a:lnTo>
                    <a:lnTo>
                      <a:pt x="7694" y="2553"/>
                    </a:lnTo>
                    <a:lnTo>
                      <a:pt x="7685" y="2590"/>
                    </a:lnTo>
                    <a:lnTo>
                      <a:pt x="7663" y="2605"/>
                    </a:lnTo>
                    <a:lnTo>
                      <a:pt x="7611" y="2602"/>
                    </a:lnTo>
                    <a:lnTo>
                      <a:pt x="7583" y="2617"/>
                    </a:lnTo>
                    <a:lnTo>
                      <a:pt x="7559" y="2616"/>
                    </a:lnTo>
                    <a:lnTo>
                      <a:pt x="7544" y="2602"/>
                    </a:lnTo>
                    <a:lnTo>
                      <a:pt x="7504" y="2623"/>
                    </a:lnTo>
                    <a:lnTo>
                      <a:pt x="7483" y="2598"/>
                    </a:lnTo>
                    <a:lnTo>
                      <a:pt x="7498" y="2589"/>
                    </a:lnTo>
                    <a:lnTo>
                      <a:pt x="7509" y="2562"/>
                    </a:lnTo>
                    <a:lnTo>
                      <a:pt x="7509" y="2542"/>
                    </a:lnTo>
                    <a:lnTo>
                      <a:pt x="7517" y="2532"/>
                    </a:lnTo>
                    <a:lnTo>
                      <a:pt x="7523" y="2487"/>
                    </a:lnTo>
                    <a:lnTo>
                      <a:pt x="7501" y="2478"/>
                    </a:lnTo>
                    <a:lnTo>
                      <a:pt x="7482" y="2453"/>
                    </a:lnTo>
                    <a:lnTo>
                      <a:pt x="7500" y="2449"/>
                    </a:lnTo>
                    <a:lnTo>
                      <a:pt x="7516" y="2455"/>
                    </a:lnTo>
                    <a:lnTo>
                      <a:pt x="7550" y="2441"/>
                    </a:lnTo>
                    <a:lnTo>
                      <a:pt x="7571" y="2438"/>
                    </a:lnTo>
                    <a:lnTo>
                      <a:pt x="7547" y="2432"/>
                    </a:lnTo>
                    <a:lnTo>
                      <a:pt x="7510" y="2437"/>
                    </a:lnTo>
                    <a:lnTo>
                      <a:pt x="7479" y="2423"/>
                    </a:lnTo>
                    <a:lnTo>
                      <a:pt x="7450" y="2401"/>
                    </a:lnTo>
                    <a:lnTo>
                      <a:pt x="7459" y="2379"/>
                    </a:lnTo>
                    <a:lnTo>
                      <a:pt x="7475" y="2377"/>
                    </a:lnTo>
                    <a:lnTo>
                      <a:pt x="7501" y="2381"/>
                    </a:lnTo>
                    <a:lnTo>
                      <a:pt x="7487" y="2363"/>
                    </a:lnTo>
                    <a:lnTo>
                      <a:pt x="7443" y="2331"/>
                    </a:lnTo>
                    <a:lnTo>
                      <a:pt x="7413" y="2311"/>
                    </a:lnTo>
                    <a:lnTo>
                      <a:pt x="7404" y="2289"/>
                    </a:lnTo>
                    <a:lnTo>
                      <a:pt x="7412" y="2253"/>
                    </a:lnTo>
                    <a:lnTo>
                      <a:pt x="7374" y="2213"/>
                    </a:lnTo>
                    <a:lnTo>
                      <a:pt x="7374" y="2199"/>
                    </a:lnTo>
                    <a:lnTo>
                      <a:pt x="7409" y="2170"/>
                    </a:lnTo>
                    <a:lnTo>
                      <a:pt x="7377" y="2173"/>
                    </a:lnTo>
                    <a:lnTo>
                      <a:pt x="7357" y="2159"/>
                    </a:lnTo>
                    <a:lnTo>
                      <a:pt x="7365" y="2147"/>
                    </a:lnTo>
                    <a:lnTo>
                      <a:pt x="7350" y="2131"/>
                    </a:lnTo>
                    <a:lnTo>
                      <a:pt x="7375" y="2111"/>
                    </a:lnTo>
                    <a:lnTo>
                      <a:pt x="7336" y="2118"/>
                    </a:lnTo>
                    <a:lnTo>
                      <a:pt x="7325" y="2105"/>
                    </a:lnTo>
                    <a:lnTo>
                      <a:pt x="7306" y="2112"/>
                    </a:lnTo>
                    <a:lnTo>
                      <a:pt x="7293" y="2102"/>
                    </a:lnTo>
                    <a:lnTo>
                      <a:pt x="7322" y="2069"/>
                    </a:lnTo>
                    <a:lnTo>
                      <a:pt x="7297" y="2083"/>
                    </a:lnTo>
                    <a:lnTo>
                      <a:pt x="7266" y="2085"/>
                    </a:lnTo>
                    <a:lnTo>
                      <a:pt x="7220" y="2067"/>
                    </a:lnTo>
                    <a:lnTo>
                      <a:pt x="7208" y="2035"/>
                    </a:lnTo>
                    <a:lnTo>
                      <a:pt x="7161" y="2019"/>
                    </a:lnTo>
                    <a:lnTo>
                      <a:pt x="7132" y="2024"/>
                    </a:lnTo>
                    <a:lnTo>
                      <a:pt x="7030" y="1992"/>
                    </a:lnTo>
                    <a:lnTo>
                      <a:pt x="6926" y="1959"/>
                    </a:lnTo>
                    <a:lnTo>
                      <a:pt x="6875" y="1956"/>
                    </a:lnTo>
                    <a:lnTo>
                      <a:pt x="6834" y="1937"/>
                    </a:lnTo>
                    <a:lnTo>
                      <a:pt x="6825" y="1922"/>
                    </a:lnTo>
                    <a:lnTo>
                      <a:pt x="6821" y="1909"/>
                    </a:lnTo>
                    <a:lnTo>
                      <a:pt x="6784" y="1900"/>
                    </a:lnTo>
                    <a:lnTo>
                      <a:pt x="6786" y="1876"/>
                    </a:lnTo>
                    <a:lnTo>
                      <a:pt x="6811" y="1872"/>
                    </a:lnTo>
                    <a:lnTo>
                      <a:pt x="6825" y="1876"/>
                    </a:lnTo>
                    <a:lnTo>
                      <a:pt x="6823" y="1868"/>
                    </a:lnTo>
                    <a:lnTo>
                      <a:pt x="6798" y="1863"/>
                    </a:lnTo>
                    <a:lnTo>
                      <a:pt x="6769" y="1875"/>
                    </a:lnTo>
                    <a:lnTo>
                      <a:pt x="6745" y="1867"/>
                    </a:lnTo>
                    <a:lnTo>
                      <a:pt x="6735" y="1852"/>
                    </a:lnTo>
                    <a:lnTo>
                      <a:pt x="6725" y="1849"/>
                    </a:lnTo>
                    <a:lnTo>
                      <a:pt x="6710" y="1867"/>
                    </a:lnTo>
                    <a:lnTo>
                      <a:pt x="6704" y="1833"/>
                    </a:lnTo>
                    <a:lnTo>
                      <a:pt x="6690" y="1823"/>
                    </a:lnTo>
                    <a:lnTo>
                      <a:pt x="6677" y="1830"/>
                    </a:lnTo>
                    <a:lnTo>
                      <a:pt x="6668" y="1844"/>
                    </a:lnTo>
                    <a:lnTo>
                      <a:pt x="6649" y="1822"/>
                    </a:lnTo>
                    <a:lnTo>
                      <a:pt x="6638" y="1780"/>
                    </a:lnTo>
                    <a:lnTo>
                      <a:pt x="6624" y="1745"/>
                    </a:lnTo>
                    <a:lnTo>
                      <a:pt x="6644" y="1717"/>
                    </a:lnTo>
                    <a:lnTo>
                      <a:pt x="6644" y="1677"/>
                    </a:lnTo>
                    <a:lnTo>
                      <a:pt x="6627" y="1710"/>
                    </a:lnTo>
                    <a:lnTo>
                      <a:pt x="6614" y="1747"/>
                    </a:lnTo>
                    <a:lnTo>
                      <a:pt x="6608" y="1773"/>
                    </a:lnTo>
                    <a:lnTo>
                      <a:pt x="6594" y="1780"/>
                    </a:lnTo>
                    <a:lnTo>
                      <a:pt x="6568" y="1827"/>
                    </a:lnTo>
                    <a:lnTo>
                      <a:pt x="6571" y="1856"/>
                    </a:lnTo>
                    <a:lnTo>
                      <a:pt x="6537" y="1898"/>
                    </a:lnTo>
                    <a:lnTo>
                      <a:pt x="6503" y="1907"/>
                    </a:lnTo>
                    <a:lnTo>
                      <a:pt x="6472" y="1896"/>
                    </a:lnTo>
                    <a:lnTo>
                      <a:pt x="6446" y="1839"/>
                    </a:lnTo>
                    <a:lnTo>
                      <a:pt x="6447" y="1817"/>
                    </a:lnTo>
                    <a:lnTo>
                      <a:pt x="6462" y="1811"/>
                    </a:lnTo>
                    <a:lnTo>
                      <a:pt x="6466" y="1788"/>
                    </a:lnTo>
                    <a:lnTo>
                      <a:pt x="6460" y="1765"/>
                    </a:lnTo>
                    <a:lnTo>
                      <a:pt x="6440" y="1772"/>
                    </a:lnTo>
                    <a:lnTo>
                      <a:pt x="6428" y="1760"/>
                    </a:lnTo>
                    <a:lnTo>
                      <a:pt x="6410" y="1717"/>
                    </a:lnTo>
                    <a:lnTo>
                      <a:pt x="6379" y="1702"/>
                    </a:lnTo>
                    <a:lnTo>
                      <a:pt x="6340" y="1696"/>
                    </a:lnTo>
                    <a:lnTo>
                      <a:pt x="6328" y="1678"/>
                    </a:lnTo>
                    <a:lnTo>
                      <a:pt x="6348" y="1653"/>
                    </a:lnTo>
                    <a:lnTo>
                      <a:pt x="6390" y="1649"/>
                    </a:lnTo>
                    <a:lnTo>
                      <a:pt x="6403" y="1662"/>
                    </a:lnTo>
                    <a:lnTo>
                      <a:pt x="6439" y="1666"/>
                    </a:lnTo>
                    <a:lnTo>
                      <a:pt x="6465" y="1679"/>
                    </a:lnTo>
                    <a:lnTo>
                      <a:pt x="6497" y="1660"/>
                    </a:lnTo>
                    <a:lnTo>
                      <a:pt x="6509" y="1619"/>
                    </a:lnTo>
                    <a:lnTo>
                      <a:pt x="6534" y="1611"/>
                    </a:lnTo>
                    <a:lnTo>
                      <a:pt x="6588" y="1635"/>
                    </a:lnTo>
                    <a:lnTo>
                      <a:pt x="6608" y="1666"/>
                    </a:lnTo>
                    <a:lnTo>
                      <a:pt x="6624" y="1632"/>
                    </a:lnTo>
                    <a:lnTo>
                      <a:pt x="6642" y="1607"/>
                    </a:lnTo>
                    <a:lnTo>
                      <a:pt x="6659" y="1614"/>
                    </a:lnTo>
                    <a:lnTo>
                      <a:pt x="6664" y="1577"/>
                    </a:lnTo>
                    <a:lnTo>
                      <a:pt x="6655" y="1555"/>
                    </a:lnTo>
                    <a:lnTo>
                      <a:pt x="6568" y="1545"/>
                    </a:lnTo>
                    <a:lnTo>
                      <a:pt x="6581" y="1562"/>
                    </a:lnTo>
                    <a:lnTo>
                      <a:pt x="6559" y="1567"/>
                    </a:lnTo>
                    <a:lnTo>
                      <a:pt x="6542" y="1562"/>
                    </a:lnTo>
                    <a:lnTo>
                      <a:pt x="6489" y="1574"/>
                    </a:lnTo>
                    <a:lnTo>
                      <a:pt x="6468" y="1566"/>
                    </a:lnTo>
                    <a:lnTo>
                      <a:pt x="6448" y="1576"/>
                    </a:lnTo>
                    <a:lnTo>
                      <a:pt x="6428" y="1563"/>
                    </a:lnTo>
                    <a:lnTo>
                      <a:pt x="6397" y="1570"/>
                    </a:lnTo>
                    <a:lnTo>
                      <a:pt x="6365" y="1566"/>
                    </a:lnTo>
                    <a:lnTo>
                      <a:pt x="6329" y="1537"/>
                    </a:lnTo>
                    <a:lnTo>
                      <a:pt x="6319" y="1496"/>
                    </a:lnTo>
                    <a:lnTo>
                      <a:pt x="6326" y="1487"/>
                    </a:lnTo>
                    <a:lnTo>
                      <a:pt x="6307" y="1455"/>
                    </a:lnTo>
                    <a:lnTo>
                      <a:pt x="6260" y="1428"/>
                    </a:lnTo>
                    <a:lnTo>
                      <a:pt x="6242" y="1408"/>
                    </a:lnTo>
                    <a:lnTo>
                      <a:pt x="6231" y="1421"/>
                    </a:lnTo>
                    <a:lnTo>
                      <a:pt x="6205" y="1437"/>
                    </a:lnTo>
                    <a:lnTo>
                      <a:pt x="6165" y="1431"/>
                    </a:lnTo>
                    <a:lnTo>
                      <a:pt x="6171" y="1409"/>
                    </a:lnTo>
                    <a:lnTo>
                      <a:pt x="6212" y="1383"/>
                    </a:lnTo>
                    <a:lnTo>
                      <a:pt x="6215" y="1359"/>
                    </a:lnTo>
                    <a:lnTo>
                      <a:pt x="6203" y="1336"/>
                    </a:lnTo>
                    <a:lnTo>
                      <a:pt x="6229" y="1315"/>
                    </a:lnTo>
                    <a:lnTo>
                      <a:pt x="6276" y="1313"/>
                    </a:lnTo>
                    <a:lnTo>
                      <a:pt x="6299" y="1291"/>
                    </a:lnTo>
                    <a:lnTo>
                      <a:pt x="6326" y="1284"/>
                    </a:lnTo>
                    <a:lnTo>
                      <a:pt x="6371" y="1249"/>
                    </a:lnTo>
                    <a:lnTo>
                      <a:pt x="6384" y="1236"/>
                    </a:lnTo>
                    <a:lnTo>
                      <a:pt x="6439" y="1225"/>
                    </a:lnTo>
                    <a:lnTo>
                      <a:pt x="6526" y="1259"/>
                    </a:lnTo>
                    <a:lnTo>
                      <a:pt x="6581" y="1296"/>
                    </a:lnTo>
                    <a:lnTo>
                      <a:pt x="6636" y="1293"/>
                    </a:lnTo>
                    <a:lnTo>
                      <a:pt x="6693" y="1298"/>
                    </a:lnTo>
                    <a:lnTo>
                      <a:pt x="6706" y="1313"/>
                    </a:lnTo>
                    <a:lnTo>
                      <a:pt x="6695" y="1332"/>
                    </a:lnTo>
                    <a:lnTo>
                      <a:pt x="6695" y="1374"/>
                    </a:lnTo>
                    <a:lnTo>
                      <a:pt x="6725" y="1398"/>
                    </a:lnTo>
                    <a:lnTo>
                      <a:pt x="6736" y="1429"/>
                    </a:lnTo>
                    <a:lnTo>
                      <a:pt x="6714" y="1459"/>
                    </a:lnTo>
                    <a:lnTo>
                      <a:pt x="6696" y="1492"/>
                    </a:lnTo>
                    <a:lnTo>
                      <a:pt x="6708" y="1538"/>
                    </a:lnTo>
                    <a:lnTo>
                      <a:pt x="6711" y="1617"/>
                    </a:lnTo>
                    <a:lnTo>
                      <a:pt x="6733" y="1655"/>
                    </a:lnTo>
                    <a:lnTo>
                      <a:pt x="6752" y="1679"/>
                    </a:lnTo>
                    <a:lnTo>
                      <a:pt x="6767" y="1680"/>
                    </a:lnTo>
                    <a:lnTo>
                      <a:pt x="6763" y="1637"/>
                    </a:lnTo>
                    <a:lnTo>
                      <a:pt x="6779" y="1620"/>
                    </a:lnTo>
                    <a:lnTo>
                      <a:pt x="6799" y="1632"/>
                    </a:lnTo>
                    <a:lnTo>
                      <a:pt x="6798" y="1667"/>
                    </a:lnTo>
                    <a:lnTo>
                      <a:pt x="6808" y="1700"/>
                    </a:lnTo>
                    <a:lnTo>
                      <a:pt x="6819" y="1693"/>
                    </a:lnTo>
                    <a:lnTo>
                      <a:pt x="6830" y="1724"/>
                    </a:lnTo>
                    <a:lnTo>
                      <a:pt x="6868" y="1754"/>
                    </a:lnTo>
                    <a:lnTo>
                      <a:pt x="6888" y="1776"/>
                    </a:lnTo>
                    <a:lnTo>
                      <a:pt x="6917" y="1776"/>
                    </a:lnTo>
                    <a:lnTo>
                      <a:pt x="6950" y="1761"/>
                    </a:lnTo>
                    <a:lnTo>
                      <a:pt x="6959" y="1730"/>
                    </a:lnTo>
                    <a:lnTo>
                      <a:pt x="6977" y="1715"/>
                    </a:lnTo>
                    <a:lnTo>
                      <a:pt x="6997" y="1708"/>
                    </a:lnTo>
                    <a:lnTo>
                      <a:pt x="6997" y="1665"/>
                    </a:lnTo>
                    <a:lnTo>
                      <a:pt x="7018" y="1630"/>
                    </a:lnTo>
                    <a:lnTo>
                      <a:pt x="7051" y="1627"/>
                    </a:lnTo>
                    <a:lnTo>
                      <a:pt x="7084" y="1607"/>
                    </a:lnTo>
                    <a:lnTo>
                      <a:pt x="7088" y="1577"/>
                    </a:lnTo>
                    <a:lnTo>
                      <a:pt x="7101" y="1558"/>
                    </a:lnTo>
                    <a:lnTo>
                      <a:pt x="7116" y="1565"/>
                    </a:lnTo>
                    <a:lnTo>
                      <a:pt x="7137" y="1564"/>
                    </a:lnTo>
                    <a:lnTo>
                      <a:pt x="7169" y="1552"/>
                    </a:lnTo>
                    <a:lnTo>
                      <a:pt x="7218" y="1546"/>
                    </a:lnTo>
                    <a:lnTo>
                      <a:pt x="7224" y="1521"/>
                    </a:lnTo>
                    <a:lnTo>
                      <a:pt x="7209" y="1491"/>
                    </a:lnTo>
                    <a:lnTo>
                      <a:pt x="7215" y="1474"/>
                    </a:lnTo>
                    <a:lnTo>
                      <a:pt x="7300" y="1425"/>
                    </a:lnTo>
                    <a:lnTo>
                      <a:pt x="7340" y="1428"/>
                    </a:lnTo>
                    <a:lnTo>
                      <a:pt x="7368" y="1454"/>
                    </a:lnTo>
                    <a:lnTo>
                      <a:pt x="7419" y="1477"/>
                    </a:lnTo>
                    <a:lnTo>
                      <a:pt x="7481" y="1490"/>
                    </a:lnTo>
                    <a:lnTo>
                      <a:pt x="7513" y="1518"/>
                    </a:lnTo>
                    <a:lnTo>
                      <a:pt x="7548" y="1521"/>
                    </a:lnTo>
                    <a:lnTo>
                      <a:pt x="7591" y="1533"/>
                    </a:lnTo>
                    <a:lnTo>
                      <a:pt x="7690" y="1579"/>
                    </a:lnTo>
                    <a:lnTo>
                      <a:pt x="7715" y="1574"/>
                    </a:lnTo>
                    <a:lnTo>
                      <a:pt x="7738" y="1577"/>
                    </a:lnTo>
                    <a:lnTo>
                      <a:pt x="7781" y="1588"/>
                    </a:lnTo>
                    <a:lnTo>
                      <a:pt x="7812" y="1586"/>
                    </a:lnTo>
                    <a:lnTo>
                      <a:pt x="7837" y="1604"/>
                    </a:lnTo>
                    <a:lnTo>
                      <a:pt x="7832" y="1619"/>
                    </a:lnTo>
                    <a:lnTo>
                      <a:pt x="7833" y="1637"/>
                    </a:lnTo>
                    <a:lnTo>
                      <a:pt x="7855" y="1646"/>
                    </a:lnTo>
                    <a:lnTo>
                      <a:pt x="7884" y="1637"/>
                    </a:lnTo>
                    <a:lnTo>
                      <a:pt x="7884" y="1637"/>
                    </a:lnTo>
                    <a:lnTo>
                      <a:pt x="7884" y="1637"/>
                    </a:lnTo>
                    <a:close/>
                    <a:moveTo>
                      <a:pt x="5847" y="1161"/>
                    </a:moveTo>
                    <a:lnTo>
                      <a:pt x="5912" y="1194"/>
                    </a:lnTo>
                    <a:lnTo>
                      <a:pt x="5917" y="1212"/>
                    </a:lnTo>
                    <a:lnTo>
                      <a:pt x="5871" y="1186"/>
                    </a:lnTo>
                    <a:lnTo>
                      <a:pt x="5847" y="1161"/>
                    </a:lnTo>
                    <a:lnTo>
                      <a:pt x="5847" y="1161"/>
                    </a:lnTo>
                    <a:close/>
                    <a:moveTo>
                      <a:pt x="6188" y="1230"/>
                    </a:moveTo>
                    <a:lnTo>
                      <a:pt x="6210" y="1238"/>
                    </a:lnTo>
                    <a:lnTo>
                      <a:pt x="6239" y="1229"/>
                    </a:lnTo>
                    <a:lnTo>
                      <a:pt x="6232" y="1206"/>
                    </a:lnTo>
                    <a:lnTo>
                      <a:pt x="6190" y="1180"/>
                    </a:lnTo>
                    <a:lnTo>
                      <a:pt x="6133" y="1180"/>
                    </a:lnTo>
                    <a:lnTo>
                      <a:pt x="6107" y="1199"/>
                    </a:lnTo>
                    <a:lnTo>
                      <a:pt x="6073" y="1200"/>
                    </a:lnTo>
                    <a:lnTo>
                      <a:pt x="6063" y="1207"/>
                    </a:lnTo>
                    <a:lnTo>
                      <a:pt x="6074" y="1219"/>
                    </a:lnTo>
                    <a:lnTo>
                      <a:pt x="6050" y="1225"/>
                    </a:lnTo>
                    <a:lnTo>
                      <a:pt x="6100" y="1232"/>
                    </a:lnTo>
                    <a:lnTo>
                      <a:pt x="6132" y="1247"/>
                    </a:lnTo>
                    <a:lnTo>
                      <a:pt x="6159" y="1243"/>
                    </a:lnTo>
                    <a:lnTo>
                      <a:pt x="6159" y="1228"/>
                    </a:lnTo>
                    <a:lnTo>
                      <a:pt x="6132" y="1217"/>
                    </a:lnTo>
                    <a:lnTo>
                      <a:pt x="6127" y="1210"/>
                    </a:lnTo>
                    <a:lnTo>
                      <a:pt x="6139" y="1202"/>
                    </a:lnTo>
                    <a:lnTo>
                      <a:pt x="6188" y="1230"/>
                    </a:lnTo>
                    <a:lnTo>
                      <a:pt x="6188" y="1230"/>
                    </a:lnTo>
                    <a:close/>
                    <a:moveTo>
                      <a:pt x="6133" y="1333"/>
                    </a:moveTo>
                    <a:lnTo>
                      <a:pt x="6098" y="1320"/>
                    </a:lnTo>
                    <a:lnTo>
                      <a:pt x="6065" y="1327"/>
                    </a:lnTo>
                    <a:lnTo>
                      <a:pt x="6092" y="1340"/>
                    </a:lnTo>
                    <a:lnTo>
                      <a:pt x="6133" y="1333"/>
                    </a:lnTo>
                    <a:lnTo>
                      <a:pt x="6133" y="1333"/>
                    </a:lnTo>
                    <a:close/>
                    <a:moveTo>
                      <a:pt x="6157" y="1308"/>
                    </a:moveTo>
                    <a:lnTo>
                      <a:pt x="6144" y="1328"/>
                    </a:lnTo>
                    <a:lnTo>
                      <a:pt x="6130" y="1312"/>
                    </a:lnTo>
                    <a:lnTo>
                      <a:pt x="6157" y="1308"/>
                    </a:lnTo>
                    <a:lnTo>
                      <a:pt x="6157" y="1308"/>
                    </a:lnTo>
                    <a:close/>
                    <a:moveTo>
                      <a:pt x="6151" y="1333"/>
                    </a:moveTo>
                    <a:lnTo>
                      <a:pt x="6116" y="1359"/>
                    </a:lnTo>
                    <a:lnTo>
                      <a:pt x="6117" y="1405"/>
                    </a:lnTo>
                    <a:lnTo>
                      <a:pt x="6153" y="1413"/>
                    </a:lnTo>
                    <a:lnTo>
                      <a:pt x="6170" y="1401"/>
                    </a:lnTo>
                    <a:lnTo>
                      <a:pt x="6178" y="1343"/>
                    </a:lnTo>
                    <a:lnTo>
                      <a:pt x="6151" y="1333"/>
                    </a:lnTo>
                    <a:lnTo>
                      <a:pt x="6151" y="1333"/>
                    </a:lnTo>
                    <a:close/>
                    <a:moveTo>
                      <a:pt x="5197" y="498"/>
                    </a:moveTo>
                    <a:lnTo>
                      <a:pt x="5231" y="537"/>
                    </a:lnTo>
                    <a:lnTo>
                      <a:pt x="5243" y="573"/>
                    </a:lnTo>
                    <a:lnTo>
                      <a:pt x="5227" y="591"/>
                    </a:lnTo>
                    <a:lnTo>
                      <a:pt x="5197" y="563"/>
                    </a:lnTo>
                    <a:lnTo>
                      <a:pt x="5190" y="520"/>
                    </a:lnTo>
                    <a:lnTo>
                      <a:pt x="5197" y="498"/>
                    </a:lnTo>
                    <a:lnTo>
                      <a:pt x="5197" y="498"/>
                    </a:lnTo>
                    <a:close/>
                    <a:moveTo>
                      <a:pt x="5406" y="374"/>
                    </a:moveTo>
                    <a:lnTo>
                      <a:pt x="5418" y="416"/>
                    </a:lnTo>
                    <a:lnTo>
                      <a:pt x="5422" y="448"/>
                    </a:lnTo>
                    <a:lnTo>
                      <a:pt x="5439" y="441"/>
                    </a:lnTo>
                    <a:lnTo>
                      <a:pt x="5452" y="410"/>
                    </a:lnTo>
                    <a:lnTo>
                      <a:pt x="5444" y="378"/>
                    </a:lnTo>
                    <a:lnTo>
                      <a:pt x="5422" y="364"/>
                    </a:lnTo>
                    <a:lnTo>
                      <a:pt x="5406" y="374"/>
                    </a:lnTo>
                    <a:lnTo>
                      <a:pt x="5406" y="374"/>
                    </a:lnTo>
                    <a:close/>
                    <a:moveTo>
                      <a:pt x="5406" y="458"/>
                    </a:moveTo>
                    <a:lnTo>
                      <a:pt x="5425" y="462"/>
                    </a:lnTo>
                    <a:lnTo>
                      <a:pt x="5435" y="495"/>
                    </a:lnTo>
                    <a:lnTo>
                      <a:pt x="5422" y="495"/>
                    </a:lnTo>
                    <a:lnTo>
                      <a:pt x="5422" y="495"/>
                    </a:lnTo>
                    <a:lnTo>
                      <a:pt x="5406" y="458"/>
                    </a:lnTo>
                    <a:lnTo>
                      <a:pt x="5406" y="458"/>
                    </a:lnTo>
                    <a:close/>
                    <a:moveTo>
                      <a:pt x="5681" y="775"/>
                    </a:moveTo>
                    <a:lnTo>
                      <a:pt x="5691" y="829"/>
                    </a:lnTo>
                    <a:lnTo>
                      <a:pt x="5710" y="813"/>
                    </a:lnTo>
                    <a:lnTo>
                      <a:pt x="5735" y="814"/>
                    </a:lnTo>
                    <a:lnTo>
                      <a:pt x="5760" y="790"/>
                    </a:lnTo>
                    <a:lnTo>
                      <a:pt x="5750" y="764"/>
                    </a:lnTo>
                    <a:lnTo>
                      <a:pt x="5728" y="749"/>
                    </a:lnTo>
                    <a:lnTo>
                      <a:pt x="5706" y="766"/>
                    </a:lnTo>
                    <a:lnTo>
                      <a:pt x="5681" y="775"/>
                    </a:lnTo>
                    <a:lnTo>
                      <a:pt x="5681" y="775"/>
                    </a:lnTo>
                    <a:close/>
                    <a:moveTo>
                      <a:pt x="5649" y="1233"/>
                    </a:moveTo>
                    <a:lnTo>
                      <a:pt x="5662" y="1281"/>
                    </a:lnTo>
                    <a:lnTo>
                      <a:pt x="5706" y="1321"/>
                    </a:lnTo>
                    <a:lnTo>
                      <a:pt x="5716" y="1336"/>
                    </a:lnTo>
                    <a:lnTo>
                      <a:pt x="5702" y="1341"/>
                    </a:lnTo>
                    <a:lnTo>
                      <a:pt x="5700" y="1363"/>
                    </a:lnTo>
                    <a:lnTo>
                      <a:pt x="5693" y="1335"/>
                    </a:lnTo>
                    <a:lnTo>
                      <a:pt x="5663" y="1323"/>
                    </a:lnTo>
                    <a:lnTo>
                      <a:pt x="5636" y="1267"/>
                    </a:lnTo>
                    <a:lnTo>
                      <a:pt x="5600" y="1246"/>
                    </a:lnTo>
                    <a:lnTo>
                      <a:pt x="5578" y="1207"/>
                    </a:lnTo>
                    <a:lnTo>
                      <a:pt x="5591" y="1172"/>
                    </a:lnTo>
                    <a:lnTo>
                      <a:pt x="5585" y="1151"/>
                    </a:lnTo>
                    <a:lnTo>
                      <a:pt x="5590" y="1131"/>
                    </a:lnTo>
                    <a:lnTo>
                      <a:pt x="5557" y="1104"/>
                    </a:lnTo>
                    <a:lnTo>
                      <a:pt x="5563" y="1069"/>
                    </a:lnTo>
                    <a:lnTo>
                      <a:pt x="5577" y="1047"/>
                    </a:lnTo>
                    <a:lnTo>
                      <a:pt x="5557" y="1011"/>
                    </a:lnTo>
                    <a:lnTo>
                      <a:pt x="5540" y="989"/>
                    </a:lnTo>
                    <a:lnTo>
                      <a:pt x="5551" y="945"/>
                    </a:lnTo>
                    <a:lnTo>
                      <a:pt x="5572" y="930"/>
                    </a:lnTo>
                    <a:lnTo>
                      <a:pt x="5569" y="887"/>
                    </a:lnTo>
                    <a:lnTo>
                      <a:pt x="5579" y="838"/>
                    </a:lnTo>
                    <a:lnTo>
                      <a:pt x="5631" y="786"/>
                    </a:lnTo>
                    <a:lnTo>
                      <a:pt x="5649" y="782"/>
                    </a:lnTo>
                    <a:lnTo>
                      <a:pt x="5645" y="809"/>
                    </a:lnTo>
                    <a:lnTo>
                      <a:pt x="5619" y="839"/>
                    </a:lnTo>
                    <a:lnTo>
                      <a:pt x="5625" y="857"/>
                    </a:lnTo>
                    <a:lnTo>
                      <a:pt x="5655" y="869"/>
                    </a:lnTo>
                    <a:lnTo>
                      <a:pt x="5655" y="921"/>
                    </a:lnTo>
                    <a:lnTo>
                      <a:pt x="5640" y="964"/>
                    </a:lnTo>
                    <a:lnTo>
                      <a:pt x="5614" y="965"/>
                    </a:lnTo>
                    <a:lnTo>
                      <a:pt x="5589" y="990"/>
                    </a:lnTo>
                    <a:lnTo>
                      <a:pt x="5603" y="1018"/>
                    </a:lnTo>
                    <a:lnTo>
                      <a:pt x="5624" y="1014"/>
                    </a:lnTo>
                    <a:lnTo>
                      <a:pt x="5634" y="988"/>
                    </a:lnTo>
                    <a:lnTo>
                      <a:pt x="5664" y="974"/>
                    </a:lnTo>
                    <a:lnTo>
                      <a:pt x="5680" y="957"/>
                    </a:lnTo>
                    <a:lnTo>
                      <a:pt x="5662" y="956"/>
                    </a:lnTo>
                    <a:lnTo>
                      <a:pt x="5665" y="932"/>
                    </a:lnTo>
                    <a:lnTo>
                      <a:pt x="5718" y="906"/>
                    </a:lnTo>
                    <a:lnTo>
                      <a:pt x="5772" y="887"/>
                    </a:lnTo>
                    <a:lnTo>
                      <a:pt x="5792" y="907"/>
                    </a:lnTo>
                    <a:lnTo>
                      <a:pt x="5794" y="932"/>
                    </a:lnTo>
                    <a:lnTo>
                      <a:pt x="5768" y="993"/>
                    </a:lnTo>
                    <a:lnTo>
                      <a:pt x="5706" y="1013"/>
                    </a:lnTo>
                    <a:lnTo>
                      <a:pt x="5684" y="1039"/>
                    </a:lnTo>
                    <a:lnTo>
                      <a:pt x="5698" y="1063"/>
                    </a:lnTo>
                    <a:lnTo>
                      <a:pt x="5720" y="1065"/>
                    </a:lnTo>
                    <a:lnTo>
                      <a:pt x="5763" y="1097"/>
                    </a:lnTo>
                    <a:lnTo>
                      <a:pt x="5769" y="1121"/>
                    </a:lnTo>
                    <a:lnTo>
                      <a:pt x="5785" y="1135"/>
                    </a:lnTo>
                    <a:lnTo>
                      <a:pt x="5751" y="1137"/>
                    </a:lnTo>
                    <a:lnTo>
                      <a:pt x="5729" y="1118"/>
                    </a:lnTo>
                    <a:lnTo>
                      <a:pt x="5684" y="1117"/>
                    </a:lnTo>
                    <a:lnTo>
                      <a:pt x="5645" y="1105"/>
                    </a:lnTo>
                    <a:lnTo>
                      <a:pt x="5620" y="1113"/>
                    </a:lnTo>
                    <a:lnTo>
                      <a:pt x="5620" y="1178"/>
                    </a:lnTo>
                    <a:lnTo>
                      <a:pt x="5649" y="1233"/>
                    </a:lnTo>
                    <a:lnTo>
                      <a:pt x="5649" y="1233"/>
                    </a:lnTo>
                    <a:close/>
                    <a:moveTo>
                      <a:pt x="5511" y="1309"/>
                    </a:moveTo>
                    <a:lnTo>
                      <a:pt x="5523" y="1335"/>
                    </a:lnTo>
                    <a:lnTo>
                      <a:pt x="5488" y="1325"/>
                    </a:lnTo>
                    <a:lnTo>
                      <a:pt x="5501" y="1302"/>
                    </a:lnTo>
                    <a:lnTo>
                      <a:pt x="5511" y="1309"/>
                    </a:lnTo>
                    <a:lnTo>
                      <a:pt x="5511" y="1309"/>
                    </a:lnTo>
                    <a:close/>
                    <a:moveTo>
                      <a:pt x="5510" y="1242"/>
                    </a:moveTo>
                    <a:lnTo>
                      <a:pt x="5490" y="1241"/>
                    </a:lnTo>
                    <a:lnTo>
                      <a:pt x="5480" y="1274"/>
                    </a:lnTo>
                    <a:lnTo>
                      <a:pt x="5501" y="1282"/>
                    </a:lnTo>
                    <a:lnTo>
                      <a:pt x="5510" y="1259"/>
                    </a:lnTo>
                    <a:lnTo>
                      <a:pt x="5510" y="1242"/>
                    </a:lnTo>
                    <a:lnTo>
                      <a:pt x="5510" y="1242"/>
                    </a:lnTo>
                    <a:close/>
                    <a:moveTo>
                      <a:pt x="5538" y="1260"/>
                    </a:moveTo>
                    <a:lnTo>
                      <a:pt x="5527" y="1270"/>
                    </a:lnTo>
                    <a:lnTo>
                      <a:pt x="5530" y="1291"/>
                    </a:lnTo>
                    <a:lnTo>
                      <a:pt x="5549" y="1319"/>
                    </a:lnTo>
                    <a:lnTo>
                      <a:pt x="5578" y="1319"/>
                    </a:lnTo>
                    <a:lnTo>
                      <a:pt x="5596" y="1336"/>
                    </a:lnTo>
                    <a:lnTo>
                      <a:pt x="5612" y="1320"/>
                    </a:lnTo>
                    <a:lnTo>
                      <a:pt x="5602" y="1305"/>
                    </a:lnTo>
                    <a:lnTo>
                      <a:pt x="5579" y="1295"/>
                    </a:lnTo>
                    <a:lnTo>
                      <a:pt x="5581" y="1269"/>
                    </a:lnTo>
                    <a:lnTo>
                      <a:pt x="5561" y="1256"/>
                    </a:lnTo>
                    <a:lnTo>
                      <a:pt x="5538" y="1260"/>
                    </a:lnTo>
                    <a:lnTo>
                      <a:pt x="5538" y="1260"/>
                    </a:lnTo>
                    <a:close/>
                    <a:moveTo>
                      <a:pt x="5533" y="1459"/>
                    </a:moveTo>
                    <a:lnTo>
                      <a:pt x="5580" y="1423"/>
                    </a:lnTo>
                    <a:lnTo>
                      <a:pt x="5622" y="1426"/>
                    </a:lnTo>
                    <a:lnTo>
                      <a:pt x="5664" y="1468"/>
                    </a:lnTo>
                    <a:lnTo>
                      <a:pt x="5654" y="1488"/>
                    </a:lnTo>
                    <a:lnTo>
                      <a:pt x="5632" y="1488"/>
                    </a:lnTo>
                    <a:lnTo>
                      <a:pt x="5604" y="1488"/>
                    </a:lnTo>
                    <a:lnTo>
                      <a:pt x="5581" y="1492"/>
                    </a:lnTo>
                    <a:lnTo>
                      <a:pt x="5552" y="1480"/>
                    </a:lnTo>
                    <a:lnTo>
                      <a:pt x="5533" y="1459"/>
                    </a:lnTo>
                    <a:lnTo>
                      <a:pt x="5533" y="1459"/>
                    </a:lnTo>
                    <a:close/>
                    <a:moveTo>
                      <a:pt x="6026" y="1475"/>
                    </a:moveTo>
                    <a:lnTo>
                      <a:pt x="5963" y="1490"/>
                    </a:lnTo>
                    <a:lnTo>
                      <a:pt x="5941" y="1505"/>
                    </a:lnTo>
                    <a:lnTo>
                      <a:pt x="5956" y="1519"/>
                    </a:lnTo>
                    <a:lnTo>
                      <a:pt x="6010" y="1538"/>
                    </a:lnTo>
                    <a:lnTo>
                      <a:pt x="6057" y="1523"/>
                    </a:lnTo>
                    <a:lnTo>
                      <a:pt x="6043" y="1516"/>
                    </a:lnTo>
                    <a:lnTo>
                      <a:pt x="6041" y="1489"/>
                    </a:lnTo>
                    <a:lnTo>
                      <a:pt x="6026" y="1475"/>
                    </a:lnTo>
                    <a:lnTo>
                      <a:pt x="6026" y="1475"/>
                    </a:lnTo>
                    <a:close/>
                    <a:moveTo>
                      <a:pt x="5732" y="1809"/>
                    </a:moveTo>
                    <a:lnTo>
                      <a:pt x="5750" y="1806"/>
                    </a:lnTo>
                    <a:lnTo>
                      <a:pt x="5752" y="1819"/>
                    </a:lnTo>
                    <a:lnTo>
                      <a:pt x="5739" y="1822"/>
                    </a:lnTo>
                    <a:lnTo>
                      <a:pt x="5732" y="1809"/>
                    </a:lnTo>
                    <a:lnTo>
                      <a:pt x="5732" y="1809"/>
                    </a:lnTo>
                    <a:close/>
                    <a:moveTo>
                      <a:pt x="5699" y="1812"/>
                    </a:moveTo>
                    <a:lnTo>
                      <a:pt x="5716" y="1812"/>
                    </a:lnTo>
                    <a:lnTo>
                      <a:pt x="5720" y="1827"/>
                    </a:lnTo>
                    <a:lnTo>
                      <a:pt x="5703" y="1827"/>
                    </a:lnTo>
                    <a:lnTo>
                      <a:pt x="5699" y="1812"/>
                    </a:lnTo>
                    <a:lnTo>
                      <a:pt x="5699" y="1812"/>
                    </a:lnTo>
                    <a:close/>
                    <a:moveTo>
                      <a:pt x="5612" y="1828"/>
                    </a:moveTo>
                    <a:lnTo>
                      <a:pt x="5652" y="1816"/>
                    </a:lnTo>
                    <a:lnTo>
                      <a:pt x="5668" y="1804"/>
                    </a:lnTo>
                    <a:lnTo>
                      <a:pt x="5687" y="1813"/>
                    </a:lnTo>
                    <a:lnTo>
                      <a:pt x="5666" y="1849"/>
                    </a:lnTo>
                    <a:lnTo>
                      <a:pt x="5660" y="1834"/>
                    </a:lnTo>
                    <a:lnTo>
                      <a:pt x="5634" y="1849"/>
                    </a:lnTo>
                    <a:lnTo>
                      <a:pt x="5612" y="1828"/>
                    </a:lnTo>
                    <a:lnTo>
                      <a:pt x="5612" y="1828"/>
                    </a:lnTo>
                    <a:close/>
                    <a:moveTo>
                      <a:pt x="5599" y="1725"/>
                    </a:moveTo>
                    <a:lnTo>
                      <a:pt x="5580" y="1742"/>
                    </a:lnTo>
                    <a:lnTo>
                      <a:pt x="5598" y="1745"/>
                    </a:lnTo>
                    <a:lnTo>
                      <a:pt x="5599" y="1725"/>
                    </a:lnTo>
                    <a:lnTo>
                      <a:pt x="5599" y="1725"/>
                    </a:lnTo>
                    <a:close/>
                    <a:moveTo>
                      <a:pt x="5635" y="1690"/>
                    </a:moveTo>
                    <a:lnTo>
                      <a:pt x="5607" y="1691"/>
                    </a:lnTo>
                    <a:lnTo>
                      <a:pt x="5613" y="1706"/>
                    </a:lnTo>
                    <a:lnTo>
                      <a:pt x="5630" y="1705"/>
                    </a:lnTo>
                    <a:lnTo>
                      <a:pt x="5635" y="1690"/>
                    </a:lnTo>
                    <a:lnTo>
                      <a:pt x="5635" y="1690"/>
                    </a:lnTo>
                    <a:close/>
                    <a:moveTo>
                      <a:pt x="5645" y="1785"/>
                    </a:moveTo>
                    <a:lnTo>
                      <a:pt x="5675" y="1736"/>
                    </a:lnTo>
                    <a:lnTo>
                      <a:pt x="5701" y="1765"/>
                    </a:lnTo>
                    <a:lnTo>
                      <a:pt x="5716" y="1786"/>
                    </a:lnTo>
                    <a:lnTo>
                      <a:pt x="5747" y="1784"/>
                    </a:lnTo>
                    <a:lnTo>
                      <a:pt x="5779" y="1752"/>
                    </a:lnTo>
                    <a:lnTo>
                      <a:pt x="5800" y="1752"/>
                    </a:lnTo>
                    <a:lnTo>
                      <a:pt x="5818" y="1784"/>
                    </a:lnTo>
                    <a:lnTo>
                      <a:pt x="5892" y="1793"/>
                    </a:lnTo>
                    <a:lnTo>
                      <a:pt x="5909" y="1771"/>
                    </a:lnTo>
                    <a:lnTo>
                      <a:pt x="5943" y="1771"/>
                    </a:lnTo>
                    <a:lnTo>
                      <a:pt x="6010" y="1811"/>
                    </a:lnTo>
                    <a:lnTo>
                      <a:pt x="6041" y="1817"/>
                    </a:lnTo>
                    <a:lnTo>
                      <a:pt x="6078" y="1857"/>
                    </a:lnTo>
                    <a:lnTo>
                      <a:pt x="6114" y="1857"/>
                    </a:lnTo>
                    <a:lnTo>
                      <a:pt x="6128" y="1826"/>
                    </a:lnTo>
                    <a:lnTo>
                      <a:pt x="6112" y="1762"/>
                    </a:lnTo>
                    <a:lnTo>
                      <a:pt x="6027" y="1714"/>
                    </a:lnTo>
                    <a:lnTo>
                      <a:pt x="5957" y="1700"/>
                    </a:lnTo>
                    <a:lnTo>
                      <a:pt x="5922" y="1672"/>
                    </a:lnTo>
                    <a:lnTo>
                      <a:pt x="5885" y="1668"/>
                    </a:lnTo>
                    <a:lnTo>
                      <a:pt x="5854" y="1696"/>
                    </a:lnTo>
                    <a:lnTo>
                      <a:pt x="5818" y="1692"/>
                    </a:lnTo>
                    <a:lnTo>
                      <a:pt x="5794" y="1681"/>
                    </a:lnTo>
                    <a:lnTo>
                      <a:pt x="5743" y="1686"/>
                    </a:lnTo>
                    <a:lnTo>
                      <a:pt x="5673" y="1685"/>
                    </a:lnTo>
                    <a:lnTo>
                      <a:pt x="5658" y="1704"/>
                    </a:lnTo>
                    <a:lnTo>
                      <a:pt x="5656" y="1724"/>
                    </a:lnTo>
                    <a:lnTo>
                      <a:pt x="5627" y="1734"/>
                    </a:lnTo>
                    <a:lnTo>
                      <a:pt x="5616" y="1764"/>
                    </a:lnTo>
                    <a:lnTo>
                      <a:pt x="5625" y="1785"/>
                    </a:lnTo>
                    <a:lnTo>
                      <a:pt x="5645" y="1785"/>
                    </a:lnTo>
                    <a:lnTo>
                      <a:pt x="5645" y="1785"/>
                    </a:lnTo>
                    <a:close/>
                    <a:moveTo>
                      <a:pt x="5306" y="1731"/>
                    </a:moveTo>
                    <a:lnTo>
                      <a:pt x="5338" y="1745"/>
                    </a:lnTo>
                    <a:lnTo>
                      <a:pt x="5366" y="1722"/>
                    </a:lnTo>
                    <a:lnTo>
                      <a:pt x="5431" y="1725"/>
                    </a:lnTo>
                    <a:lnTo>
                      <a:pt x="5479" y="1745"/>
                    </a:lnTo>
                    <a:lnTo>
                      <a:pt x="5482" y="1765"/>
                    </a:lnTo>
                    <a:lnTo>
                      <a:pt x="5511" y="1799"/>
                    </a:lnTo>
                    <a:lnTo>
                      <a:pt x="5509" y="1825"/>
                    </a:lnTo>
                    <a:lnTo>
                      <a:pt x="5480" y="1823"/>
                    </a:lnTo>
                    <a:lnTo>
                      <a:pt x="5446" y="1854"/>
                    </a:lnTo>
                    <a:lnTo>
                      <a:pt x="5406" y="1851"/>
                    </a:lnTo>
                    <a:lnTo>
                      <a:pt x="5366" y="1854"/>
                    </a:lnTo>
                    <a:lnTo>
                      <a:pt x="5351" y="1841"/>
                    </a:lnTo>
                    <a:lnTo>
                      <a:pt x="5300" y="1832"/>
                    </a:lnTo>
                    <a:lnTo>
                      <a:pt x="5274" y="1795"/>
                    </a:lnTo>
                    <a:lnTo>
                      <a:pt x="5279" y="1751"/>
                    </a:lnTo>
                    <a:lnTo>
                      <a:pt x="5306" y="1731"/>
                    </a:lnTo>
                    <a:lnTo>
                      <a:pt x="5306" y="1731"/>
                    </a:lnTo>
                    <a:close/>
                    <a:moveTo>
                      <a:pt x="4361" y="2436"/>
                    </a:moveTo>
                    <a:lnTo>
                      <a:pt x="4337" y="2424"/>
                    </a:lnTo>
                    <a:lnTo>
                      <a:pt x="4324" y="2436"/>
                    </a:lnTo>
                    <a:lnTo>
                      <a:pt x="4344" y="2452"/>
                    </a:lnTo>
                    <a:lnTo>
                      <a:pt x="4361" y="2436"/>
                    </a:lnTo>
                    <a:lnTo>
                      <a:pt x="4361" y="2436"/>
                    </a:lnTo>
                    <a:close/>
                    <a:moveTo>
                      <a:pt x="4325" y="2199"/>
                    </a:moveTo>
                    <a:lnTo>
                      <a:pt x="4353" y="2253"/>
                    </a:lnTo>
                    <a:lnTo>
                      <a:pt x="4339" y="2279"/>
                    </a:lnTo>
                    <a:lnTo>
                      <a:pt x="4326" y="2315"/>
                    </a:lnTo>
                    <a:lnTo>
                      <a:pt x="4319" y="2289"/>
                    </a:lnTo>
                    <a:lnTo>
                      <a:pt x="4304" y="2265"/>
                    </a:lnTo>
                    <a:lnTo>
                      <a:pt x="4316" y="2244"/>
                    </a:lnTo>
                    <a:lnTo>
                      <a:pt x="4318" y="2216"/>
                    </a:lnTo>
                    <a:lnTo>
                      <a:pt x="4325" y="2199"/>
                    </a:lnTo>
                    <a:lnTo>
                      <a:pt x="4325" y="2199"/>
                    </a:lnTo>
                    <a:close/>
                    <a:moveTo>
                      <a:pt x="5275" y="1539"/>
                    </a:moveTo>
                    <a:lnTo>
                      <a:pt x="5275" y="1565"/>
                    </a:lnTo>
                    <a:lnTo>
                      <a:pt x="5298" y="1604"/>
                    </a:lnTo>
                    <a:lnTo>
                      <a:pt x="5297" y="1620"/>
                    </a:lnTo>
                    <a:lnTo>
                      <a:pt x="5284" y="1614"/>
                    </a:lnTo>
                    <a:lnTo>
                      <a:pt x="5269" y="1574"/>
                    </a:lnTo>
                    <a:lnTo>
                      <a:pt x="5262" y="1545"/>
                    </a:lnTo>
                    <a:lnTo>
                      <a:pt x="5275" y="1539"/>
                    </a:lnTo>
                    <a:lnTo>
                      <a:pt x="5275" y="1539"/>
                    </a:lnTo>
                    <a:close/>
                    <a:moveTo>
                      <a:pt x="5180" y="1497"/>
                    </a:moveTo>
                    <a:lnTo>
                      <a:pt x="5199" y="1488"/>
                    </a:lnTo>
                    <a:lnTo>
                      <a:pt x="5225" y="1499"/>
                    </a:lnTo>
                    <a:lnTo>
                      <a:pt x="5249" y="1487"/>
                    </a:lnTo>
                    <a:lnTo>
                      <a:pt x="5313" y="1495"/>
                    </a:lnTo>
                    <a:lnTo>
                      <a:pt x="5348" y="1502"/>
                    </a:lnTo>
                    <a:lnTo>
                      <a:pt x="5308" y="1512"/>
                    </a:lnTo>
                    <a:lnTo>
                      <a:pt x="5232" y="1529"/>
                    </a:lnTo>
                    <a:lnTo>
                      <a:pt x="5195" y="1519"/>
                    </a:lnTo>
                    <a:lnTo>
                      <a:pt x="5194" y="1506"/>
                    </a:lnTo>
                    <a:lnTo>
                      <a:pt x="5180" y="1497"/>
                    </a:lnTo>
                    <a:lnTo>
                      <a:pt x="5180" y="1497"/>
                    </a:lnTo>
                    <a:close/>
                    <a:moveTo>
                      <a:pt x="5011" y="1501"/>
                    </a:moveTo>
                    <a:lnTo>
                      <a:pt x="5033" y="1478"/>
                    </a:lnTo>
                    <a:lnTo>
                      <a:pt x="5050" y="1482"/>
                    </a:lnTo>
                    <a:lnTo>
                      <a:pt x="5071" y="1474"/>
                    </a:lnTo>
                    <a:lnTo>
                      <a:pt x="5105" y="1482"/>
                    </a:lnTo>
                    <a:lnTo>
                      <a:pt x="5127" y="1494"/>
                    </a:lnTo>
                    <a:lnTo>
                      <a:pt x="5148" y="1478"/>
                    </a:lnTo>
                    <a:lnTo>
                      <a:pt x="5171" y="1486"/>
                    </a:lnTo>
                    <a:lnTo>
                      <a:pt x="5171" y="1515"/>
                    </a:lnTo>
                    <a:lnTo>
                      <a:pt x="5145" y="1512"/>
                    </a:lnTo>
                    <a:lnTo>
                      <a:pt x="5114" y="1526"/>
                    </a:lnTo>
                    <a:lnTo>
                      <a:pt x="5090" y="1520"/>
                    </a:lnTo>
                    <a:lnTo>
                      <a:pt x="5053" y="1542"/>
                    </a:lnTo>
                    <a:lnTo>
                      <a:pt x="5021" y="1536"/>
                    </a:lnTo>
                    <a:lnTo>
                      <a:pt x="5008" y="1517"/>
                    </a:lnTo>
                    <a:lnTo>
                      <a:pt x="5011" y="1501"/>
                    </a:lnTo>
                    <a:lnTo>
                      <a:pt x="5011" y="1501"/>
                    </a:lnTo>
                    <a:close/>
                    <a:moveTo>
                      <a:pt x="4709" y="2132"/>
                    </a:moveTo>
                    <a:lnTo>
                      <a:pt x="4738" y="2082"/>
                    </a:lnTo>
                    <a:lnTo>
                      <a:pt x="4755" y="2029"/>
                    </a:lnTo>
                    <a:lnTo>
                      <a:pt x="4758" y="1975"/>
                    </a:lnTo>
                    <a:lnTo>
                      <a:pt x="4771" y="1962"/>
                    </a:lnTo>
                    <a:lnTo>
                      <a:pt x="4796" y="1966"/>
                    </a:lnTo>
                    <a:lnTo>
                      <a:pt x="4797" y="1988"/>
                    </a:lnTo>
                    <a:lnTo>
                      <a:pt x="4807" y="2011"/>
                    </a:lnTo>
                    <a:lnTo>
                      <a:pt x="4806" y="2027"/>
                    </a:lnTo>
                    <a:lnTo>
                      <a:pt x="4797" y="2014"/>
                    </a:lnTo>
                    <a:lnTo>
                      <a:pt x="4792" y="2029"/>
                    </a:lnTo>
                    <a:lnTo>
                      <a:pt x="4771" y="2044"/>
                    </a:lnTo>
                    <a:lnTo>
                      <a:pt x="4761" y="2058"/>
                    </a:lnTo>
                    <a:lnTo>
                      <a:pt x="4768" y="2083"/>
                    </a:lnTo>
                    <a:lnTo>
                      <a:pt x="4796" y="2090"/>
                    </a:lnTo>
                    <a:lnTo>
                      <a:pt x="4801" y="2105"/>
                    </a:lnTo>
                    <a:lnTo>
                      <a:pt x="4790" y="2119"/>
                    </a:lnTo>
                    <a:lnTo>
                      <a:pt x="4769" y="2126"/>
                    </a:lnTo>
                    <a:lnTo>
                      <a:pt x="4750" y="2158"/>
                    </a:lnTo>
                    <a:lnTo>
                      <a:pt x="4728" y="2170"/>
                    </a:lnTo>
                    <a:lnTo>
                      <a:pt x="4705" y="2157"/>
                    </a:lnTo>
                    <a:lnTo>
                      <a:pt x="4709" y="2132"/>
                    </a:lnTo>
                    <a:lnTo>
                      <a:pt x="4709" y="2132"/>
                    </a:lnTo>
                    <a:close/>
                    <a:moveTo>
                      <a:pt x="4631" y="2098"/>
                    </a:moveTo>
                    <a:lnTo>
                      <a:pt x="4631" y="2098"/>
                    </a:lnTo>
                    <a:lnTo>
                      <a:pt x="4631" y="2100"/>
                    </a:lnTo>
                    <a:lnTo>
                      <a:pt x="4632" y="2104"/>
                    </a:lnTo>
                    <a:lnTo>
                      <a:pt x="4632" y="2112"/>
                    </a:lnTo>
                    <a:lnTo>
                      <a:pt x="4646" y="2122"/>
                    </a:lnTo>
                    <a:lnTo>
                      <a:pt x="4676" y="2119"/>
                    </a:lnTo>
                    <a:lnTo>
                      <a:pt x="4680" y="2106"/>
                    </a:lnTo>
                    <a:lnTo>
                      <a:pt x="4693" y="2102"/>
                    </a:lnTo>
                    <a:lnTo>
                      <a:pt x="4697" y="2073"/>
                    </a:lnTo>
                    <a:lnTo>
                      <a:pt x="4719" y="2052"/>
                    </a:lnTo>
                    <a:lnTo>
                      <a:pt x="4719" y="2033"/>
                    </a:lnTo>
                    <a:lnTo>
                      <a:pt x="4703" y="2004"/>
                    </a:lnTo>
                    <a:lnTo>
                      <a:pt x="4675" y="2019"/>
                    </a:lnTo>
                    <a:lnTo>
                      <a:pt x="4652" y="2042"/>
                    </a:lnTo>
                    <a:lnTo>
                      <a:pt x="4661" y="2063"/>
                    </a:lnTo>
                    <a:lnTo>
                      <a:pt x="4631" y="2098"/>
                    </a:lnTo>
                    <a:lnTo>
                      <a:pt x="4631" y="2098"/>
                    </a:lnTo>
                    <a:close/>
                    <a:moveTo>
                      <a:pt x="4556" y="2073"/>
                    </a:moveTo>
                    <a:lnTo>
                      <a:pt x="4554" y="2095"/>
                    </a:lnTo>
                    <a:lnTo>
                      <a:pt x="4545" y="2105"/>
                    </a:lnTo>
                    <a:lnTo>
                      <a:pt x="4557" y="2142"/>
                    </a:lnTo>
                    <a:lnTo>
                      <a:pt x="4572" y="2148"/>
                    </a:lnTo>
                    <a:lnTo>
                      <a:pt x="4597" y="2131"/>
                    </a:lnTo>
                    <a:lnTo>
                      <a:pt x="4589" y="2097"/>
                    </a:lnTo>
                    <a:lnTo>
                      <a:pt x="4569" y="2067"/>
                    </a:lnTo>
                    <a:lnTo>
                      <a:pt x="4569" y="2067"/>
                    </a:lnTo>
                    <a:lnTo>
                      <a:pt x="4556" y="2073"/>
                    </a:lnTo>
                    <a:lnTo>
                      <a:pt x="4556" y="2073"/>
                    </a:lnTo>
                    <a:close/>
                    <a:moveTo>
                      <a:pt x="4806" y="1512"/>
                    </a:moveTo>
                    <a:lnTo>
                      <a:pt x="4780" y="1523"/>
                    </a:lnTo>
                    <a:lnTo>
                      <a:pt x="4799" y="1531"/>
                    </a:lnTo>
                    <a:lnTo>
                      <a:pt x="4799" y="1531"/>
                    </a:lnTo>
                    <a:lnTo>
                      <a:pt x="4803" y="1522"/>
                    </a:lnTo>
                    <a:lnTo>
                      <a:pt x="4806" y="1512"/>
                    </a:lnTo>
                    <a:lnTo>
                      <a:pt x="4806" y="1512"/>
                    </a:lnTo>
                    <a:close/>
                    <a:moveTo>
                      <a:pt x="4842" y="1490"/>
                    </a:moveTo>
                    <a:lnTo>
                      <a:pt x="4828" y="1505"/>
                    </a:lnTo>
                    <a:lnTo>
                      <a:pt x="4852" y="1508"/>
                    </a:lnTo>
                    <a:lnTo>
                      <a:pt x="4842" y="1490"/>
                    </a:lnTo>
                    <a:lnTo>
                      <a:pt x="4842" y="1490"/>
                    </a:lnTo>
                    <a:close/>
                    <a:moveTo>
                      <a:pt x="4886" y="1456"/>
                    </a:moveTo>
                    <a:lnTo>
                      <a:pt x="4867" y="1471"/>
                    </a:lnTo>
                    <a:lnTo>
                      <a:pt x="4892" y="1480"/>
                    </a:lnTo>
                    <a:lnTo>
                      <a:pt x="4886" y="1456"/>
                    </a:lnTo>
                    <a:lnTo>
                      <a:pt x="4886" y="1456"/>
                    </a:lnTo>
                    <a:close/>
                    <a:moveTo>
                      <a:pt x="4743" y="1416"/>
                    </a:moveTo>
                    <a:lnTo>
                      <a:pt x="4781" y="1394"/>
                    </a:lnTo>
                    <a:lnTo>
                      <a:pt x="4829" y="1397"/>
                    </a:lnTo>
                    <a:lnTo>
                      <a:pt x="4832" y="1412"/>
                    </a:lnTo>
                    <a:lnTo>
                      <a:pt x="4821" y="1432"/>
                    </a:lnTo>
                    <a:lnTo>
                      <a:pt x="4847" y="1426"/>
                    </a:lnTo>
                    <a:lnTo>
                      <a:pt x="4859" y="1404"/>
                    </a:lnTo>
                    <a:lnTo>
                      <a:pt x="4884" y="1422"/>
                    </a:lnTo>
                    <a:lnTo>
                      <a:pt x="4878" y="1449"/>
                    </a:lnTo>
                    <a:lnTo>
                      <a:pt x="4847" y="1456"/>
                    </a:lnTo>
                    <a:lnTo>
                      <a:pt x="4837" y="1444"/>
                    </a:lnTo>
                    <a:lnTo>
                      <a:pt x="4821" y="1468"/>
                    </a:lnTo>
                    <a:lnTo>
                      <a:pt x="4793" y="1446"/>
                    </a:lnTo>
                    <a:lnTo>
                      <a:pt x="4770" y="1466"/>
                    </a:lnTo>
                    <a:lnTo>
                      <a:pt x="4744" y="1447"/>
                    </a:lnTo>
                    <a:lnTo>
                      <a:pt x="4743" y="1416"/>
                    </a:lnTo>
                    <a:lnTo>
                      <a:pt x="4743" y="1416"/>
                    </a:lnTo>
                    <a:close/>
                    <a:moveTo>
                      <a:pt x="4564" y="1248"/>
                    </a:moveTo>
                    <a:lnTo>
                      <a:pt x="4590" y="1259"/>
                    </a:lnTo>
                    <a:lnTo>
                      <a:pt x="4591" y="1239"/>
                    </a:lnTo>
                    <a:lnTo>
                      <a:pt x="4591" y="1239"/>
                    </a:lnTo>
                    <a:lnTo>
                      <a:pt x="4578" y="1244"/>
                    </a:lnTo>
                    <a:lnTo>
                      <a:pt x="4564" y="1248"/>
                    </a:lnTo>
                    <a:lnTo>
                      <a:pt x="4564" y="1248"/>
                    </a:lnTo>
                    <a:close/>
                    <a:moveTo>
                      <a:pt x="4539" y="1256"/>
                    </a:moveTo>
                    <a:lnTo>
                      <a:pt x="4554" y="1256"/>
                    </a:lnTo>
                    <a:lnTo>
                      <a:pt x="4578" y="1269"/>
                    </a:lnTo>
                    <a:lnTo>
                      <a:pt x="4554" y="1275"/>
                    </a:lnTo>
                    <a:lnTo>
                      <a:pt x="4539" y="1256"/>
                    </a:lnTo>
                    <a:lnTo>
                      <a:pt x="4539" y="1256"/>
                    </a:lnTo>
                    <a:close/>
                    <a:moveTo>
                      <a:pt x="4324" y="1106"/>
                    </a:moveTo>
                    <a:lnTo>
                      <a:pt x="4363" y="1092"/>
                    </a:lnTo>
                    <a:lnTo>
                      <a:pt x="4410" y="1115"/>
                    </a:lnTo>
                    <a:lnTo>
                      <a:pt x="4466" y="1116"/>
                    </a:lnTo>
                    <a:lnTo>
                      <a:pt x="4528" y="1085"/>
                    </a:lnTo>
                    <a:lnTo>
                      <a:pt x="4569" y="1090"/>
                    </a:lnTo>
                    <a:lnTo>
                      <a:pt x="4583" y="1110"/>
                    </a:lnTo>
                    <a:lnTo>
                      <a:pt x="4619" y="1110"/>
                    </a:lnTo>
                    <a:lnTo>
                      <a:pt x="4640" y="1100"/>
                    </a:lnTo>
                    <a:lnTo>
                      <a:pt x="4713" y="1107"/>
                    </a:lnTo>
                    <a:lnTo>
                      <a:pt x="4751" y="1105"/>
                    </a:lnTo>
                    <a:lnTo>
                      <a:pt x="4758" y="1095"/>
                    </a:lnTo>
                    <a:lnTo>
                      <a:pt x="4799" y="1097"/>
                    </a:lnTo>
                    <a:lnTo>
                      <a:pt x="4826" y="1111"/>
                    </a:lnTo>
                    <a:lnTo>
                      <a:pt x="4835" y="1128"/>
                    </a:lnTo>
                    <a:lnTo>
                      <a:pt x="4869" y="1139"/>
                    </a:lnTo>
                    <a:lnTo>
                      <a:pt x="4998" y="1110"/>
                    </a:lnTo>
                    <a:lnTo>
                      <a:pt x="5053" y="1073"/>
                    </a:lnTo>
                    <a:lnTo>
                      <a:pt x="5068" y="1044"/>
                    </a:lnTo>
                    <a:lnTo>
                      <a:pt x="5090" y="1042"/>
                    </a:lnTo>
                    <a:lnTo>
                      <a:pt x="5108" y="1019"/>
                    </a:lnTo>
                    <a:lnTo>
                      <a:pt x="5132" y="1003"/>
                    </a:lnTo>
                    <a:lnTo>
                      <a:pt x="5143" y="974"/>
                    </a:lnTo>
                    <a:lnTo>
                      <a:pt x="5157" y="950"/>
                    </a:lnTo>
                    <a:lnTo>
                      <a:pt x="5174" y="937"/>
                    </a:lnTo>
                    <a:lnTo>
                      <a:pt x="5157" y="920"/>
                    </a:lnTo>
                    <a:lnTo>
                      <a:pt x="5153" y="900"/>
                    </a:lnTo>
                    <a:lnTo>
                      <a:pt x="5106" y="889"/>
                    </a:lnTo>
                    <a:lnTo>
                      <a:pt x="5072" y="900"/>
                    </a:lnTo>
                    <a:lnTo>
                      <a:pt x="5066" y="933"/>
                    </a:lnTo>
                    <a:lnTo>
                      <a:pt x="5040" y="953"/>
                    </a:lnTo>
                    <a:lnTo>
                      <a:pt x="5038" y="970"/>
                    </a:lnTo>
                    <a:lnTo>
                      <a:pt x="5002" y="996"/>
                    </a:lnTo>
                    <a:lnTo>
                      <a:pt x="4975" y="1000"/>
                    </a:lnTo>
                    <a:lnTo>
                      <a:pt x="4958" y="1026"/>
                    </a:lnTo>
                    <a:lnTo>
                      <a:pt x="4917" y="1036"/>
                    </a:lnTo>
                    <a:lnTo>
                      <a:pt x="4836" y="1019"/>
                    </a:lnTo>
                    <a:lnTo>
                      <a:pt x="4767" y="1013"/>
                    </a:lnTo>
                    <a:lnTo>
                      <a:pt x="4755" y="1032"/>
                    </a:lnTo>
                    <a:lnTo>
                      <a:pt x="4738" y="1035"/>
                    </a:lnTo>
                    <a:lnTo>
                      <a:pt x="4705" y="1005"/>
                    </a:lnTo>
                    <a:lnTo>
                      <a:pt x="4680" y="1002"/>
                    </a:lnTo>
                    <a:lnTo>
                      <a:pt x="4650" y="1003"/>
                    </a:lnTo>
                    <a:lnTo>
                      <a:pt x="4617" y="996"/>
                    </a:lnTo>
                    <a:lnTo>
                      <a:pt x="4573" y="989"/>
                    </a:lnTo>
                    <a:lnTo>
                      <a:pt x="4550" y="1003"/>
                    </a:lnTo>
                    <a:lnTo>
                      <a:pt x="4523" y="989"/>
                    </a:lnTo>
                    <a:lnTo>
                      <a:pt x="4491" y="957"/>
                    </a:lnTo>
                    <a:lnTo>
                      <a:pt x="4440" y="947"/>
                    </a:lnTo>
                    <a:lnTo>
                      <a:pt x="4409" y="949"/>
                    </a:lnTo>
                    <a:lnTo>
                      <a:pt x="4409" y="986"/>
                    </a:lnTo>
                    <a:lnTo>
                      <a:pt x="4384" y="1002"/>
                    </a:lnTo>
                    <a:lnTo>
                      <a:pt x="4368" y="1035"/>
                    </a:lnTo>
                    <a:lnTo>
                      <a:pt x="4347" y="1054"/>
                    </a:lnTo>
                    <a:lnTo>
                      <a:pt x="4301" y="1039"/>
                    </a:lnTo>
                    <a:lnTo>
                      <a:pt x="4261" y="1049"/>
                    </a:lnTo>
                    <a:lnTo>
                      <a:pt x="4245" y="1068"/>
                    </a:lnTo>
                    <a:lnTo>
                      <a:pt x="4249" y="1080"/>
                    </a:lnTo>
                    <a:lnTo>
                      <a:pt x="4206" y="1121"/>
                    </a:lnTo>
                    <a:lnTo>
                      <a:pt x="4206" y="1171"/>
                    </a:lnTo>
                    <a:lnTo>
                      <a:pt x="4214" y="1198"/>
                    </a:lnTo>
                    <a:lnTo>
                      <a:pt x="4212" y="1255"/>
                    </a:lnTo>
                    <a:lnTo>
                      <a:pt x="4203" y="1274"/>
                    </a:lnTo>
                    <a:lnTo>
                      <a:pt x="4220" y="1316"/>
                    </a:lnTo>
                    <a:lnTo>
                      <a:pt x="4225" y="1347"/>
                    </a:lnTo>
                    <a:lnTo>
                      <a:pt x="4212" y="1330"/>
                    </a:lnTo>
                    <a:lnTo>
                      <a:pt x="4202" y="1304"/>
                    </a:lnTo>
                    <a:lnTo>
                      <a:pt x="4180" y="1310"/>
                    </a:lnTo>
                    <a:lnTo>
                      <a:pt x="4158" y="1338"/>
                    </a:lnTo>
                    <a:lnTo>
                      <a:pt x="4131" y="1353"/>
                    </a:lnTo>
                    <a:lnTo>
                      <a:pt x="4125" y="1385"/>
                    </a:lnTo>
                    <a:lnTo>
                      <a:pt x="4130" y="1426"/>
                    </a:lnTo>
                    <a:lnTo>
                      <a:pt x="4117" y="1451"/>
                    </a:lnTo>
                    <a:lnTo>
                      <a:pt x="4126" y="1523"/>
                    </a:lnTo>
                    <a:lnTo>
                      <a:pt x="4117" y="1539"/>
                    </a:lnTo>
                    <a:lnTo>
                      <a:pt x="4112" y="1567"/>
                    </a:lnTo>
                    <a:lnTo>
                      <a:pt x="4090" y="1577"/>
                    </a:lnTo>
                    <a:lnTo>
                      <a:pt x="4091" y="1620"/>
                    </a:lnTo>
                    <a:lnTo>
                      <a:pt x="4052" y="1651"/>
                    </a:lnTo>
                    <a:lnTo>
                      <a:pt x="4039" y="1696"/>
                    </a:lnTo>
                    <a:lnTo>
                      <a:pt x="4046" y="1709"/>
                    </a:lnTo>
                    <a:lnTo>
                      <a:pt x="4030" y="1729"/>
                    </a:lnTo>
                    <a:lnTo>
                      <a:pt x="4051" y="1788"/>
                    </a:lnTo>
                    <a:lnTo>
                      <a:pt x="4069" y="1815"/>
                    </a:lnTo>
                    <a:lnTo>
                      <a:pt x="4082" y="1808"/>
                    </a:lnTo>
                    <a:lnTo>
                      <a:pt x="4107" y="1808"/>
                    </a:lnTo>
                    <a:lnTo>
                      <a:pt x="4126" y="1795"/>
                    </a:lnTo>
                    <a:lnTo>
                      <a:pt x="4143" y="1803"/>
                    </a:lnTo>
                    <a:lnTo>
                      <a:pt x="4154" y="1846"/>
                    </a:lnTo>
                    <a:lnTo>
                      <a:pt x="4183" y="1925"/>
                    </a:lnTo>
                    <a:lnTo>
                      <a:pt x="4171" y="1945"/>
                    </a:lnTo>
                    <a:lnTo>
                      <a:pt x="4162" y="1989"/>
                    </a:lnTo>
                    <a:lnTo>
                      <a:pt x="4137" y="2025"/>
                    </a:lnTo>
                    <a:lnTo>
                      <a:pt x="4133" y="2099"/>
                    </a:lnTo>
                    <a:lnTo>
                      <a:pt x="4138" y="2156"/>
                    </a:lnTo>
                    <a:lnTo>
                      <a:pt x="4157" y="2156"/>
                    </a:lnTo>
                    <a:lnTo>
                      <a:pt x="4180" y="2172"/>
                    </a:lnTo>
                    <a:lnTo>
                      <a:pt x="4215" y="2170"/>
                    </a:lnTo>
                    <a:lnTo>
                      <a:pt x="4232" y="2151"/>
                    </a:lnTo>
                    <a:lnTo>
                      <a:pt x="4263" y="2159"/>
                    </a:lnTo>
                    <a:lnTo>
                      <a:pt x="4292" y="2154"/>
                    </a:lnTo>
                    <a:lnTo>
                      <a:pt x="4313" y="2170"/>
                    </a:lnTo>
                    <a:lnTo>
                      <a:pt x="4319" y="2143"/>
                    </a:lnTo>
                    <a:lnTo>
                      <a:pt x="4316" y="2108"/>
                    </a:lnTo>
                    <a:lnTo>
                      <a:pt x="4292" y="2093"/>
                    </a:lnTo>
                    <a:lnTo>
                      <a:pt x="4287" y="2048"/>
                    </a:lnTo>
                    <a:lnTo>
                      <a:pt x="4306" y="2018"/>
                    </a:lnTo>
                    <a:lnTo>
                      <a:pt x="4313" y="1961"/>
                    </a:lnTo>
                    <a:lnTo>
                      <a:pt x="4307" y="1908"/>
                    </a:lnTo>
                    <a:lnTo>
                      <a:pt x="4293" y="1893"/>
                    </a:lnTo>
                    <a:lnTo>
                      <a:pt x="4326" y="1844"/>
                    </a:lnTo>
                    <a:lnTo>
                      <a:pt x="4337" y="1799"/>
                    </a:lnTo>
                    <a:lnTo>
                      <a:pt x="4328" y="1746"/>
                    </a:lnTo>
                    <a:lnTo>
                      <a:pt x="4306" y="1727"/>
                    </a:lnTo>
                    <a:lnTo>
                      <a:pt x="4306" y="1710"/>
                    </a:lnTo>
                    <a:lnTo>
                      <a:pt x="4343" y="1687"/>
                    </a:lnTo>
                    <a:lnTo>
                      <a:pt x="4357" y="1663"/>
                    </a:lnTo>
                    <a:lnTo>
                      <a:pt x="4392" y="1656"/>
                    </a:lnTo>
                    <a:lnTo>
                      <a:pt x="4427" y="1668"/>
                    </a:lnTo>
                    <a:lnTo>
                      <a:pt x="4423" y="1686"/>
                    </a:lnTo>
                    <a:lnTo>
                      <a:pt x="4439" y="1714"/>
                    </a:lnTo>
                    <a:lnTo>
                      <a:pt x="4439" y="1748"/>
                    </a:lnTo>
                    <a:lnTo>
                      <a:pt x="4411" y="1779"/>
                    </a:lnTo>
                    <a:lnTo>
                      <a:pt x="4404" y="1810"/>
                    </a:lnTo>
                    <a:lnTo>
                      <a:pt x="4423" y="1845"/>
                    </a:lnTo>
                    <a:lnTo>
                      <a:pt x="4446" y="1848"/>
                    </a:lnTo>
                    <a:lnTo>
                      <a:pt x="4467" y="1875"/>
                    </a:lnTo>
                    <a:lnTo>
                      <a:pt x="4507" y="1897"/>
                    </a:lnTo>
                    <a:lnTo>
                      <a:pt x="4513" y="1930"/>
                    </a:lnTo>
                    <a:lnTo>
                      <a:pt x="4499" y="1927"/>
                    </a:lnTo>
                    <a:lnTo>
                      <a:pt x="4491" y="1990"/>
                    </a:lnTo>
                    <a:lnTo>
                      <a:pt x="4503" y="2025"/>
                    </a:lnTo>
                    <a:lnTo>
                      <a:pt x="4528" y="2033"/>
                    </a:lnTo>
                    <a:lnTo>
                      <a:pt x="4546" y="2027"/>
                    </a:lnTo>
                    <a:lnTo>
                      <a:pt x="4584" y="2043"/>
                    </a:lnTo>
                    <a:lnTo>
                      <a:pt x="4613" y="2038"/>
                    </a:lnTo>
                    <a:lnTo>
                      <a:pt x="4610" y="2026"/>
                    </a:lnTo>
                    <a:lnTo>
                      <a:pt x="4601" y="2001"/>
                    </a:lnTo>
                    <a:lnTo>
                      <a:pt x="4630" y="1974"/>
                    </a:lnTo>
                    <a:lnTo>
                      <a:pt x="4659" y="1966"/>
                    </a:lnTo>
                    <a:lnTo>
                      <a:pt x="4700" y="1944"/>
                    </a:lnTo>
                    <a:lnTo>
                      <a:pt x="4751" y="1947"/>
                    </a:lnTo>
                    <a:lnTo>
                      <a:pt x="4769" y="1927"/>
                    </a:lnTo>
                    <a:lnTo>
                      <a:pt x="4782" y="1934"/>
                    </a:lnTo>
                    <a:lnTo>
                      <a:pt x="4807" y="1934"/>
                    </a:lnTo>
                    <a:lnTo>
                      <a:pt x="4822" y="1910"/>
                    </a:lnTo>
                    <a:lnTo>
                      <a:pt x="4817" y="1895"/>
                    </a:lnTo>
                    <a:lnTo>
                      <a:pt x="4773" y="1891"/>
                    </a:lnTo>
                    <a:lnTo>
                      <a:pt x="4759" y="1897"/>
                    </a:lnTo>
                    <a:lnTo>
                      <a:pt x="4744" y="1893"/>
                    </a:lnTo>
                    <a:lnTo>
                      <a:pt x="4713" y="1896"/>
                    </a:lnTo>
                    <a:lnTo>
                      <a:pt x="4710" y="1872"/>
                    </a:lnTo>
                    <a:lnTo>
                      <a:pt x="4694" y="1870"/>
                    </a:lnTo>
                    <a:lnTo>
                      <a:pt x="4695" y="1853"/>
                    </a:lnTo>
                    <a:lnTo>
                      <a:pt x="4681" y="1850"/>
                    </a:lnTo>
                    <a:lnTo>
                      <a:pt x="4665" y="1858"/>
                    </a:lnTo>
                    <a:lnTo>
                      <a:pt x="4664" y="1840"/>
                    </a:lnTo>
                    <a:lnTo>
                      <a:pt x="4634" y="1832"/>
                    </a:lnTo>
                    <a:lnTo>
                      <a:pt x="4625" y="1810"/>
                    </a:lnTo>
                    <a:lnTo>
                      <a:pt x="4645" y="1790"/>
                    </a:lnTo>
                    <a:lnTo>
                      <a:pt x="4652" y="1774"/>
                    </a:lnTo>
                    <a:lnTo>
                      <a:pt x="4664" y="1779"/>
                    </a:lnTo>
                    <a:lnTo>
                      <a:pt x="4655" y="1759"/>
                    </a:lnTo>
                    <a:lnTo>
                      <a:pt x="4669" y="1756"/>
                    </a:lnTo>
                    <a:lnTo>
                      <a:pt x="4677" y="1739"/>
                    </a:lnTo>
                    <a:lnTo>
                      <a:pt x="4661" y="1723"/>
                    </a:lnTo>
                    <a:lnTo>
                      <a:pt x="4638" y="1715"/>
                    </a:lnTo>
                    <a:lnTo>
                      <a:pt x="4647" y="1699"/>
                    </a:lnTo>
                    <a:lnTo>
                      <a:pt x="4644" y="1680"/>
                    </a:lnTo>
                    <a:lnTo>
                      <a:pt x="4614" y="1661"/>
                    </a:lnTo>
                    <a:lnTo>
                      <a:pt x="4594" y="1660"/>
                    </a:lnTo>
                    <a:lnTo>
                      <a:pt x="4585" y="1628"/>
                    </a:lnTo>
                    <a:lnTo>
                      <a:pt x="4539" y="1575"/>
                    </a:lnTo>
                    <a:lnTo>
                      <a:pt x="4510" y="1555"/>
                    </a:lnTo>
                    <a:lnTo>
                      <a:pt x="4493" y="1524"/>
                    </a:lnTo>
                    <a:lnTo>
                      <a:pt x="4497" y="1511"/>
                    </a:lnTo>
                    <a:lnTo>
                      <a:pt x="4510" y="1512"/>
                    </a:lnTo>
                    <a:lnTo>
                      <a:pt x="4517" y="1529"/>
                    </a:lnTo>
                    <a:lnTo>
                      <a:pt x="4548" y="1530"/>
                    </a:lnTo>
                    <a:lnTo>
                      <a:pt x="4576" y="1509"/>
                    </a:lnTo>
                    <a:lnTo>
                      <a:pt x="4583" y="1488"/>
                    </a:lnTo>
                    <a:lnTo>
                      <a:pt x="4652" y="1464"/>
                    </a:lnTo>
                    <a:lnTo>
                      <a:pt x="4701" y="1426"/>
                    </a:lnTo>
                    <a:lnTo>
                      <a:pt x="4725" y="1385"/>
                    </a:lnTo>
                    <a:lnTo>
                      <a:pt x="4756" y="1370"/>
                    </a:lnTo>
                    <a:lnTo>
                      <a:pt x="4757" y="1346"/>
                    </a:lnTo>
                    <a:lnTo>
                      <a:pt x="4794" y="1338"/>
                    </a:lnTo>
                    <a:lnTo>
                      <a:pt x="4828" y="1355"/>
                    </a:lnTo>
                    <a:lnTo>
                      <a:pt x="4848" y="1358"/>
                    </a:lnTo>
                    <a:lnTo>
                      <a:pt x="4878" y="1316"/>
                    </a:lnTo>
                    <a:lnTo>
                      <a:pt x="4878" y="1289"/>
                    </a:lnTo>
                    <a:lnTo>
                      <a:pt x="4842" y="1274"/>
                    </a:lnTo>
                    <a:lnTo>
                      <a:pt x="4765" y="1283"/>
                    </a:lnTo>
                    <a:lnTo>
                      <a:pt x="4732" y="1306"/>
                    </a:lnTo>
                    <a:lnTo>
                      <a:pt x="4682" y="1306"/>
                    </a:lnTo>
                    <a:lnTo>
                      <a:pt x="4657" y="1313"/>
                    </a:lnTo>
                    <a:lnTo>
                      <a:pt x="4627" y="1344"/>
                    </a:lnTo>
                    <a:lnTo>
                      <a:pt x="4595" y="1341"/>
                    </a:lnTo>
                    <a:lnTo>
                      <a:pt x="4571" y="1347"/>
                    </a:lnTo>
                    <a:lnTo>
                      <a:pt x="4539" y="1328"/>
                    </a:lnTo>
                    <a:lnTo>
                      <a:pt x="4508" y="1320"/>
                    </a:lnTo>
                    <a:lnTo>
                      <a:pt x="4474" y="1363"/>
                    </a:lnTo>
                    <a:lnTo>
                      <a:pt x="4452" y="1419"/>
                    </a:lnTo>
                    <a:lnTo>
                      <a:pt x="4418" y="1437"/>
                    </a:lnTo>
                    <a:lnTo>
                      <a:pt x="4382" y="1432"/>
                    </a:lnTo>
                    <a:lnTo>
                      <a:pt x="4373" y="1415"/>
                    </a:lnTo>
                    <a:lnTo>
                      <a:pt x="4329" y="1366"/>
                    </a:lnTo>
                    <a:lnTo>
                      <a:pt x="4285" y="1328"/>
                    </a:lnTo>
                    <a:lnTo>
                      <a:pt x="4261" y="1267"/>
                    </a:lnTo>
                    <a:lnTo>
                      <a:pt x="4267" y="1200"/>
                    </a:lnTo>
                    <a:lnTo>
                      <a:pt x="4293" y="1137"/>
                    </a:lnTo>
                    <a:lnTo>
                      <a:pt x="4324" y="1106"/>
                    </a:lnTo>
                    <a:lnTo>
                      <a:pt x="4324" y="1106"/>
                    </a:lnTo>
                    <a:close/>
                    <a:moveTo>
                      <a:pt x="4357" y="0"/>
                    </a:moveTo>
                    <a:lnTo>
                      <a:pt x="4335" y="25"/>
                    </a:lnTo>
                    <a:lnTo>
                      <a:pt x="4356" y="32"/>
                    </a:lnTo>
                    <a:lnTo>
                      <a:pt x="4365" y="15"/>
                    </a:lnTo>
                    <a:lnTo>
                      <a:pt x="4357" y="0"/>
                    </a:lnTo>
                    <a:lnTo>
                      <a:pt x="4357" y="0"/>
                    </a:lnTo>
                    <a:close/>
                    <a:moveTo>
                      <a:pt x="4400" y="113"/>
                    </a:moveTo>
                    <a:lnTo>
                      <a:pt x="4430" y="114"/>
                    </a:lnTo>
                    <a:lnTo>
                      <a:pt x="4443" y="104"/>
                    </a:lnTo>
                    <a:lnTo>
                      <a:pt x="4459" y="113"/>
                    </a:lnTo>
                    <a:lnTo>
                      <a:pt x="4483" y="100"/>
                    </a:lnTo>
                    <a:lnTo>
                      <a:pt x="4482" y="86"/>
                    </a:lnTo>
                    <a:lnTo>
                      <a:pt x="4443" y="79"/>
                    </a:lnTo>
                    <a:lnTo>
                      <a:pt x="4403" y="86"/>
                    </a:lnTo>
                    <a:lnTo>
                      <a:pt x="4390" y="102"/>
                    </a:lnTo>
                    <a:lnTo>
                      <a:pt x="4400" y="113"/>
                    </a:lnTo>
                    <a:lnTo>
                      <a:pt x="4400" y="113"/>
                    </a:lnTo>
                    <a:close/>
                    <a:moveTo>
                      <a:pt x="4141" y="290"/>
                    </a:moveTo>
                    <a:lnTo>
                      <a:pt x="4134" y="311"/>
                    </a:lnTo>
                    <a:lnTo>
                      <a:pt x="4149" y="342"/>
                    </a:lnTo>
                    <a:lnTo>
                      <a:pt x="4149" y="314"/>
                    </a:lnTo>
                    <a:lnTo>
                      <a:pt x="4141" y="290"/>
                    </a:lnTo>
                    <a:lnTo>
                      <a:pt x="4141" y="290"/>
                    </a:lnTo>
                    <a:close/>
                    <a:moveTo>
                      <a:pt x="4201" y="254"/>
                    </a:moveTo>
                    <a:lnTo>
                      <a:pt x="4257" y="206"/>
                    </a:lnTo>
                    <a:lnTo>
                      <a:pt x="4284" y="202"/>
                    </a:lnTo>
                    <a:lnTo>
                      <a:pt x="4287" y="228"/>
                    </a:lnTo>
                    <a:lnTo>
                      <a:pt x="4247" y="257"/>
                    </a:lnTo>
                    <a:lnTo>
                      <a:pt x="4210" y="264"/>
                    </a:lnTo>
                    <a:lnTo>
                      <a:pt x="4201" y="254"/>
                    </a:lnTo>
                    <a:lnTo>
                      <a:pt x="4201" y="254"/>
                    </a:lnTo>
                    <a:close/>
                    <a:moveTo>
                      <a:pt x="3848" y="441"/>
                    </a:moveTo>
                    <a:lnTo>
                      <a:pt x="3859" y="457"/>
                    </a:lnTo>
                    <a:lnTo>
                      <a:pt x="3841" y="450"/>
                    </a:lnTo>
                    <a:lnTo>
                      <a:pt x="3848" y="441"/>
                    </a:lnTo>
                    <a:lnTo>
                      <a:pt x="3848" y="441"/>
                    </a:lnTo>
                    <a:close/>
                    <a:moveTo>
                      <a:pt x="3849" y="421"/>
                    </a:moveTo>
                    <a:lnTo>
                      <a:pt x="3848" y="428"/>
                    </a:lnTo>
                    <a:lnTo>
                      <a:pt x="3859" y="445"/>
                    </a:lnTo>
                    <a:lnTo>
                      <a:pt x="3886" y="446"/>
                    </a:lnTo>
                    <a:lnTo>
                      <a:pt x="3885" y="435"/>
                    </a:lnTo>
                    <a:lnTo>
                      <a:pt x="3849" y="421"/>
                    </a:lnTo>
                    <a:lnTo>
                      <a:pt x="3849" y="421"/>
                    </a:lnTo>
                    <a:close/>
                    <a:moveTo>
                      <a:pt x="3869" y="517"/>
                    </a:moveTo>
                    <a:lnTo>
                      <a:pt x="3834" y="525"/>
                    </a:lnTo>
                    <a:lnTo>
                      <a:pt x="3860" y="532"/>
                    </a:lnTo>
                    <a:lnTo>
                      <a:pt x="3869" y="517"/>
                    </a:lnTo>
                    <a:lnTo>
                      <a:pt x="3869" y="517"/>
                    </a:lnTo>
                    <a:close/>
                    <a:moveTo>
                      <a:pt x="3832" y="552"/>
                    </a:moveTo>
                    <a:lnTo>
                      <a:pt x="3848" y="561"/>
                    </a:lnTo>
                    <a:lnTo>
                      <a:pt x="3848" y="592"/>
                    </a:lnTo>
                    <a:lnTo>
                      <a:pt x="3837" y="588"/>
                    </a:lnTo>
                    <a:lnTo>
                      <a:pt x="3832" y="552"/>
                    </a:lnTo>
                    <a:lnTo>
                      <a:pt x="3832" y="552"/>
                    </a:lnTo>
                    <a:close/>
                    <a:moveTo>
                      <a:pt x="3618" y="1786"/>
                    </a:moveTo>
                    <a:lnTo>
                      <a:pt x="3626" y="1796"/>
                    </a:lnTo>
                    <a:lnTo>
                      <a:pt x="3623" y="1841"/>
                    </a:lnTo>
                    <a:lnTo>
                      <a:pt x="3614" y="1843"/>
                    </a:lnTo>
                    <a:lnTo>
                      <a:pt x="3612" y="1801"/>
                    </a:lnTo>
                    <a:lnTo>
                      <a:pt x="3618" y="1786"/>
                    </a:lnTo>
                    <a:lnTo>
                      <a:pt x="3618" y="1786"/>
                    </a:lnTo>
                    <a:close/>
                    <a:moveTo>
                      <a:pt x="3604" y="1788"/>
                    </a:moveTo>
                    <a:lnTo>
                      <a:pt x="3605" y="1848"/>
                    </a:lnTo>
                    <a:lnTo>
                      <a:pt x="3597" y="1883"/>
                    </a:lnTo>
                    <a:lnTo>
                      <a:pt x="3570" y="1900"/>
                    </a:lnTo>
                    <a:lnTo>
                      <a:pt x="3556" y="1884"/>
                    </a:lnTo>
                    <a:lnTo>
                      <a:pt x="3562" y="1835"/>
                    </a:lnTo>
                    <a:lnTo>
                      <a:pt x="3579" y="1785"/>
                    </a:lnTo>
                    <a:lnTo>
                      <a:pt x="3594" y="1775"/>
                    </a:lnTo>
                    <a:lnTo>
                      <a:pt x="3604" y="1788"/>
                    </a:lnTo>
                    <a:lnTo>
                      <a:pt x="3604" y="1788"/>
                    </a:lnTo>
                    <a:close/>
                    <a:moveTo>
                      <a:pt x="2419" y="1248"/>
                    </a:moveTo>
                    <a:lnTo>
                      <a:pt x="2460" y="1260"/>
                    </a:lnTo>
                    <a:lnTo>
                      <a:pt x="2466" y="1269"/>
                    </a:lnTo>
                    <a:lnTo>
                      <a:pt x="2449" y="1279"/>
                    </a:lnTo>
                    <a:lnTo>
                      <a:pt x="2418" y="1268"/>
                    </a:lnTo>
                    <a:lnTo>
                      <a:pt x="2412" y="1252"/>
                    </a:lnTo>
                    <a:lnTo>
                      <a:pt x="2419" y="1248"/>
                    </a:lnTo>
                    <a:lnTo>
                      <a:pt x="2419" y="1248"/>
                    </a:lnTo>
                    <a:close/>
                    <a:moveTo>
                      <a:pt x="2435" y="1322"/>
                    </a:moveTo>
                    <a:lnTo>
                      <a:pt x="2478" y="1330"/>
                    </a:lnTo>
                    <a:lnTo>
                      <a:pt x="2498" y="1347"/>
                    </a:lnTo>
                    <a:lnTo>
                      <a:pt x="2511" y="1352"/>
                    </a:lnTo>
                    <a:lnTo>
                      <a:pt x="2512" y="1364"/>
                    </a:lnTo>
                    <a:lnTo>
                      <a:pt x="2472" y="1363"/>
                    </a:lnTo>
                    <a:lnTo>
                      <a:pt x="2456" y="1363"/>
                    </a:lnTo>
                    <a:lnTo>
                      <a:pt x="2431" y="1335"/>
                    </a:lnTo>
                    <a:lnTo>
                      <a:pt x="2435" y="1322"/>
                    </a:lnTo>
                    <a:lnTo>
                      <a:pt x="2435" y="1322"/>
                    </a:lnTo>
                    <a:close/>
                    <a:moveTo>
                      <a:pt x="2470" y="1376"/>
                    </a:moveTo>
                    <a:lnTo>
                      <a:pt x="2512" y="1378"/>
                    </a:lnTo>
                    <a:lnTo>
                      <a:pt x="2537" y="1396"/>
                    </a:lnTo>
                    <a:lnTo>
                      <a:pt x="2504" y="1430"/>
                    </a:lnTo>
                    <a:lnTo>
                      <a:pt x="2483" y="1436"/>
                    </a:lnTo>
                    <a:lnTo>
                      <a:pt x="2468" y="1418"/>
                    </a:lnTo>
                    <a:lnTo>
                      <a:pt x="2473" y="1396"/>
                    </a:lnTo>
                    <a:lnTo>
                      <a:pt x="2473" y="1396"/>
                    </a:lnTo>
                    <a:lnTo>
                      <a:pt x="2470" y="1376"/>
                    </a:lnTo>
                    <a:lnTo>
                      <a:pt x="2470" y="1376"/>
                    </a:lnTo>
                    <a:close/>
                    <a:moveTo>
                      <a:pt x="2388" y="967"/>
                    </a:moveTo>
                    <a:lnTo>
                      <a:pt x="2416" y="920"/>
                    </a:lnTo>
                    <a:lnTo>
                      <a:pt x="2456" y="865"/>
                    </a:lnTo>
                    <a:lnTo>
                      <a:pt x="2473" y="840"/>
                    </a:lnTo>
                    <a:lnTo>
                      <a:pt x="2500" y="831"/>
                    </a:lnTo>
                    <a:lnTo>
                      <a:pt x="2535" y="894"/>
                    </a:lnTo>
                    <a:lnTo>
                      <a:pt x="2589" y="933"/>
                    </a:lnTo>
                    <a:lnTo>
                      <a:pt x="2596" y="947"/>
                    </a:lnTo>
                    <a:lnTo>
                      <a:pt x="2635" y="984"/>
                    </a:lnTo>
                    <a:lnTo>
                      <a:pt x="2649" y="1012"/>
                    </a:lnTo>
                    <a:lnTo>
                      <a:pt x="2674" y="1015"/>
                    </a:lnTo>
                    <a:lnTo>
                      <a:pt x="2723" y="1001"/>
                    </a:lnTo>
                    <a:lnTo>
                      <a:pt x="2729" y="981"/>
                    </a:lnTo>
                    <a:lnTo>
                      <a:pt x="2771" y="985"/>
                    </a:lnTo>
                    <a:lnTo>
                      <a:pt x="2796" y="972"/>
                    </a:lnTo>
                    <a:lnTo>
                      <a:pt x="2890" y="977"/>
                    </a:lnTo>
                    <a:lnTo>
                      <a:pt x="2985" y="939"/>
                    </a:lnTo>
                    <a:lnTo>
                      <a:pt x="3010" y="917"/>
                    </a:lnTo>
                    <a:lnTo>
                      <a:pt x="3093" y="914"/>
                    </a:lnTo>
                    <a:lnTo>
                      <a:pt x="3136" y="935"/>
                    </a:lnTo>
                    <a:lnTo>
                      <a:pt x="3150" y="956"/>
                    </a:lnTo>
                    <a:lnTo>
                      <a:pt x="3191" y="955"/>
                    </a:lnTo>
                    <a:lnTo>
                      <a:pt x="3261" y="917"/>
                    </a:lnTo>
                    <a:lnTo>
                      <a:pt x="3342" y="904"/>
                    </a:lnTo>
                    <a:lnTo>
                      <a:pt x="3338" y="879"/>
                    </a:lnTo>
                    <a:lnTo>
                      <a:pt x="3405" y="776"/>
                    </a:lnTo>
                    <a:lnTo>
                      <a:pt x="3432" y="703"/>
                    </a:lnTo>
                    <a:lnTo>
                      <a:pt x="3484" y="626"/>
                    </a:lnTo>
                    <a:lnTo>
                      <a:pt x="3520" y="493"/>
                    </a:lnTo>
                    <a:lnTo>
                      <a:pt x="3520" y="467"/>
                    </a:lnTo>
                    <a:lnTo>
                      <a:pt x="3538" y="438"/>
                    </a:lnTo>
                    <a:lnTo>
                      <a:pt x="3536" y="416"/>
                    </a:lnTo>
                    <a:lnTo>
                      <a:pt x="3572" y="373"/>
                    </a:lnTo>
                    <a:lnTo>
                      <a:pt x="3600" y="385"/>
                    </a:lnTo>
                    <a:lnTo>
                      <a:pt x="3654" y="380"/>
                    </a:lnTo>
                    <a:lnTo>
                      <a:pt x="3729" y="381"/>
                    </a:lnTo>
                    <a:lnTo>
                      <a:pt x="3748" y="394"/>
                    </a:lnTo>
                    <a:lnTo>
                      <a:pt x="3796" y="393"/>
                    </a:lnTo>
                    <a:lnTo>
                      <a:pt x="3833" y="405"/>
                    </a:lnTo>
                    <a:lnTo>
                      <a:pt x="3831" y="414"/>
                    </a:lnTo>
                    <a:lnTo>
                      <a:pt x="3813" y="418"/>
                    </a:lnTo>
                    <a:lnTo>
                      <a:pt x="3816" y="434"/>
                    </a:lnTo>
                    <a:lnTo>
                      <a:pt x="3805" y="451"/>
                    </a:lnTo>
                    <a:lnTo>
                      <a:pt x="3841" y="464"/>
                    </a:lnTo>
                    <a:lnTo>
                      <a:pt x="3874" y="504"/>
                    </a:lnTo>
                    <a:lnTo>
                      <a:pt x="3836" y="514"/>
                    </a:lnTo>
                    <a:lnTo>
                      <a:pt x="3798" y="508"/>
                    </a:lnTo>
                    <a:lnTo>
                      <a:pt x="3782" y="518"/>
                    </a:lnTo>
                    <a:lnTo>
                      <a:pt x="3809" y="550"/>
                    </a:lnTo>
                    <a:lnTo>
                      <a:pt x="3824" y="558"/>
                    </a:lnTo>
                    <a:lnTo>
                      <a:pt x="3828" y="576"/>
                    </a:lnTo>
                    <a:lnTo>
                      <a:pt x="3812" y="581"/>
                    </a:lnTo>
                    <a:lnTo>
                      <a:pt x="3800" y="606"/>
                    </a:lnTo>
                    <a:lnTo>
                      <a:pt x="3829" y="631"/>
                    </a:lnTo>
                    <a:lnTo>
                      <a:pt x="3840" y="667"/>
                    </a:lnTo>
                    <a:lnTo>
                      <a:pt x="3897" y="727"/>
                    </a:lnTo>
                    <a:lnTo>
                      <a:pt x="3922" y="749"/>
                    </a:lnTo>
                    <a:lnTo>
                      <a:pt x="3905" y="782"/>
                    </a:lnTo>
                    <a:lnTo>
                      <a:pt x="3861" y="791"/>
                    </a:lnTo>
                    <a:lnTo>
                      <a:pt x="3854" y="813"/>
                    </a:lnTo>
                    <a:lnTo>
                      <a:pt x="3869" y="825"/>
                    </a:lnTo>
                    <a:lnTo>
                      <a:pt x="3876" y="854"/>
                    </a:lnTo>
                    <a:lnTo>
                      <a:pt x="3903" y="869"/>
                    </a:lnTo>
                    <a:lnTo>
                      <a:pt x="3976" y="937"/>
                    </a:lnTo>
                    <a:lnTo>
                      <a:pt x="3999" y="937"/>
                    </a:lnTo>
                    <a:lnTo>
                      <a:pt x="4028" y="969"/>
                    </a:lnTo>
                    <a:lnTo>
                      <a:pt x="4038" y="990"/>
                    </a:lnTo>
                    <a:lnTo>
                      <a:pt x="4065" y="996"/>
                    </a:lnTo>
                    <a:lnTo>
                      <a:pt x="4057" y="1027"/>
                    </a:lnTo>
                    <a:lnTo>
                      <a:pt x="4035" y="1036"/>
                    </a:lnTo>
                    <a:lnTo>
                      <a:pt x="4014" y="1027"/>
                    </a:lnTo>
                    <a:lnTo>
                      <a:pt x="3988" y="1045"/>
                    </a:lnTo>
                    <a:lnTo>
                      <a:pt x="3948" y="1041"/>
                    </a:lnTo>
                    <a:lnTo>
                      <a:pt x="3892" y="987"/>
                    </a:lnTo>
                    <a:lnTo>
                      <a:pt x="3904" y="1032"/>
                    </a:lnTo>
                    <a:lnTo>
                      <a:pt x="3894" y="1049"/>
                    </a:lnTo>
                    <a:lnTo>
                      <a:pt x="3878" y="1029"/>
                    </a:lnTo>
                    <a:lnTo>
                      <a:pt x="3842" y="1064"/>
                    </a:lnTo>
                    <a:lnTo>
                      <a:pt x="3842" y="1088"/>
                    </a:lnTo>
                    <a:lnTo>
                      <a:pt x="3826" y="1107"/>
                    </a:lnTo>
                    <a:lnTo>
                      <a:pt x="3820" y="1173"/>
                    </a:lnTo>
                    <a:lnTo>
                      <a:pt x="3805" y="1196"/>
                    </a:lnTo>
                    <a:lnTo>
                      <a:pt x="3793" y="1255"/>
                    </a:lnTo>
                    <a:lnTo>
                      <a:pt x="3748" y="1291"/>
                    </a:lnTo>
                    <a:lnTo>
                      <a:pt x="3764" y="1335"/>
                    </a:lnTo>
                    <a:lnTo>
                      <a:pt x="3743" y="1366"/>
                    </a:lnTo>
                    <a:lnTo>
                      <a:pt x="3714" y="1397"/>
                    </a:lnTo>
                    <a:lnTo>
                      <a:pt x="3699" y="1365"/>
                    </a:lnTo>
                    <a:lnTo>
                      <a:pt x="3682" y="1357"/>
                    </a:lnTo>
                    <a:lnTo>
                      <a:pt x="3691" y="1379"/>
                    </a:lnTo>
                    <a:lnTo>
                      <a:pt x="3689" y="1415"/>
                    </a:lnTo>
                    <a:lnTo>
                      <a:pt x="3660" y="1449"/>
                    </a:lnTo>
                    <a:lnTo>
                      <a:pt x="3654" y="1479"/>
                    </a:lnTo>
                    <a:lnTo>
                      <a:pt x="3626" y="1491"/>
                    </a:lnTo>
                    <a:lnTo>
                      <a:pt x="3601" y="1487"/>
                    </a:lnTo>
                    <a:lnTo>
                      <a:pt x="3607" y="1503"/>
                    </a:lnTo>
                    <a:lnTo>
                      <a:pt x="3593" y="1522"/>
                    </a:lnTo>
                    <a:lnTo>
                      <a:pt x="3635" y="1520"/>
                    </a:lnTo>
                    <a:lnTo>
                      <a:pt x="3642" y="1526"/>
                    </a:lnTo>
                    <a:lnTo>
                      <a:pt x="3637" y="1557"/>
                    </a:lnTo>
                    <a:lnTo>
                      <a:pt x="3617" y="1572"/>
                    </a:lnTo>
                    <a:lnTo>
                      <a:pt x="3627" y="1579"/>
                    </a:lnTo>
                    <a:lnTo>
                      <a:pt x="3648" y="1577"/>
                    </a:lnTo>
                    <a:lnTo>
                      <a:pt x="3652" y="1600"/>
                    </a:lnTo>
                    <a:lnTo>
                      <a:pt x="3642" y="1627"/>
                    </a:lnTo>
                    <a:lnTo>
                      <a:pt x="3614" y="1619"/>
                    </a:lnTo>
                    <a:lnTo>
                      <a:pt x="3609" y="1612"/>
                    </a:lnTo>
                    <a:lnTo>
                      <a:pt x="3608" y="1626"/>
                    </a:lnTo>
                    <a:lnTo>
                      <a:pt x="3623" y="1640"/>
                    </a:lnTo>
                    <a:lnTo>
                      <a:pt x="3634" y="1651"/>
                    </a:lnTo>
                    <a:lnTo>
                      <a:pt x="3608" y="1705"/>
                    </a:lnTo>
                    <a:lnTo>
                      <a:pt x="3589" y="1705"/>
                    </a:lnTo>
                    <a:lnTo>
                      <a:pt x="3582" y="1692"/>
                    </a:lnTo>
                    <a:lnTo>
                      <a:pt x="3572" y="1735"/>
                    </a:lnTo>
                    <a:lnTo>
                      <a:pt x="3572" y="1759"/>
                    </a:lnTo>
                    <a:lnTo>
                      <a:pt x="3536" y="1823"/>
                    </a:lnTo>
                    <a:lnTo>
                      <a:pt x="3478" y="1863"/>
                    </a:lnTo>
                    <a:lnTo>
                      <a:pt x="3429" y="1872"/>
                    </a:lnTo>
                    <a:lnTo>
                      <a:pt x="3359" y="1906"/>
                    </a:lnTo>
                    <a:lnTo>
                      <a:pt x="3325" y="1910"/>
                    </a:lnTo>
                    <a:lnTo>
                      <a:pt x="3316" y="1863"/>
                    </a:lnTo>
                    <a:lnTo>
                      <a:pt x="3322" y="1838"/>
                    </a:lnTo>
                    <a:lnTo>
                      <a:pt x="3305" y="1811"/>
                    </a:lnTo>
                    <a:lnTo>
                      <a:pt x="3299" y="1799"/>
                    </a:lnTo>
                    <a:lnTo>
                      <a:pt x="3282" y="1807"/>
                    </a:lnTo>
                    <a:lnTo>
                      <a:pt x="3264" y="1782"/>
                    </a:lnTo>
                    <a:lnTo>
                      <a:pt x="3248" y="1790"/>
                    </a:lnTo>
                    <a:lnTo>
                      <a:pt x="3220" y="1783"/>
                    </a:lnTo>
                    <a:lnTo>
                      <a:pt x="3206" y="1756"/>
                    </a:lnTo>
                    <a:lnTo>
                      <a:pt x="3194" y="1783"/>
                    </a:lnTo>
                    <a:lnTo>
                      <a:pt x="3206" y="1806"/>
                    </a:lnTo>
                    <a:lnTo>
                      <a:pt x="3174" y="1797"/>
                    </a:lnTo>
                    <a:lnTo>
                      <a:pt x="3161" y="1779"/>
                    </a:lnTo>
                    <a:lnTo>
                      <a:pt x="3161" y="1752"/>
                    </a:lnTo>
                    <a:lnTo>
                      <a:pt x="3141" y="1736"/>
                    </a:lnTo>
                    <a:lnTo>
                      <a:pt x="3122" y="1748"/>
                    </a:lnTo>
                    <a:lnTo>
                      <a:pt x="3091" y="1730"/>
                    </a:lnTo>
                    <a:lnTo>
                      <a:pt x="3072" y="1733"/>
                    </a:lnTo>
                    <a:lnTo>
                      <a:pt x="3047" y="1761"/>
                    </a:lnTo>
                    <a:lnTo>
                      <a:pt x="3005" y="1767"/>
                    </a:lnTo>
                    <a:lnTo>
                      <a:pt x="2998" y="1784"/>
                    </a:lnTo>
                    <a:lnTo>
                      <a:pt x="2973" y="1787"/>
                    </a:lnTo>
                    <a:lnTo>
                      <a:pt x="2954" y="1771"/>
                    </a:lnTo>
                    <a:lnTo>
                      <a:pt x="2935" y="1777"/>
                    </a:lnTo>
                    <a:lnTo>
                      <a:pt x="2896" y="1825"/>
                    </a:lnTo>
                    <a:lnTo>
                      <a:pt x="2871" y="1825"/>
                    </a:lnTo>
                    <a:lnTo>
                      <a:pt x="2874" y="1798"/>
                    </a:lnTo>
                    <a:lnTo>
                      <a:pt x="2869" y="1740"/>
                    </a:lnTo>
                    <a:lnTo>
                      <a:pt x="2855" y="1699"/>
                    </a:lnTo>
                    <a:lnTo>
                      <a:pt x="2862" y="1669"/>
                    </a:lnTo>
                    <a:lnTo>
                      <a:pt x="2852" y="1646"/>
                    </a:lnTo>
                    <a:lnTo>
                      <a:pt x="2855" y="1664"/>
                    </a:lnTo>
                    <a:lnTo>
                      <a:pt x="2839" y="1697"/>
                    </a:lnTo>
                    <a:lnTo>
                      <a:pt x="2818" y="1711"/>
                    </a:lnTo>
                    <a:lnTo>
                      <a:pt x="2796" y="1697"/>
                    </a:lnTo>
                    <a:lnTo>
                      <a:pt x="2767" y="1717"/>
                    </a:lnTo>
                    <a:lnTo>
                      <a:pt x="2724" y="1722"/>
                    </a:lnTo>
                    <a:lnTo>
                      <a:pt x="2698" y="1712"/>
                    </a:lnTo>
                    <a:lnTo>
                      <a:pt x="2662" y="1709"/>
                    </a:lnTo>
                    <a:lnTo>
                      <a:pt x="2651" y="1688"/>
                    </a:lnTo>
                    <a:lnTo>
                      <a:pt x="2625" y="1710"/>
                    </a:lnTo>
                    <a:lnTo>
                      <a:pt x="2606" y="1710"/>
                    </a:lnTo>
                    <a:lnTo>
                      <a:pt x="2586" y="1663"/>
                    </a:lnTo>
                    <a:lnTo>
                      <a:pt x="2585" y="1622"/>
                    </a:lnTo>
                    <a:lnTo>
                      <a:pt x="2576" y="1545"/>
                    </a:lnTo>
                    <a:lnTo>
                      <a:pt x="2546" y="1526"/>
                    </a:lnTo>
                    <a:lnTo>
                      <a:pt x="2538" y="1505"/>
                    </a:lnTo>
                    <a:lnTo>
                      <a:pt x="2557" y="1482"/>
                    </a:lnTo>
                    <a:lnTo>
                      <a:pt x="2580" y="1448"/>
                    </a:lnTo>
                    <a:lnTo>
                      <a:pt x="2576" y="1418"/>
                    </a:lnTo>
                    <a:lnTo>
                      <a:pt x="2560" y="1387"/>
                    </a:lnTo>
                    <a:lnTo>
                      <a:pt x="2510" y="1339"/>
                    </a:lnTo>
                    <a:lnTo>
                      <a:pt x="2468" y="1315"/>
                    </a:lnTo>
                    <a:lnTo>
                      <a:pt x="2428" y="1305"/>
                    </a:lnTo>
                    <a:lnTo>
                      <a:pt x="2427" y="1291"/>
                    </a:lnTo>
                    <a:lnTo>
                      <a:pt x="2458" y="1288"/>
                    </a:lnTo>
                    <a:lnTo>
                      <a:pt x="2485" y="1264"/>
                    </a:lnTo>
                    <a:lnTo>
                      <a:pt x="2544" y="1250"/>
                    </a:lnTo>
                    <a:lnTo>
                      <a:pt x="2584" y="1219"/>
                    </a:lnTo>
                    <a:lnTo>
                      <a:pt x="2617" y="1221"/>
                    </a:lnTo>
                    <a:lnTo>
                      <a:pt x="2586" y="1212"/>
                    </a:lnTo>
                    <a:lnTo>
                      <a:pt x="2541" y="1239"/>
                    </a:lnTo>
                    <a:lnTo>
                      <a:pt x="2488" y="1248"/>
                    </a:lnTo>
                    <a:lnTo>
                      <a:pt x="2465" y="1253"/>
                    </a:lnTo>
                    <a:lnTo>
                      <a:pt x="2430" y="1243"/>
                    </a:lnTo>
                    <a:lnTo>
                      <a:pt x="2409" y="1202"/>
                    </a:lnTo>
                    <a:lnTo>
                      <a:pt x="2420" y="1192"/>
                    </a:lnTo>
                    <a:lnTo>
                      <a:pt x="2439" y="1202"/>
                    </a:lnTo>
                    <a:lnTo>
                      <a:pt x="2424" y="1177"/>
                    </a:lnTo>
                    <a:lnTo>
                      <a:pt x="2373" y="1113"/>
                    </a:lnTo>
                    <a:lnTo>
                      <a:pt x="2369" y="1048"/>
                    </a:lnTo>
                    <a:lnTo>
                      <a:pt x="2392" y="1034"/>
                    </a:lnTo>
                    <a:lnTo>
                      <a:pt x="2395" y="1013"/>
                    </a:lnTo>
                    <a:lnTo>
                      <a:pt x="2387" y="991"/>
                    </a:lnTo>
                    <a:lnTo>
                      <a:pt x="2388" y="967"/>
                    </a:lnTo>
                    <a:lnTo>
                      <a:pt x="2388" y="967"/>
                    </a:lnTo>
                    <a:close/>
                    <a:moveTo>
                      <a:pt x="6820" y="1335"/>
                    </a:moveTo>
                    <a:lnTo>
                      <a:pt x="6800" y="1341"/>
                    </a:lnTo>
                    <a:lnTo>
                      <a:pt x="6819" y="1363"/>
                    </a:lnTo>
                    <a:lnTo>
                      <a:pt x="6842" y="1358"/>
                    </a:lnTo>
                    <a:lnTo>
                      <a:pt x="6820" y="1335"/>
                    </a:lnTo>
                    <a:lnTo>
                      <a:pt x="6820" y="1335"/>
                    </a:lnTo>
                    <a:close/>
                    <a:moveTo>
                      <a:pt x="6896" y="1444"/>
                    </a:moveTo>
                    <a:lnTo>
                      <a:pt x="6852" y="1444"/>
                    </a:lnTo>
                    <a:lnTo>
                      <a:pt x="6876" y="1452"/>
                    </a:lnTo>
                    <a:lnTo>
                      <a:pt x="6896" y="1444"/>
                    </a:lnTo>
                    <a:lnTo>
                      <a:pt x="6896" y="1444"/>
                    </a:lnTo>
                    <a:close/>
                    <a:moveTo>
                      <a:pt x="6922" y="1455"/>
                    </a:moveTo>
                    <a:lnTo>
                      <a:pt x="6922" y="1455"/>
                    </a:lnTo>
                    <a:lnTo>
                      <a:pt x="6924" y="1456"/>
                    </a:lnTo>
                    <a:lnTo>
                      <a:pt x="6927" y="1462"/>
                    </a:lnTo>
                    <a:lnTo>
                      <a:pt x="6933" y="1469"/>
                    </a:lnTo>
                    <a:lnTo>
                      <a:pt x="6988" y="1490"/>
                    </a:lnTo>
                    <a:lnTo>
                      <a:pt x="7066" y="1502"/>
                    </a:lnTo>
                    <a:lnTo>
                      <a:pt x="7138" y="1490"/>
                    </a:lnTo>
                    <a:lnTo>
                      <a:pt x="7157" y="1480"/>
                    </a:lnTo>
                    <a:lnTo>
                      <a:pt x="7100" y="1468"/>
                    </a:lnTo>
                    <a:lnTo>
                      <a:pt x="7071" y="1475"/>
                    </a:lnTo>
                    <a:lnTo>
                      <a:pt x="7020" y="1459"/>
                    </a:lnTo>
                    <a:lnTo>
                      <a:pt x="6985" y="1477"/>
                    </a:lnTo>
                    <a:lnTo>
                      <a:pt x="6922" y="1455"/>
                    </a:lnTo>
                    <a:lnTo>
                      <a:pt x="6922" y="1455"/>
                    </a:lnTo>
                    <a:close/>
                    <a:moveTo>
                      <a:pt x="6922" y="1291"/>
                    </a:moveTo>
                    <a:lnTo>
                      <a:pt x="6950" y="1320"/>
                    </a:lnTo>
                    <a:lnTo>
                      <a:pt x="6949" y="1299"/>
                    </a:lnTo>
                    <a:lnTo>
                      <a:pt x="6966" y="1301"/>
                    </a:lnTo>
                    <a:lnTo>
                      <a:pt x="6996" y="1340"/>
                    </a:lnTo>
                    <a:lnTo>
                      <a:pt x="6991" y="1363"/>
                    </a:lnTo>
                    <a:lnTo>
                      <a:pt x="7016" y="1367"/>
                    </a:lnTo>
                    <a:lnTo>
                      <a:pt x="7027" y="1367"/>
                    </a:lnTo>
                    <a:lnTo>
                      <a:pt x="7041" y="1375"/>
                    </a:lnTo>
                    <a:lnTo>
                      <a:pt x="7081" y="1367"/>
                    </a:lnTo>
                    <a:lnTo>
                      <a:pt x="7066" y="1353"/>
                    </a:lnTo>
                    <a:lnTo>
                      <a:pt x="7041" y="1340"/>
                    </a:lnTo>
                    <a:lnTo>
                      <a:pt x="7020" y="1304"/>
                    </a:lnTo>
                    <a:lnTo>
                      <a:pt x="6991" y="1286"/>
                    </a:lnTo>
                    <a:lnTo>
                      <a:pt x="6964" y="1286"/>
                    </a:lnTo>
                    <a:lnTo>
                      <a:pt x="6916" y="1278"/>
                    </a:lnTo>
                    <a:lnTo>
                      <a:pt x="6922" y="1291"/>
                    </a:lnTo>
                    <a:lnTo>
                      <a:pt x="6922" y="1291"/>
                    </a:lnTo>
                    <a:close/>
                    <a:moveTo>
                      <a:pt x="6426" y="2147"/>
                    </a:moveTo>
                    <a:lnTo>
                      <a:pt x="6435" y="2180"/>
                    </a:lnTo>
                    <a:lnTo>
                      <a:pt x="6436" y="2208"/>
                    </a:lnTo>
                    <a:lnTo>
                      <a:pt x="6448" y="2220"/>
                    </a:lnTo>
                    <a:lnTo>
                      <a:pt x="6449" y="2181"/>
                    </a:lnTo>
                    <a:lnTo>
                      <a:pt x="6426" y="2147"/>
                    </a:lnTo>
                    <a:lnTo>
                      <a:pt x="6426" y="2147"/>
                    </a:lnTo>
                    <a:close/>
                    <a:moveTo>
                      <a:pt x="6517" y="2113"/>
                    </a:moveTo>
                    <a:lnTo>
                      <a:pt x="6483" y="2132"/>
                    </a:lnTo>
                    <a:lnTo>
                      <a:pt x="6469" y="2204"/>
                    </a:lnTo>
                    <a:lnTo>
                      <a:pt x="6456" y="2223"/>
                    </a:lnTo>
                    <a:lnTo>
                      <a:pt x="6479" y="2215"/>
                    </a:lnTo>
                    <a:lnTo>
                      <a:pt x="6502" y="2144"/>
                    </a:lnTo>
                    <a:lnTo>
                      <a:pt x="6517" y="2113"/>
                    </a:lnTo>
                    <a:lnTo>
                      <a:pt x="6517" y="2113"/>
                    </a:lnTo>
                    <a:close/>
                    <a:moveTo>
                      <a:pt x="6785" y="2343"/>
                    </a:moveTo>
                    <a:lnTo>
                      <a:pt x="6773" y="2358"/>
                    </a:lnTo>
                    <a:lnTo>
                      <a:pt x="6781" y="2366"/>
                    </a:lnTo>
                    <a:lnTo>
                      <a:pt x="6789" y="2357"/>
                    </a:lnTo>
                    <a:lnTo>
                      <a:pt x="6785" y="2343"/>
                    </a:lnTo>
                    <a:lnTo>
                      <a:pt x="6785" y="2343"/>
                    </a:lnTo>
                    <a:close/>
                    <a:moveTo>
                      <a:pt x="6686" y="2283"/>
                    </a:moveTo>
                    <a:lnTo>
                      <a:pt x="6672" y="2273"/>
                    </a:lnTo>
                    <a:lnTo>
                      <a:pt x="6676" y="2287"/>
                    </a:lnTo>
                    <a:lnTo>
                      <a:pt x="6677" y="2322"/>
                    </a:lnTo>
                    <a:lnTo>
                      <a:pt x="6691" y="2334"/>
                    </a:lnTo>
                    <a:lnTo>
                      <a:pt x="6698" y="2354"/>
                    </a:lnTo>
                    <a:lnTo>
                      <a:pt x="6687" y="2341"/>
                    </a:lnTo>
                    <a:lnTo>
                      <a:pt x="6675" y="2341"/>
                    </a:lnTo>
                    <a:lnTo>
                      <a:pt x="6672" y="2372"/>
                    </a:lnTo>
                    <a:lnTo>
                      <a:pt x="6688" y="2389"/>
                    </a:lnTo>
                    <a:lnTo>
                      <a:pt x="6705" y="2386"/>
                    </a:lnTo>
                    <a:lnTo>
                      <a:pt x="6737" y="2357"/>
                    </a:lnTo>
                    <a:lnTo>
                      <a:pt x="6743" y="2341"/>
                    </a:lnTo>
                    <a:lnTo>
                      <a:pt x="6728" y="2332"/>
                    </a:lnTo>
                    <a:lnTo>
                      <a:pt x="6716" y="2309"/>
                    </a:lnTo>
                    <a:lnTo>
                      <a:pt x="6686" y="2283"/>
                    </a:lnTo>
                    <a:lnTo>
                      <a:pt x="6686" y="2283"/>
                    </a:lnTo>
                    <a:close/>
                    <a:moveTo>
                      <a:pt x="6747" y="2294"/>
                    </a:moveTo>
                    <a:lnTo>
                      <a:pt x="6747" y="2294"/>
                    </a:lnTo>
                    <a:lnTo>
                      <a:pt x="6742" y="2298"/>
                    </a:lnTo>
                    <a:lnTo>
                      <a:pt x="6737" y="2301"/>
                    </a:lnTo>
                    <a:lnTo>
                      <a:pt x="6739" y="2318"/>
                    </a:lnTo>
                    <a:lnTo>
                      <a:pt x="6752" y="2329"/>
                    </a:lnTo>
                    <a:lnTo>
                      <a:pt x="6770" y="2326"/>
                    </a:lnTo>
                    <a:lnTo>
                      <a:pt x="6765" y="2309"/>
                    </a:lnTo>
                    <a:lnTo>
                      <a:pt x="6747" y="2294"/>
                    </a:lnTo>
                    <a:lnTo>
                      <a:pt x="6747" y="2294"/>
                    </a:lnTo>
                    <a:close/>
                    <a:moveTo>
                      <a:pt x="6700" y="2243"/>
                    </a:moveTo>
                    <a:lnTo>
                      <a:pt x="6680" y="2238"/>
                    </a:lnTo>
                    <a:lnTo>
                      <a:pt x="6677" y="2255"/>
                    </a:lnTo>
                    <a:lnTo>
                      <a:pt x="6703" y="2284"/>
                    </a:lnTo>
                    <a:lnTo>
                      <a:pt x="6724" y="2295"/>
                    </a:lnTo>
                    <a:lnTo>
                      <a:pt x="6734" y="2288"/>
                    </a:lnTo>
                    <a:lnTo>
                      <a:pt x="6705" y="2261"/>
                    </a:lnTo>
                    <a:lnTo>
                      <a:pt x="6700" y="2243"/>
                    </a:lnTo>
                    <a:lnTo>
                      <a:pt x="6700" y="2243"/>
                    </a:lnTo>
                    <a:close/>
                    <a:moveTo>
                      <a:pt x="6764" y="2218"/>
                    </a:moveTo>
                    <a:lnTo>
                      <a:pt x="6735" y="2228"/>
                    </a:lnTo>
                    <a:lnTo>
                      <a:pt x="6710" y="2250"/>
                    </a:lnTo>
                    <a:lnTo>
                      <a:pt x="6716" y="2259"/>
                    </a:lnTo>
                    <a:lnTo>
                      <a:pt x="6752" y="2279"/>
                    </a:lnTo>
                    <a:lnTo>
                      <a:pt x="6767" y="2289"/>
                    </a:lnTo>
                    <a:lnTo>
                      <a:pt x="6784" y="2267"/>
                    </a:lnTo>
                    <a:lnTo>
                      <a:pt x="6787" y="2249"/>
                    </a:lnTo>
                    <a:lnTo>
                      <a:pt x="6780" y="2244"/>
                    </a:lnTo>
                    <a:lnTo>
                      <a:pt x="6783" y="2235"/>
                    </a:lnTo>
                    <a:lnTo>
                      <a:pt x="6773" y="2219"/>
                    </a:lnTo>
                    <a:lnTo>
                      <a:pt x="6764" y="2218"/>
                    </a:lnTo>
                    <a:lnTo>
                      <a:pt x="6764" y="2218"/>
                    </a:lnTo>
                    <a:close/>
                    <a:moveTo>
                      <a:pt x="6698" y="2180"/>
                    </a:moveTo>
                    <a:lnTo>
                      <a:pt x="6688" y="2180"/>
                    </a:lnTo>
                    <a:lnTo>
                      <a:pt x="6683" y="2191"/>
                    </a:lnTo>
                    <a:lnTo>
                      <a:pt x="6698" y="2191"/>
                    </a:lnTo>
                    <a:lnTo>
                      <a:pt x="6698" y="2180"/>
                    </a:lnTo>
                    <a:lnTo>
                      <a:pt x="6698" y="2180"/>
                    </a:lnTo>
                    <a:close/>
                    <a:moveTo>
                      <a:pt x="6751" y="2131"/>
                    </a:moveTo>
                    <a:lnTo>
                      <a:pt x="6767" y="2149"/>
                    </a:lnTo>
                    <a:lnTo>
                      <a:pt x="6780" y="2150"/>
                    </a:lnTo>
                    <a:lnTo>
                      <a:pt x="6766" y="2130"/>
                    </a:lnTo>
                    <a:lnTo>
                      <a:pt x="6751" y="2131"/>
                    </a:lnTo>
                    <a:lnTo>
                      <a:pt x="6751" y="2131"/>
                    </a:lnTo>
                    <a:close/>
                    <a:moveTo>
                      <a:pt x="6745" y="2142"/>
                    </a:moveTo>
                    <a:lnTo>
                      <a:pt x="6729" y="2140"/>
                    </a:lnTo>
                    <a:lnTo>
                      <a:pt x="6714" y="2166"/>
                    </a:lnTo>
                    <a:lnTo>
                      <a:pt x="6699" y="2170"/>
                    </a:lnTo>
                    <a:lnTo>
                      <a:pt x="6716" y="2175"/>
                    </a:lnTo>
                    <a:lnTo>
                      <a:pt x="6719" y="2188"/>
                    </a:lnTo>
                    <a:lnTo>
                      <a:pt x="6735" y="2185"/>
                    </a:lnTo>
                    <a:lnTo>
                      <a:pt x="6711" y="2202"/>
                    </a:lnTo>
                    <a:lnTo>
                      <a:pt x="6716" y="2222"/>
                    </a:lnTo>
                    <a:lnTo>
                      <a:pt x="6729" y="2221"/>
                    </a:lnTo>
                    <a:lnTo>
                      <a:pt x="6752" y="2205"/>
                    </a:lnTo>
                    <a:lnTo>
                      <a:pt x="6772" y="2205"/>
                    </a:lnTo>
                    <a:lnTo>
                      <a:pt x="6780" y="2189"/>
                    </a:lnTo>
                    <a:lnTo>
                      <a:pt x="6779" y="2159"/>
                    </a:lnTo>
                    <a:lnTo>
                      <a:pt x="6766" y="2157"/>
                    </a:lnTo>
                    <a:lnTo>
                      <a:pt x="6745" y="2142"/>
                    </a:lnTo>
                    <a:lnTo>
                      <a:pt x="6745" y="2142"/>
                    </a:lnTo>
                    <a:close/>
                    <a:moveTo>
                      <a:pt x="6296" y="2411"/>
                    </a:moveTo>
                    <a:lnTo>
                      <a:pt x="6324" y="2397"/>
                    </a:lnTo>
                    <a:lnTo>
                      <a:pt x="6315" y="2392"/>
                    </a:lnTo>
                    <a:lnTo>
                      <a:pt x="6296" y="2411"/>
                    </a:lnTo>
                    <a:lnTo>
                      <a:pt x="6296" y="2411"/>
                    </a:lnTo>
                    <a:close/>
                    <a:moveTo>
                      <a:pt x="6266" y="2426"/>
                    </a:moveTo>
                    <a:lnTo>
                      <a:pt x="6309" y="2448"/>
                    </a:lnTo>
                    <a:lnTo>
                      <a:pt x="6298" y="2431"/>
                    </a:lnTo>
                    <a:lnTo>
                      <a:pt x="6266" y="2426"/>
                    </a:lnTo>
                    <a:lnTo>
                      <a:pt x="6266" y="2426"/>
                    </a:lnTo>
                    <a:close/>
                    <a:moveTo>
                      <a:pt x="6120" y="2498"/>
                    </a:moveTo>
                    <a:lnTo>
                      <a:pt x="6101" y="2505"/>
                    </a:lnTo>
                    <a:lnTo>
                      <a:pt x="6114" y="2508"/>
                    </a:lnTo>
                    <a:lnTo>
                      <a:pt x="6114" y="2508"/>
                    </a:lnTo>
                    <a:lnTo>
                      <a:pt x="6117" y="2503"/>
                    </a:lnTo>
                    <a:lnTo>
                      <a:pt x="6119" y="2499"/>
                    </a:lnTo>
                    <a:lnTo>
                      <a:pt x="6120" y="2498"/>
                    </a:lnTo>
                    <a:lnTo>
                      <a:pt x="6120" y="2498"/>
                    </a:lnTo>
                    <a:close/>
                    <a:moveTo>
                      <a:pt x="6162" y="2479"/>
                    </a:moveTo>
                    <a:lnTo>
                      <a:pt x="6118" y="2482"/>
                    </a:lnTo>
                    <a:lnTo>
                      <a:pt x="6140" y="2492"/>
                    </a:lnTo>
                    <a:lnTo>
                      <a:pt x="6158" y="2486"/>
                    </a:lnTo>
                    <a:lnTo>
                      <a:pt x="6162" y="2479"/>
                    </a:lnTo>
                    <a:lnTo>
                      <a:pt x="6162" y="2479"/>
                    </a:lnTo>
                    <a:close/>
                    <a:moveTo>
                      <a:pt x="6166" y="2603"/>
                    </a:moveTo>
                    <a:lnTo>
                      <a:pt x="6147" y="2602"/>
                    </a:lnTo>
                    <a:lnTo>
                      <a:pt x="6116" y="2622"/>
                    </a:lnTo>
                    <a:lnTo>
                      <a:pt x="6111" y="2635"/>
                    </a:lnTo>
                    <a:lnTo>
                      <a:pt x="6136" y="2630"/>
                    </a:lnTo>
                    <a:lnTo>
                      <a:pt x="6158" y="2614"/>
                    </a:lnTo>
                    <a:lnTo>
                      <a:pt x="6166" y="2603"/>
                    </a:lnTo>
                    <a:lnTo>
                      <a:pt x="6166" y="2603"/>
                    </a:lnTo>
                    <a:close/>
                    <a:moveTo>
                      <a:pt x="6220" y="2462"/>
                    </a:moveTo>
                    <a:lnTo>
                      <a:pt x="6174" y="2504"/>
                    </a:lnTo>
                    <a:lnTo>
                      <a:pt x="6172" y="2519"/>
                    </a:lnTo>
                    <a:lnTo>
                      <a:pt x="6178" y="2532"/>
                    </a:lnTo>
                    <a:lnTo>
                      <a:pt x="6159" y="2547"/>
                    </a:lnTo>
                    <a:lnTo>
                      <a:pt x="6159" y="2572"/>
                    </a:lnTo>
                    <a:lnTo>
                      <a:pt x="6184" y="2593"/>
                    </a:lnTo>
                    <a:lnTo>
                      <a:pt x="6206" y="2587"/>
                    </a:lnTo>
                    <a:lnTo>
                      <a:pt x="6245" y="2538"/>
                    </a:lnTo>
                    <a:lnTo>
                      <a:pt x="6257" y="2496"/>
                    </a:lnTo>
                    <a:lnTo>
                      <a:pt x="6251" y="2472"/>
                    </a:lnTo>
                    <a:lnTo>
                      <a:pt x="6260" y="2455"/>
                    </a:lnTo>
                    <a:lnTo>
                      <a:pt x="6257" y="2442"/>
                    </a:lnTo>
                    <a:lnTo>
                      <a:pt x="6237" y="2437"/>
                    </a:lnTo>
                    <a:lnTo>
                      <a:pt x="6221" y="2449"/>
                    </a:lnTo>
                    <a:lnTo>
                      <a:pt x="6220" y="2462"/>
                    </a:lnTo>
                    <a:lnTo>
                      <a:pt x="6220" y="2462"/>
                    </a:lnTo>
                    <a:close/>
                    <a:moveTo>
                      <a:pt x="5962" y="2294"/>
                    </a:moveTo>
                    <a:lnTo>
                      <a:pt x="5986" y="2281"/>
                    </a:lnTo>
                    <a:lnTo>
                      <a:pt x="5968" y="2272"/>
                    </a:lnTo>
                    <a:lnTo>
                      <a:pt x="5962" y="2294"/>
                    </a:lnTo>
                    <a:lnTo>
                      <a:pt x="5962" y="2294"/>
                    </a:lnTo>
                    <a:close/>
                    <a:moveTo>
                      <a:pt x="5883" y="2347"/>
                    </a:moveTo>
                    <a:lnTo>
                      <a:pt x="5865" y="2360"/>
                    </a:lnTo>
                    <a:lnTo>
                      <a:pt x="5889" y="2361"/>
                    </a:lnTo>
                    <a:lnTo>
                      <a:pt x="5883" y="2347"/>
                    </a:lnTo>
                    <a:lnTo>
                      <a:pt x="5883" y="2347"/>
                    </a:lnTo>
                    <a:close/>
                    <a:moveTo>
                      <a:pt x="5946" y="2605"/>
                    </a:moveTo>
                    <a:lnTo>
                      <a:pt x="5911" y="2623"/>
                    </a:lnTo>
                    <a:lnTo>
                      <a:pt x="5931" y="2623"/>
                    </a:lnTo>
                    <a:lnTo>
                      <a:pt x="5946" y="2605"/>
                    </a:lnTo>
                    <a:lnTo>
                      <a:pt x="5946" y="2605"/>
                    </a:lnTo>
                    <a:close/>
                    <a:moveTo>
                      <a:pt x="5889" y="2554"/>
                    </a:moveTo>
                    <a:lnTo>
                      <a:pt x="5909" y="2544"/>
                    </a:lnTo>
                    <a:lnTo>
                      <a:pt x="5931" y="2557"/>
                    </a:lnTo>
                    <a:lnTo>
                      <a:pt x="5937" y="2584"/>
                    </a:lnTo>
                    <a:lnTo>
                      <a:pt x="5912" y="2590"/>
                    </a:lnTo>
                    <a:lnTo>
                      <a:pt x="5890" y="2572"/>
                    </a:lnTo>
                    <a:lnTo>
                      <a:pt x="5889" y="2554"/>
                    </a:lnTo>
                    <a:lnTo>
                      <a:pt x="5889" y="2554"/>
                    </a:lnTo>
                    <a:close/>
                    <a:moveTo>
                      <a:pt x="5704" y="2437"/>
                    </a:moveTo>
                    <a:lnTo>
                      <a:pt x="5720" y="2425"/>
                    </a:lnTo>
                    <a:lnTo>
                      <a:pt x="5737" y="2437"/>
                    </a:lnTo>
                    <a:lnTo>
                      <a:pt x="5728" y="2451"/>
                    </a:lnTo>
                    <a:lnTo>
                      <a:pt x="5709" y="2450"/>
                    </a:lnTo>
                    <a:lnTo>
                      <a:pt x="5704" y="2437"/>
                    </a:lnTo>
                    <a:lnTo>
                      <a:pt x="5704" y="2437"/>
                    </a:lnTo>
                    <a:close/>
                    <a:moveTo>
                      <a:pt x="5743" y="2637"/>
                    </a:moveTo>
                    <a:lnTo>
                      <a:pt x="5774" y="2635"/>
                    </a:lnTo>
                    <a:lnTo>
                      <a:pt x="5788" y="2644"/>
                    </a:lnTo>
                    <a:lnTo>
                      <a:pt x="5760" y="2647"/>
                    </a:lnTo>
                    <a:lnTo>
                      <a:pt x="5743" y="2637"/>
                    </a:lnTo>
                    <a:lnTo>
                      <a:pt x="5743" y="2637"/>
                    </a:lnTo>
                    <a:close/>
                    <a:moveTo>
                      <a:pt x="5480" y="2519"/>
                    </a:moveTo>
                    <a:lnTo>
                      <a:pt x="5512" y="2497"/>
                    </a:lnTo>
                    <a:lnTo>
                      <a:pt x="5491" y="2486"/>
                    </a:lnTo>
                    <a:lnTo>
                      <a:pt x="5478" y="2499"/>
                    </a:lnTo>
                    <a:lnTo>
                      <a:pt x="5480" y="2519"/>
                    </a:lnTo>
                    <a:lnTo>
                      <a:pt x="5480" y="2519"/>
                    </a:lnTo>
                    <a:close/>
                    <a:moveTo>
                      <a:pt x="5571" y="2617"/>
                    </a:moveTo>
                    <a:lnTo>
                      <a:pt x="5621" y="2620"/>
                    </a:lnTo>
                    <a:lnTo>
                      <a:pt x="5649" y="2615"/>
                    </a:lnTo>
                    <a:lnTo>
                      <a:pt x="5649" y="2632"/>
                    </a:lnTo>
                    <a:lnTo>
                      <a:pt x="5609" y="2647"/>
                    </a:lnTo>
                    <a:lnTo>
                      <a:pt x="5575" y="2630"/>
                    </a:lnTo>
                    <a:lnTo>
                      <a:pt x="5571" y="2617"/>
                    </a:lnTo>
                    <a:lnTo>
                      <a:pt x="5571" y="2617"/>
                    </a:lnTo>
                    <a:close/>
                    <a:moveTo>
                      <a:pt x="5522" y="2630"/>
                    </a:moveTo>
                    <a:lnTo>
                      <a:pt x="5546" y="2624"/>
                    </a:lnTo>
                    <a:lnTo>
                      <a:pt x="5545" y="2643"/>
                    </a:lnTo>
                    <a:lnTo>
                      <a:pt x="5522" y="2630"/>
                    </a:lnTo>
                    <a:lnTo>
                      <a:pt x="5522" y="2630"/>
                    </a:lnTo>
                    <a:close/>
                    <a:moveTo>
                      <a:pt x="5444" y="2620"/>
                    </a:moveTo>
                    <a:lnTo>
                      <a:pt x="5467" y="2609"/>
                    </a:lnTo>
                    <a:lnTo>
                      <a:pt x="5483" y="2623"/>
                    </a:lnTo>
                    <a:lnTo>
                      <a:pt x="5463" y="2634"/>
                    </a:lnTo>
                    <a:lnTo>
                      <a:pt x="5444" y="2620"/>
                    </a:lnTo>
                    <a:lnTo>
                      <a:pt x="5444" y="2620"/>
                    </a:lnTo>
                    <a:close/>
                    <a:moveTo>
                      <a:pt x="4806" y="2981"/>
                    </a:moveTo>
                    <a:lnTo>
                      <a:pt x="4795" y="3016"/>
                    </a:lnTo>
                    <a:lnTo>
                      <a:pt x="4812" y="3029"/>
                    </a:lnTo>
                    <a:lnTo>
                      <a:pt x="4868" y="3026"/>
                    </a:lnTo>
                    <a:lnTo>
                      <a:pt x="4917" y="2994"/>
                    </a:lnTo>
                    <a:lnTo>
                      <a:pt x="4947" y="2985"/>
                    </a:lnTo>
                    <a:lnTo>
                      <a:pt x="4976" y="2987"/>
                    </a:lnTo>
                    <a:lnTo>
                      <a:pt x="5007" y="2963"/>
                    </a:lnTo>
                    <a:lnTo>
                      <a:pt x="5028" y="2931"/>
                    </a:lnTo>
                    <a:lnTo>
                      <a:pt x="5093" y="2883"/>
                    </a:lnTo>
                    <a:lnTo>
                      <a:pt x="5108" y="2863"/>
                    </a:lnTo>
                    <a:lnTo>
                      <a:pt x="5126" y="2855"/>
                    </a:lnTo>
                    <a:lnTo>
                      <a:pt x="5085" y="2817"/>
                    </a:lnTo>
                    <a:lnTo>
                      <a:pt x="5049" y="2777"/>
                    </a:lnTo>
                    <a:lnTo>
                      <a:pt x="5034" y="2784"/>
                    </a:lnTo>
                    <a:lnTo>
                      <a:pt x="5005" y="2793"/>
                    </a:lnTo>
                    <a:lnTo>
                      <a:pt x="5003" y="2837"/>
                    </a:lnTo>
                    <a:lnTo>
                      <a:pt x="4973" y="2842"/>
                    </a:lnTo>
                    <a:lnTo>
                      <a:pt x="4937" y="2861"/>
                    </a:lnTo>
                    <a:lnTo>
                      <a:pt x="4911" y="2831"/>
                    </a:lnTo>
                    <a:lnTo>
                      <a:pt x="4901" y="2840"/>
                    </a:lnTo>
                    <a:lnTo>
                      <a:pt x="4868" y="2860"/>
                    </a:lnTo>
                    <a:lnTo>
                      <a:pt x="4855" y="2896"/>
                    </a:lnTo>
                    <a:lnTo>
                      <a:pt x="4824" y="2949"/>
                    </a:lnTo>
                    <a:lnTo>
                      <a:pt x="4818" y="2963"/>
                    </a:lnTo>
                    <a:lnTo>
                      <a:pt x="4832" y="2976"/>
                    </a:lnTo>
                    <a:lnTo>
                      <a:pt x="4838" y="2990"/>
                    </a:lnTo>
                    <a:lnTo>
                      <a:pt x="4819" y="2990"/>
                    </a:lnTo>
                    <a:lnTo>
                      <a:pt x="4806" y="2981"/>
                    </a:lnTo>
                    <a:lnTo>
                      <a:pt x="4806" y="2981"/>
                    </a:lnTo>
                    <a:close/>
                    <a:moveTo>
                      <a:pt x="4771" y="3018"/>
                    </a:moveTo>
                    <a:lnTo>
                      <a:pt x="4784" y="2984"/>
                    </a:lnTo>
                    <a:lnTo>
                      <a:pt x="4771" y="2983"/>
                    </a:lnTo>
                    <a:lnTo>
                      <a:pt x="4754" y="3012"/>
                    </a:lnTo>
                    <a:lnTo>
                      <a:pt x="4771" y="3018"/>
                    </a:lnTo>
                    <a:lnTo>
                      <a:pt x="4771" y="3018"/>
                    </a:lnTo>
                    <a:close/>
                    <a:moveTo>
                      <a:pt x="4775" y="3043"/>
                    </a:moveTo>
                    <a:lnTo>
                      <a:pt x="4743" y="3057"/>
                    </a:lnTo>
                    <a:lnTo>
                      <a:pt x="4750" y="3063"/>
                    </a:lnTo>
                    <a:lnTo>
                      <a:pt x="4696" y="3089"/>
                    </a:lnTo>
                    <a:lnTo>
                      <a:pt x="4670" y="3112"/>
                    </a:lnTo>
                    <a:lnTo>
                      <a:pt x="4695" y="3121"/>
                    </a:lnTo>
                    <a:lnTo>
                      <a:pt x="4773" y="3089"/>
                    </a:lnTo>
                    <a:lnTo>
                      <a:pt x="4784" y="3062"/>
                    </a:lnTo>
                    <a:lnTo>
                      <a:pt x="4775" y="3043"/>
                    </a:lnTo>
                    <a:lnTo>
                      <a:pt x="4775" y="3043"/>
                    </a:lnTo>
                    <a:close/>
                    <a:moveTo>
                      <a:pt x="4521" y="3035"/>
                    </a:moveTo>
                    <a:lnTo>
                      <a:pt x="4540" y="3048"/>
                    </a:lnTo>
                    <a:lnTo>
                      <a:pt x="4544" y="3064"/>
                    </a:lnTo>
                    <a:lnTo>
                      <a:pt x="4521" y="3075"/>
                    </a:lnTo>
                    <a:lnTo>
                      <a:pt x="4491" y="3073"/>
                    </a:lnTo>
                    <a:lnTo>
                      <a:pt x="4507" y="3046"/>
                    </a:lnTo>
                    <a:lnTo>
                      <a:pt x="4521" y="3035"/>
                    </a:lnTo>
                    <a:lnTo>
                      <a:pt x="4521" y="3035"/>
                    </a:lnTo>
                    <a:close/>
                    <a:moveTo>
                      <a:pt x="4026" y="2852"/>
                    </a:moveTo>
                    <a:lnTo>
                      <a:pt x="4100" y="2814"/>
                    </a:lnTo>
                    <a:lnTo>
                      <a:pt x="4145" y="2849"/>
                    </a:lnTo>
                    <a:lnTo>
                      <a:pt x="4176" y="2849"/>
                    </a:lnTo>
                    <a:lnTo>
                      <a:pt x="4207" y="2833"/>
                    </a:lnTo>
                    <a:lnTo>
                      <a:pt x="4248" y="2852"/>
                    </a:lnTo>
                    <a:lnTo>
                      <a:pt x="4258" y="2883"/>
                    </a:lnTo>
                    <a:lnTo>
                      <a:pt x="4292" y="2883"/>
                    </a:lnTo>
                    <a:lnTo>
                      <a:pt x="4320" y="2926"/>
                    </a:lnTo>
                    <a:lnTo>
                      <a:pt x="4349" y="2953"/>
                    </a:lnTo>
                    <a:lnTo>
                      <a:pt x="4350" y="2976"/>
                    </a:lnTo>
                    <a:lnTo>
                      <a:pt x="4307" y="2997"/>
                    </a:lnTo>
                    <a:lnTo>
                      <a:pt x="4258" y="3002"/>
                    </a:lnTo>
                    <a:lnTo>
                      <a:pt x="4219" y="2985"/>
                    </a:lnTo>
                    <a:lnTo>
                      <a:pt x="4190" y="2945"/>
                    </a:lnTo>
                    <a:lnTo>
                      <a:pt x="4163" y="2939"/>
                    </a:lnTo>
                    <a:lnTo>
                      <a:pt x="4136" y="2906"/>
                    </a:lnTo>
                    <a:lnTo>
                      <a:pt x="4097" y="2912"/>
                    </a:lnTo>
                    <a:lnTo>
                      <a:pt x="4051" y="2902"/>
                    </a:lnTo>
                    <a:lnTo>
                      <a:pt x="4023" y="2877"/>
                    </a:lnTo>
                    <a:lnTo>
                      <a:pt x="4026" y="2852"/>
                    </a:lnTo>
                    <a:lnTo>
                      <a:pt x="4026" y="2852"/>
                    </a:lnTo>
                    <a:close/>
                    <a:moveTo>
                      <a:pt x="3496" y="2460"/>
                    </a:moveTo>
                    <a:lnTo>
                      <a:pt x="3522" y="2461"/>
                    </a:lnTo>
                    <a:lnTo>
                      <a:pt x="3530" y="2459"/>
                    </a:lnTo>
                    <a:lnTo>
                      <a:pt x="3527" y="2469"/>
                    </a:lnTo>
                    <a:lnTo>
                      <a:pt x="3502" y="2468"/>
                    </a:lnTo>
                    <a:lnTo>
                      <a:pt x="3496" y="2460"/>
                    </a:lnTo>
                    <a:lnTo>
                      <a:pt x="3496" y="2460"/>
                    </a:lnTo>
                    <a:close/>
                    <a:moveTo>
                      <a:pt x="3397" y="2408"/>
                    </a:moveTo>
                    <a:lnTo>
                      <a:pt x="3421" y="2430"/>
                    </a:lnTo>
                    <a:lnTo>
                      <a:pt x="3442" y="2406"/>
                    </a:lnTo>
                    <a:lnTo>
                      <a:pt x="3459" y="2408"/>
                    </a:lnTo>
                    <a:lnTo>
                      <a:pt x="3470" y="2408"/>
                    </a:lnTo>
                    <a:lnTo>
                      <a:pt x="3464" y="2399"/>
                    </a:lnTo>
                    <a:lnTo>
                      <a:pt x="3442" y="2390"/>
                    </a:lnTo>
                    <a:lnTo>
                      <a:pt x="3411" y="2386"/>
                    </a:lnTo>
                    <a:lnTo>
                      <a:pt x="3397" y="2398"/>
                    </a:lnTo>
                    <a:lnTo>
                      <a:pt x="3397" y="2408"/>
                    </a:lnTo>
                    <a:lnTo>
                      <a:pt x="3397" y="2408"/>
                    </a:lnTo>
                    <a:close/>
                    <a:moveTo>
                      <a:pt x="5238" y="2581"/>
                    </a:moveTo>
                    <a:lnTo>
                      <a:pt x="5275" y="2559"/>
                    </a:lnTo>
                    <a:lnTo>
                      <a:pt x="5328" y="2571"/>
                    </a:lnTo>
                    <a:lnTo>
                      <a:pt x="5347" y="2586"/>
                    </a:lnTo>
                    <a:lnTo>
                      <a:pt x="5355" y="2571"/>
                    </a:lnTo>
                    <a:lnTo>
                      <a:pt x="5379" y="2551"/>
                    </a:lnTo>
                    <a:lnTo>
                      <a:pt x="5406" y="2538"/>
                    </a:lnTo>
                    <a:lnTo>
                      <a:pt x="5399" y="2519"/>
                    </a:lnTo>
                    <a:lnTo>
                      <a:pt x="5371" y="2507"/>
                    </a:lnTo>
                    <a:lnTo>
                      <a:pt x="5345" y="2526"/>
                    </a:lnTo>
                    <a:lnTo>
                      <a:pt x="5287" y="2532"/>
                    </a:lnTo>
                    <a:lnTo>
                      <a:pt x="5269" y="2517"/>
                    </a:lnTo>
                    <a:lnTo>
                      <a:pt x="5243" y="2530"/>
                    </a:lnTo>
                    <a:lnTo>
                      <a:pt x="5230" y="2566"/>
                    </a:lnTo>
                    <a:lnTo>
                      <a:pt x="5238" y="2581"/>
                    </a:lnTo>
                    <a:lnTo>
                      <a:pt x="5238" y="2581"/>
                    </a:lnTo>
                    <a:close/>
                    <a:moveTo>
                      <a:pt x="5180" y="2627"/>
                    </a:moveTo>
                    <a:lnTo>
                      <a:pt x="5171" y="2642"/>
                    </a:lnTo>
                    <a:lnTo>
                      <a:pt x="5177" y="2650"/>
                    </a:lnTo>
                    <a:lnTo>
                      <a:pt x="5189" y="2640"/>
                    </a:lnTo>
                    <a:lnTo>
                      <a:pt x="5180" y="2627"/>
                    </a:lnTo>
                    <a:lnTo>
                      <a:pt x="5180" y="2627"/>
                    </a:lnTo>
                    <a:close/>
                    <a:moveTo>
                      <a:pt x="5026" y="2624"/>
                    </a:moveTo>
                    <a:lnTo>
                      <a:pt x="4992" y="2639"/>
                    </a:lnTo>
                    <a:lnTo>
                      <a:pt x="5005" y="2649"/>
                    </a:lnTo>
                    <a:lnTo>
                      <a:pt x="4994" y="2661"/>
                    </a:lnTo>
                    <a:lnTo>
                      <a:pt x="4997" y="2675"/>
                    </a:lnTo>
                    <a:lnTo>
                      <a:pt x="5028" y="2682"/>
                    </a:lnTo>
                    <a:lnTo>
                      <a:pt x="5086" y="2661"/>
                    </a:lnTo>
                    <a:lnTo>
                      <a:pt x="5105" y="2639"/>
                    </a:lnTo>
                    <a:lnTo>
                      <a:pt x="5088" y="2627"/>
                    </a:lnTo>
                    <a:lnTo>
                      <a:pt x="5040" y="2632"/>
                    </a:lnTo>
                    <a:lnTo>
                      <a:pt x="5026" y="2624"/>
                    </a:lnTo>
                    <a:lnTo>
                      <a:pt x="5026" y="2624"/>
                    </a:lnTo>
                    <a:close/>
                    <a:moveTo>
                      <a:pt x="4902" y="2691"/>
                    </a:moveTo>
                    <a:lnTo>
                      <a:pt x="4925" y="2690"/>
                    </a:lnTo>
                    <a:lnTo>
                      <a:pt x="4942" y="2706"/>
                    </a:lnTo>
                    <a:lnTo>
                      <a:pt x="4968" y="2670"/>
                    </a:lnTo>
                    <a:lnTo>
                      <a:pt x="4965" y="2656"/>
                    </a:lnTo>
                    <a:lnTo>
                      <a:pt x="4949" y="2671"/>
                    </a:lnTo>
                    <a:lnTo>
                      <a:pt x="4917" y="2675"/>
                    </a:lnTo>
                    <a:lnTo>
                      <a:pt x="4902" y="2691"/>
                    </a:lnTo>
                    <a:lnTo>
                      <a:pt x="4902" y="2691"/>
                    </a:lnTo>
                    <a:close/>
                    <a:moveTo>
                      <a:pt x="4796" y="2696"/>
                    </a:moveTo>
                    <a:lnTo>
                      <a:pt x="4830" y="2672"/>
                    </a:lnTo>
                    <a:lnTo>
                      <a:pt x="4822" y="2657"/>
                    </a:lnTo>
                    <a:lnTo>
                      <a:pt x="4837" y="2651"/>
                    </a:lnTo>
                    <a:lnTo>
                      <a:pt x="4862" y="2655"/>
                    </a:lnTo>
                    <a:lnTo>
                      <a:pt x="4885" y="2642"/>
                    </a:lnTo>
                    <a:lnTo>
                      <a:pt x="4897" y="2650"/>
                    </a:lnTo>
                    <a:lnTo>
                      <a:pt x="4863" y="2683"/>
                    </a:lnTo>
                    <a:lnTo>
                      <a:pt x="4846" y="2702"/>
                    </a:lnTo>
                    <a:lnTo>
                      <a:pt x="4811" y="2709"/>
                    </a:lnTo>
                    <a:lnTo>
                      <a:pt x="4796" y="2696"/>
                    </a:lnTo>
                    <a:lnTo>
                      <a:pt x="4796" y="2696"/>
                    </a:lnTo>
                    <a:close/>
                    <a:moveTo>
                      <a:pt x="4767" y="2687"/>
                    </a:moveTo>
                    <a:lnTo>
                      <a:pt x="4732" y="2694"/>
                    </a:lnTo>
                    <a:lnTo>
                      <a:pt x="4720" y="2721"/>
                    </a:lnTo>
                    <a:lnTo>
                      <a:pt x="4739" y="2700"/>
                    </a:lnTo>
                    <a:lnTo>
                      <a:pt x="4767" y="2687"/>
                    </a:lnTo>
                    <a:lnTo>
                      <a:pt x="4767" y="2687"/>
                    </a:lnTo>
                    <a:close/>
                    <a:moveTo>
                      <a:pt x="4785" y="2636"/>
                    </a:moveTo>
                    <a:lnTo>
                      <a:pt x="4763" y="2656"/>
                    </a:lnTo>
                    <a:lnTo>
                      <a:pt x="4780" y="2665"/>
                    </a:lnTo>
                    <a:lnTo>
                      <a:pt x="4791" y="2651"/>
                    </a:lnTo>
                    <a:lnTo>
                      <a:pt x="4785" y="2636"/>
                    </a:lnTo>
                    <a:lnTo>
                      <a:pt x="4785" y="2636"/>
                    </a:lnTo>
                    <a:close/>
                    <a:moveTo>
                      <a:pt x="4178" y="2708"/>
                    </a:moveTo>
                    <a:lnTo>
                      <a:pt x="4178" y="2708"/>
                    </a:lnTo>
                    <a:lnTo>
                      <a:pt x="4177" y="2706"/>
                    </a:lnTo>
                    <a:lnTo>
                      <a:pt x="4178" y="2702"/>
                    </a:lnTo>
                    <a:lnTo>
                      <a:pt x="4181" y="2692"/>
                    </a:lnTo>
                    <a:lnTo>
                      <a:pt x="4186" y="2678"/>
                    </a:lnTo>
                    <a:lnTo>
                      <a:pt x="4238" y="2649"/>
                    </a:lnTo>
                    <a:lnTo>
                      <a:pt x="4322" y="2630"/>
                    </a:lnTo>
                    <a:lnTo>
                      <a:pt x="4363" y="2651"/>
                    </a:lnTo>
                    <a:lnTo>
                      <a:pt x="4387" y="2645"/>
                    </a:lnTo>
                    <a:lnTo>
                      <a:pt x="4431" y="2656"/>
                    </a:lnTo>
                    <a:lnTo>
                      <a:pt x="4478" y="2686"/>
                    </a:lnTo>
                    <a:lnTo>
                      <a:pt x="4514" y="2671"/>
                    </a:lnTo>
                    <a:lnTo>
                      <a:pt x="4564" y="2673"/>
                    </a:lnTo>
                    <a:lnTo>
                      <a:pt x="4585" y="2691"/>
                    </a:lnTo>
                    <a:lnTo>
                      <a:pt x="4624" y="2687"/>
                    </a:lnTo>
                    <a:lnTo>
                      <a:pt x="4644" y="2663"/>
                    </a:lnTo>
                    <a:lnTo>
                      <a:pt x="4675" y="2654"/>
                    </a:lnTo>
                    <a:lnTo>
                      <a:pt x="4694" y="2624"/>
                    </a:lnTo>
                    <a:lnTo>
                      <a:pt x="4681" y="2617"/>
                    </a:lnTo>
                    <a:lnTo>
                      <a:pt x="4710" y="2597"/>
                    </a:lnTo>
                    <a:lnTo>
                      <a:pt x="4745" y="2612"/>
                    </a:lnTo>
                    <a:lnTo>
                      <a:pt x="4750" y="2643"/>
                    </a:lnTo>
                    <a:lnTo>
                      <a:pt x="4733" y="2671"/>
                    </a:lnTo>
                    <a:lnTo>
                      <a:pt x="4711" y="2681"/>
                    </a:lnTo>
                    <a:lnTo>
                      <a:pt x="4687" y="2715"/>
                    </a:lnTo>
                    <a:lnTo>
                      <a:pt x="4650" y="2719"/>
                    </a:lnTo>
                    <a:lnTo>
                      <a:pt x="4634" y="2735"/>
                    </a:lnTo>
                    <a:lnTo>
                      <a:pt x="4610" y="2727"/>
                    </a:lnTo>
                    <a:lnTo>
                      <a:pt x="4558" y="2725"/>
                    </a:lnTo>
                    <a:lnTo>
                      <a:pt x="4510" y="2747"/>
                    </a:lnTo>
                    <a:lnTo>
                      <a:pt x="4456" y="2737"/>
                    </a:lnTo>
                    <a:lnTo>
                      <a:pt x="4418" y="2754"/>
                    </a:lnTo>
                    <a:lnTo>
                      <a:pt x="4410" y="2763"/>
                    </a:lnTo>
                    <a:lnTo>
                      <a:pt x="4386" y="2762"/>
                    </a:lnTo>
                    <a:lnTo>
                      <a:pt x="4366" y="2752"/>
                    </a:lnTo>
                    <a:lnTo>
                      <a:pt x="4335" y="2764"/>
                    </a:lnTo>
                    <a:lnTo>
                      <a:pt x="4316" y="2747"/>
                    </a:lnTo>
                    <a:lnTo>
                      <a:pt x="4289" y="2744"/>
                    </a:lnTo>
                    <a:lnTo>
                      <a:pt x="4264" y="2749"/>
                    </a:lnTo>
                    <a:lnTo>
                      <a:pt x="4239" y="2741"/>
                    </a:lnTo>
                    <a:lnTo>
                      <a:pt x="4216" y="2744"/>
                    </a:lnTo>
                    <a:lnTo>
                      <a:pt x="4187" y="2737"/>
                    </a:lnTo>
                    <a:lnTo>
                      <a:pt x="4178" y="2708"/>
                    </a:lnTo>
                    <a:lnTo>
                      <a:pt x="4178" y="2708"/>
                    </a:lnTo>
                    <a:close/>
                    <a:moveTo>
                      <a:pt x="4155" y="2705"/>
                    </a:moveTo>
                    <a:lnTo>
                      <a:pt x="4143" y="2739"/>
                    </a:lnTo>
                    <a:lnTo>
                      <a:pt x="4166" y="2735"/>
                    </a:lnTo>
                    <a:lnTo>
                      <a:pt x="4170" y="2715"/>
                    </a:lnTo>
                    <a:lnTo>
                      <a:pt x="4155" y="2705"/>
                    </a:lnTo>
                    <a:lnTo>
                      <a:pt x="4155" y="2705"/>
                    </a:lnTo>
                    <a:close/>
                    <a:moveTo>
                      <a:pt x="4139" y="2687"/>
                    </a:moveTo>
                    <a:lnTo>
                      <a:pt x="4109" y="2678"/>
                    </a:lnTo>
                    <a:lnTo>
                      <a:pt x="4097" y="2717"/>
                    </a:lnTo>
                    <a:lnTo>
                      <a:pt x="4115" y="2741"/>
                    </a:lnTo>
                    <a:lnTo>
                      <a:pt x="4126" y="2700"/>
                    </a:lnTo>
                    <a:lnTo>
                      <a:pt x="4139" y="2687"/>
                    </a:lnTo>
                    <a:lnTo>
                      <a:pt x="4139" y="2687"/>
                    </a:lnTo>
                    <a:close/>
                    <a:moveTo>
                      <a:pt x="3650" y="2710"/>
                    </a:moveTo>
                    <a:lnTo>
                      <a:pt x="3645" y="2731"/>
                    </a:lnTo>
                    <a:lnTo>
                      <a:pt x="3657" y="2743"/>
                    </a:lnTo>
                    <a:lnTo>
                      <a:pt x="3647" y="2759"/>
                    </a:lnTo>
                    <a:lnTo>
                      <a:pt x="3662" y="2777"/>
                    </a:lnTo>
                    <a:lnTo>
                      <a:pt x="3693" y="2791"/>
                    </a:lnTo>
                    <a:lnTo>
                      <a:pt x="3737" y="2780"/>
                    </a:lnTo>
                    <a:lnTo>
                      <a:pt x="3762" y="2791"/>
                    </a:lnTo>
                    <a:lnTo>
                      <a:pt x="3799" y="2778"/>
                    </a:lnTo>
                    <a:lnTo>
                      <a:pt x="3813" y="2759"/>
                    </a:lnTo>
                    <a:lnTo>
                      <a:pt x="3844" y="2770"/>
                    </a:lnTo>
                    <a:lnTo>
                      <a:pt x="3881" y="2754"/>
                    </a:lnTo>
                    <a:lnTo>
                      <a:pt x="3916" y="2760"/>
                    </a:lnTo>
                    <a:lnTo>
                      <a:pt x="3953" y="2728"/>
                    </a:lnTo>
                    <a:lnTo>
                      <a:pt x="3964" y="2752"/>
                    </a:lnTo>
                    <a:lnTo>
                      <a:pt x="3996" y="2746"/>
                    </a:lnTo>
                    <a:lnTo>
                      <a:pt x="4045" y="2753"/>
                    </a:lnTo>
                    <a:lnTo>
                      <a:pt x="4022" y="2734"/>
                    </a:lnTo>
                    <a:lnTo>
                      <a:pt x="4066" y="2734"/>
                    </a:lnTo>
                    <a:lnTo>
                      <a:pt x="4070" y="2697"/>
                    </a:lnTo>
                    <a:lnTo>
                      <a:pt x="4058" y="2712"/>
                    </a:lnTo>
                    <a:lnTo>
                      <a:pt x="4048" y="2681"/>
                    </a:lnTo>
                    <a:lnTo>
                      <a:pt x="4052" y="2655"/>
                    </a:lnTo>
                    <a:lnTo>
                      <a:pt x="4016" y="2645"/>
                    </a:lnTo>
                    <a:lnTo>
                      <a:pt x="4021" y="2672"/>
                    </a:lnTo>
                    <a:lnTo>
                      <a:pt x="4003" y="2680"/>
                    </a:lnTo>
                    <a:lnTo>
                      <a:pt x="3999" y="2650"/>
                    </a:lnTo>
                    <a:lnTo>
                      <a:pt x="3965" y="2629"/>
                    </a:lnTo>
                    <a:lnTo>
                      <a:pt x="3931" y="2642"/>
                    </a:lnTo>
                    <a:lnTo>
                      <a:pt x="3899" y="2622"/>
                    </a:lnTo>
                    <a:lnTo>
                      <a:pt x="3870" y="2610"/>
                    </a:lnTo>
                    <a:lnTo>
                      <a:pt x="3829" y="2635"/>
                    </a:lnTo>
                    <a:lnTo>
                      <a:pt x="3830" y="2654"/>
                    </a:lnTo>
                    <a:lnTo>
                      <a:pt x="3899" y="2680"/>
                    </a:lnTo>
                    <a:lnTo>
                      <a:pt x="3926" y="2706"/>
                    </a:lnTo>
                    <a:lnTo>
                      <a:pt x="3880" y="2713"/>
                    </a:lnTo>
                    <a:lnTo>
                      <a:pt x="3853" y="2725"/>
                    </a:lnTo>
                    <a:lnTo>
                      <a:pt x="3812" y="2699"/>
                    </a:lnTo>
                    <a:lnTo>
                      <a:pt x="3804" y="2669"/>
                    </a:lnTo>
                    <a:lnTo>
                      <a:pt x="3780" y="2665"/>
                    </a:lnTo>
                    <a:lnTo>
                      <a:pt x="3752" y="2672"/>
                    </a:lnTo>
                    <a:lnTo>
                      <a:pt x="3721" y="2665"/>
                    </a:lnTo>
                    <a:lnTo>
                      <a:pt x="3672" y="2684"/>
                    </a:lnTo>
                    <a:lnTo>
                      <a:pt x="3672" y="2684"/>
                    </a:lnTo>
                    <a:lnTo>
                      <a:pt x="3660" y="2697"/>
                    </a:lnTo>
                    <a:lnTo>
                      <a:pt x="3652" y="2706"/>
                    </a:lnTo>
                    <a:lnTo>
                      <a:pt x="3650" y="2709"/>
                    </a:lnTo>
                    <a:lnTo>
                      <a:pt x="3650" y="2710"/>
                    </a:lnTo>
                    <a:lnTo>
                      <a:pt x="3650" y="2710"/>
                    </a:lnTo>
                    <a:close/>
                    <a:moveTo>
                      <a:pt x="3549" y="2668"/>
                    </a:moveTo>
                    <a:lnTo>
                      <a:pt x="3585" y="2643"/>
                    </a:lnTo>
                    <a:lnTo>
                      <a:pt x="3640" y="2660"/>
                    </a:lnTo>
                    <a:lnTo>
                      <a:pt x="3633" y="2700"/>
                    </a:lnTo>
                    <a:lnTo>
                      <a:pt x="3617" y="2722"/>
                    </a:lnTo>
                    <a:lnTo>
                      <a:pt x="3620" y="2751"/>
                    </a:lnTo>
                    <a:lnTo>
                      <a:pt x="3597" y="2742"/>
                    </a:lnTo>
                    <a:lnTo>
                      <a:pt x="3564" y="2755"/>
                    </a:lnTo>
                    <a:lnTo>
                      <a:pt x="3508" y="2738"/>
                    </a:lnTo>
                    <a:lnTo>
                      <a:pt x="3497" y="2723"/>
                    </a:lnTo>
                    <a:lnTo>
                      <a:pt x="3512" y="2713"/>
                    </a:lnTo>
                    <a:lnTo>
                      <a:pt x="3542" y="2715"/>
                    </a:lnTo>
                    <a:lnTo>
                      <a:pt x="3549" y="2668"/>
                    </a:lnTo>
                    <a:lnTo>
                      <a:pt x="3549" y="2668"/>
                    </a:lnTo>
                    <a:close/>
                    <a:moveTo>
                      <a:pt x="3439" y="2722"/>
                    </a:moveTo>
                    <a:lnTo>
                      <a:pt x="3456" y="2705"/>
                    </a:lnTo>
                    <a:lnTo>
                      <a:pt x="3467" y="2724"/>
                    </a:lnTo>
                    <a:lnTo>
                      <a:pt x="3449" y="2733"/>
                    </a:lnTo>
                    <a:lnTo>
                      <a:pt x="3439" y="2722"/>
                    </a:lnTo>
                    <a:lnTo>
                      <a:pt x="3439" y="2722"/>
                    </a:lnTo>
                    <a:close/>
                    <a:moveTo>
                      <a:pt x="3276" y="2617"/>
                    </a:moveTo>
                    <a:lnTo>
                      <a:pt x="3276" y="2643"/>
                    </a:lnTo>
                    <a:lnTo>
                      <a:pt x="3292" y="2665"/>
                    </a:lnTo>
                    <a:lnTo>
                      <a:pt x="3339" y="2675"/>
                    </a:lnTo>
                    <a:lnTo>
                      <a:pt x="3381" y="2706"/>
                    </a:lnTo>
                    <a:lnTo>
                      <a:pt x="3390" y="2727"/>
                    </a:lnTo>
                    <a:lnTo>
                      <a:pt x="3404" y="2705"/>
                    </a:lnTo>
                    <a:lnTo>
                      <a:pt x="3431" y="2692"/>
                    </a:lnTo>
                    <a:lnTo>
                      <a:pt x="3442" y="2680"/>
                    </a:lnTo>
                    <a:lnTo>
                      <a:pt x="3473" y="2673"/>
                    </a:lnTo>
                    <a:lnTo>
                      <a:pt x="3482" y="2654"/>
                    </a:lnTo>
                    <a:lnTo>
                      <a:pt x="3445" y="2610"/>
                    </a:lnTo>
                    <a:lnTo>
                      <a:pt x="3399" y="2599"/>
                    </a:lnTo>
                    <a:lnTo>
                      <a:pt x="3353" y="2616"/>
                    </a:lnTo>
                    <a:lnTo>
                      <a:pt x="3314" y="2606"/>
                    </a:lnTo>
                    <a:lnTo>
                      <a:pt x="3276" y="2617"/>
                    </a:lnTo>
                    <a:lnTo>
                      <a:pt x="3276" y="2617"/>
                    </a:lnTo>
                    <a:close/>
                    <a:moveTo>
                      <a:pt x="7433" y="2642"/>
                    </a:moveTo>
                    <a:lnTo>
                      <a:pt x="7447" y="2645"/>
                    </a:lnTo>
                    <a:lnTo>
                      <a:pt x="7479" y="2656"/>
                    </a:lnTo>
                    <a:lnTo>
                      <a:pt x="7489" y="2646"/>
                    </a:lnTo>
                    <a:lnTo>
                      <a:pt x="7477" y="2607"/>
                    </a:lnTo>
                    <a:lnTo>
                      <a:pt x="7464" y="2604"/>
                    </a:lnTo>
                    <a:lnTo>
                      <a:pt x="7447" y="2615"/>
                    </a:lnTo>
                    <a:lnTo>
                      <a:pt x="7433" y="2642"/>
                    </a:lnTo>
                    <a:lnTo>
                      <a:pt x="7433" y="2642"/>
                    </a:lnTo>
                    <a:close/>
                    <a:moveTo>
                      <a:pt x="7263" y="2648"/>
                    </a:moveTo>
                    <a:lnTo>
                      <a:pt x="7263" y="2648"/>
                    </a:lnTo>
                    <a:lnTo>
                      <a:pt x="7272" y="2648"/>
                    </a:lnTo>
                    <a:lnTo>
                      <a:pt x="7292" y="2646"/>
                    </a:lnTo>
                    <a:lnTo>
                      <a:pt x="7322" y="2644"/>
                    </a:lnTo>
                    <a:lnTo>
                      <a:pt x="7345" y="2639"/>
                    </a:lnTo>
                    <a:lnTo>
                      <a:pt x="7389" y="2646"/>
                    </a:lnTo>
                    <a:lnTo>
                      <a:pt x="7417" y="2632"/>
                    </a:lnTo>
                    <a:lnTo>
                      <a:pt x="7444" y="2602"/>
                    </a:lnTo>
                    <a:lnTo>
                      <a:pt x="7471" y="2594"/>
                    </a:lnTo>
                    <a:lnTo>
                      <a:pt x="7483" y="2577"/>
                    </a:lnTo>
                    <a:lnTo>
                      <a:pt x="7483" y="2559"/>
                    </a:lnTo>
                    <a:lnTo>
                      <a:pt x="7491" y="2550"/>
                    </a:lnTo>
                    <a:lnTo>
                      <a:pt x="7498" y="2522"/>
                    </a:lnTo>
                    <a:lnTo>
                      <a:pt x="7505" y="2509"/>
                    </a:lnTo>
                    <a:lnTo>
                      <a:pt x="7479" y="2489"/>
                    </a:lnTo>
                    <a:lnTo>
                      <a:pt x="7468" y="2479"/>
                    </a:lnTo>
                    <a:lnTo>
                      <a:pt x="7407" y="2477"/>
                    </a:lnTo>
                    <a:lnTo>
                      <a:pt x="7369" y="2495"/>
                    </a:lnTo>
                    <a:lnTo>
                      <a:pt x="7351" y="2544"/>
                    </a:lnTo>
                    <a:lnTo>
                      <a:pt x="7333" y="2578"/>
                    </a:lnTo>
                    <a:lnTo>
                      <a:pt x="7263" y="2648"/>
                    </a:lnTo>
                    <a:lnTo>
                      <a:pt x="7263" y="2648"/>
                    </a:lnTo>
                    <a:close/>
                    <a:moveTo>
                      <a:pt x="3015" y="2388"/>
                    </a:moveTo>
                    <a:lnTo>
                      <a:pt x="2990" y="2424"/>
                    </a:lnTo>
                    <a:lnTo>
                      <a:pt x="3025" y="2459"/>
                    </a:lnTo>
                    <a:lnTo>
                      <a:pt x="3050" y="2463"/>
                    </a:lnTo>
                    <a:lnTo>
                      <a:pt x="3072" y="2449"/>
                    </a:lnTo>
                    <a:lnTo>
                      <a:pt x="3131" y="2452"/>
                    </a:lnTo>
                    <a:lnTo>
                      <a:pt x="3162" y="2439"/>
                    </a:lnTo>
                    <a:lnTo>
                      <a:pt x="3199" y="2434"/>
                    </a:lnTo>
                    <a:lnTo>
                      <a:pt x="3214" y="2413"/>
                    </a:lnTo>
                    <a:lnTo>
                      <a:pt x="3197" y="2405"/>
                    </a:lnTo>
                    <a:lnTo>
                      <a:pt x="3152" y="2412"/>
                    </a:lnTo>
                    <a:lnTo>
                      <a:pt x="3125" y="2403"/>
                    </a:lnTo>
                    <a:lnTo>
                      <a:pt x="3033" y="2400"/>
                    </a:lnTo>
                    <a:lnTo>
                      <a:pt x="3015" y="2388"/>
                    </a:lnTo>
                    <a:lnTo>
                      <a:pt x="3015" y="2388"/>
                    </a:lnTo>
                    <a:close/>
                    <a:moveTo>
                      <a:pt x="1726" y="2332"/>
                    </a:moveTo>
                    <a:lnTo>
                      <a:pt x="1730" y="2350"/>
                    </a:lnTo>
                    <a:lnTo>
                      <a:pt x="1743" y="2348"/>
                    </a:lnTo>
                    <a:lnTo>
                      <a:pt x="1744" y="2332"/>
                    </a:lnTo>
                    <a:lnTo>
                      <a:pt x="1726" y="2332"/>
                    </a:lnTo>
                    <a:lnTo>
                      <a:pt x="1726" y="2332"/>
                    </a:lnTo>
                    <a:close/>
                    <a:moveTo>
                      <a:pt x="1752" y="2356"/>
                    </a:moveTo>
                    <a:lnTo>
                      <a:pt x="1765" y="2370"/>
                    </a:lnTo>
                    <a:lnTo>
                      <a:pt x="1791" y="2361"/>
                    </a:lnTo>
                    <a:lnTo>
                      <a:pt x="1794" y="2326"/>
                    </a:lnTo>
                    <a:lnTo>
                      <a:pt x="1830" y="2321"/>
                    </a:lnTo>
                    <a:lnTo>
                      <a:pt x="1845" y="2286"/>
                    </a:lnTo>
                    <a:lnTo>
                      <a:pt x="1843" y="2250"/>
                    </a:lnTo>
                    <a:lnTo>
                      <a:pt x="1878" y="2210"/>
                    </a:lnTo>
                    <a:lnTo>
                      <a:pt x="1894" y="2225"/>
                    </a:lnTo>
                    <a:lnTo>
                      <a:pt x="1934" y="2225"/>
                    </a:lnTo>
                    <a:lnTo>
                      <a:pt x="1988" y="2234"/>
                    </a:lnTo>
                    <a:lnTo>
                      <a:pt x="2015" y="2254"/>
                    </a:lnTo>
                    <a:lnTo>
                      <a:pt x="2028" y="2242"/>
                    </a:lnTo>
                    <a:lnTo>
                      <a:pt x="2044" y="2225"/>
                    </a:lnTo>
                    <a:lnTo>
                      <a:pt x="2097" y="2228"/>
                    </a:lnTo>
                    <a:lnTo>
                      <a:pt x="2130" y="2254"/>
                    </a:lnTo>
                    <a:lnTo>
                      <a:pt x="2191" y="2269"/>
                    </a:lnTo>
                    <a:lnTo>
                      <a:pt x="2266" y="2278"/>
                    </a:lnTo>
                    <a:lnTo>
                      <a:pt x="2285" y="2314"/>
                    </a:lnTo>
                    <a:lnTo>
                      <a:pt x="2279" y="2347"/>
                    </a:lnTo>
                    <a:lnTo>
                      <a:pt x="2294" y="2361"/>
                    </a:lnTo>
                    <a:lnTo>
                      <a:pt x="2352" y="2388"/>
                    </a:lnTo>
                    <a:lnTo>
                      <a:pt x="2455" y="2386"/>
                    </a:lnTo>
                    <a:lnTo>
                      <a:pt x="2546" y="2400"/>
                    </a:lnTo>
                    <a:lnTo>
                      <a:pt x="2624" y="2388"/>
                    </a:lnTo>
                    <a:lnTo>
                      <a:pt x="2645" y="2360"/>
                    </a:lnTo>
                    <a:lnTo>
                      <a:pt x="2655" y="2292"/>
                    </a:lnTo>
                    <a:lnTo>
                      <a:pt x="2687" y="2290"/>
                    </a:lnTo>
                    <a:lnTo>
                      <a:pt x="2729" y="2335"/>
                    </a:lnTo>
                    <a:lnTo>
                      <a:pt x="2756" y="2334"/>
                    </a:lnTo>
                    <a:lnTo>
                      <a:pt x="2787" y="2329"/>
                    </a:lnTo>
                    <a:lnTo>
                      <a:pt x="2810" y="2342"/>
                    </a:lnTo>
                    <a:lnTo>
                      <a:pt x="2846" y="2374"/>
                    </a:lnTo>
                    <a:lnTo>
                      <a:pt x="2876" y="2372"/>
                    </a:lnTo>
                    <a:lnTo>
                      <a:pt x="2901" y="2399"/>
                    </a:lnTo>
                    <a:lnTo>
                      <a:pt x="2922" y="2388"/>
                    </a:lnTo>
                    <a:lnTo>
                      <a:pt x="2969" y="2389"/>
                    </a:lnTo>
                    <a:lnTo>
                      <a:pt x="2970" y="2435"/>
                    </a:lnTo>
                    <a:lnTo>
                      <a:pt x="3003" y="2478"/>
                    </a:lnTo>
                    <a:lnTo>
                      <a:pt x="3006" y="2503"/>
                    </a:lnTo>
                    <a:lnTo>
                      <a:pt x="3028" y="2530"/>
                    </a:lnTo>
                    <a:lnTo>
                      <a:pt x="3067" y="2548"/>
                    </a:lnTo>
                    <a:lnTo>
                      <a:pt x="3104" y="2534"/>
                    </a:lnTo>
                    <a:lnTo>
                      <a:pt x="3131" y="2550"/>
                    </a:lnTo>
                    <a:lnTo>
                      <a:pt x="3159" y="2549"/>
                    </a:lnTo>
                    <a:lnTo>
                      <a:pt x="3180" y="2535"/>
                    </a:lnTo>
                    <a:lnTo>
                      <a:pt x="3208" y="2534"/>
                    </a:lnTo>
                    <a:lnTo>
                      <a:pt x="3216" y="2545"/>
                    </a:lnTo>
                    <a:lnTo>
                      <a:pt x="3246" y="2550"/>
                    </a:lnTo>
                    <a:lnTo>
                      <a:pt x="3266" y="2572"/>
                    </a:lnTo>
                    <a:lnTo>
                      <a:pt x="3254" y="2646"/>
                    </a:lnTo>
                    <a:lnTo>
                      <a:pt x="3238" y="2667"/>
                    </a:lnTo>
                    <a:lnTo>
                      <a:pt x="3256" y="2681"/>
                    </a:lnTo>
                    <a:lnTo>
                      <a:pt x="3267" y="2732"/>
                    </a:lnTo>
                    <a:lnTo>
                      <a:pt x="3246" y="2738"/>
                    </a:lnTo>
                    <a:lnTo>
                      <a:pt x="3220" y="2713"/>
                    </a:lnTo>
                    <a:lnTo>
                      <a:pt x="3182" y="2717"/>
                    </a:lnTo>
                    <a:lnTo>
                      <a:pt x="3138" y="2681"/>
                    </a:lnTo>
                    <a:lnTo>
                      <a:pt x="3103" y="2671"/>
                    </a:lnTo>
                    <a:lnTo>
                      <a:pt x="3070" y="2636"/>
                    </a:lnTo>
                    <a:lnTo>
                      <a:pt x="3045" y="2635"/>
                    </a:lnTo>
                    <a:lnTo>
                      <a:pt x="2996" y="2661"/>
                    </a:lnTo>
                    <a:lnTo>
                      <a:pt x="2945" y="2663"/>
                    </a:lnTo>
                    <a:lnTo>
                      <a:pt x="2902" y="2639"/>
                    </a:lnTo>
                    <a:lnTo>
                      <a:pt x="2854" y="2628"/>
                    </a:lnTo>
                    <a:lnTo>
                      <a:pt x="2815" y="2662"/>
                    </a:lnTo>
                    <a:lnTo>
                      <a:pt x="2771" y="2631"/>
                    </a:lnTo>
                    <a:lnTo>
                      <a:pt x="2712" y="2627"/>
                    </a:lnTo>
                    <a:lnTo>
                      <a:pt x="2676" y="2647"/>
                    </a:lnTo>
                    <a:lnTo>
                      <a:pt x="2586" y="2613"/>
                    </a:lnTo>
                    <a:lnTo>
                      <a:pt x="2503" y="2560"/>
                    </a:lnTo>
                    <a:lnTo>
                      <a:pt x="2450" y="2561"/>
                    </a:lnTo>
                    <a:lnTo>
                      <a:pt x="2409" y="2534"/>
                    </a:lnTo>
                    <a:lnTo>
                      <a:pt x="2384" y="2535"/>
                    </a:lnTo>
                    <a:lnTo>
                      <a:pt x="2362" y="2559"/>
                    </a:lnTo>
                    <a:lnTo>
                      <a:pt x="2331" y="2553"/>
                    </a:lnTo>
                    <a:lnTo>
                      <a:pt x="2305" y="2526"/>
                    </a:lnTo>
                    <a:lnTo>
                      <a:pt x="2281" y="2528"/>
                    </a:lnTo>
                    <a:lnTo>
                      <a:pt x="2250" y="2563"/>
                    </a:lnTo>
                    <a:lnTo>
                      <a:pt x="2174" y="2542"/>
                    </a:lnTo>
                    <a:lnTo>
                      <a:pt x="2122" y="2502"/>
                    </a:lnTo>
                    <a:lnTo>
                      <a:pt x="2070" y="2499"/>
                    </a:lnTo>
                    <a:lnTo>
                      <a:pt x="2046" y="2486"/>
                    </a:lnTo>
                    <a:lnTo>
                      <a:pt x="2015" y="2505"/>
                    </a:lnTo>
                    <a:lnTo>
                      <a:pt x="1974" y="2490"/>
                    </a:lnTo>
                    <a:lnTo>
                      <a:pt x="1930" y="2483"/>
                    </a:lnTo>
                    <a:lnTo>
                      <a:pt x="1914" y="2468"/>
                    </a:lnTo>
                    <a:lnTo>
                      <a:pt x="1937" y="2426"/>
                    </a:lnTo>
                    <a:lnTo>
                      <a:pt x="1952" y="2411"/>
                    </a:lnTo>
                    <a:lnTo>
                      <a:pt x="1928" y="2409"/>
                    </a:lnTo>
                    <a:lnTo>
                      <a:pt x="1908" y="2421"/>
                    </a:lnTo>
                    <a:lnTo>
                      <a:pt x="1885" y="2406"/>
                    </a:lnTo>
                    <a:lnTo>
                      <a:pt x="1869" y="2377"/>
                    </a:lnTo>
                    <a:lnTo>
                      <a:pt x="1832" y="2392"/>
                    </a:lnTo>
                    <a:lnTo>
                      <a:pt x="1763" y="2391"/>
                    </a:lnTo>
                    <a:lnTo>
                      <a:pt x="1741" y="2377"/>
                    </a:lnTo>
                    <a:lnTo>
                      <a:pt x="1740" y="2358"/>
                    </a:lnTo>
                    <a:lnTo>
                      <a:pt x="1752" y="2356"/>
                    </a:lnTo>
                    <a:lnTo>
                      <a:pt x="1752" y="2356"/>
                    </a:lnTo>
                    <a:close/>
                    <a:moveTo>
                      <a:pt x="2196" y="431"/>
                    </a:moveTo>
                    <a:lnTo>
                      <a:pt x="2230" y="464"/>
                    </a:lnTo>
                    <a:lnTo>
                      <a:pt x="2248" y="464"/>
                    </a:lnTo>
                    <a:lnTo>
                      <a:pt x="2241" y="491"/>
                    </a:lnTo>
                    <a:lnTo>
                      <a:pt x="2267" y="491"/>
                    </a:lnTo>
                    <a:lnTo>
                      <a:pt x="2281" y="443"/>
                    </a:lnTo>
                    <a:lnTo>
                      <a:pt x="2242" y="390"/>
                    </a:lnTo>
                    <a:lnTo>
                      <a:pt x="2213" y="407"/>
                    </a:lnTo>
                    <a:lnTo>
                      <a:pt x="2196" y="431"/>
                    </a:lnTo>
                    <a:lnTo>
                      <a:pt x="2196" y="431"/>
                    </a:lnTo>
                    <a:close/>
                    <a:moveTo>
                      <a:pt x="1911" y="640"/>
                    </a:moveTo>
                    <a:lnTo>
                      <a:pt x="1910" y="668"/>
                    </a:lnTo>
                    <a:lnTo>
                      <a:pt x="1929" y="659"/>
                    </a:lnTo>
                    <a:lnTo>
                      <a:pt x="1911" y="640"/>
                    </a:lnTo>
                    <a:lnTo>
                      <a:pt x="1911" y="640"/>
                    </a:lnTo>
                    <a:close/>
                    <a:moveTo>
                      <a:pt x="1910" y="569"/>
                    </a:moveTo>
                    <a:lnTo>
                      <a:pt x="1929" y="549"/>
                    </a:lnTo>
                    <a:lnTo>
                      <a:pt x="1908" y="539"/>
                    </a:lnTo>
                    <a:lnTo>
                      <a:pt x="1910" y="569"/>
                    </a:lnTo>
                    <a:lnTo>
                      <a:pt x="1910" y="569"/>
                    </a:lnTo>
                    <a:close/>
                    <a:moveTo>
                      <a:pt x="1914" y="585"/>
                    </a:moveTo>
                    <a:lnTo>
                      <a:pt x="1904" y="604"/>
                    </a:lnTo>
                    <a:lnTo>
                      <a:pt x="1927" y="607"/>
                    </a:lnTo>
                    <a:lnTo>
                      <a:pt x="1914" y="585"/>
                    </a:lnTo>
                    <a:lnTo>
                      <a:pt x="1914" y="585"/>
                    </a:lnTo>
                    <a:close/>
                    <a:moveTo>
                      <a:pt x="1807" y="617"/>
                    </a:moveTo>
                    <a:lnTo>
                      <a:pt x="1803" y="646"/>
                    </a:lnTo>
                    <a:lnTo>
                      <a:pt x="1822" y="658"/>
                    </a:lnTo>
                    <a:lnTo>
                      <a:pt x="1856" y="622"/>
                    </a:lnTo>
                    <a:lnTo>
                      <a:pt x="1828" y="611"/>
                    </a:lnTo>
                    <a:lnTo>
                      <a:pt x="1807" y="617"/>
                    </a:lnTo>
                    <a:lnTo>
                      <a:pt x="1807" y="617"/>
                    </a:lnTo>
                    <a:close/>
                    <a:moveTo>
                      <a:pt x="2355" y="1474"/>
                    </a:moveTo>
                    <a:lnTo>
                      <a:pt x="2358" y="1491"/>
                    </a:lnTo>
                    <a:lnTo>
                      <a:pt x="2384" y="1503"/>
                    </a:lnTo>
                    <a:lnTo>
                      <a:pt x="2395" y="1488"/>
                    </a:lnTo>
                    <a:lnTo>
                      <a:pt x="2381" y="1473"/>
                    </a:lnTo>
                    <a:lnTo>
                      <a:pt x="2355" y="1474"/>
                    </a:lnTo>
                    <a:lnTo>
                      <a:pt x="2355" y="1474"/>
                    </a:lnTo>
                    <a:close/>
                    <a:moveTo>
                      <a:pt x="2132" y="1633"/>
                    </a:moveTo>
                    <a:lnTo>
                      <a:pt x="2145" y="1663"/>
                    </a:lnTo>
                    <a:lnTo>
                      <a:pt x="2142" y="1679"/>
                    </a:lnTo>
                    <a:lnTo>
                      <a:pt x="2108" y="1688"/>
                    </a:lnTo>
                    <a:lnTo>
                      <a:pt x="2096" y="1705"/>
                    </a:lnTo>
                    <a:lnTo>
                      <a:pt x="2123" y="1706"/>
                    </a:lnTo>
                    <a:lnTo>
                      <a:pt x="2122" y="1695"/>
                    </a:lnTo>
                    <a:lnTo>
                      <a:pt x="2145" y="1684"/>
                    </a:lnTo>
                    <a:lnTo>
                      <a:pt x="2145" y="1732"/>
                    </a:lnTo>
                    <a:lnTo>
                      <a:pt x="2170" y="1759"/>
                    </a:lnTo>
                    <a:lnTo>
                      <a:pt x="2199" y="1713"/>
                    </a:lnTo>
                    <a:lnTo>
                      <a:pt x="2216" y="1741"/>
                    </a:lnTo>
                    <a:lnTo>
                      <a:pt x="2243" y="1746"/>
                    </a:lnTo>
                    <a:lnTo>
                      <a:pt x="2253" y="1722"/>
                    </a:lnTo>
                    <a:lnTo>
                      <a:pt x="2279" y="1709"/>
                    </a:lnTo>
                    <a:lnTo>
                      <a:pt x="2264" y="1675"/>
                    </a:lnTo>
                    <a:lnTo>
                      <a:pt x="2206" y="1638"/>
                    </a:lnTo>
                    <a:lnTo>
                      <a:pt x="2150" y="1628"/>
                    </a:lnTo>
                    <a:lnTo>
                      <a:pt x="2132" y="1633"/>
                    </a:lnTo>
                    <a:lnTo>
                      <a:pt x="2132" y="1633"/>
                    </a:lnTo>
                    <a:close/>
                    <a:moveTo>
                      <a:pt x="2021" y="1698"/>
                    </a:moveTo>
                    <a:lnTo>
                      <a:pt x="2016" y="1727"/>
                    </a:lnTo>
                    <a:lnTo>
                      <a:pt x="2037" y="1708"/>
                    </a:lnTo>
                    <a:lnTo>
                      <a:pt x="2021" y="1698"/>
                    </a:lnTo>
                    <a:lnTo>
                      <a:pt x="2021" y="1698"/>
                    </a:lnTo>
                    <a:close/>
                    <a:moveTo>
                      <a:pt x="1776" y="1479"/>
                    </a:moveTo>
                    <a:lnTo>
                      <a:pt x="1775" y="1507"/>
                    </a:lnTo>
                    <a:lnTo>
                      <a:pt x="1743" y="1531"/>
                    </a:lnTo>
                    <a:lnTo>
                      <a:pt x="1764" y="1559"/>
                    </a:lnTo>
                    <a:lnTo>
                      <a:pt x="1826" y="1563"/>
                    </a:lnTo>
                    <a:lnTo>
                      <a:pt x="1842" y="1580"/>
                    </a:lnTo>
                    <a:lnTo>
                      <a:pt x="1844" y="1614"/>
                    </a:lnTo>
                    <a:lnTo>
                      <a:pt x="1863" y="1626"/>
                    </a:lnTo>
                    <a:lnTo>
                      <a:pt x="1873" y="1672"/>
                    </a:lnTo>
                    <a:lnTo>
                      <a:pt x="1912" y="1697"/>
                    </a:lnTo>
                    <a:lnTo>
                      <a:pt x="1946" y="1693"/>
                    </a:lnTo>
                    <a:lnTo>
                      <a:pt x="1957" y="1727"/>
                    </a:lnTo>
                    <a:lnTo>
                      <a:pt x="1973" y="1740"/>
                    </a:lnTo>
                    <a:lnTo>
                      <a:pt x="1990" y="1715"/>
                    </a:lnTo>
                    <a:lnTo>
                      <a:pt x="1979" y="1680"/>
                    </a:lnTo>
                    <a:lnTo>
                      <a:pt x="1997" y="1638"/>
                    </a:lnTo>
                    <a:lnTo>
                      <a:pt x="1940" y="1625"/>
                    </a:lnTo>
                    <a:lnTo>
                      <a:pt x="1904" y="1585"/>
                    </a:lnTo>
                    <a:lnTo>
                      <a:pt x="1891" y="1508"/>
                    </a:lnTo>
                    <a:lnTo>
                      <a:pt x="1876" y="1495"/>
                    </a:lnTo>
                    <a:lnTo>
                      <a:pt x="1872" y="1466"/>
                    </a:lnTo>
                    <a:lnTo>
                      <a:pt x="1848" y="1454"/>
                    </a:lnTo>
                    <a:lnTo>
                      <a:pt x="1826" y="1454"/>
                    </a:lnTo>
                    <a:lnTo>
                      <a:pt x="1829" y="1485"/>
                    </a:lnTo>
                    <a:lnTo>
                      <a:pt x="1841" y="1507"/>
                    </a:lnTo>
                    <a:lnTo>
                      <a:pt x="1808" y="1495"/>
                    </a:lnTo>
                    <a:lnTo>
                      <a:pt x="1787" y="1472"/>
                    </a:lnTo>
                    <a:lnTo>
                      <a:pt x="1776" y="1479"/>
                    </a:lnTo>
                    <a:lnTo>
                      <a:pt x="1776" y="1479"/>
                    </a:lnTo>
                    <a:close/>
                    <a:moveTo>
                      <a:pt x="1611" y="1268"/>
                    </a:moveTo>
                    <a:lnTo>
                      <a:pt x="1594" y="1291"/>
                    </a:lnTo>
                    <a:lnTo>
                      <a:pt x="1621" y="1318"/>
                    </a:lnTo>
                    <a:lnTo>
                      <a:pt x="1651" y="1300"/>
                    </a:lnTo>
                    <a:lnTo>
                      <a:pt x="1640" y="1268"/>
                    </a:lnTo>
                    <a:lnTo>
                      <a:pt x="1611" y="1268"/>
                    </a:lnTo>
                    <a:lnTo>
                      <a:pt x="1611" y="1268"/>
                    </a:lnTo>
                    <a:close/>
                    <a:moveTo>
                      <a:pt x="1638" y="1194"/>
                    </a:moveTo>
                    <a:lnTo>
                      <a:pt x="1619" y="1227"/>
                    </a:lnTo>
                    <a:lnTo>
                      <a:pt x="1637" y="1249"/>
                    </a:lnTo>
                    <a:lnTo>
                      <a:pt x="1665" y="1239"/>
                    </a:lnTo>
                    <a:lnTo>
                      <a:pt x="1704" y="1260"/>
                    </a:lnTo>
                    <a:lnTo>
                      <a:pt x="1718" y="1249"/>
                    </a:lnTo>
                    <a:lnTo>
                      <a:pt x="1666" y="1200"/>
                    </a:lnTo>
                    <a:lnTo>
                      <a:pt x="1638" y="1194"/>
                    </a:lnTo>
                    <a:lnTo>
                      <a:pt x="1638" y="1194"/>
                    </a:lnTo>
                    <a:close/>
                    <a:moveTo>
                      <a:pt x="1296" y="965"/>
                    </a:moveTo>
                    <a:lnTo>
                      <a:pt x="1271" y="1007"/>
                    </a:lnTo>
                    <a:lnTo>
                      <a:pt x="1277" y="1040"/>
                    </a:lnTo>
                    <a:lnTo>
                      <a:pt x="1336" y="1046"/>
                    </a:lnTo>
                    <a:lnTo>
                      <a:pt x="1376" y="1067"/>
                    </a:lnTo>
                    <a:lnTo>
                      <a:pt x="1389" y="1055"/>
                    </a:lnTo>
                    <a:lnTo>
                      <a:pt x="1378" y="1006"/>
                    </a:lnTo>
                    <a:lnTo>
                      <a:pt x="1340" y="973"/>
                    </a:lnTo>
                    <a:lnTo>
                      <a:pt x="1296" y="965"/>
                    </a:lnTo>
                    <a:lnTo>
                      <a:pt x="1296" y="965"/>
                    </a:lnTo>
                    <a:close/>
                    <a:moveTo>
                      <a:pt x="1199" y="913"/>
                    </a:moveTo>
                    <a:lnTo>
                      <a:pt x="1218" y="911"/>
                    </a:lnTo>
                    <a:lnTo>
                      <a:pt x="1262" y="927"/>
                    </a:lnTo>
                    <a:lnTo>
                      <a:pt x="1280" y="953"/>
                    </a:lnTo>
                    <a:lnTo>
                      <a:pt x="1259" y="991"/>
                    </a:lnTo>
                    <a:lnTo>
                      <a:pt x="1242" y="975"/>
                    </a:lnTo>
                    <a:lnTo>
                      <a:pt x="1199" y="913"/>
                    </a:lnTo>
                    <a:lnTo>
                      <a:pt x="1199" y="913"/>
                    </a:lnTo>
                    <a:close/>
                    <a:moveTo>
                      <a:pt x="1081" y="828"/>
                    </a:moveTo>
                    <a:lnTo>
                      <a:pt x="1099" y="880"/>
                    </a:lnTo>
                    <a:lnTo>
                      <a:pt x="1130" y="876"/>
                    </a:lnTo>
                    <a:lnTo>
                      <a:pt x="1162" y="840"/>
                    </a:lnTo>
                    <a:lnTo>
                      <a:pt x="1131" y="805"/>
                    </a:lnTo>
                    <a:lnTo>
                      <a:pt x="1111" y="823"/>
                    </a:lnTo>
                    <a:lnTo>
                      <a:pt x="1081" y="828"/>
                    </a:lnTo>
                    <a:lnTo>
                      <a:pt x="1081" y="828"/>
                    </a:lnTo>
                    <a:close/>
                    <a:moveTo>
                      <a:pt x="1200" y="2111"/>
                    </a:moveTo>
                    <a:lnTo>
                      <a:pt x="1243" y="2142"/>
                    </a:lnTo>
                    <a:lnTo>
                      <a:pt x="1242" y="2118"/>
                    </a:lnTo>
                    <a:lnTo>
                      <a:pt x="1221" y="2102"/>
                    </a:lnTo>
                    <a:lnTo>
                      <a:pt x="1200" y="2111"/>
                    </a:lnTo>
                    <a:lnTo>
                      <a:pt x="1200" y="2111"/>
                    </a:lnTo>
                    <a:close/>
                    <a:moveTo>
                      <a:pt x="884" y="1680"/>
                    </a:moveTo>
                    <a:lnTo>
                      <a:pt x="861" y="1711"/>
                    </a:lnTo>
                    <a:lnTo>
                      <a:pt x="924" y="1769"/>
                    </a:lnTo>
                    <a:lnTo>
                      <a:pt x="917" y="1736"/>
                    </a:lnTo>
                    <a:lnTo>
                      <a:pt x="920" y="1707"/>
                    </a:lnTo>
                    <a:lnTo>
                      <a:pt x="884" y="1680"/>
                    </a:lnTo>
                    <a:lnTo>
                      <a:pt x="884" y="1680"/>
                    </a:lnTo>
                    <a:close/>
                    <a:moveTo>
                      <a:pt x="833" y="1647"/>
                    </a:moveTo>
                    <a:lnTo>
                      <a:pt x="864" y="1660"/>
                    </a:lnTo>
                    <a:lnTo>
                      <a:pt x="837" y="1684"/>
                    </a:lnTo>
                    <a:lnTo>
                      <a:pt x="833" y="1647"/>
                    </a:lnTo>
                    <a:lnTo>
                      <a:pt x="833" y="1647"/>
                    </a:lnTo>
                    <a:close/>
                    <a:moveTo>
                      <a:pt x="770" y="1539"/>
                    </a:moveTo>
                    <a:lnTo>
                      <a:pt x="753" y="1558"/>
                    </a:lnTo>
                    <a:lnTo>
                      <a:pt x="773" y="1584"/>
                    </a:lnTo>
                    <a:lnTo>
                      <a:pt x="811" y="1596"/>
                    </a:lnTo>
                    <a:lnTo>
                      <a:pt x="770" y="1539"/>
                    </a:lnTo>
                    <a:lnTo>
                      <a:pt x="770" y="1539"/>
                    </a:lnTo>
                    <a:close/>
                    <a:moveTo>
                      <a:pt x="584" y="1382"/>
                    </a:moveTo>
                    <a:lnTo>
                      <a:pt x="584" y="1410"/>
                    </a:lnTo>
                    <a:lnTo>
                      <a:pt x="621" y="1423"/>
                    </a:lnTo>
                    <a:lnTo>
                      <a:pt x="665" y="1490"/>
                    </a:lnTo>
                    <a:lnTo>
                      <a:pt x="708" y="1504"/>
                    </a:lnTo>
                    <a:lnTo>
                      <a:pt x="708" y="1440"/>
                    </a:lnTo>
                    <a:lnTo>
                      <a:pt x="658" y="1367"/>
                    </a:lnTo>
                    <a:lnTo>
                      <a:pt x="620" y="1355"/>
                    </a:lnTo>
                    <a:lnTo>
                      <a:pt x="584" y="1382"/>
                    </a:lnTo>
                    <a:lnTo>
                      <a:pt x="584" y="1382"/>
                    </a:lnTo>
                    <a:close/>
                    <a:moveTo>
                      <a:pt x="561" y="1256"/>
                    </a:moveTo>
                    <a:lnTo>
                      <a:pt x="544" y="1293"/>
                    </a:lnTo>
                    <a:lnTo>
                      <a:pt x="564" y="1317"/>
                    </a:lnTo>
                    <a:lnTo>
                      <a:pt x="589" y="1292"/>
                    </a:lnTo>
                    <a:lnTo>
                      <a:pt x="588" y="1267"/>
                    </a:lnTo>
                    <a:lnTo>
                      <a:pt x="561" y="1256"/>
                    </a:lnTo>
                    <a:lnTo>
                      <a:pt x="561" y="1256"/>
                    </a:lnTo>
                    <a:close/>
                    <a:moveTo>
                      <a:pt x="585" y="1162"/>
                    </a:moveTo>
                    <a:lnTo>
                      <a:pt x="625" y="1163"/>
                    </a:lnTo>
                    <a:lnTo>
                      <a:pt x="639" y="1174"/>
                    </a:lnTo>
                    <a:lnTo>
                      <a:pt x="643" y="1152"/>
                    </a:lnTo>
                    <a:lnTo>
                      <a:pt x="603" y="1138"/>
                    </a:lnTo>
                    <a:lnTo>
                      <a:pt x="585" y="1162"/>
                    </a:lnTo>
                    <a:lnTo>
                      <a:pt x="585" y="1162"/>
                    </a:lnTo>
                    <a:close/>
                    <a:moveTo>
                      <a:pt x="339" y="932"/>
                    </a:moveTo>
                    <a:lnTo>
                      <a:pt x="373" y="931"/>
                    </a:lnTo>
                    <a:lnTo>
                      <a:pt x="389" y="913"/>
                    </a:lnTo>
                    <a:lnTo>
                      <a:pt x="412" y="921"/>
                    </a:lnTo>
                    <a:lnTo>
                      <a:pt x="437" y="969"/>
                    </a:lnTo>
                    <a:lnTo>
                      <a:pt x="477" y="1000"/>
                    </a:lnTo>
                    <a:lnTo>
                      <a:pt x="466" y="1025"/>
                    </a:lnTo>
                    <a:lnTo>
                      <a:pt x="459" y="1069"/>
                    </a:lnTo>
                    <a:lnTo>
                      <a:pt x="444" y="1076"/>
                    </a:lnTo>
                    <a:lnTo>
                      <a:pt x="412" y="1016"/>
                    </a:lnTo>
                    <a:lnTo>
                      <a:pt x="387" y="1010"/>
                    </a:lnTo>
                    <a:lnTo>
                      <a:pt x="379" y="972"/>
                    </a:lnTo>
                    <a:lnTo>
                      <a:pt x="339" y="932"/>
                    </a:lnTo>
                    <a:lnTo>
                      <a:pt x="339" y="932"/>
                    </a:lnTo>
                    <a:close/>
                    <a:moveTo>
                      <a:pt x="338" y="802"/>
                    </a:moveTo>
                    <a:lnTo>
                      <a:pt x="378" y="815"/>
                    </a:lnTo>
                    <a:lnTo>
                      <a:pt x="363" y="793"/>
                    </a:lnTo>
                    <a:lnTo>
                      <a:pt x="338" y="802"/>
                    </a:lnTo>
                    <a:lnTo>
                      <a:pt x="338" y="802"/>
                    </a:lnTo>
                    <a:close/>
                    <a:moveTo>
                      <a:pt x="105" y="651"/>
                    </a:moveTo>
                    <a:lnTo>
                      <a:pt x="91" y="666"/>
                    </a:lnTo>
                    <a:lnTo>
                      <a:pt x="81" y="687"/>
                    </a:lnTo>
                    <a:lnTo>
                      <a:pt x="114" y="707"/>
                    </a:lnTo>
                    <a:lnTo>
                      <a:pt x="154" y="702"/>
                    </a:lnTo>
                    <a:lnTo>
                      <a:pt x="130" y="670"/>
                    </a:lnTo>
                    <a:lnTo>
                      <a:pt x="105" y="651"/>
                    </a:lnTo>
                    <a:lnTo>
                      <a:pt x="105" y="651"/>
                    </a:lnTo>
                    <a:close/>
                    <a:moveTo>
                      <a:pt x="7" y="170"/>
                    </a:moveTo>
                    <a:lnTo>
                      <a:pt x="0" y="189"/>
                    </a:lnTo>
                    <a:lnTo>
                      <a:pt x="8" y="239"/>
                    </a:lnTo>
                    <a:lnTo>
                      <a:pt x="51" y="332"/>
                    </a:lnTo>
                    <a:lnTo>
                      <a:pt x="78" y="344"/>
                    </a:lnTo>
                    <a:lnTo>
                      <a:pt x="152" y="425"/>
                    </a:lnTo>
                    <a:lnTo>
                      <a:pt x="175" y="425"/>
                    </a:lnTo>
                    <a:lnTo>
                      <a:pt x="220" y="483"/>
                    </a:lnTo>
                    <a:lnTo>
                      <a:pt x="247" y="492"/>
                    </a:lnTo>
                    <a:lnTo>
                      <a:pt x="268" y="484"/>
                    </a:lnTo>
                    <a:lnTo>
                      <a:pt x="324" y="530"/>
                    </a:lnTo>
                    <a:lnTo>
                      <a:pt x="384" y="627"/>
                    </a:lnTo>
                    <a:lnTo>
                      <a:pt x="445" y="684"/>
                    </a:lnTo>
                    <a:lnTo>
                      <a:pt x="462" y="684"/>
                    </a:lnTo>
                    <a:lnTo>
                      <a:pt x="462" y="730"/>
                    </a:lnTo>
                    <a:lnTo>
                      <a:pt x="478" y="743"/>
                    </a:lnTo>
                    <a:lnTo>
                      <a:pt x="484" y="786"/>
                    </a:lnTo>
                    <a:lnTo>
                      <a:pt x="505" y="807"/>
                    </a:lnTo>
                    <a:lnTo>
                      <a:pt x="541" y="806"/>
                    </a:lnTo>
                    <a:lnTo>
                      <a:pt x="588" y="863"/>
                    </a:lnTo>
                    <a:lnTo>
                      <a:pt x="610" y="877"/>
                    </a:lnTo>
                    <a:lnTo>
                      <a:pt x="631" y="874"/>
                    </a:lnTo>
                    <a:lnTo>
                      <a:pt x="637" y="892"/>
                    </a:lnTo>
                    <a:lnTo>
                      <a:pt x="624" y="916"/>
                    </a:lnTo>
                    <a:lnTo>
                      <a:pt x="645" y="940"/>
                    </a:lnTo>
                    <a:lnTo>
                      <a:pt x="662" y="984"/>
                    </a:lnTo>
                    <a:lnTo>
                      <a:pt x="661" y="994"/>
                    </a:lnTo>
                    <a:lnTo>
                      <a:pt x="695" y="1085"/>
                    </a:lnTo>
                    <a:lnTo>
                      <a:pt x="711" y="1135"/>
                    </a:lnTo>
                    <a:lnTo>
                      <a:pt x="755" y="1148"/>
                    </a:lnTo>
                    <a:lnTo>
                      <a:pt x="806" y="1183"/>
                    </a:lnTo>
                    <a:lnTo>
                      <a:pt x="806" y="1213"/>
                    </a:lnTo>
                    <a:lnTo>
                      <a:pt x="848" y="1287"/>
                    </a:lnTo>
                    <a:lnTo>
                      <a:pt x="887" y="1317"/>
                    </a:lnTo>
                    <a:lnTo>
                      <a:pt x="895" y="1400"/>
                    </a:lnTo>
                    <a:lnTo>
                      <a:pt x="959" y="1518"/>
                    </a:lnTo>
                    <a:lnTo>
                      <a:pt x="955" y="1566"/>
                    </a:lnTo>
                    <a:lnTo>
                      <a:pt x="971" y="1610"/>
                    </a:lnTo>
                    <a:lnTo>
                      <a:pt x="1033" y="1657"/>
                    </a:lnTo>
                    <a:lnTo>
                      <a:pt x="1095" y="1734"/>
                    </a:lnTo>
                    <a:lnTo>
                      <a:pt x="1113" y="1776"/>
                    </a:lnTo>
                    <a:lnTo>
                      <a:pt x="1161" y="1786"/>
                    </a:lnTo>
                    <a:lnTo>
                      <a:pt x="1179" y="1806"/>
                    </a:lnTo>
                    <a:lnTo>
                      <a:pt x="1220" y="1833"/>
                    </a:lnTo>
                    <a:lnTo>
                      <a:pt x="1226" y="1882"/>
                    </a:lnTo>
                    <a:lnTo>
                      <a:pt x="1263" y="1906"/>
                    </a:lnTo>
                    <a:lnTo>
                      <a:pt x="1308" y="1955"/>
                    </a:lnTo>
                    <a:lnTo>
                      <a:pt x="1384" y="2003"/>
                    </a:lnTo>
                    <a:lnTo>
                      <a:pt x="1402" y="2040"/>
                    </a:lnTo>
                    <a:lnTo>
                      <a:pt x="1451" y="2054"/>
                    </a:lnTo>
                    <a:lnTo>
                      <a:pt x="1552" y="2142"/>
                    </a:lnTo>
                    <a:lnTo>
                      <a:pt x="1561" y="2178"/>
                    </a:lnTo>
                    <a:lnTo>
                      <a:pt x="1582" y="2188"/>
                    </a:lnTo>
                    <a:lnTo>
                      <a:pt x="1606" y="2227"/>
                    </a:lnTo>
                    <a:lnTo>
                      <a:pt x="1618" y="2213"/>
                    </a:lnTo>
                    <a:lnTo>
                      <a:pt x="1618" y="2179"/>
                    </a:lnTo>
                    <a:lnTo>
                      <a:pt x="1608" y="2163"/>
                    </a:lnTo>
                    <a:lnTo>
                      <a:pt x="1608" y="2144"/>
                    </a:lnTo>
                    <a:lnTo>
                      <a:pt x="1639" y="2150"/>
                    </a:lnTo>
                    <a:lnTo>
                      <a:pt x="1706" y="2212"/>
                    </a:lnTo>
                    <a:lnTo>
                      <a:pt x="1719" y="2201"/>
                    </a:lnTo>
                    <a:lnTo>
                      <a:pt x="1720" y="2156"/>
                    </a:lnTo>
                    <a:lnTo>
                      <a:pt x="1735" y="2133"/>
                    </a:lnTo>
                    <a:lnTo>
                      <a:pt x="1762" y="2139"/>
                    </a:lnTo>
                    <a:lnTo>
                      <a:pt x="1793" y="2187"/>
                    </a:lnTo>
                    <a:lnTo>
                      <a:pt x="1813" y="2195"/>
                    </a:lnTo>
                    <a:lnTo>
                      <a:pt x="1836" y="2172"/>
                    </a:lnTo>
                    <a:lnTo>
                      <a:pt x="1833" y="2096"/>
                    </a:lnTo>
                    <a:lnTo>
                      <a:pt x="1850" y="2002"/>
                    </a:lnTo>
                    <a:lnTo>
                      <a:pt x="1831" y="1940"/>
                    </a:lnTo>
                    <a:lnTo>
                      <a:pt x="1860" y="1872"/>
                    </a:lnTo>
                    <a:lnTo>
                      <a:pt x="1845" y="1845"/>
                    </a:lnTo>
                    <a:lnTo>
                      <a:pt x="1848" y="1791"/>
                    </a:lnTo>
                    <a:lnTo>
                      <a:pt x="1878" y="1777"/>
                    </a:lnTo>
                    <a:lnTo>
                      <a:pt x="1892" y="1752"/>
                    </a:lnTo>
                    <a:lnTo>
                      <a:pt x="1887" y="1721"/>
                    </a:lnTo>
                    <a:lnTo>
                      <a:pt x="1861" y="1708"/>
                    </a:lnTo>
                    <a:lnTo>
                      <a:pt x="1830" y="1684"/>
                    </a:lnTo>
                    <a:lnTo>
                      <a:pt x="1817" y="1644"/>
                    </a:lnTo>
                    <a:lnTo>
                      <a:pt x="1796" y="1633"/>
                    </a:lnTo>
                    <a:lnTo>
                      <a:pt x="1786" y="1606"/>
                    </a:lnTo>
                    <a:lnTo>
                      <a:pt x="1754" y="1592"/>
                    </a:lnTo>
                    <a:lnTo>
                      <a:pt x="1702" y="1598"/>
                    </a:lnTo>
                    <a:lnTo>
                      <a:pt x="1669" y="1594"/>
                    </a:lnTo>
                    <a:lnTo>
                      <a:pt x="1664" y="1543"/>
                    </a:lnTo>
                    <a:lnTo>
                      <a:pt x="1639" y="1510"/>
                    </a:lnTo>
                    <a:lnTo>
                      <a:pt x="1617" y="1523"/>
                    </a:lnTo>
                    <a:lnTo>
                      <a:pt x="1633" y="1490"/>
                    </a:lnTo>
                    <a:lnTo>
                      <a:pt x="1619" y="1453"/>
                    </a:lnTo>
                    <a:lnTo>
                      <a:pt x="1614" y="1369"/>
                    </a:lnTo>
                    <a:lnTo>
                      <a:pt x="1574" y="1385"/>
                    </a:lnTo>
                    <a:lnTo>
                      <a:pt x="1557" y="1369"/>
                    </a:lnTo>
                    <a:lnTo>
                      <a:pt x="1490" y="1368"/>
                    </a:lnTo>
                    <a:lnTo>
                      <a:pt x="1432" y="1329"/>
                    </a:lnTo>
                    <a:lnTo>
                      <a:pt x="1433" y="1300"/>
                    </a:lnTo>
                    <a:lnTo>
                      <a:pt x="1467" y="1284"/>
                    </a:lnTo>
                    <a:lnTo>
                      <a:pt x="1507" y="1262"/>
                    </a:lnTo>
                    <a:lnTo>
                      <a:pt x="1482" y="1249"/>
                    </a:lnTo>
                    <a:lnTo>
                      <a:pt x="1445" y="1254"/>
                    </a:lnTo>
                    <a:lnTo>
                      <a:pt x="1424" y="1246"/>
                    </a:lnTo>
                    <a:lnTo>
                      <a:pt x="1387" y="1259"/>
                    </a:lnTo>
                    <a:lnTo>
                      <a:pt x="1414" y="1235"/>
                    </a:lnTo>
                    <a:lnTo>
                      <a:pt x="1454" y="1205"/>
                    </a:lnTo>
                    <a:lnTo>
                      <a:pt x="1505" y="1197"/>
                    </a:lnTo>
                    <a:lnTo>
                      <a:pt x="1495" y="1161"/>
                    </a:lnTo>
                    <a:lnTo>
                      <a:pt x="1443" y="1104"/>
                    </a:lnTo>
                    <a:lnTo>
                      <a:pt x="1413" y="1100"/>
                    </a:lnTo>
                    <a:lnTo>
                      <a:pt x="1373" y="1126"/>
                    </a:lnTo>
                    <a:lnTo>
                      <a:pt x="1338" y="1148"/>
                    </a:lnTo>
                    <a:lnTo>
                      <a:pt x="1295" y="1150"/>
                    </a:lnTo>
                    <a:lnTo>
                      <a:pt x="1319" y="1146"/>
                    </a:lnTo>
                    <a:lnTo>
                      <a:pt x="1335" y="1131"/>
                    </a:lnTo>
                    <a:lnTo>
                      <a:pt x="1351" y="1126"/>
                    </a:lnTo>
                    <a:lnTo>
                      <a:pt x="1368" y="1103"/>
                    </a:lnTo>
                    <a:lnTo>
                      <a:pt x="1359" y="1081"/>
                    </a:lnTo>
                    <a:lnTo>
                      <a:pt x="1321" y="1063"/>
                    </a:lnTo>
                    <a:lnTo>
                      <a:pt x="1261" y="1065"/>
                    </a:lnTo>
                    <a:lnTo>
                      <a:pt x="1219" y="1029"/>
                    </a:lnTo>
                    <a:lnTo>
                      <a:pt x="1219" y="1006"/>
                    </a:lnTo>
                    <a:lnTo>
                      <a:pt x="1212" y="962"/>
                    </a:lnTo>
                    <a:lnTo>
                      <a:pt x="1142" y="891"/>
                    </a:lnTo>
                    <a:lnTo>
                      <a:pt x="1118" y="886"/>
                    </a:lnTo>
                    <a:lnTo>
                      <a:pt x="1095" y="893"/>
                    </a:lnTo>
                    <a:lnTo>
                      <a:pt x="1068" y="871"/>
                    </a:lnTo>
                    <a:lnTo>
                      <a:pt x="1059" y="808"/>
                    </a:lnTo>
                    <a:lnTo>
                      <a:pt x="1010" y="758"/>
                    </a:lnTo>
                    <a:lnTo>
                      <a:pt x="946" y="723"/>
                    </a:lnTo>
                    <a:lnTo>
                      <a:pt x="905" y="720"/>
                    </a:lnTo>
                    <a:lnTo>
                      <a:pt x="897" y="737"/>
                    </a:lnTo>
                    <a:lnTo>
                      <a:pt x="877" y="723"/>
                    </a:lnTo>
                    <a:lnTo>
                      <a:pt x="867" y="677"/>
                    </a:lnTo>
                    <a:lnTo>
                      <a:pt x="844" y="701"/>
                    </a:lnTo>
                    <a:lnTo>
                      <a:pt x="827" y="676"/>
                    </a:lnTo>
                    <a:lnTo>
                      <a:pt x="824" y="626"/>
                    </a:lnTo>
                    <a:lnTo>
                      <a:pt x="793" y="586"/>
                    </a:lnTo>
                    <a:lnTo>
                      <a:pt x="756" y="578"/>
                    </a:lnTo>
                    <a:lnTo>
                      <a:pt x="743" y="555"/>
                    </a:lnTo>
                    <a:lnTo>
                      <a:pt x="644" y="490"/>
                    </a:lnTo>
                    <a:lnTo>
                      <a:pt x="611" y="486"/>
                    </a:lnTo>
                    <a:lnTo>
                      <a:pt x="570" y="441"/>
                    </a:lnTo>
                    <a:lnTo>
                      <a:pt x="530" y="435"/>
                    </a:lnTo>
                    <a:lnTo>
                      <a:pt x="519" y="409"/>
                    </a:lnTo>
                    <a:lnTo>
                      <a:pt x="510" y="354"/>
                    </a:lnTo>
                    <a:lnTo>
                      <a:pt x="476" y="336"/>
                    </a:lnTo>
                    <a:lnTo>
                      <a:pt x="455" y="294"/>
                    </a:lnTo>
                    <a:lnTo>
                      <a:pt x="441" y="289"/>
                    </a:lnTo>
                    <a:lnTo>
                      <a:pt x="416" y="244"/>
                    </a:lnTo>
                    <a:lnTo>
                      <a:pt x="377" y="230"/>
                    </a:lnTo>
                    <a:lnTo>
                      <a:pt x="341" y="230"/>
                    </a:lnTo>
                    <a:lnTo>
                      <a:pt x="317" y="238"/>
                    </a:lnTo>
                    <a:lnTo>
                      <a:pt x="299" y="226"/>
                    </a:lnTo>
                    <a:lnTo>
                      <a:pt x="256" y="225"/>
                    </a:lnTo>
                    <a:lnTo>
                      <a:pt x="205" y="238"/>
                    </a:lnTo>
                    <a:lnTo>
                      <a:pt x="181" y="222"/>
                    </a:lnTo>
                    <a:lnTo>
                      <a:pt x="102" y="168"/>
                    </a:lnTo>
                    <a:lnTo>
                      <a:pt x="32" y="158"/>
                    </a:lnTo>
                    <a:lnTo>
                      <a:pt x="7" y="17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iṡ1ídê">
                <a:extLst>
                  <a:ext uri="{FF2B5EF4-FFF2-40B4-BE49-F238E27FC236}">
                    <a16:creationId xmlns:a16="http://schemas.microsoft.com/office/drawing/2014/main" xmlns="" id="{D48DB059-A05B-4417-993E-49ACD21FB9BA}"/>
                  </a:ext>
                </a:extLst>
              </p:cNvPr>
              <p:cNvSpPr/>
              <p:nvPr/>
            </p:nvSpPr>
            <p:spPr bwMode="auto">
              <a:xfrm>
                <a:off x="3678222" y="4729703"/>
                <a:ext cx="88327" cy="28576"/>
              </a:xfrm>
              <a:custGeom>
                <a:avLst/>
                <a:gdLst>
                  <a:gd name="T0" fmla="*/ 0 w 546"/>
                  <a:gd name="T1" fmla="*/ 147 h 177"/>
                  <a:gd name="T2" fmla="*/ 26 w 546"/>
                  <a:gd name="T3" fmla="*/ 177 h 177"/>
                  <a:gd name="T4" fmla="*/ 62 w 546"/>
                  <a:gd name="T5" fmla="*/ 158 h 177"/>
                  <a:gd name="T6" fmla="*/ 92 w 546"/>
                  <a:gd name="T7" fmla="*/ 153 h 177"/>
                  <a:gd name="T8" fmla="*/ 94 w 546"/>
                  <a:gd name="T9" fmla="*/ 109 h 177"/>
                  <a:gd name="T10" fmla="*/ 73 w 546"/>
                  <a:gd name="T11" fmla="*/ 115 h 177"/>
                  <a:gd name="T12" fmla="*/ 28 w 546"/>
                  <a:gd name="T13" fmla="*/ 120 h 177"/>
                  <a:gd name="T14" fmla="*/ 0 w 546"/>
                  <a:gd name="T15" fmla="*/ 147 h 177"/>
                  <a:gd name="T16" fmla="*/ 0 w 546"/>
                  <a:gd name="T17" fmla="*/ 147 h 177"/>
                  <a:gd name="T18" fmla="*/ 138 w 546"/>
                  <a:gd name="T19" fmla="*/ 93 h 177"/>
                  <a:gd name="T20" fmla="*/ 174 w 546"/>
                  <a:gd name="T21" fmla="*/ 133 h 177"/>
                  <a:gd name="T22" fmla="*/ 215 w 546"/>
                  <a:gd name="T23" fmla="*/ 171 h 177"/>
                  <a:gd name="T24" fmla="*/ 220 w 546"/>
                  <a:gd name="T25" fmla="*/ 169 h 177"/>
                  <a:gd name="T26" fmla="*/ 252 w 546"/>
                  <a:gd name="T27" fmla="*/ 139 h 177"/>
                  <a:gd name="T28" fmla="*/ 279 w 546"/>
                  <a:gd name="T29" fmla="*/ 129 h 177"/>
                  <a:gd name="T30" fmla="*/ 311 w 546"/>
                  <a:gd name="T31" fmla="*/ 132 h 177"/>
                  <a:gd name="T32" fmla="*/ 381 w 546"/>
                  <a:gd name="T33" fmla="*/ 119 h 177"/>
                  <a:gd name="T34" fmla="*/ 429 w 546"/>
                  <a:gd name="T35" fmla="*/ 89 h 177"/>
                  <a:gd name="T36" fmla="*/ 479 w 546"/>
                  <a:gd name="T37" fmla="*/ 76 h 177"/>
                  <a:gd name="T38" fmla="*/ 492 w 546"/>
                  <a:gd name="T39" fmla="*/ 55 h 177"/>
                  <a:gd name="T40" fmla="*/ 512 w 546"/>
                  <a:gd name="T41" fmla="*/ 52 h 177"/>
                  <a:gd name="T42" fmla="*/ 546 w 546"/>
                  <a:gd name="T43" fmla="*/ 30 h 177"/>
                  <a:gd name="T44" fmla="*/ 546 w 546"/>
                  <a:gd name="T45" fmla="*/ 15 h 177"/>
                  <a:gd name="T46" fmla="*/ 530 w 546"/>
                  <a:gd name="T47" fmla="*/ 0 h 177"/>
                  <a:gd name="T48" fmla="*/ 464 w 546"/>
                  <a:gd name="T49" fmla="*/ 15 h 177"/>
                  <a:gd name="T50" fmla="*/ 424 w 546"/>
                  <a:gd name="T51" fmla="*/ 13 h 177"/>
                  <a:gd name="T52" fmla="*/ 386 w 546"/>
                  <a:gd name="T53" fmla="*/ 21 h 177"/>
                  <a:gd name="T54" fmla="*/ 351 w 546"/>
                  <a:gd name="T55" fmla="*/ 21 h 177"/>
                  <a:gd name="T56" fmla="*/ 305 w 546"/>
                  <a:gd name="T57" fmla="*/ 29 h 177"/>
                  <a:gd name="T58" fmla="*/ 233 w 546"/>
                  <a:gd name="T59" fmla="*/ 25 h 177"/>
                  <a:gd name="T60" fmla="*/ 179 w 546"/>
                  <a:gd name="T61" fmla="*/ 74 h 177"/>
                  <a:gd name="T62" fmla="*/ 138 w 546"/>
                  <a:gd name="T63" fmla="*/ 9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46" h="177">
                    <a:moveTo>
                      <a:pt x="0" y="147"/>
                    </a:moveTo>
                    <a:lnTo>
                      <a:pt x="26" y="177"/>
                    </a:lnTo>
                    <a:lnTo>
                      <a:pt x="62" y="158"/>
                    </a:lnTo>
                    <a:lnTo>
                      <a:pt x="92" y="153"/>
                    </a:lnTo>
                    <a:lnTo>
                      <a:pt x="94" y="109"/>
                    </a:lnTo>
                    <a:lnTo>
                      <a:pt x="73" y="115"/>
                    </a:lnTo>
                    <a:lnTo>
                      <a:pt x="28" y="120"/>
                    </a:lnTo>
                    <a:lnTo>
                      <a:pt x="0" y="147"/>
                    </a:lnTo>
                    <a:lnTo>
                      <a:pt x="0" y="147"/>
                    </a:lnTo>
                    <a:close/>
                    <a:moveTo>
                      <a:pt x="138" y="93"/>
                    </a:moveTo>
                    <a:lnTo>
                      <a:pt x="174" y="133"/>
                    </a:lnTo>
                    <a:lnTo>
                      <a:pt x="215" y="171"/>
                    </a:lnTo>
                    <a:lnTo>
                      <a:pt x="220" y="169"/>
                    </a:lnTo>
                    <a:lnTo>
                      <a:pt x="252" y="139"/>
                    </a:lnTo>
                    <a:lnTo>
                      <a:pt x="279" y="129"/>
                    </a:lnTo>
                    <a:lnTo>
                      <a:pt x="311" y="132"/>
                    </a:lnTo>
                    <a:lnTo>
                      <a:pt x="381" y="119"/>
                    </a:lnTo>
                    <a:lnTo>
                      <a:pt x="429" y="89"/>
                    </a:lnTo>
                    <a:lnTo>
                      <a:pt x="479" y="76"/>
                    </a:lnTo>
                    <a:lnTo>
                      <a:pt x="492" y="55"/>
                    </a:lnTo>
                    <a:lnTo>
                      <a:pt x="512" y="52"/>
                    </a:lnTo>
                    <a:lnTo>
                      <a:pt x="546" y="30"/>
                    </a:lnTo>
                    <a:lnTo>
                      <a:pt x="546" y="15"/>
                    </a:lnTo>
                    <a:lnTo>
                      <a:pt x="530" y="0"/>
                    </a:lnTo>
                    <a:lnTo>
                      <a:pt x="464" y="15"/>
                    </a:lnTo>
                    <a:lnTo>
                      <a:pt x="424" y="13"/>
                    </a:lnTo>
                    <a:lnTo>
                      <a:pt x="386" y="21"/>
                    </a:lnTo>
                    <a:lnTo>
                      <a:pt x="351" y="21"/>
                    </a:lnTo>
                    <a:lnTo>
                      <a:pt x="305" y="29"/>
                    </a:lnTo>
                    <a:lnTo>
                      <a:pt x="233" y="25"/>
                    </a:lnTo>
                    <a:lnTo>
                      <a:pt x="179" y="74"/>
                    </a:lnTo>
                    <a:lnTo>
                      <a:pt x="138" y="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íşlide">
                <a:extLst>
                  <a:ext uri="{FF2B5EF4-FFF2-40B4-BE49-F238E27FC236}">
                    <a16:creationId xmlns:a16="http://schemas.microsoft.com/office/drawing/2014/main" xmlns="" id="{6EF16748-62A1-4C81-88CA-BDE068A165BC}"/>
                  </a:ext>
                </a:extLst>
              </p:cNvPr>
              <p:cNvSpPr/>
              <p:nvPr/>
            </p:nvSpPr>
            <p:spPr bwMode="auto">
              <a:xfrm>
                <a:off x="3017074" y="4269889"/>
                <a:ext cx="533855" cy="188343"/>
              </a:xfrm>
              <a:custGeom>
                <a:avLst/>
                <a:gdLst>
                  <a:gd name="T0" fmla="*/ 1986 w 3289"/>
                  <a:gd name="T1" fmla="*/ 842 h 1163"/>
                  <a:gd name="T2" fmla="*/ 25 w 3289"/>
                  <a:gd name="T3" fmla="*/ 375 h 1163"/>
                  <a:gd name="T4" fmla="*/ 0 w 3289"/>
                  <a:gd name="T5" fmla="*/ 314 h 1163"/>
                  <a:gd name="T6" fmla="*/ 1802 w 3289"/>
                  <a:gd name="T7" fmla="*/ 1132 h 1163"/>
                  <a:gd name="T8" fmla="*/ 1938 w 3289"/>
                  <a:gd name="T9" fmla="*/ 1133 h 1163"/>
                  <a:gd name="T10" fmla="*/ 2260 w 3289"/>
                  <a:gd name="T11" fmla="*/ 1062 h 1163"/>
                  <a:gd name="T12" fmla="*/ 2509 w 3289"/>
                  <a:gd name="T13" fmla="*/ 1052 h 1163"/>
                  <a:gd name="T14" fmla="*/ 2687 w 3289"/>
                  <a:gd name="T15" fmla="*/ 641 h 1163"/>
                  <a:gd name="T16" fmla="*/ 2767 w 3289"/>
                  <a:gd name="T17" fmla="*/ 533 h 1163"/>
                  <a:gd name="T18" fmla="*/ 3000 w 3289"/>
                  <a:gd name="T19" fmla="*/ 553 h 1163"/>
                  <a:gd name="T20" fmla="*/ 3152 w 3289"/>
                  <a:gd name="T21" fmla="*/ 545 h 1163"/>
                  <a:gd name="T22" fmla="*/ 3196 w 3289"/>
                  <a:gd name="T23" fmla="*/ 434 h 1163"/>
                  <a:gd name="T24" fmla="*/ 3215 w 3289"/>
                  <a:gd name="T25" fmla="*/ 358 h 1163"/>
                  <a:gd name="T26" fmla="*/ 3064 w 3289"/>
                  <a:gd name="T27" fmla="*/ 319 h 1163"/>
                  <a:gd name="T28" fmla="*/ 3028 w 3289"/>
                  <a:gd name="T29" fmla="*/ 288 h 1163"/>
                  <a:gd name="T30" fmla="*/ 3029 w 3289"/>
                  <a:gd name="T31" fmla="*/ 179 h 1163"/>
                  <a:gd name="T32" fmla="*/ 2905 w 3289"/>
                  <a:gd name="T33" fmla="*/ 62 h 1163"/>
                  <a:gd name="T34" fmla="*/ 2859 w 3289"/>
                  <a:gd name="T35" fmla="*/ 106 h 1163"/>
                  <a:gd name="T36" fmla="*/ 2746 w 3289"/>
                  <a:gd name="T37" fmla="*/ 241 h 1163"/>
                  <a:gd name="T38" fmla="*/ 2583 w 3289"/>
                  <a:gd name="T39" fmla="*/ 391 h 1163"/>
                  <a:gd name="T40" fmla="*/ 2628 w 3289"/>
                  <a:gd name="T41" fmla="*/ 429 h 1163"/>
                  <a:gd name="T42" fmla="*/ 2605 w 3289"/>
                  <a:gd name="T43" fmla="*/ 551 h 1163"/>
                  <a:gd name="T44" fmla="*/ 2567 w 3289"/>
                  <a:gd name="T45" fmla="*/ 459 h 1163"/>
                  <a:gd name="T46" fmla="*/ 2494 w 3289"/>
                  <a:gd name="T47" fmla="*/ 548 h 1163"/>
                  <a:gd name="T48" fmla="*/ 2397 w 3289"/>
                  <a:gd name="T49" fmla="*/ 554 h 1163"/>
                  <a:gd name="T50" fmla="*/ 2234 w 3289"/>
                  <a:gd name="T51" fmla="*/ 754 h 1163"/>
                  <a:gd name="T52" fmla="*/ 2061 w 3289"/>
                  <a:gd name="T53" fmla="*/ 897 h 1163"/>
                  <a:gd name="T54" fmla="*/ 1945 w 3289"/>
                  <a:gd name="T55" fmla="*/ 965 h 1163"/>
                  <a:gd name="T56" fmla="*/ 1777 w 3289"/>
                  <a:gd name="T57" fmla="*/ 1035 h 1163"/>
                  <a:gd name="T58" fmla="*/ 1667 w 3289"/>
                  <a:gd name="T59" fmla="*/ 979 h 1163"/>
                  <a:gd name="T60" fmla="*/ 2886 w 3289"/>
                  <a:gd name="T61" fmla="*/ 0 h 1163"/>
                  <a:gd name="T62" fmla="*/ 2945 w 3289"/>
                  <a:gd name="T63" fmla="*/ 31 h 1163"/>
                  <a:gd name="T64" fmla="*/ 1954 w 3289"/>
                  <a:gd name="T65" fmla="*/ 912 h 1163"/>
                  <a:gd name="T66" fmla="*/ 1989 w 3289"/>
                  <a:gd name="T67" fmla="*/ 898 h 1163"/>
                  <a:gd name="T68" fmla="*/ 2026 w 3289"/>
                  <a:gd name="T69" fmla="*/ 836 h 1163"/>
                  <a:gd name="T70" fmla="*/ 2001 w 3289"/>
                  <a:gd name="T71" fmla="*/ 843 h 1163"/>
                  <a:gd name="T72" fmla="*/ 18 w 3289"/>
                  <a:gd name="T73" fmla="*/ 127 h 1163"/>
                  <a:gd name="T74" fmla="*/ 163 w 3289"/>
                  <a:gd name="T75" fmla="*/ 160 h 1163"/>
                  <a:gd name="T76" fmla="*/ 205 w 3289"/>
                  <a:gd name="T77" fmla="*/ 293 h 1163"/>
                  <a:gd name="T78" fmla="*/ 321 w 3289"/>
                  <a:gd name="T79" fmla="*/ 227 h 1163"/>
                  <a:gd name="T80" fmla="*/ 384 w 3289"/>
                  <a:gd name="T81" fmla="*/ 197 h 1163"/>
                  <a:gd name="T82" fmla="*/ 574 w 3289"/>
                  <a:gd name="T83" fmla="*/ 518 h 1163"/>
                  <a:gd name="T84" fmla="*/ 583 w 3289"/>
                  <a:gd name="T85" fmla="*/ 754 h 1163"/>
                  <a:gd name="T86" fmla="*/ 674 w 3289"/>
                  <a:gd name="T87" fmla="*/ 863 h 1163"/>
                  <a:gd name="T88" fmla="*/ 709 w 3289"/>
                  <a:gd name="T89" fmla="*/ 953 h 1163"/>
                  <a:gd name="T90" fmla="*/ 714 w 3289"/>
                  <a:gd name="T91" fmla="*/ 1030 h 1163"/>
                  <a:gd name="T92" fmla="*/ 709 w 3289"/>
                  <a:gd name="T93" fmla="*/ 1054 h 1163"/>
                  <a:gd name="T94" fmla="*/ 618 w 3289"/>
                  <a:gd name="T95" fmla="*/ 1061 h 1163"/>
                  <a:gd name="T96" fmla="*/ 444 w 3289"/>
                  <a:gd name="T97" fmla="*/ 954 h 1163"/>
                  <a:gd name="T98" fmla="*/ 304 w 3289"/>
                  <a:gd name="T99" fmla="*/ 842 h 1163"/>
                  <a:gd name="T100" fmla="*/ 232 w 3289"/>
                  <a:gd name="T101" fmla="*/ 718 h 1163"/>
                  <a:gd name="T102" fmla="*/ 112 w 3289"/>
                  <a:gd name="T103" fmla="*/ 582 h 1163"/>
                  <a:gd name="T104" fmla="*/ 79 w 3289"/>
                  <a:gd name="T105" fmla="*/ 412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289" h="1163">
                    <a:moveTo>
                      <a:pt x="1985" y="843"/>
                    </a:moveTo>
                    <a:lnTo>
                      <a:pt x="1984" y="870"/>
                    </a:lnTo>
                    <a:lnTo>
                      <a:pt x="1977" y="873"/>
                    </a:lnTo>
                    <a:lnTo>
                      <a:pt x="1973" y="863"/>
                    </a:lnTo>
                    <a:lnTo>
                      <a:pt x="1986" y="842"/>
                    </a:lnTo>
                    <a:lnTo>
                      <a:pt x="1985" y="843"/>
                    </a:lnTo>
                    <a:lnTo>
                      <a:pt x="1985" y="843"/>
                    </a:lnTo>
                    <a:close/>
                    <a:moveTo>
                      <a:pt x="0" y="314"/>
                    </a:moveTo>
                    <a:lnTo>
                      <a:pt x="6" y="349"/>
                    </a:lnTo>
                    <a:lnTo>
                      <a:pt x="25" y="375"/>
                    </a:lnTo>
                    <a:lnTo>
                      <a:pt x="38" y="366"/>
                    </a:lnTo>
                    <a:lnTo>
                      <a:pt x="32" y="342"/>
                    </a:lnTo>
                    <a:lnTo>
                      <a:pt x="15" y="317"/>
                    </a:lnTo>
                    <a:lnTo>
                      <a:pt x="0" y="314"/>
                    </a:lnTo>
                    <a:lnTo>
                      <a:pt x="0" y="314"/>
                    </a:lnTo>
                    <a:close/>
                    <a:moveTo>
                      <a:pt x="1667" y="979"/>
                    </a:moveTo>
                    <a:lnTo>
                      <a:pt x="1702" y="1042"/>
                    </a:lnTo>
                    <a:lnTo>
                      <a:pt x="1756" y="1081"/>
                    </a:lnTo>
                    <a:lnTo>
                      <a:pt x="1763" y="1095"/>
                    </a:lnTo>
                    <a:lnTo>
                      <a:pt x="1802" y="1132"/>
                    </a:lnTo>
                    <a:lnTo>
                      <a:pt x="1816" y="1160"/>
                    </a:lnTo>
                    <a:lnTo>
                      <a:pt x="1841" y="1163"/>
                    </a:lnTo>
                    <a:lnTo>
                      <a:pt x="1890" y="1149"/>
                    </a:lnTo>
                    <a:lnTo>
                      <a:pt x="1896" y="1129"/>
                    </a:lnTo>
                    <a:lnTo>
                      <a:pt x="1938" y="1133"/>
                    </a:lnTo>
                    <a:lnTo>
                      <a:pt x="1963" y="1120"/>
                    </a:lnTo>
                    <a:lnTo>
                      <a:pt x="2057" y="1125"/>
                    </a:lnTo>
                    <a:lnTo>
                      <a:pt x="2152" y="1087"/>
                    </a:lnTo>
                    <a:lnTo>
                      <a:pt x="2177" y="1065"/>
                    </a:lnTo>
                    <a:lnTo>
                      <a:pt x="2260" y="1062"/>
                    </a:lnTo>
                    <a:lnTo>
                      <a:pt x="2303" y="1083"/>
                    </a:lnTo>
                    <a:lnTo>
                      <a:pt x="2317" y="1104"/>
                    </a:lnTo>
                    <a:lnTo>
                      <a:pt x="2358" y="1103"/>
                    </a:lnTo>
                    <a:lnTo>
                      <a:pt x="2428" y="1065"/>
                    </a:lnTo>
                    <a:lnTo>
                      <a:pt x="2509" y="1052"/>
                    </a:lnTo>
                    <a:lnTo>
                      <a:pt x="2505" y="1027"/>
                    </a:lnTo>
                    <a:lnTo>
                      <a:pt x="2572" y="924"/>
                    </a:lnTo>
                    <a:lnTo>
                      <a:pt x="2599" y="851"/>
                    </a:lnTo>
                    <a:lnTo>
                      <a:pt x="2651" y="774"/>
                    </a:lnTo>
                    <a:lnTo>
                      <a:pt x="2687" y="641"/>
                    </a:lnTo>
                    <a:lnTo>
                      <a:pt x="2687" y="615"/>
                    </a:lnTo>
                    <a:lnTo>
                      <a:pt x="2705" y="586"/>
                    </a:lnTo>
                    <a:lnTo>
                      <a:pt x="2703" y="564"/>
                    </a:lnTo>
                    <a:lnTo>
                      <a:pt x="2739" y="521"/>
                    </a:lnTo>
                    <a:lnTo>
                      <a:pt x="2767" y="533"/>
                    </a:lnTo>
                    <a:lnTo>
                      <a:pt x="2821" y="528"/>
                    </a:lnTo>
                    <a:lnTo>
                      <a:pt x="2896" y="529"/>
                    </a:lnTo>
                    <a:lnTo>
                      <a:pt x="2915" y="542"/>
                    </a:lnTo>
                    <a:lnTo>
                      <a:pt x="2963" y="541"/>
                    </a:lnTo>
                    <a:lnTo>
                      <a:pt x="3000" y="553"/>
                    </a:lnTo>
                    <a:lnTo>
                      <a:pt x="3003" y="537"/>
                    </a:lnTo>
                    <a:lnTo>
                      <a:pt x="3043" y="564"/>
                    </a:lnTo>
                    <a:lnTo>
                      <a:pt x="3072" y="572"/>
                    </a:lnTo>
                    <a:lnTo>
                      <a:pt x="3108" y="554"/>
                    </a:lnTo>
                    <a:lnTo>
                      <a:pt x="3152" y="545"/>
                    </a:lnTo>
                    <a:lnTo>
                      <a:pt x="3152" y="525"/>
                    </a:lnTo>
                    <a:lnTo>
                      <a:pt x="3107" y="487"/>
                    </a:lnTo>
                    <a:lnTo>
                      <a:pt x="3107" y="443"/>
                    </a:lnTo>
                    <a:lnTo>
                      <a:pt x="3127" y="427"/>
                    </a:lnTo>
                    <a:lnTo>
                      <a:pt x="3196" y="434"/>
                    </a:lnTo>
                    <a:lnTo>
                      <a:pt x="3253" y="420"/>
                    </a:lnTo>
                    <a:lnTo>
                      <a:pt x="3289" y="393"/>
                    </a:lnTo>
                    <a:lnTo>
                      <a:pt x="3281" y="366"/>
                    </a:lnTo>
                    <a:lnTo>
                      <a:pt x="3255" y="366"/>
                    </a:lnTo>
                    <a:lnTo>
                      <a:pt x="3215" y="358"/>
                    </a:lnTo>
                    <a:lnTo>
                      <a:pt x="3185" y="332"/>
                    </a:lnTo>
                    <a:lnTo>
                      <a:pt x="3156" y="334"/>
                    </a:lnTo>
                    <a:lnTo>
                      <a:pt x="3114" y="294"/>
                    </a:lnTo>
                    <a:lnTo>
                      <a:pt x="3090" y="294"/>
                    </a:lnTo>
                    <a:lnTo>
                      <a:pt x="3064" y="319"/>
                    </a:lnTo>
                    <a:lnTo>
                      <a:pt x="3047" y="304"/>
                    </a:lnTo>
                    <a:lnTo>
                      <a:pt x="3084" y="272"/>
                    </a:lnTo>
                    <a:lnTo>
                      <a:pt x="3066" y="251"/>
                    </a:lnTo>
                    <a:lnTo>
                      <a:pt x="3051" y="255"/>
                    </a:lnTo>
                    <a:lnTo>
                      <a:pt x="3028" y="288"/>
                    </a:lnTo>
                    <a:lnTo>
                      <a:pt x="3013" y="269"/>
                    </a:lnTo>
                    <a:lnTo>
                      <a:pt x="2999" y="263"/>
                    </a:lnTo>
                    <a:lnTo>
                      <a:pt x="3001" y="211"/>
                    </a:lnTo>
                    <a:lnTo>
                      <a:pt x="3030" y="201"/>
                    </a:lnTo>
                    <a:lnTo>
                      <a:pt x="3029" y="179"/>
                    </a:lnTo>
                    <a:lnTo>
                      <a:pt x="2989" y="152"/>
                    </a:lnTo>
                    <a:lnTo>
                      <a:pt x="2973" y="161"/>
                    </a:lnTo>
                    <a:lnTo>
                      <a:pt x="2941" y="131"/>
                    </a:lnTo>
                    <a:lnTo>
                      <a:pt x="2940" y="85"/>
                    </a:lnTo>
                    <a:lnTo>
                      <a:pt x="2905" y="62"/>
                    </a:lnTo>
                    <a:lnTo>
                      <a:pt x="2890" y="73"/>
                    </a:lnTo>
                    <a:lnTo>
                      <a:pt x="2899" y="104"/>
                    </a:lnTo>
                    <a:lnTo>
                      <a:pt x="2862" y="140"/>
                    </a:lnTo>
                    <a:lnTo>
                      <a:pt x="2848" y="136"/>
                    </a:lnTo>
                    <a:lnTo>
                      <a:pt x="2859" y="106"/>
                    </a:lnTo>
                    <a:lnTo>
                      <a:pt x="2853" y="78"/>
                    </a:lnTo>
                    <a:lnTo>
                      <a:pt x="2830" y="76"/>
                    </a:lnTo>
                    <a:lnTo>
                      <a:pt x="2807" y="153"/>
                    </a:lnTo>
                    <a:lnTo>
                      <a:pt x="2782" y="159"/>
                    </a:lnTo>
                    <a:lnTo>
                      <a:pt x="2746" y="241"/>
                    </a:lnTo>
                    <a:lnTo>
                      <a:pt x="2740" y="286"/>
                    </a:lnTo>
                    <a:lnTo>
                      <a:pt x="2678" y="351"/>
                    </a:lnTo>
                    <a:lnTo>
                      <a:pt x="2649" y="351"/>
                    </a:lnTo>
                    <a:lnTo>
                      <a:pt x="2600" y="370"/>
                    </a:lnTo>
                    <a:lnTo>
                      <a:pt x="2583" y="391"/>
                    </a:lnTo>
                    <a:lnTo>
                      <a:pt x="2601" y="390"/>
                    </a:lnTo>
                    <a:lnTo>
                      <a:pt x="2589" y="409"/>
                    </a:lnTo>
                    <a:lnTo>
                      <a:pt x="2604" y="415"/>
                    </a:lnTo>
                    <a:lnTo>
                      <a:pt x="2644" y="404"/>
                    </a:lnTo>
                    <a:lnTo>
                      <a:pt x="2628" y="429"/>
                    </a:lnTo>
                    <a:lnTo>
                      <a:pt x="2601" y="443"/>
                    </a:lnTo>
                    <a:lnTo>
                      <a:pt x="2596" y="449"/>
                    </a:lnTo>
                    <a:lnTo>
                      <a:pt x="2599" y="462"/>
                    </a:lnTo>
                    <a:lnTo>
                      <a:pt x="2621" y="522"/>
                    </a:lnTo>
                    <a:lnTo>
                      <a:pt x="2605" y="551"/>
                    </a:lnTo>
                    <a:lnTo>
                      <a:pt x="2583" y="538"/>
                    </a:lnTo>
                    <a:lnTo>
                      <a:pt x="2580" y="495"/>
                    </a:lnTo>
                    <a:lnTo>
                      <a:pt x="2572" y="464"/>
                    </a:lnTo>
                    <a:lnTo>
                      <a:pt x="2566" y="465"/>
                    </a:lnTo>
                    <a:lnTo>
                      <a:pt x="2567" y="459"/>
                    </a:lnTo>
                    <a:lnTo>
                      <a:pt x="2552" y="460"/>
                    </a:lnTo>
                    <a:lnTo>
                      <a:pt x="2533" y="488"/>
                    </a:lnTo>
                    <a:lnTo>
                      <a:pt x="2545" y="564"/>
                    </a:lnTo>
                    <a:lnTo>
                      <a:pt x="2527" y="573"/>
                    </a:lnTo>
                    <a:lnTo>
                      <a:pt x="2494" y="548"/>
                    </a:lnTo>
                    <a:lnTo>
                      <a:pt x="2465" y="497"/>
                    </a:lnTo>
                    <a:lnTo>
                      <a:pt x="2446" y="495"/>
                    </a:lnTo>
                    <a:lnTo>
                      <a:pt x="2420" y="484"/>
                    </a:lnTo>
                    <a:lnTo>
                      <a:pt x="2398" y="513"/>
                    </a:lnTo>
                    <a:lnTo>
                      <a:pt x="2397" y="554"/>
                    </a:lnTo>
                    <a:lnTo>
                      <a:pt x="2351" y="592"/>
                    </a:lnTo>
                    <a:lnTo>
                      <a:pt x="2336" y="626"/>
                    </a:lnTo>
                    <a:lnTo>
                      <a:pt x="2288" y="672"/>
                    </a:lnTo>
                    <a:lnTo>
                      <a:pt x="2276" y="703"/>
                    </a:lnTo>
                    <a:lnTo>
                      <a:pt x="2234" y="754"/>
                    </a:lnTo>
                    <a:lnTo>
                      <a:pt x="2189" y="794"/>
                    </a:lnTo>
                    <a:lnTo>
                      <a:pt x="2050" y="827"/>
                    </a:lnTo>
                    <a:lnTo>
                      <a:pt x="2035" y="834"/>
                    </a:lnTo>
                    <a:lnTo>
                      <a:pt x="2044" y="879"/>
                    </a:lnTo>
                    <a:lnTo>
                      <a:pt x="2061" y="897"/>
                    </a:lnTo>
                    <a:lnTo>
                      <a:pt x="2039" y="889"/>
                    </a:lnTo>
                    <a:lnTo>
                      <a:pt x="2015" y="902"/>
                    </a:lnTo>
                    <a:lnTo>
                      <a:pt x="1974" y="906"/>
                    </a:lnTo>
                    <a:lnTo>
                      <a:pt x="1956" y="930"/>
                    </a:lnTo>
                    <a:lnTo>
                      <a:pt x="1945" y="965"/>
                    </a:lnTo>
                    <a:lnTo>
                      <a:pt x="1944" y="1014"/>
                    </a:lnTo>
                    <a:lnTo>
                      <a:pt x="1915" y="1055"/>
                    </a:lnTo>
                    <a:lnTo>
                      <a:pt x="1916" y="1069"/>
                    </a:lnTo>
                    <a:lnTo>
                      <a:pt x="1848" y="1061"/>
                    </a:lnTo>
                    <a:lnTo>
                      <a:pt x="1777" y="1035"/>
                    </a:lnTo>
                    <a:lnTo>
                      <a:pt x="1728" y="1036"/>
                    </a:lnTo>
                    <a:lnTo>
                      <a:pt x="1709" y="1008"/>
                    </a:lnTo>
                    <a:lnTo>
                      <a:pt x="1680" y="975"/>
                    </a:lnTo>
                    <a:lnTo>
                      <a:pt x="1667" y="979"/>
                    </a:lnTo>
                    <a:lnTo>
                      <a:pt x="1667" y="979"/>
                    </a:lnTo>
                    <a:close/>
                    <a:moveTo>
                      <a:pt x="2886" y="0"/>
                    </a:moveTo>
                    <a:lnTo>
                      <a:pt x="2842" y="25"/>
                    </a:lnTo>
                    <a:lnTo>
                      <a:pt x="2864" y="24"/>
                    </a:lnTo>
                    <a:lnTo>
                      <a:pt x="2885" y="12"/>
                    </a:lnTo>
                    <a:lnTo>
                      <a:pt x="2886" y="0"/>
                    </a:lnTo>
                    <a:lnTo>
                      <a:pt x="2886" y="0"/>
                    </a:lnTo>
                    <a:close/>
                    <a:moveTo>
                      <a:pt x="2930" y="1"/>
                    </a:moveTo>
                    <a:lnTo>
                      <a:pt x="2899" y="31"/>
                    </a:lnTo>
                    <a:lnTo>
                      <a:pt x="2907" y="42"/>
                    </a:lnTo>
                    <a:lnTo>
                      <a:pt x="2945" y="31"/>
                    </a:lnTo>
                    <a:lnTo>
                      <a:pt x="2946" y="6"/>
                    </a:lnTo>
                    <a:lnTo>
                      <a:pt x="2930" y="1"/>
                    </a:lnTo>
                    <a:lnTo>
                      <a:pt x="2930" y="1"/>
                    </a:lnTo>
                    <a:close/>
                    <a:moveTo>
                      <a:pt x="1982" y="899"/>
                    </a:moveTo>
                    <a:lnTo>
                      <a:pt x="1954" y="912"/>
                    </a:lnTo>
                    <a:lnTo>
                      <a:pt x="1973" y="883"/>
                    </a:lnTo>
                    <a:lnTo>
                      <a:pt x="1982" y="899"/>
                    </a:lnTo>
                    <a:lnTo>
                      <a:pt x="1982" y="899"/>
                    </a:lnTo>
                    <a:close/>
                    <a:moveTo>
                      <a:pt x="2007" y="890"/>
                    </a:moveTo>
                    <a:lnTo>
                      <a:pt x="1989" y="898"/>
                    </a:lnTo>
                    <a:lnTo>
                      <a:pt x="1982" y="884"/>
                    </a:lnTo>
                    <a:lnTo>
                      <a:pt x="1988" y="876"/>
                    </a:lnTo>
                    <a:lnTo>
                      <a:pt x="2007" y="890"/>
                    </a:lnTo>
                    <a:lnTo>
                      <a:pt x="2007" y="890"/>
                    </a:lnTo>
                    <a:close/>
                    <a:moveTo>
                      <a:pt x="2026" y="836"/>
                    </a:moveTo>
                    <a:lnTo>
                      <a:pt x="2037" y="877"/>
                    </a:lnTo>
                    <a:lnTo>
                      <a:pt x="2015" y="887"/>
                    </a:lnTo>
                    <a:lnTo>
                      <a:pt x="1991" y="862"/>
                    </a:lnTo>
                    <a:lnTo>
                      <a:pt x="1991" y="846"/>
                    </a:lnTo>
                    <a:lnTo>
                      <a:pt x="2001" y="843"/>
                    </a:lnTo>
                    <a:lnTo>
                      <a:pt x="2003" y="843"/>
                    </a:lnTo>
                    <a:lnTo>
                      <a:pt x="2026" y="836"/>
                    </a:lnTo>
                    <a:lnTo>
                      <a:pt x="2026" y="836"/>
                    </a:lnTo>
                    <a:close/>
                    <a:moveTo>
                      <a:pt x="6" y="166"/>
                    </a:moveTo>
                    <a:lnTo>
                      <a:pt x="18" y="127"/>
                    </a:lnTo>
                    <a:lnTo>
                      <a:pt x="39" y="98"/>
                    </a:lnTo>
                    <a:lnTo>
                      <a:pt x="71" y="127"/>
                    </a:lnTo>
                    <a:lnTo>
                      <a:pt x="118" y="141"/>
                    </a:lnTo>
                    <a:lnTo>
                      <a:pt x="127" y="160"/>
                    </a:lnTo>
                    <a:lnTo>
                      <a:pt x="163" y="160"/>
                    </a:lnTo>
                    <a:lnTo>
                      <a:pt x="185" y="183"/>
                    </a:lnTo>
                    <a:lnTo>
                      <a:pt x="180" y="232"/>
                    </a:lnTo>
                    <a:lnTo>
                      <a:pt x="161" y="257"/>
                    </a:lnTo>
                    <a:lnTo>
                      <a:pt x="160" y="281"/>
                    </a:lnTo>
                    <a:lnTo>
                      <a:pt x="205" y="293"/>
                    </a:lnTo>
                    <a:lnTo>
                      <a:pt x="243" y="259"/>
                    </a:lnTo>
                    <a:lnTo>
                      <a:pt x="274" y="256"/>
                    </a:lnTo>
                    <a:lnTo>
                      <a:pt x="297" y="275"/>
                    </a:lnTo>
                    <a:lnTo>
                      <a:pt x="321" y="258"/>
                    </a:lnTo>
                    <a:lnTo>
                      <a:pt x="321" y="227"/>
                    </a:lnTo>
                    <a:lnTo>
                      <a:pt x="329" y="219"/>
                    </a:lnTo>
                    <a:lnTo>
                      <a:pt x="329" y="219"/>
                    </a:lnTo>
                    <a:lnTo>
                      <a:pt x="354" y="218"/>
                    </a:lnTo>
                    <a:lnTo>
                      <a:pt x="369" y="201"/>
                    </a:lnTo>
                    <a:lnTo>
                      <a:pt x="384" y="197"/>
                    </a:lnTo>
                    <a:lnTo>
                      <a:pt x="409" y="243"/>
                    </a:lnTo>
                    <a:lnTo>
                      <a:pt x="534" y="371"/>
                    </a:lnTo>
                    <a:lnTo>
                      <a:pt x="571" y="430"/>
                    </a:lnTo>
                    <a:lnTo>
                      <a:pt x="587" y="500"/>
                    </a:lnTo>
                    <a:lnTo>
                      <a:pt x="574" y="518"/>
                    </a:lnTo>
                    <a:lnTo>
                      <a:pt x="578" y="602"/>
                    </a:lnTo>
                    <a:lnTo>
                      <a:pt x="570" y="618"/>
                    </a:lnTo>
                    <a:lnTo>
                      <a:pt x="570" y="646"/>
                    </a:lnTo>
                    <a:lnTo>
                      <a:pt x="583" y="670"/>
                    </a:lnTo>
                    <a:lnTo>
                      <a:pt x="583" y="754"/>
                    </a:lnTo>
                    <a:lnTo>
                      <a:pt x="605" y="799"/>
                    </a:lnTo>
                    <a:lnTo>
                      <a:pt x="644" y="834"/>
                    </a:lnTo>
                    <a:lnTo>
                      <a:pt x="671" y="835"/>
                    </a:lnTo>
                    <a:lnTo>
                      <a:pt x="679" y="850"/>
                    </a:lnTo>
                    <a:lnTo>
                      <a:pt x="674" y="863"/>
                    </a:lnTo>
                    <a:lnTo>
                      <a:pt x="681" y="915"/>
                    </a:lnTo>
                    <a:lnTo>
                      <a:pt x="692" y="925"/>
                    </a:lnTo>
                    <a:lnTo>
                      <a:pt x="699" y="937"/>
                    </a:lnTo>
                    <a:lnTo>
                      <a:pt x="699" y="948"/>
                    </a:lnTo>
                    <a:lnTo>
                      <a:pt x="709" y="953"/>
                    </a:lnTo>
                    <a:lnTo>
                      <a:pt x="745" y="1024"/>
                    </a:lnTo>
                    <a:lnTo>
                      <a:pt x="745" y="1067"/>
                    </a:lnTo>
                    <a:lnTo>
                      <a:pt x="720" y="1062"/>
                    </a:lnTo>
                    <a:lnTo>
                      <a:pt x="713" y="1049"/>
                    </a:lnTo>
                    <a:lnTo>
                      <a:pt x="714" y="1030"/>
                    </a:lnTo>
                    <a:lnTo>
                      <a:pt x="696" y="1016"/>
                    </a:lnTo>
                    <a:lnTo>
                      <a:pt x="706" y="1029"/>
                    </a:lnTo>
                    <a:lnTo>
                      <a:pt x="704" y="1047"/>
                    </a:lnTo>
                    <a:lnTo>
                      <a:pt x="693" y="1051"/>
                    </a:lnTo>
                    <a:lnTo>
                      <a:pt x="709" y="1054"/>
                    </a:lnTo>
                    <a:lnTo>
                      <a:pt x="709" y="1062"/>
                    </a:lnTo>
                    <a:lnTo>
                      <a:pt x="674" y="1083"/>
                    </a:lnTo>
                    <a:lnTo>
                      <a:pt x="662" y="1065"/>
                    </a:lnTo>
                    <a:lnTo>
                      <a:pt x="652" y="1077"/>
                    </a:lnTo>
                    <a:lnTo>
                      <a:pt x="618" y="1061"/>
                    </a:lnTo>
                    <a:lnTo>
                      <a:pt x="596" y="1035"/>
                    </a:lnTo>
                    <a:lnTo>
                      <a:pt x="540" y="1024"/>
                    </a:lnTo>
                    <a:lnTo>
                      <a:pt x="488" y="997"/>
                    </a:lnTo>
                    <a:lnTo>
                      <a:pt x="463" y="968"/>
                    </a:lnTo>
                    <a:lnTo>
                      <a:pt x="444" y="954"/>
                    </a:lnTo>
                    <a:lnTo>
                      <a:pt x="420" y="959"/>
                    </a:lnTo>
                    <a:lnTo>
                      <a:pt x="395" y="958"/>
                    </a:lnTo>
                    <a:lnTo>
                      <a:pt x="354" y="915"/>
                    </a:lnTo>
                    <a:lnTo>
                      <a:pt x="357" y="883"/>
                    </a:lnTo>
                    <a:lnTo>
                      <a:pt x="304" y="842"/>
                    </a:lnTo>
                    <a:lnTo>
                      <a:pt x="244" y="817"/>
                    </a:lnTo>
                    <a:lnTo>
                      <a:pt x="222" y="797"/>
                    </a:lnTo>
                    <a:lnTo>
                      <a:pt x="226" y="775"/>
                    </a:lnTo>
                    <a:lnTo>
                      <a:pt x="252" y="750"/>
                    </a:lnTo>
                    <a:lnTo>
                      <a:pt x="232" y="718"/>
                    </a:lnTo>
                    <a:lnTo>
                      <a:pt x="201" y="701"/>
                    </a:lnTo>
                    <a:lnTo>
                      <a:pt x="171" y="654"/>
                    </a:lnTo>
                    <a:lnTo>
                      <a:pt x="125" y="627"/>
                    </a:lnTo>
                    <a:lnTo>
                      <a:pt x="104" y="597"/>
                    </a:lnTo>
                    <a:lnTo>
                      <a:pt x="112" y="582"/>
                    </a:lnTo>
                    <a:lnTo>
                      <a:pt x="87" y="557"/>
                    </a:lnTo>
                    <a:lnTo>
                      <a:pt x="83" y="519"/>
                    </a:lnTo>
                    <a:lnTo>
                      <a:pt x="94" y="511"/>
                    </a:lnTo>
                    <a:lnTo>
                      <a:pt x="100" y="455"/>
                    </a:lnTo>
                    <a:lnTo>
                      <a:pt x="79" y="412"/>
                    </a:lnTo>
                    <a:lnTo>
                      <a:pt x="60" y="366"/>
                    </a:lnTo>
                    <a:lnTo>
                      <a:pt x="41" y="224"/>
                    </a:lnTo>
                    <a:lnTo>
                      <a:pt x="6" y="16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íşḻiḍè">
                <a:extLst>
                  <a:ext uri="{FF2B5EF4-FFF2-40B4-BE49-F238E27FC236}">
                    <a16:creationId xmlns:a16="http://schemas.microsoft.com/office/drawing/2014/main" xmlns="" id="{408DD3AC-AE28-4BB4-9DF8-9B9B41EEFEAA}"/>
                  </a:ext>
                </a:extLst>
              </p:cNvPr>
              <p:cNvSpPr/>
              <p:nvPr/>
            </p:nvSpPr>
            <p:spPr bwMode="auto">
              <a:xfrm>
                <a:off x="3409348" y="4336132"/>
                <a:ext cx="32473" cy="25979"/>
              </a:xfrm>
              <a:custGeom>
                <a:avLst/>
                <a:gdLst>
                  <a:gd name="T0" fmla="*/ 0 w 201"/>
                  <a:gd name="T1" fmla="*/ 72 h 161"/>
                  <a:gd name="T2" fmla="*/ 26 w 201"/>
                  <a:gd name="T3" fmla="*/ 83 h 161"/>
                  <a:gd name="T4" fmla="*/ 45 w 201"/>
                  <a:gd name="T5" fmla="*/ 85 h 161"/>
                  <a:gd name="T6" fmla="*/ 74 w 201"/>
                  <a:gd name="T7" fmla="*/ 136 h 161"/>
                  <a:gd name="T8" fmla="*/ 107 w 201"/>
                  <a:gd name="T9" fmla="*/ 161 h 161"/>
                  <a:gd name="T10" fmla="*/ 125 w 201"/>
                  <a:gd name="T11" fmla="*/ 152 h 161"/>
                  <a:gd name="T12" fmla="*/ 113 w 201"/>
                  <a:gd name="T13" fmla="*/ 76 h 161"/>
                  <a:gd name="T14" fmla="*/ 132 w 201"/>
                  <a:gd name="T15" fmla="*/ 48 h 161"/>
                  <a:gd name="T16" fmla="*/ 147 w 201"/>
                  <a:gd name="T17" fmla="*/ 47 h 161"/>
                  <a:gd name="T18" fmla="*/ 147 w 201"/>
                  <a:gd name="T19" fmla="*/ 34 h 161"/>
                  <a:gd name="T20" fmla="*/ 145 w 201"/>
                  <a:gd name="T21" fmla="*/ 0 h 161"/>
                  <a:gd name="T22" fmla="*/ 112 w 201"/>
                  <a:gd name="T23" fmla="*/ 12 h 161"/>
                  <a:gd name="T24" fmla="*/ 71 w 201"/>
                  <a:gd name="T25" fmla="*/ 43 h 161"/>
                  <a:gd name="T26" fmla="*/ 9 w 201"/>
                  <a:gd name="T27" fmla="*/ 62 h 161"/>
                  <a:gd name="T28" fmla="*/ 0 w 201"/>
                  <a:gd name="T29" fmla="*/ 72 h 161"/>
                  <a:gd name="T30" fmla="*/ 0 w 201"/>
                  <a:gd name="T31" fmla="*/ 72 h 161"/>
                  <a:gd name="T32" fmla="*/ 152 w 201"/>
                  <a:gd name="T33" fmla="*/ 52 h 161"/>
                  <a:gd name="T34" fmla="*/ 160 w 201"/>
                  <a:gd name="T35" fmla="*/ 83 h 161"/>
                  <a:gd name="T36" fmla="*/ 163 w 201"/>
                  <a:gd name="T37" fmla="*/ 126 h 161"/>
                  <a:gd name="T38" fmla="*/ 185 w 201"/>
                  <a:gd name="T39" fmla="*/ 139 h 161"/>
                  <a:gd name="T40" fmla="*/ 201 w 201"/>
                  <a:gd name="T41" fmla="*/ 110 h 161"/>
                  <a:gd name="T42" fmla="*/ 179 w 201"/>
                  <a:gd name="T43" fmla="*/ 50 h 161"/>
                  <a:gd name="T44" fmla="*/ 176 w 201"/>
                  <a:gd name="T45" fmla="*/ 37 h 161"/>
                  <a:gd name="T46" fmla="*/ 168 w 201"/>
                  <a:gd name="T47" fmla="*/ 49 h 161"/>
                  <a:gd name="T48" fmla="*/ 152 w 201"/>
                  <a:gd name="T49" fmla="*/ 5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1" h="161">
                    <a:moveTo>
                      <a:pt x="0" y="72"/>
                    </a:moveTo>
                    <a:lnTo>
                      <a:pt x="26" y="83"/>
                    </a:lnTo>
                    <a:lnTo>
                      <a:pt x="45" y="85"/>
                    </a:lnTo>
                    <a:lnTo>
                      <a:pt x="74" y="136"/>
                    </a:lnTo>
                    <a:lnTo>
                      <a:pt x="107" y="161"/>
                    </a:lnTo>
                    <a:lnTo>
                      <a:pt x="125" y="152"/>
                    </a:lnTo>
                    <a:lnTo>
                      <a:pt x="113" y="76"/>
                    </a:lnTo>
                    <a:lnTo>
                      <a:pt x="132" y="48"/>
                    </a:lnTo>
                    <a:lnTo>
                      <a:pt x="147" y="47"/>
                    </a:lnTo>
                    <a:lnTo>
                      <a:pt x="147" y="34"/>
                    </a:lnTo>
                    <a:lnTo>
                      <a:pt x="145" y="0"/>
                    </a:lnTo>
                    <a:lnTo>
                      <a:pt x="112" y="12"/>
                    </a:lnTo>
                    <a:lnTo>
                      <a:pt x="71" y="43"/>
                    </a:lnTo>
                    <a:lnTo>
                      <a:pt x="9" y="62"/>
                    </a:lnTo>
                    <a:lnTo>
                      <a:pt x="0" y="72"/>
                    </a:lnTo>
                    <a:lnTo>
                      <a:pt x="0" y="72"/>
                    </a:lnTo>
                    <a:close/>
                    <a:moveTo>
                      <a:pt x="152" y="52"/>
                    </a:moveTo>
                    <a:lnTo>
                      <a:pt x="160" y="83"/>
                    </a:lnTo>
                    <a:lnTo>
                      <a:pt x="163" y="126"/>
                    </a:lnTo>
                    <a:lnTo>
                      <a:pt x="185" y="139"/>
                    </a:lnTo>
                    <a:lnTo>
                      <a:pt x="201" y="110"/>
                    </a:lnTo>
                    <a:lnTo>
                      <a:pt x="179" y="50"/>
                    </a:lnTo>
                    <a:lnTo>
                      <a:pt x="176" y="37"/>
                    </a:lnTo>
                    <a:lnTo>
                      <a:pt x="168" y="49"/>
                    </a:lnTo>
                    <a:lnTo>
                      <a:pt x="152" y="5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ïŝļiḓé">
                <a:extLst>
                  <a:ext uri="{FF2B5EF4-FFF2-40B4-BE49-F238E27FC236}">
                    <a16:creationId xmlns:a16="http://schemas.microsoft.com/office/drawing/2014/main" xmlns="" id="{DC2EEA70-347B-4924-93EC-B6281F6BC07E}"/>
                  </a:ext>
                </a:extLst>
              </p:cNvPr>
              <p:cNvSpPr/>
              <p:nvPr/>
            </p:nvSpPr>
            <p:spPr bwMode="auto">
              <a:xfrm>
                <a:off x="3040456" y="3787990"/>
                <a:ext cx="228609" cy="445528"/>
              </a:xfrm>
              <a:custGeom>
                <a:avLst/>
                <a:gdLst>
                  <a:gd name="T0" fmla="*/ 54 w 1411"/>
                  <a:gd name="T1" fmla="*/ 144 h 2748"/>
                  <a:gd name="T2" fmla="*/ 149 w 1411"/>
                  <a:gd name="T3" fmla="*/ 170 h 2748"/>
                  <a:gd name="T4" fmla="*/ 253 w 1411"/>
                  <a:gd name="T5" fmla="*/ 130 h 2748"/>
                  <a:gd name="T6" fmla="*/ 380 w 1411"/>
                  <a:gd name="T7" fmla="*/ 117 h 2748"/>
                  <a:gd name="T8" fmla="*/ 538 w 1411"/>
                  <a:gd name="T9" fmla="*/ 0 h 2748"/>
                  <a:gd name="T10" fmla="*/ 705 w 1411"/>
                  <a:gd name="T11" fmla="*/ 80 h 2748"/>
                  <a:gd name="T12" fmla="*/ 764 w 1411"/>
                  <a:gd name="T13" fmla="*/ 140 h 2748"/>
                  <a:gd name="T14" fmla="*/ 855 w 1411"/>
                  <a:gd name="T15" fmla="*/ 295 h 2748"/>
                  <a:gd name="T16" fmla="*/ 994 w 1411"/>
                  <a:gd name="T17" fmla="*/ 323 h 2748"/>
                  <a:gd name="T18" fmla="*/ 998 w 1411"/>
                  <a:gd name="T19" fmla="*/ 378 h 2748"/>
                  <a:gd name="T20" fmla="*/ 884 w 1411"/>
                  <a:gd name="T21" fmla="*/ 416 h 2748"/>
                  <a:gd name="T22" fmla="*/ 826 w 1411"/>
                  <a:gd name="T23" fmla="*/ 461 h 2748"/>
                  <a:gd name="T24" fmla="*/ 773 w 1411"/>
                  <a:gd name="T25" fmla="*/ 484 h 2748"/>
                  <a:gd name="T26" fmla="*/ 762 w 1411"/>
                  <a:gd name="T27" fmla="*/ 572 h 2748"/>
                  <a:gd name="T28" fmla="*/ 702 w 1411"/>
                  <a:gd name="T29" fmla="*/ 652 h 2748"/>
                  <a:gd name="T30" fmla="*/ 654 w 1411"/>
                  <a:gd name="T31" fmla="*/ 707 h 2748"/>
                  <a:gd name="T32" fmla="*/ 641 w 1411"/>
                  <a:gd name="T33" fmla="*/ 844 h 2748"/>
                  <a:gd name="T34" fmla="*/ 726 w 1411"/>
                  <a:gd name="T35" fmla="*/ 940 h 2748"/>
                  <a:gd name="T36" fmla="*/ 804 w 1411"/>
                  <a:gd name="T37" fmla="*/ 1052 h 2748"/>
                  <a:gd name="T38" fmla="*/ 933 w 1411"/>
                  <a:gd name="T39" fmla="*/ 1200 h 2748"/>
                  <a:gd name="T40" fmla="*/ 1226 w 1411"/>
                  <a:gd name="T41" fmla="*/ 1444 h 2748"/>
                  <a:gd name="T42" fmla="*/ 1280 w 1411"/>
                  <a:gd name="T43" fmla="*/ 1553 h 2748"/>
                  <a:gd name="T44" fmla="*/ 1332 w 1411"/>
                  <a:gd name="T45" fmla="*/ 1690 h 2748"/>
                  <a:gd name="T46" fmla="*/ 1363 w 1411"/>
                  <a:gd name="T47" fmla="*/ 1835 h 2748"/>
                  <a:gd name="T48" fmla="*/ 1392 w 1411"/>
                  <a:gd name="T49" fmla="*/ 1938 h 2748"/>
                  <a:gd name="T50" fmla="*/ 1388 w 1411"/>
                  <a:gd name="T51" fmla="*/ 1977 h 2748"/>
                  <a:gd name="T52" fmla="*/ 1372 w 1411"/>
                  <a:gd name="T53" fmla="*/ 2057 h 2748"/>
                  <a:gd name="T54" fmla="*/ 1365 w 1411"/>
                  <a:gd name="T55" fmla="*/ 2177 h 2748"/>
                  <a:gd name="T56" fmla="*/ 1262 w 1411"/>
                  <a:gd name="T57" fmla="*/ 2294 h 2748"/>
                  <a:gd name="T58" fmla="*/ 1148 w 1411"/>
                  <a:gd name="T59" fmla="*/ 2384 h 2748"/>
                  <a:gd name="T60" fmla="*/ 970 w 1411"/>
                  <a:gd name="T61" fmla="*/ 2424 h 2748"/>
                  <a:gd name="T62" fmla="*/ 932 w 1411"/>
                  <a:gd name="T63" fmla="*/ 2402 h 2748"/>
                  <a:gd name="T64" fmla="*/ 960 w 1411"/>
                  <a:gd name="T65" fmla="*/ 2454 h 2748"/>
                  <a:gd name="T66" fmla="*/ 932 w 1411"/>
                  <a:gd name="T67" fmla="*/ 2515 h 2748"/>
                  <a:gd name="T68" fmla="*/ 866 w 1411"/>
                  <a:gd name="T69" fmla="*/ 2529 h 2748"/>
                  <a:gd name="T70" fmla="*/ 859 w 1411"/>
                  <a:gd name="T71" fmla="*/ 2595 h 2748"/>
                  <a:gd name="T72" fmla="*/ 765 w 1411"/>
                  <a:gd name="T73" fmla="*/ 2651 h 2748"/>
                  <a:gd name="T74" fmla="*/ 657 w 1411"/>
                  <a:gd name="T75" fmla="*/ 2748 h 2748"/>
                  <a:gd name="T76" fmla="*/ 672 w 1411"/>
                  <a:gd name="T77" fmla="*/ 2699 h 2748"/>
                  <a:gd name="T78" fmla="*/ 653 w 1411"/>
                  <a:gd name="T79" fmla="*/ 2605 h 2748"/>
                  <a:gd name="T80" fmla="*/ 712 w 1411"/>
                  <a:gd name="T81" fmla="*/ 2465 h 2748"/>
                  <a:gd name="T82" fmla="*/ 586 w 1411"/>
                  <a:gd name="T83" fmla="*/ 2456 h 2748"/>
                  <a:gd name="T84" fmla="*/ 650 w 1411"/>
                  <a:gd name="T85" fmla="*/ 2367 h 2748"/>
                  <a:gd name="T86" fmla="*/ 837 w 1411"/>
                  <a:gd name="T87" fmla="*/ 2329 h 2748"/>
                  <a:gd name="T88" fmla="*/ 858 w 1411"/>
                  <a:gd name="T89" fmla="*/ 2257 h 2748"/>
                  <a:gd name="T90" fmla="*/ 927 w 1411"/>
                  <a:gd name="T91" fmla="*/ 2131 h 2748"/>
                  <a:gd name="T92" fmla="*/ 1083 w 1411"/>
                  <a:gd name="T93" fmla="*/ 2001 h 2748"/>
                  <a:gd name="T94" fmla="*/ 1053 w 1411"/>
                  <a:gd name="T95" fmla="*/ 1761 h 2748"/>
                  <a:gd name="T96" fmla="*/ 1035 w 1411"/>
                  <a:gd name="T97" fmla="*/ 1621 h 2748"/>
                  <a:gd name="T98" fmla="*/ 1037 w 1411"/>
                  <a:gd name="T99" fmla="*/ 1471 h 2748"/>
                  <a:gd name="T100" fmla="*/ 1009 w 1411"/>
                  <a:gd name="T101" fmla="*/ 1368 h 2748"/>
                  <a:gd name="T102" fmla="*/ 925 w 1411"/>
                  <a:gd name="T103" fmla="*/ 1287 h 2748"/>
                  <a:gd name="T104" fmla="*/ 839 w 1411"/>
                  <a:gd name="T105" fmla="*/ 1197 h 2748"/>
                  <a:gd name="T106" fmla="*/ 709 w 1411"/>
                  <a:gd name="T107" fmla="*/ 1060 h 2748"/>
                  <a:gd name="T108" fmla="*/ 498 w 1411"/>
                  <a:gd name="T109" fmla="*/ 898 h 2748"/>
                  <a:gd name="T110" fmla="*/ 409 w 1411"/>
                  <a:gd name="T111" fmla="*/ 801 h 2748"/>
                  <a:gd name="T112" fmla="*/ 477 w 1411"/>
                  <a:gd name="T113" fmla="*/ 708 h 2748"/>
                  <a:gd name="T114" fmla="*/ 491 w 1411"/>
                  <a:gd name="T115" fmla="*/ 579 h 2748"/>
                  <a:gd name="T116" fmla="*/ 369 w 1411"/>
                  <a:gd name="T117" fmla="*/ 474 h 2748"/>
                  <a:gd name="T118" fmla="*/ 122 w 1411"/>
                  <a:gd name="T119" fmla="*/ 370 h 2748"/>
                  <a:gd name="T120" fmla="*/ 11 w 1411"/>
                  <a:gd name="T121" fmla="*/ 212 h 2748"/>
                  <a:gd name="T122" fmla="*/ 485 w 1411"/>
                  <a:gd name="T123" fmla="*/ 2467 h 2748"/>
                  <a:gd name="T124" fmla="*/ 505 w 1411"/>
                  <a:gd name="T125" fmla="*/ 2406 h 2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11" h="2748">
                    <a:moveTo>
                      <a:pt x="0" y="189"/>
                    </a:moveTo>
                    <a:lnTo>
                      <a:pt x="12" y="179"/>
                    </a:lnTo>
                    <a:lnTo>
                      <a:pt x="27" y="177"/>
                    </a:lnTo>
                    <a:lnTo>
                      <a:pt x="35" y="159"/>
                    </a:lnTo>
                    <a:lnTo>
                      <a:pt x="54" y="144"/>
                    </a:lnTo>
                    <a:lnTo>
                      <a:pt x="90" y="128"/>
                    </a:lnTo>
                    <a:lnTo>
                      <a:pt x="112" y="132"/>
                    </a:lnTo>
                    <a:lnTo>
                      <a:pt x="110" y="158"/>
                    </a:lnTo>
                    <a:lnTo>
                      <a:pt x="126" y="170"/>
                    </a:lnTo>
                    <a:lnTo>
                      <a:pt x="149" y="170"/>
                    </a:lnTo>
                    <a:lnTo>
                      <a:pt x="155" y="137"/>
                    </a:lnTo>
                    <a:lnTo>
                      <a:pt x="180" y="118"/>
                    </a:lnTo>
                    <a:lnTo>
                      <a:pt x="215" y="152"/>
                    </a:lnTo>
                    <a:lnTo>
                      <a:pt x="233" y="128"/>
                    </a:lnTo>
                    <a:lnTo>
                      <a:pt x="253" y="130"/>
                    </a:lnTo>
                    <a:lnTo>
                      <a:pt x="261" y="154"/>
                    </a:lnTo>
                    <a:lnTo>
                      <a:pt x="299" y="136"/>
                    </a:lnTo>
                    <a:lnTo>
                      <a:pt x="305" y="110"/>
                    </a:lnTo>
                    <a:lnTo>
                      <a:pt x="347" y="98"/>
                    </a:lnTo>
                    <a:lnTo>
                      <a:pt x="380" y="117"/>
                    </a:lnTo>
                    <a:lnTo>
                      <a:pt x="438" y="98"/>
                    </a:lnTo>
                    <a:lnTo>
                      <a:pt x="436" y="45"/>
                    </a:lnTo>
                    <a:lnTo>
                      <a:pt x="473" y="24"/>
                    </a:lnTo>
                    <a:lnTo>
                      <a:pt x="514" y="24"/>
                    </a:lnTo>
                    <a:lnTo>
                      <a:pt x="538" y="0"/>
                    </a:lnTo>
                    <a:lnTo>
                      <a:pt x="575" y="30"/>
                    </a:lnTo>
                    <a:lnTo>
                      <a:pt x="575" y="52"/>
                    </a:lnTo>
                    <a:lnTo>
                      <a:pt x="613" y="60"/>
                    </a:lnTo>
                    <a:lnTo>
                      <a:pt x="628" y="82"/>
                    </a:lnTo>
                    <a:lnTo>
                      <a:pt x="705" y="80"/>
                    </a:lnTo>
                    <a:lnTo>
                      <a:pt x="719" y="98"/>
                    </a:lnTo>
                    <a:lnTo>
                      <a:pt x="765" y="79"/>
                    </a:lnTo>
                    <a:lnTo>
                      <a:pt x="795" y="103"/>
                    </a:lnTo>
                    <a:lnTo>
                      <a:pt x="788" y="136"/>
                    </a:lnTo>
                    <a:lnTo>
                      <a:pt x="764" y="140"/>
                    </a:lnTo>
                    <a:lnTo>
                      <a:pt x="746" y="202"/>
                    </a:lnTo>
                    <a:lnTo>
                      <a:pt x="766" y="210"/>
                    </a:lnTo>
                    <a:lnTo>
                      <a:pt x="776" y="246"/>
                    </a:lnTo>
                    <a:lnTo>
                      <a:pt x="845" y="270"/>
                    </a:lnTo>
                    <a:lnTo>
                      <a:pt x="855" y="295"/>
                    </a:lnTo>
                    <a:lnTo>
                      <a:pt x="888" y="310"/>
                    </a:lnTo>
                    <a:lnTo>
                      <a:pt x="922" y="327"/>
                    </a:lnTo>
                    <a:lnTo>
                      <a:pt x="958" y="317"/>
                    </a:lnTo>
                    <a:lnTo>
                      <a:pt x="972" y="329"/>
                    </a:lnTo>
                    <a:lnTo>
                      <a:pt x="994" y="323"/>
                    </a:lnTo>
                    <a:lnTo>
                      <a:pt x="1024" y="338"/>
                    </a:lnTo>
                    <a:lnTo>
                      <a:pt x="1021" y="338"/>
                    </a:lnTo>
                    <a:lnTo>
                      <a:pt x="1028" y="352"/>
                    </a:lnTo>
                    <a:lnTo>
                      <a:pt x="1016" y="371"/>
                    </a:lnTo>
                    <a:lnTo>
                      <a:pt x="998" y="378"/>
                    </a:lnTo>
                    <a:lnTo>
                      <a:pt x="984" y="378"/>
                    </a:lnTo>
                    <a:lnTo>
                      <a:pt x="954" y="397"/>
                    </a:lnTo>
                    <a:lnTo>
                      <a:pt x="924" y="395"/>
                    </a:lnTo>
                    <a:lnTo>
                      <a:pt x="893" y="401"/>
                    </a:lnTo>
                    <a:lnTo>
                      <a:pt x="884" y="416"/>
                    </a:lnTo>
                    <a:lnTo>
                      <a:pt x="891" y="441"/>
                    </a:lnTo>
                    <a:lnTo>
                      <a:pt x="875" y="452"/>
                    </a:lnTo>
                    <a:lnTo>
                      <a:pt x="868" y="464"/>
                    </a:lnTo>
                    <a:lnTo>
                      <a:pt x="852" y="454"/>
                    </a:lnTo>
                    <a:lnTo>
                      <a:pt x="826" y="461"/>
                    </a:lnTo>
                    <a:lnTo>
                      <a:pt x="810" y="476"/>
                    </a:lnTo>
                    <a:lnTo>
                      <a:pt x="799" y="480"/>
                    </a:lnTo>
                    <a:lnTo>
                      <a:pt x="787" y="464"/>
                    </a:lnTo>
                    <a:lnTo>
                      <a:pt x="776" y="461"/>
                    </a:lnTo>
                    <a:lnTo>
                      <a:pt x="773" y="484"/>
                    </a:lnTo>
                    <a:lnTo>
                      <a:pt x="761" y="502"/>
                    </a:lnTo>
                    <a:lnTo>
                      <a:pt x="770" y="512"/>
                    </a:lnTo>
                    <a:lnTo>
                      <a:pt x="765" y="539"/>
                    </a:lnTo>
                    <a:lnTo>
                      <a:pt x="766" y="565"/>
                    </a:lnTo>
                    <a:lnTo>
                      <a:pt x="762" y="572"/>
                    </a:lnTo>
                    <a:lnTo>
                      <a:pt x="771" y="592"/>
                    </a:lnTo>
                    <a:lnTo>
                      <a:pt x="763" y="608"/>
                    </a:lnTo>
                    <a:lnTo>
                      <a:pt x="749" y="611"/>
                    </a:lnTo>
                    <a:lnTo>
                      <a:pt x="725" y="651"/>
                    </a:lnTo>
                    <a:lnTo>
                      <a:pt x="702" y="652"/>
                    </a:lnTo>
                    <a:lnTo>
                      <a:pt x="694" y="640"/>
                    </a:lnTo>
                    <a:lnTo>
                      <a:pt x="693" y="655"/>
                    </a:lnTo>
                    <a:lnTo>
                      <a:pt x="677" y="666"/>
                    </a:lnTo>
                    <a:lnTo>
                      <a:pt x="667" y="696"/>
                    </a:lnTo>
                    <a:lnTo>
                      <a:pt x="654" y="707"/>
                    </a:lnTo>
                    <a:lnTo>
                      <a:pt x="652" y="738"/>
                    </a:lnTo>
                    <a:lnTo>
                      <a:pt x="665" y="741"/>
                    </a:lnTo>
                    <a:lnTo>
                      <a:pt x="678" y="758"/>
                    </a:lnTo>
                    <a:lnTo>
                      <a:pt x="661" y="815"/>
                    </a:lnTo>
                    <a:lnTo>
                      <a:pt x="641" y="844"/>
                    </a:lnTo>
                    <a:lnTo>
                      <a:pt x="678" y="875"/>
                    </a:lnTo>
                    <a:lnTo>
                      <a:pt x="674" y="892"/>
                    </a:lnTo>
                    <a:lnTo>
                      <a:pt x="645" y="900"/>
                    </a:lnTo>
                    <a:lnTo>
                      <a:pt x="675" y="910"/>
                    </a:lnTo>
                    <a:lnTo>
                      <a:pt x="726" y="940"/>
                    </a:lnTo>
                    <a:lnTo>
                      <a:pt x="771" y="984"/>
                    </a:lnTo>
                    <a:lnTo>
                      <a:pt x="787" y="982"/>
                    </a:lnTo>
                    <a:lnTo>
                      <a:pt x="810" y="1021"/>
                    </a:lnTo>
                    <a:lnTo>
                      <a:pt x="810" y="1040"/>
                    </a:lnTo>
                    <a:lnTo>
                      <a:pt x="804" y="1052"/>
                    </a:lnTo>
                    <a:lnTo>
                      <a:pt x="818" y="1091"/>
                    </a:lnTo>
                    <a:lnTo>
                      <a:pt x="824" y="1111"/>
                    </a:lnTo>
                    <a:lnTo>
                      <a:pt x="891" y="1166"/>
                    </a:lnTo>
                    <a:lnTo>
                      <a:pt x="929" y="1188"/>
                    </a:lnTo>
                    <a:lnTo>
                      <a:pt x="933" y="1200"/>
                    </a:lnTo>
                    <a:lnTo>
                      <a:pt x="1025" y="1250"/>
                    </a:lnTo>
                    <a:lnTo>
                      <a:pt x="1108" y="1311"/>
                    </a:lnTo>
                    <a:lnTo>
                      <a:pt x="1125" y="1344"/>
                    </a:lnTo>
                    <a:lnTo>
                      <a:pt x="1201" y="1400"/>
                    </a:lnTo>
                    <a:lnTo>
                      <a:pt x="1226" y="1444"/>
                    </a:lnTo>
                    <a:lnTo>
                      <a:pt x="1232" y="1471"/>
                    </a:lnTo>
                    <a:lnTo>
                      <a:pt x="1243" y="1471"/>
                    </a:lnTo>
                    <a:lnTo>
                      <a:pt x="1240" y="1495"/>
                    </a:lnTo>
                    <a:lnTo>
                      <a:pt x="1280" y="1535"/>
                    </a:lnTo>
                    <a:lnTo>
                      <a:pt x="1280" y="1553"/>
                    </a:lnTo>
                    <a:lnTo>
                      <a:pt x="1289" y="1568"/>
                    </a:lnTo>
                    <a:lnTo>
                      <a:pt x="1281" y="1581"/>
                    </a:lnTo>
                    <a:lnTo>
                      <a:pt x="1310" y="1618"/>
                    </a:lnTo>
                    <a:lnTo>
                      <a:pt x="1319" y="1680"/>
                    </a:lnTo>
                    <a:lnTo>
                      <a:pt x="1332" y="1690"/>
                    </a:lnTo>
                    <a:lnTo>
                      <a:pt x="1345" y="1745"/>
                    </a:lnTo>
                    <a:lnTo>
                      <a:pt x="1356" y="1756"/>
                    </a:lnTo>
                    <a:lnTo>
                      <a:pt x="1358" y="1787"/>
                    </a:lnTo>
                    <a:lnTo>
                      <a:pt x="1351" y="1806"/>
                    </a:lnTo>
                    <a:lnTo>
                      <a:pt x="1363" y="1835"/>
                    </a:lnTo>
                    <a:lnTo>
                      <a:pt x="1355" y="1847"/>
                    </a:lnTo>
                    <a:lnTo>
                      <a:pt x="1367" y="1890"/>
                    </a:lnTo>
                    <a:lnTo>
                      <a:pt x="1368" y="1907"/>
                    </a:lnTo>
                    <a:lnTo>
                      <a:pt x="1383" y="1913"/>
                    </a:lnTo>
                    <a:lnTo>
                      <a:pt x="1392" y="1938"/>
                    </a:lnTo>
                    <a:lnTo>
                      <a:pt x="1411" y="1977"/>
                    </a:lnTo>
                    <a:lnTo>
                      <a:pt x="1408" y="2002"/>
                    </a:lnTo>
                    <a:lnTo>
                      <a:pt x="1400" y="2002"/>
                    </a:lnTo>
                    <a:lnTo>
                      <a:pt x="1399" y="1989"/>
                    </a:lnTo>
                    <a:lnTo>
                      <a:pt x="1388" y="1977"/>
                    </a:lnTo>
                    <a:lnTo>
                      <a:pt x="1374" y="1985"/>
                    </a:lnTo>
                    <a:lnTo>
                      <a:pt x="1376" y="2012"/>
                    </a:lnTo>
                    <a:lnTo>
                      <a:pt x="1392" y="2028"/>
                    </a:lnTo>
                    <a:lnTo>
                      <a:pt x="1388" y="2044"/>
                    </a:lnTo>
                    <a:lnTo>
                      <a:pt x="1372" y="2057"/>
                    </a:lnTo>
                    <a:lnTo>
                      <a:pt x="1370" y="2076"/>
                    </a:lnTo>
                    <a:lnTo>
                      <a:pt x="1343" y="2097"/>
                    </a:lnTo>
                    <a:lnTo>
                      <a:pt x="1367" y="2133"/>
                    </a:lnTo>
                    <a:lnTo>
                      <a:pt x="1355" y="2164"/>
                    </a:lnTo>
                    <a:lnTo>
                      <a:pt x="1365" y="2177"/>
                    </a:lnTo>
                    <a:lnTo>
                      <a:pt x="1342" y="2199"/>
                    </a:lnTo>
                    <a:lnTo>
                      <a:pt x="1324" y="2206"/>
                    </a:lnTo>
                    <a:lnTo>
                      <a:pt x="1319" y="2248"/>
                    </a:lnTo>
                    <a:lnTo>
                      <a:pt x="1300" y="2255"/>
                    </a:lnTo>
                    <a:lnTo>
                      <a:pt x="1262" y="2294"/>
                    </a:lnTo>
                    <a:lnTo>
                      <a:pt x="1236" y="2308"/>
                    </a:lnTo>
                    <a:lnTo>
                      <a:pt x="1202" y="2332"/>
                    </a:lnTo>
                    <a:lnTo>
                      <a:pt x="1198" y="2361"/>
                    </a:lnTo>
                    <a:lnTo>
                      <a:pt x="1168" y="2361"/>
                    </a:lnTo>
                    <a:lnTo>
                      <a:pt x="1148" y="2384"/>
                    </a:lnTo>
                    <a:lnTo>
                      <a:pt x="1073" y="2427"/>
                    </a:lnTo>
                    <a:lnTo>
                      <a:pt x="1029" y="2431"/>
                    </a:lnTo>
                    <a:lnTo>
                      <a:pt x="1009" y="2422"/>
                    </a:lnTo>
                    <a:lnTo>
                      <a:pt x="977" y="2430"/>
                    </a:lnTo>
                    <a:lnTo>
                      <a:pt x="970" y="2424"/>
                    </a:lnTo>
                    <a:lnTo>
                      <a:pt x="975" y="2402"/>
                    </a:lnTo>
                    <a:lnTo>
                      <a:pt x="974" y="2382"/>
                    </a:lnTo>
                    <a:lnTo>
                      <a:pt x="966" y="2401"/>
                    </a:lnTo>
                    <a:lnTo>
                      <a:pt x="961" y="2410"/>
                    </a:lnTo>
                    <a:lnTo>
                      <a:pt x="932" y="2402"/>
                    </a:lnTo>
                    <a:lnTo>
                      <a:pt x="952" y="2418"/>
                    </a:lnTo>
                    <a:lnTo>
                      <a:pt x="951" y="2430"/>
                    </a:lnTo>
                    <a:lnTo>
                      <a:pt x="941" y="2436"/>
                    </a:lnTo>
                    <a:lnTo>
                      <a:pt x="914" y="2432"/>
                    </a:lnTo>
                    <a:lnTo>
                      <a:pt x="960" y="2454"/>
                    </a:lnTo>
                    <a:lnTo>
                      <a:pt x="950" y="2469"/>
                    </a:lnTo>
                    <a:lnTo>
                      <a:pt x="963" y="2496"/>
                    </a:lnTo>
                    <a:lnTo>
                      <a:pt x="937" y="2509"/>
                    </a:lnTo>
                    <a:lnTo>
                      <a:pt x="900" y="2481"/>
                    </a:lnTo>
                    <a:lnTo>
                      <a:pt x="932" y="2515"/>
                    </a:lnTo>
                    <a:lnTo>
                      <a:pt x="929" y="2532"/>
                    </a:lnTo>
                    <a:lnTo>
                      <a:pt x="915" y="2550"/>
                    </a:lnTo>
                    <a:lnTo>
                      <a:pt x="899" y="2545"/>
                    </a:lnTo>
                    <a:lnTo>
                      <a:pt x="886" y="2526"/>
                    </a:lnTo>
                    <a:lnTo>
                      <a:pt x="866" y="2529"/>
                    </a:lnTo>
                    <a:lnTo>
                      <a:pt x="876" y="2554"/>
                    </a:lnTo>
                    <a:lnTo>
                      <a:pt x="875" y="2563"/>
                    </a:lnTo>
                    <a:lnTo>
                      <a:pt x="882" y="2572"/>
                    </a:lnTo>
                    <a:lnTo>
                      <a:pt x="868" y="2582"/>
                    </a:lnTo>
                    <a:lnTo>
                      <a:pt x="859" y="2595"/>
                    </a:lnTo>
                    <a:lnTo>
                      <a:pt x="842" y="2596"/>
                    </a:lnTo>
                    <a:lnTo>
                      <a:pt x="809" y="2625"/>
                    </a:lnTo>
                    <a:lnTo>
                      <a:pt x="795" y="2636"/>
                    </a:lnTo>
                    <a:lnTo>
                      <a:pt x="772" y="2633"/>
                    </a:lnTo>
                    <a:lnTo>
                      <a:pt x="765" y="2651"/>
                    </a:lnTo>
                    <a:lnTo>
                      <a:pt x="760" y="2687"/>
                    </a:lnTo>
                    <a:lnTo>
                      <a:pt x="738" y="2707"/>
                    </a:lnTo>
                    <a:lnTo>
                      <a:pt x="730" y="2706"/>
                    </a:lnTo>
                    <a:lnTo>
                      <a:pt x="732" y="2714"/>
                    </a:lnTo>
                    <a:lnTo>
                      <a:pt x="657" y="2748"/>
                    </a:lnTo>
                    <a:lnTo>
                      <a:pt x="616" y="2742"/>
                    </a:lnTo>
                    <a:lnTo>
                      <a:pt x="641" y="2726"/>
                    </a:lnTo>
                    <a:lnTo>
                      <a:pt x="672" y="2712"/>
                    </a:lnTo>
                    <a:lnTo>
                      <a:pt x="690" y="2692"/>
                    </a:lnTo>
                    <a:lnTo>
                      <a:pt x="672" y="2699"/>
                    </a:lnTo>
                    <a:lnTo>
                      <a:pt x="648" y="2687"/>
                    </a:lnTo>
                    <a:lnTo>
                      <a:pt x="652" y="2635"/>
                    </a:lnTo>
                    <a:lnTo>
                      <a:pt x="657" y="2630"/>
                    </a:lnTo>
                    <a:lnTo>
                      <a:pt x="647" y="2627"/>
                    </a:lnTo>
                    <a:lnTo>
                      <a:pt x="653" y="2605"/>
                    </a:lnTo>
                    <a:lnTo>
                      <a:pt x="650" y="2550"/>
                    </a:lnTo>
                    <a:lnTo>
                      <a:pt x="674" y="2509"/>
                    </a:lnTo>
                    <a:lnTo>
                      <a:pt x="723" y="2471"/>
                    </a:lnTo>
                    <a:lnTo>
                      <a:pt x="737" y="2454"/>
                    </a:lnTo>
                    <a:lnTo>
                      <a:pt x="712" y="2465"/>
                    </a:lnTo>
                    <a:lnTo>
                      <a:pt x="676" y="2460"/>
                    </a:lnTo>
                    <a:lnTo>
                      <a:pt x="651" y="2468"/>
                    </a:lnTo>
                    <a:lnTo>
                      <a:pt x="634" y="2458"/>
                    </a:lnTo>
                    <a:lnTo>
                      <a:pt x="619" y="2464"/>
                    </a:lnTo>
                    <a:lnTo>
                      <a:pt x="586" y="2456"/>
                    </a:lnTo>
                    <a:lnTo>
                      <a:pt x="591" y="2447"/>
                    </a:lnTo>
                    <a:lnTo>
                      <a:pt x="589" y="2419"/>
                    </a:lnTo>
                    <a:lnTo>
                      <a:pt x="582" y="2413"/>
                    </a:lnTo>
                    <a:lnTo>
                      <a:pt x="613" y="2374"/>
                    </a:lnTo>
                    <a:lnTo>
                      <a:pt x="650" y="2367"/>
                    </a:lnTo>
                    <a:lnTo>
                      <a:pt x="670" y="2318"/>
                    </a:lnTo>
                    <a:lnTo>
                      <a:pt x="704" y="2317"/>
                    </a:lnTo>
                    <a:lnTo>
                      <a:pt x="723" y="2329"/>
                    </a:lnTo>
                    <a:lnTo>
                      <a:pt x="803" y="2310"/>
                    </a:lnTo>
                    <a:lnTo>
                      <a:pt x="837" y="2329"/>
                    </a:lnTo>
                    <a:lnTo>
                      <a:pt x="845" y="2353"/>
                    </a:lnTo>
                    <a:lnTo>
                      <a:pt x="899" y="2349"/>
                    </a:lnTo>
                    <a:lnTo>
                      <a:pt x="883" y="2313"/>
                    </a:lnTo>
                    <a:lnTo>
                      <a:pt x="889" y="2289"/>
                    </a:lnTo>
                    <a:lnTo>
                      <a:pt x="858" y="2257"/>
                    </a:lnTo>
                    <a:lnTo>
                      <a:pt x="820" y="2246"/>
                    </a:lnTo>
                    <a:lnTo>
                      <a:pt x="813" y="2186"/>
                    </a:lnTo>
                    <a:lnTo>
                      <a:pt x="847" y="2162"/>
                    </a:lnTo>
                    <a:lnTo>
                      <a:pt x="911" y="2164"/>
                    </a:lnTo>
                    <a:lnTo>
                      <a:pt x="927" y="2131"/>
                    </a:lnTo>
                    <a:lnTo>
                      <a:pt x="976" y="2098"/>
                    </a:lnTo>
                    <a:lnTo>
                      <a:pt x="1024" y="2085"/>
                    </a:lnTo>
                    <a:lnTo>
                      <a:pt x="1031" y="2063"/>
                    </a:lnTo>
                    <a:lnTo>
                      <a:pt x="1059" y="2052"/>
                    </a:lnTo>
                    <a:lnTo>
                      <a:pt x="1083" y="2001"/>
                    </a:lnTo>
                    <a:lnTo>
                      <a:pt x="1077" y="1961"/>
                    </a:lnTo>
                    <a:lnTo>
                      <a:pt x="1087" y="1916"/>
                    </a:lnTo>
                    <a:lnTo>
                      <a:pt x="1075" y="1882"/>
                    </a:lnTo>
                    <a:lnTo>
                      <a:pt x="1083" y="1830"/>
                    </a:lnTo>
                    <a:lnTo>
                      <a:pt x="1053" y="1761"/>
                    </a:lnTo>
                    <a:lnTo>
                      <a:pt x="1023" y="1744"/>
                    </a:lnTo>
                    <a:lnTo>
                      <a:pt x="1002" y="1692"/>
                    </a:lnTo>
                    <a:lnTo>
                      <a:pt x="1007" y="1691"/>
                    </a:lnTo>
                    <a:lnTo>
                      <a:pt x="1040" y="1671"/>
                    </a:lnTo>
                    <a:lnTo>
                      <a:pt x="1035" y="1621"/>
                    </a:lnTo>
                    <a:lnTo>
                      <a:pt x="1023" y="1597"/>
                    </a:lnTo>
                    <a:lnTo>
                      <a:pt x="1015" y="1553"/>
                    </a:lnTo>
                    <a:lnTo>
                      <a:pt x="1063" y="1515"/>
                    </a:lnTo>
                    <a:lnTo>
                      <a:pt x="1063" y="1474"/>
                    </a:lnTo>
                    <a:lnTo>
                      <a:pt x="1037" y="1471"/>
                    </a:lnTo>
                    <a:lnTo>
                      <a:pt x="1024" y="1450"/>
                    </a:lnTo>
                    <a:lnTo>
                      <a:pt x="1029" y="1405"/>
                    </a:lnTo>
                    <a:lnTo>
                      <a:pt x="1053" y="1381"/>
                    </a:lnTo>
                    <a:lnTo>
                      <a:pt x="1042" y="1355"/>
                    </a:lnTo>
                    <a:lnTo>
                      <a:pt x="1009" y="1368"/>
                    </a:lnTo>
                    <a:lnTo>
                      <a:pt x="992" y="1363"/>
                    </a:lnTo>
                    <a:lnTo>
                      <a:pt x="970" y="1335"/>
                    </a:lnTo>
                    <a:lnTo>
                      <a:pt x="932" y="1332"/>
                    </a:lnTo>
                    <a:lnTo>
                      <a:pt x="919" y="1316"/>
                    </a:lnTo>
                    <a:lnTo>
                      <a:pt x="925" y="1287"/>
                    </a:lnTo>
                    <a:lnTo>
                      <a:pt x="899" y="1276"/>
                    </a:lnTo>
                    <a:lnTo>
                      <a:pt x="884" y="1281"/>
                    </a:lnTo>
                    <a:lnTo>
                      <a:pt x="862" y="1257"/>
                    </a:lnTo>
                    <a:lnTo>
                      <a:pt x="857" y="1227"/>
                    </a:lnTo>
                    <a:lnTo>
                      <a:pt x="839" y="1197"/>
                    </a:lnTo>
                    <a:lnTo>
                      <a:pt x="797" y="1197"/>
                    </a:lnTo>
                    <a:lnTo>
                      <a:pt x="775" y="1185"/>
                    </a:lnTo>
                    <a:lnTo>
                      <a:pt x="760" y="1145"/>
                    </a:lnTo>
                    <a:lnTo>
                      <a:pt x="707" y="1086"/>
                    </a:lnTo>
                    <a:lnTo>
                      <a:pt x="709" y="1060"/>
                    </a:lnTo>
                    <a:lnTo>
                      <a:pt x="674" y="1010"/>
                    </a:lnTo>
                    <a:lnTo>
                      <a:pt x="625" y="988"/>
                    </a:lnTo>
                    <a:lnTo>
                      <a:pt x="582" y="929"/>
                    </a:lnTo>
                    <a:lnTo>
                      <a:pt x="548" y="925"/>
                    </a:lnTo>
                    <a:lnTo>
                      <a:pt x="498" y="898"/>
                    </a:lnTo>
                    <a:lnTo>
                      <a:pt x="444" y="894"/>
                    </a:lnTo>
                    <a:lnTo>
                      <a:pt x="419" y="850"/>
                    </a:lnTo>
                    <a:lnTo>
                      <a:pt x="393" y="850"/>
                    </a:lnTo>
                    <a:lnTo>
                      <a:pt x="386" y="829"/>
                    </a:lnTo>
                    <a:lnTo>
                      <a:pt x="409" y="801"/>
                    </a:lnTo>
                    <a:lnTo>
                      <a:pt x="374" y="761"/>
                    </a:lnTo>
                    <a:lnTo>
                      <a:pt x="369" y="732"/>
                    </a:lnTo>
                    <a:lnTo>
                      <a:pt x="395" y="731"/>
                    </a:lnTo>
                    <a:lnTo>
                      <a:pt x="444" y="713"/>
                    </a:lnTo>
                    <a:lnTo>
                      <a:pt x="477" y="708"/>
                    </a:lnTo>
                    <a:lnTo>
                      <a:pt x="495" y="690"/>
                    </a:lnTo>
                    <a:lnTo>
                      <a:pt x="515" y="623"/>
                    </a:lnTo>
                    <a:lnTo>
                      <a:pt x="540" y="614"/>
                    </a:lnTo>
                    <a:lnTo>
                      <a:pt x="540" y="590"/>
                    </a:lnTo>
                    <a:lnTo>
                      <a:pt x="491" y="579"/>
                    </a:lnTo>
                    <a:lnTo>
                      <a:pt x="492" y="548"/>
                    </a:lnTo>
                    <a:lnTo>
                      <a:pt x="486" y="514"/>
                    </a:lnTo>
                    <a:lnTo>
                      <a:pt x="442" y="505"/>
                    </a:lnTo>
                    <a:lnTo>
                      <a:pt x="417" y="474"/>
                    </a:lnTo>
                    <a:lnTo>
                      <a:pt x="369" y="474"/>
                    </a:lnTo>
                    <a:lnTo>
                      <a:pt x="331" y="498"/>
                    </a:lnTo>
                    <a:lnTo>
                      <a:pt x="289" y="485"/>
                    </a:lnTo>
                    <a:lnTo>
                      <a:pt x="217" y="484"/>
                    </a:lnTo>
                    <a:lnTo>
                      <a:pt x="182" y="426"/>
                    </a:lnTo>
                    <a:lnTo>
                      <a:pt x="122" y="370"/>
                    </a:lnTo>
                    <a:lnTo>
                      <a:pt x="136" y="342"/>
                    </a:lnTo>
                    <a:lnTo>
                      <a:pt x="130" y="305"/>
                    </a:lnTo>
                    <a:lnTo>
                      <a:pt x="99" y="280"/>
                    </a:lnTo>
                    <a:lnTo>
                      <a:pt x="71" y="236"/>
                    </a:lnTo>
                    <a:lnTo>
                      <a:pt x="11" y="212"/>
                    </a:lnTo>
                    <a:lnTo>
                      <a:pt x="0" y="189"/>
                    </a:lnTo>
                    <a:lnTo>
                      <a:pt x="0" y="189"/>
                    </a:lnTo>
                    <a:close/>
                    <a:moveTo>
                      <a:pt x="473" y="2426"/>
                    </a:moveTo>
                    <a:lnTo>
                      <a:pt x="492" y="2449"/>
                    </a:lnTo>
                    <a:lnTo>
                      <a:pt x="485" y="2467"/>
                    </a:lnTo>
                    <a:lnTo>
                      <a:pt x="500" y="2496"/>
                    </a:lnTo>
                    <a:lnTo>
                      <a:pt x="518" y="2487"/>
                    </a:lnTo>
                    <a:lnTo>
                      <a:pt x="525" y="2434"/>
                    </a:lnTo>
                    <a:lnTo>
                      <a:pt x="515" y="2430"/>
                    </a:lnTo>
                    <a:lnTo>
                      <a:pt x="505" y="2406"/>
                    </a:lnTo>
                    <a:lnTo>
                      <a:pt x="473" y="242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iśľiďè">
                <a:extLst>
                  <a:ext uri="{FF2B5EF4-FFF2-40B4-BE49-F238E27FC236}">
                    <a16:creationId xmlns:a16="http://schemas.microsoft.com/office/drawing/2014/main" xmlns="" id="{2D518E52-EEBD-4CA6-B1A0-2364585DDBC1}"/>
                  </a:ext>
                </a:extLst>
              </p:cNvPr>
              <p:cNvSpPr/>
              <p:nvPr/>
            </p:nvSpPr>
            <p:spPr bwMode="auto">
              <a:xfrm>
                <a:off x="3070330" y="4052968"/>
                <a:ext cx="145479" cy="125995"/>
              </a:xfrm>
              <a:custGeom>
                <a:avLst/>
                <a:gdLst>
                  <a:gd name="T0" fmla="*/ 427 w 901"/>
                  <a:gd name="T1" fmla="*/ 739 h 778"/>
                  <a:gd name="T2" fmla="*/ 484 w 901"/>
                  <a:gd name="T3" fmla="*/ 683 h 778"/>
                  <a:gd name="T4" fmla="*/ 537 w 901"/>
                  <a:gd name="T5" fmla="*/ 694 h 778"/>
                  <a:gd name="T6" fmla="*/ 651 w 901"/>
                  <a:gd name="T7" fmla="*/ 694 h 778"/>
                  <a:gd name="T8" fmla="*/ 713 w 901"/>
                  <a:gd name="T9" fmla="*/ 714 h 778"/>
                  <a:gd name="T10" fmla="*/ 703 w 901"/>
                  <a:gd name="T11" fmla="*/ 654 h 778"/>
                  <a:gd name="T12" fmla="*/ 634 w 901"/>
                  <a:gd name="T13" fmla="*/ 611 h 778"/>
                  <a:gd name="T14" fmla="*/ 661 w 901"/>
                  <a:gd name="T15" fmla="*/ 527 h 778"/>
                  <a:gd name="T16" fmla="*/ 741 w 901"/>
                  <a:gd name="T17" fmla="*/ 496 h 778"/>
                  <a:gd name="T18" fmla="*/ 838 w 901"/>
                  <a:gd name="T19" fmla="*/ 450 h 778"/>
                  <a:gd name="T20" fmla="*/ 873 w 901"/>
                  <a:gd name="T21" fmla="*/ 417 h 778"/>
                  <a:gd name="T22" fmla="*/ 891 w 901"/>
                  <a:gd name="T23" fmla="*/ 326 h 778"/>
                  <a:gd name="T24" fmla="*/ 889 w 901"/>
                  <a:gd name="T25" fmla="*/ 247 h 778"/>
                  <a:gd name="T26" fmla="*/ 867 w 901"/>
                  <a:gd name="T27" fmla="*/ 126 h 778"/>
                  <a:gd name="T28" fmla="*/ 816 w 901"/>
                  <a:gd name="T29" fmla="*/ 57 h 778"/>
                  <a:gd name="T30" fmla="*/ 756 w 901"/>
                  <a:gd name="T31" fmla="*/ 35 h 778"/>
                  <a:gd name="T32" fmla="*/ 715 w 901"/>
                  <a:gd name="T33" fmla="*/ 0 h 778"/>
                  <a:gd name="T34" fmla="*/ 627 w 901"/>
                  <a:gd name="T35" fmla="*/ 42 h 778"/>
                  <a:gd name="T36" fmla="*/ 658 w 901"/>
                  <a:gd name="T37" fmla="*/ 110 h 778"/>
                  <a:gd name="T38" fmla="*/ 666 w 901"/>
                  <a:gd name="T39" fmla="*/ 166 h 778"/>
                  <a:gd name="T40" fmla="*/ 583 w 901"/>
                  <a:gd name="T41" fmla="*/ 96 h 778"/>
                  <a:gd name="T42" fmla="*/ 518 w 901"/>
                  <a:gd name="T43" fmla="*/ 71 h 778"/>
                  <a:gd name="T44" fmla="*/ 456 w 901"/>
                  <a:gd name="T45" fmla="*/ 53 h 778"/>
                  <a:gd name="T46" fmla="*/ 379 w 901"/>
                  <a:gd name="T47" fmla="*/ 35 h 778"/>
                  <a:gd name="T48" fmla="*/ 305 w 901"/>
                  <a:gd name="T49" fmla="*/ 25 h 778"/>
                  <a:gd name="T50" fmla="*/ 242 w 901"/>
                  <a:gd name="T51" fmla="*/ 28 h 778"/>
                  <a:gd name="T52" fmla="*/ 112 w 901"/>
                  <a:gd name="T53" fmla="*/ 53 h 778"/>
                  <a:gd name="T54" fmla="*/ 43 w 901"/>
                  <a:gd name="T55" fmla="*/ 103 h 778"/>
                  <a:gd name="T56" fmla="*/ 4 w 901"/>
                  <a:gd name="T57" fmla="*/ 192 h 778"/>
                  <a:gd name="T58" fmla="*/ 16 w 901"/>
                  <a:gd name="T59" fmla="*/ 326 h 778"/>
                  <a:gd name="T60" fmla="*/ 61 w 901"/>
                  <a:gd name="T61" fmla="*/ 376 h 778"/>
                  <a:gd name="T62" fmla="*/ 53 w 901"/>
                  <a:gd name="T63" fmla="*/ 465 h 778"/>
                  <a:gd name="T64" fmla="*/ 76 w 901"/>
                  <a:gd name="T65" fmla="*/ 493 h 778"/>
                  <a:gd name="T66" fmla="*/ 100 w 901"/>
                  <a:gd name="T67" fmla="*/ 544 h 778"/>
                  <a:gd name="T68" fmla="*/ 126 w 901"/>
                  <a:gd name="T69" fmla="*/ 612 h 778"/>
                  <a:gd name="T70" fmla="*/ 152 w 901"/>
                  <a:gd name="T71" fmla="*/ 632 h 778"/>
                  <a:gd name="T72" fmla="*/ 160 w 901"/>
                  <a:gd name="T73" fmla="*/ 678 h 778"/>
                  <a:gd name="T74" fmla="*/ 191 w 901"/>
                  <a:gd name="T75" fmla="*/ 708 h 778"/>
                  <a:gd name="T76" fmla="*/ 214 w 901"/>
                  <a:gd name="T77" fmla="*/ 675 h 778"/>
                  <a:gd name="T78" fmla="*/ 249 w 901"/>
                  <a:gd name="T79" fmla="*/ 647 h 778"/>
                  <a:gd name="T80" fmla="*/ 260 w 901"/>
                  <a:gd name="T81" fmla="*/ 694 h 778"/>
                  <a:gd name="T82" fmla="*/ 237 w 901"/>
                  <a:gd name="T83" fmla="*/ 741 h 778"/>
                  <a:gd name="T84" fmla="*/ 252 w 901"/>
                  <a:gd name="T85" fmla="*/ 770 h 778"/>
                  <a:gd name="T86" fmla="*/ 298 w 901"/>
                  <a:gd name="T87" fmla="*/ 746 h 778"/>
                  <a:gd name="T88" fmla="*/ 320 w 901"/>
                  <a:gd name="T89" fmla="*/ 750 h 778"/>
                  <a:gd name="T90" fmla="*/ 364 w 901"/>
                  <a:gd name="T91" fmla="*/ 754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1" h="778">
                    <a:moveTo>
                      <a:pt x="396" y="778"/>
                    </a:moveTo>
                    <a:lnTo>
                      <a:pt x="427" y="739"/>
                    </a:lnTo>
                    <a:lnTo>
                      <a:pt x="464" y="732"/>
                    </a:lnTo>
                    <a:lnTo>
                      <a:pt x="484" y="683"/>
                    </a:lnTo>
                    <a:lnTo>
                      <a:pt x="518" y="682"/>
                    </a:lnTo>
                    <a:lnTo>
                      <a:pt x="537" y="694"/>
                    </a:lnTo>
                    <a:lnTo>
                      <a:pt x="617" y="675"/>
                    </a:lnTo>
                    <a:lnTo>
                      <a:pt x="651" y="694"/>
                    </a:lnTo>
                    <a:lnTo>
                      <a:pt x="659" y="718"/>
                    </a:lnTo>
                    <a:lnTo>
                      <a:pt x="713" y="714"/>
                    </a:lnTo>
                    <a:lnTo>
                      <a:pt x="697" y="678"/>
                    </a:lnTo>
                    <a:lnTo>
                      <a:pt x="703" y="654"/>
                    </a:lnTo>
                    <a:lnTo>
                      <a:pt x="672" y="622"/>
                    </a:lnTo>
                    <a:lnTo>
                      <a:pt x="634" y="611"/>
                    </a:lnTo>
                    <a:lnTo>
                      <a:pt x="627" y="551"/>
                    </a:lnTo>
                    <a:lnTo>
                      <a:pt x="661" y="527"/>
                    </a:lnTo>
                    <a:lnTo>
                      <a:pt x="725" y="529"/>
                    </a:lnTo>
                    <a:lnTo>
                      <a:pt x="741" y="496"/>
                    </a:lnTo>
                    <a:lnTo>
                      <a:pt x="790" y="463"/>
                    </a:lnTo>
                    <a:lnTo>
                      <a:pt x="838" y="450"/>
                    </a:lnTo>
                    <a:lnTo>
                      <a:pt x="845" y="428"/>
                    </a:lnTo>
                    <a:lnTo>
                      <a:pt x="873" y="417"/>
                    </a:lnTo>
                    <a:lnTo>
                      <a:pt x="897" y="366"/>
                    </a:lnTo>
                    <a:lnTo>
                      <a:pt x="891" y="326"/>
                    </a:lnTo>
                    <a:lnTo>
                      <a:pt x="901" y="281"/>
                    </a:lnTo>
                    <a:lnTo>
                      <a:pt x="889" y="247"/>
                    </a:lnTo>
                    <a:lnTo>
                      <a:pt x="897" y="195"/>
                    </a:lnTo>
                    <a:lnTo>
                      <a:pt x="867" y="126"/>
                    </a:lnTo>
                    <a:lnTo>
                      <a:pt x="837" y="109"/>
                    </a:lnTo>
                    <a:lnTo>
                      <a:pt x="816" y="57"/>
                    </a:lnTo>
                    <a:lnTo>
                      <a:pt x="790" y="58"/>
                    </a:lnTo>
                    <a:lnTo>
                      <a:pt x="756" y="35"/>
                    </a:lnTo>
                    <a:lnTo>
                      <a:pt x="732" y="28"/>
                    </a:lnTo>
                    <a:lnTo>
                      <a:pt x="715" y="0"/>
                    </a:lnTo>
                    <a:lnTo>
                      <a:pt x="658" y="13"/>
                    </a:lnTo>
                    <a:lnTo>
                      <a:pt x="627" y="42"/>
                    </a:lnTo>
                    <a:lnTo>
                      <a:pt x="664" y="79"/>
                    </a:lnTo>
                    <a:lnTo>
                      <a:pt x="658" y="110"/>
                    </a:lnTo>
                    <a:lnTo>
                      <a:pt x="669" y="142"/>
                    </a:lnTo>
                    <a:lnTo>
                      <a:pt x="666" y="166"/>
                    </a:lnTo>
                    <a:lnTo>
                      <a:pt x="614" y="146"/>
                    </a:lnTo>
                    <a:lnTo>
                      <a:pt x="583" y="96"/>
                    </a:lnTo>
                    <a:lnTo>
                      <a:pt x="533" y="95"/>
                    </a:lnTo>
                    <a:lnTo>
                      <a:pt x="518" y="71"/>
                    </a:lnTo>
                    <a:lnTo>
                      <a:pt x="479" y="42"/>
                    </a:lnTo>
                    <a:lnTo>
                      <a:pt x="456" y="53"/>
                    </a:lnTo>
                    <a:lnTo>
                      <a:pt x="427" y="29"/>
                    </a:lnTo>
                    <a:lnTo>
                      <a:pt x="379" y="35"/>
                    </a:lnTo>
                    <a:lnTo>
                      <a:pt x="342" y="25"/>
                    </a:lnTo>
                    <a:lnTo>
                      <a:pt x="305" y="25"/>
                    </a:lnTo>
                    <a:lnTo>
                      <a:pt x="257" y="43"/>
                    </a:lnTo>
                    <a:lnTo>
                      <a:pt x="242" y="28"/>
                    </a:lnTo>
                    <a:lnTo>
                      <a:pt x="193" y="27"/>
                    </a:lnTo>
                    <a:lnTo>
                      <a:pt x="112" y="53"/>
                    </a:lnTo>
                    <a:lnTo>
                      <a:pt x="79" y="53"/>
                    </a:lnTo>
                    <a:lnTo>
                      <a:pt x="43" y="103"/>
                    </a:lnTo>
                    <a:lnTo>
                      <a:pt x="32" y="154"/>
                    </a:lnTo>
                    <a:lnTo>
                      <a:pt x="4" y="192"/>
                    </a:lnTo>
                    <a:lnTo>
                      <a:pt x="0" y="258"/>
                    </a:lnTo>
                    <a:lnTo>
                      <a:pt x="16" y="326"/>
                    </a:lnTo>
                    <a:lnTo>
                      <a:pt x="45" y="343"/>
                    </a:lnTo>
                    <a:lnTo>
                      <a:pt x="61" y="376"/>
                    </a:lnTo>
                    <a:lnTo>
                      <a:pt x="58" y="438"/>
                    </a:lnTo>
                    <a:lnTo>
                      <a:pt x="53" y="465"/>
                    </a:lnTo>
                    <a:lnTo>
                      <a:pt x="53" y="465"/>
                    </a:lnTo>
                    <a:lnTo>
                      <a:pt x="76" y="493"/>
                    </a:lnTo>
                    <a:lnTo>
                      <a:pt x="77" y="525"/>
                    </a:lnTo>
                    <a:lnTo>
                      <a:pt x="100" y="544"/>
                    </a:lnTo>
                    <a:lnTo>
                      <a:pt x="102" y="577"/>
                    </a:lnTo>
                    <a:lnTo>
                      <a:pt x="126" y="612"/>
                    </a:lnTo>
                    <a:lnTo>
                      <a:pt x="139" y="607"/>
                    </a:lnTo>
                    <a:lnTo>
                      <a:pt x="152" y="632"/>
                    </a:lnTo>
                    <a:lnTo>
                      <a:pt x="149" y="659"/>
                    </a:lnTo>
                    <a:lnTo>
                      <a:pt x="160" y="678"/>
                    </a:lnTo>
                    <a:lnTo>
                      <a:pt x="166" y="704"/>
                    </a:lnTo>
                    <a:lnTo>
                      <a:pt x="191" y="708"/>
                    </a:lnTo>
                    <a:lnTo>
                      <a:pt x="213" y="704"/>
                    </a:lnTo>
                    <a:lnTo>
                      <a:pt x="214" y="675"/>
                    </a:lnTo>
                    <a:lnTo>
                      <a:pt x="234" y="657"/>
                    </a:lnTo>
                    <a:lnTo>
                      <a:pt x="249" y="647"/>
                    </a:lnTo>
                    <a:lnTo>
                      <a:pt x="249" y="668"/>
                    </a:lnTo>
                    <a:lnTo>
                      <a:pt x="260" y="694"/>
                    </a:lnTo>
                    <a:lnTo>
                      <a:pt x="257" y="716"/>
                    </a:lnTo>
                    <a:lnTo>
                      <a:pt x="237" y="741"/>
                    </a:lnTo>
                    <a:lnTo>
                      <a:pt x="247" y="757"/>
                    </a:lnTo>
                    <a:lnTo>
                      <a:pt x="252" y="770"/>
                    </a:lnTo>
                    <a:lnTo>
                      <a:pt x="270" y="771"/>
                    </a:lnTo>
                    <a:lnTo>
                      <a:pt x="298" y="746"/>
                    </a:lnTo>
                    <a:lnTo>
                      <a:pt x="301" y="735"/>
                    </a:lnTo>
                    <a:lnTo>
                      <a:pt x="320" y="750"/>
                    </a:lnTo>
                    <a:lnTo>
                      <a:pt x="354" y="761"/>
                    </a:lnTo>
                    <a:lnTo>
                      <a:pt x="364" y="754"/>
                    </a:lnTo>
                    <a:lnTo>
                      <a:pt x="396" y="77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ïS1îḑè">
                <a:extLst>
                  <a:ext uri="{FF2B5EF4-FFF2-40B4-BE49-F238E27FC236}">
                    <a16:creationId xmlns:a16="http://schemas.microsoft.com/office/drawing/2014/main" xmlns="" id="{F89AD00C-CE1A-4A92-A8C8-F50331CB5046}"/>
                  </a:ext>
                </a:extLst>
              </p:cNvPr>
              <p:cNvSpPr/>
              <p:nvPr/>
            </p:nvSpPr>
            <p:spPr bwMode="auto">
              <a:xfrm>
                <a:off x="2985900" y="3817865"/>
                <a:ext cx="226011" cy="262381"/>
              </a:xfrm>
              <a:custGeom>
                <a:avLst/>
                <a:gdLst>
                  <a:gd name="T0" fmla="*/ 196 w 1394"/>
                  <a:gd name="T1" fmla="*/ 226 h 1614"/>
                  <a:gd name="T2" fmla="*/ 260 w 1394"/>
                  <a:gd name="T3" fmla="*/ 177 h 1614"/>
                  <a:gd name="T4" fmla="*/ 243 w 1394"/>
                  <a:gd name="T5" fmla="*/ 43 h 1614"/>
                  <a:gd name="T6" fmla="*/ 330 w 1394"/>
                  <a:gd name="T7" fmla="*/ 0 h 1614"/>
                  <a:gd name="T8" fmla="*/ 430 w 1394"/>
                  <a:gd name="T9" fmla="*/ 93 h 1614"/>
                  <a:gd name="T10" fmla="*/ 453 w 1394"/>
                  <a:gd name="T11" fmla="*/ 183 h 1614"/>
                  <a:gd name="T12" fmla="*/ 620 w 1394"/>
                  <a:gd name="T13" fmla="*/ 298 h 1614"/>
                  <a:gd name="T14" fmla="*/ 748 w 1394"/>
                  <a:gd name="T15" fmla="*/ 287 h 1614"/>
                  <a:gd name="T16" fmla="*/ 823 w 1394"/>
                  <a:gd name="T17" fmla="*/ 361 h 1614"/>
                  <a:gd name="T18" fmla="*/ 871 w 1394"/>
                  <a:gd name="T19" fmla="*/ 427 h 1614"/>
                  <a:gd name="T20" fmla="*/ 808 w 1394"/>
                  <a:gd name="T21" fmla="*/ 521 h 1614"/>
                  <a:gd name="T22" fmla="*/ 700 w 1394"/>
                  <a:gd name="T23" fmla="*/ 545 h 1614"/>
                  <a:gd name="T24" fmla="*/ 717 w 1394"/>
                  <a:gd name="T25" fmla="*/ 642 h 1614"/>
                  <a:gd name="T26" fmla="*/ 775 w 1394"/>
                  <a:gd name="T27" fmla="*/ 707 h 1614"/>
                  <a:gd name="T28" fmla="*/ 913 w 1394"/>
                  <a:gd name="T29" fmla="*/ 742 h 1614"/>
                  <a:gd name="T30" fmla="*/ 1040 w 1394"/>
                  <a:gd name="T31" fmla="*/ 873 h 1614"/>
                  <a:gd name="T32" fmla="*/ 1106 w 1394"/>
                  <a:gd name="T33" fmla="*/ 998 h 1614"/>
                  <a:gd name="T34" fmla="*/ 1188 w 1394"/>
                  <a:gd name="T35" fmla="*/ 1040 h 1614"/>
                  <a:gd name="T36" fmla="*/ 1230 w 1394"/>
                  <a:gd name="T37" fmla="*/ 1089 h 1614"/>
                  <a:gd name="T38" fmla="*/ 1263 w 1394"/>
                  <a:gd name="T39" fmla="*/ 1145 h 1614"/>
                  <a:gd name="T40" fmla="*/ 1340 w 1394"/>
                  <a:gd name="T41" fmla="*/ 1181 h 1614"/>
                  <a:gd name="T42" fmla="*/ 1360 w 1394"/>
                  <a:gd name="T43" fmla="*/ 1218 h 1614"/>
                  <a:gd name="T44" fmla="*/ 1394 w 1394"/>
                  <a:gd name="T45" fmla="*/ 1287 h 1614"/>
                  <a:gd name="T46" fmla="*/ 1354 w 1394"/>
                  <a:gd name="T47" fmla="*/ 1410 h 1614"/>
                  <a:gd name="T48" fmla="*/ 1338 w 1394"/>
                  <a:gd name="T49" fmla="*/ 1504 h 1614"/>
                  <a:gd name="T50" fmla="*/ 1249 w 1394"/>
                  <a:gd name="T51" fmla="*/ 1476 h 1614"/>
                  <a:gd name="T52" fmla="*/ 1144 w 1394"/>
                  <a:gd name="T53" fmla="*/ 1490 h 1614"/>
                  <a:gd name="T54" fmla="*/ 1186 w 1394"/>
                  <a:gd name="T55" fmla="*/ 1590 h 1614"/>
                  <a:gd name="T56" fmla="*/ 1100 w 1394"/>
                  <a:gd name="T57" fmla="*/ 1544 h 1614"/>
                  <a:gd name="T58" fmla="*/ 996 w 1394"/>
                  <a:gd name="T59" fmla="*/ 1490 h 1614"/>
                  <a:gd name="T60" fmla="*/ 1039 w 1394"/>
                  <a:gd name="T61" fmla="*/ 1395 h 1614"/>
                  <a:gd name="T62" fmla="*/ 1036 w 1394"/>
                  <a:gd name="T63" fmla="*/ 1313 h 1614"/>
                  <a:gd name="T64" fmla="*/ 997 w 1394"/>
                  <a:gd name="T65" fmla="*/ 1223 h 1614"/>
                  <a:gd name="T66" fmla="*/ 947 w 1394"/>
                  <a:gd name="T67" fmla="*/ 1190 h 1614"/>
                  <a:gd name="T68" fmla="*/ 888 w 1394"/>
                  <a:gd name="T69" fmla="*/ 1102 h 1614"/>
                  <a:gd name="T70" fmla="*/ 885 w 1394"/>
                  <a:gd name="T71" fmla="*/ 993 h 1614"/>
                  <a:gd name="T72" fmla="*/ 832 w 1394"/>
                  <a:gd name="T73" fmla="*/ 895 h 1614"/>
                  <a:gd name="T74" fmla="*/ 657 w 1394"/>
                  <a:gd name="T75" fmla="*/ 773 h 1614"/>
                  <a:gd name="T76" fmla="*/ 491 w 1394"/>
                  <a:gd name="T77" fmla="*/ 869 h 1614"/>
                  <a:gd name="T78" fmla="*/ 370 w 1394"/>
                  <a:gd name="T79" fmla="*/ 805 h 1614"/>
                  <a:gd name="T80" fmla="*/ 270 w 1394"/>
                  <a:gd name="T81" fmla="*/ 874 h 1614"/>
                  <a:gd name="T82" fmla="*/ 219 w 1394"/>
                  <a:gd name="T83" fmla="*/ 749 h 1614"/>
                  <a:gd name="T84" fmla="*/ 225 w 1394"/>
                  <a:gd name="T85" fmla="*/ 655 h 1614"/>
                  <a:gd name="T86" fmla="*/ 224 w 1394"/>
                  <a:gd name="T87" fmla="*/ 552 h 1614"/>
                  <a:gd name="T88" fmla="*/ 104 w 1394"/>
                  <a:gd name="T89" fmla="*/ 565 h 1614"/>
                  <a:gd name="T90" fmla="*/ 98 w 1394"/>
                  <a:gd name="T91" fmla="*/ 444 h 1614"/>
                  <a:gd name="T92" fmla="*/ 0 w 1394"/>
                  <a:gd name="T93" fmla="*/ 375 h 1614"/>
                  <a:gd name="T94" fmla="*/ 72 w 1394"/>
                  <a:gd name="T95" fmla="*/ 303 h 1614"/>
                  <a:gd name="T96" fmla="*/ 77 w 1394"/>
                  <a:gd name="T97" fmla="*/ 222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94" h="1614">
                    <a:moveTo>
                      <a:pt x="160" y="182"/>
                    </a:moveTo>
                    <a:lnTo>
                      <a:pt x="181" y="198"/>
                    </a:lnTo>
                    <a:lnTo>
                      <a:pt x="196" y="226"/>
                    </a:lnTo>
                    <a:lnTo>
                      <a:pt x="240" y="213"/>
                    </a:lnTo>
                    <a:lnTo>
                      <a:pt x="270" y="220"/>
                    </a:lnTo>
                    <a:lnTo>
                      <a:pt x="260" y="177"/>
                    </a:lnTo>
                    <a:lnTo>
                      <a:pt x="257" y="137"/>
                    </a:lnTo>
                    <a:lnTo>
                      <a:pt x="245" y="101"/>
                    </a:lnTo>
                    <a:lnTo>
                      <a:pt x="243" y="43"/>
                    </a:lnTo>
                    <a:lnTo>
                      <a:pt x="266" y="27"/>
                    </a:lnTo>
                    <a:lnTo>
                      <a:pt x="266" y="2"/>
                    </a:lnTo>
                    <a:lnTo>
                      <a:pt x="330" y="0"/>
                    </a:lnTo>
                    <a:lnTo>
                      <a:pt x="342" y="25"/>
                    </a:lnTo>
                    <a:lnTo>
                      <a:pt x="402" y="49"/>
                    </a:lnTo>
                    <a:lnTo>
                      <a:pt x="430" y="93"/>
                    </a:lnTo>
                    <a:lnTo>
                      <a:pt x="461" y="118"/>
                    </a:lnTo>
                    <a:lnTo>
                      <a:pt x="467" y="155"/>
                    </a:lnTo>
                    <a:lnTo>
                      <a:pt x="453" y="183"/>
                    </a:lnTo>
                    <a:lnTo>
                      <a:pt x="513" y="239"/>
                    </a:lnTo>
                    <a:lnTo>
                      <a:pt x="548" y="297"/>
                    </a:lnTo>
                    <a:lnTo>
                      <a:pt x="620" y="298"/>
                    </a:lnTo>
                    <a:lnTo>
                      <a:pt x="662" y="311"/>
                    </a:lnTo>
                    <a:lnTo>
                      <a:pt x="700" y="287"/>
                    </a:lnTo>
                    <a:lnTo>
                      <a:pt x="748" y="287"/>
                    </a:lnTo>
                    <a:lnTo>
                      <a:pt x="773" y="318"/>
                    </a:lnTo>
                    <a:lnTo>
                      <a:pt x="817" y="327"/>
                    </a:lnTo>
                    <a:lnTo>
                      <a:pt x="823" y="361"/>
                    </a:lnTo>
                    <a:lnTo>
                      <a:pt x="822" y="392"/>
                    </a:lnTo>
                    <a:lnTo>
                      <a:pt x="871" y="403"/>
                    </a:lnTo>
                    <a:lnTo>
                      <a:pt x="871" y="427"/>
                    </a:lnTo>
                    <a:lnTo>
                      <a:pt x="846" y="436"/>
                    </a:lnTo>
                    <a:lnTo>
                      <a:pt x="826" y="503"/>
                    </a:lnTo>
                    <a:lnTo>
                      <a:pt x="808" y="521"/>
                    </a:lnTo>
                    <a:lnTo>
                      <a:pt x="775" y="526"/>
                    </a:lnTo>
                    <a:lnTo>
                      <a:pt x="726" y="544"/>
                    </a:lnTo>
                    <a:lnTo>
                      <a:pt x="700" y="545"/>
                    </a:lnTo>
                    <a:lnTo>
                      <a:pt x="705" y="574"/>
                    </a:lnTo>
                    <a:lnTo>
                      <a:pt x="740" y="614"/>
                    </a:lnTo>
                    <a:lnTo>
                      <a:pt x="717" y="642"/>
                    </a:lnTo>
                    <a:lnTo>
                      <a:pt x="724" y="663"/>
                    </a:lnTo>
                    <a:lnTo>
                      <a:pt x="750" y="663"/>
                    </a:lnTo>
                    <a:lnTo>
                      <a:pt x="775" y="707"/>
                    </a:lnTo>
                    <a:lnTo>
                      <a:pt x="829" y="711"/>
                    </a:lnTo>
                    <a:lnTo>
                      <a:pt x="879" y="738"/>
                    </a:lnTo>
                    <a:lnTo>
                      <a:pt x="913" y="742"/>
                    </a:lnTo>
                    <a:lnTo>
                      <a:pt x="956" y="801"/>
                    </a:lnTo>
                    <a:lnTo>
                      <a:pt x="1005" y="823"/>
                    </a:lnTo>
                    <a:lnTo>
                      <a:pt x="1040" y="873"/>
                    </a:lnTo>
                    <a:lnTo>
                      <a:pt x="1038" y="899"/>
                    </a:lnTo>
                    <a:lnTo>
                      <a:pt x="1091" y="958"/>
                    </a:lnTo>
                    <a:lnTo>
                      <a:pt x="1106" y="998"/>
                    </a:lnTo>
                    <a:lnTo>
                      <a:pt x="1128" y="1010"/>
                    </a:lnTo>
                    <a:lnTo>
                      <a:pt x="1170" y="1010"/>
                    </a:lnTo>
                    <a:lnTo>
                      <a:pt x="1188" y="1040"/>
                    </a:lnTo>
                    <a:lnTo>
                      <a:pt x="1193" y="1070"/>
                    </a:lnTo>
                    <a:lnTo>
                      <a:pt x="1215" y="1094"/>
                    </a:lnTo>
                    <a:lnTo>
                      <a:pt x="1230" y="1089"/>
                    </a:lnTo>
                    <a:lnTo>
                      <a:pt x="1256" y="1100"/>
                    </a:lnTo>
                    <a:lnTo>
                      <a:pt x="1250" y="1129"/>
                    </a:lnTo>
                    <a:lnTo>
                      <a:pt x="1263" y="1145"/>
                    </a:lnTo>
                    <a:lnTo>
                      <a:pt x="1301" y="1148"/>
                    </a:lnTo>
                    <a:lnTo>
                      <a:pt x="1323" y="1176"/>
                    </a:lnTo>
                    <a:lnTo>
                      <a:pt x="1340" y="1181"/>
                    </a:lnTo>
                    <a:lnTo>
                      <a:pt x="1373" y="1168"/>
                    </a:lnTo>
                    <a:lnTo>
                      <a:pt x="1384" y="1194"/>
                    </a:lnTo>
                    <a:lnTo>
                      <a:pt x="1360" y="1218"/>
                    </a:lnTo>
                    <a:lnTo>
                      <a:pt x="1355" y="1263"/>
                    </a:lnTo>
                    <a:lnTo>
                      <a:pt x="1368" y="1284"/>
                    </a:lnTo>
                    <a:lnTo>
                      <a:pt x="1394" y="1287"/>
                    </a:lnTo>
                    <a:lnTo>
                      <a:pt x="1394" y="1328"/>
                    </a:lnTo>
                    <a:lnTo>
                      <a:pt x="1346" y="1366"/>
                    </a:lnTo>
                    <a:lnTo>
                      <a:pt x="1354" y="1410"/>
                    </a:lnTo>
                    <a:lnTo>
                      <a:pt x="1366" y="1434"/>
                    </a:lnTo>
                    <a:lnTo>
                      <a:pt x="1371" y="1484"/>
                    </a:lnTo>
                    <a:lnTo>
                      <a:pt x="1338" y="1504"/>
                    </a:lnTo>
                    <a:lnTo>
                      <a:pt x="1307" y="1506"/>
                    </a:lnTo>
                    <a:lnTo>
                      <a:pt x="1273" y="1483"/>
                    </a:lnTo>
                    <a:lnTo>
                      <a:pt x="1249" y="1476"/>
                    </a:lnTo>
                    <a:lnTo>
                      <a:pt x="1232" y="1448"/>
                    </a:lnTo>
                    <a:lnTo>
                      <a:pt x="1175" y="1461"/>
                    </a:lnTo>
                    <a:lnTo>
                      <a:pt x="1144" y="1490"/>
                    </a:lnTo>
                    <a:lnTo>
                      <a:pt x="1181" y="1527"/>
                    </a:lnTo>
                    <a:lnTo>
                      <a:pt x="1175" y="1558"/>
                    </a:lnTo>
                    <a:lnTo>
                      <a:pt x="1186" y="1590"/>
                    </a:lnTo>
                    <a:lnTo>
                      <a:pt x="1183" y="1614"/>
                    </a:lnTo>
                    <a:lnTo>
                      <a:pt x="1131" y="1594"/>
                    </a:lnTo>
                    <a:lnTo>
                      <a:pt x="1100" y="1544"/>
                    </a:lnTo>
                    <a:lnTo>
                      <a:pt x="1050" y="1543"/>
                    </a:lnTo>
                    <a:lnTo>
                      <a:pt x="1035" y="1519"/>
                    </a:lnTo>
                    <a:lnTo>
                      <a:pt x="996" y="1490"/>
                    </a:lnTo>
                    <a:lnTo>
                      <a:pt x="1015" y="1481"/>
                    </a:lnTo>
                    <a:lnTo>
                      <a:pt x="1036" y="1457"/>
                    </a:lnTo>
                    <a:lnTo>
                      <a:pt x="1039" y="1395"/>
                    </a:lnTo>
                    <a:lnTo>
                      <a:pt x="1027" y="1367"/>
                    </a:lnTo>
                    <a:lnTo>
                      <a:pt x="1039" y="1335"/>
                    </a:lnTo>
                    <a:lnTo>
                      <a:pt x="1036" y="1313"/>
                    </a:lnTo>
                    <a:lnTo>
                      <a:pt x="1047" y="1275"/>
                    </a:lnTo>
                    <a:lnTo>
                      <a:pt x="1040" y="1252"/>
                    </a:lnTo>
                    <a:lnTo>
                      <a:pt x="997" y="1223"/>
                    </a:lnTo>
                    <a:lnTo>
                      <a:pt x="1008" y="1205"/>
                    </a:lnTo>
                    <a:lnTo>
                      <a:pt x="979" y="1193"/>
                    </a:lnTo>
                    <a:lnTo>
                      <a:pt x="947" y="1190"/>
                    </a:lnTo>
                    <a:lnTo>
                      <a:pt x="911" y="1150"/>
                    </a:lnTo>
                    <a:lnTo>
                      <a:pt x="880" y="1129"/>
                    </a:lnTo>
                    <a:lnTo>
                      <a:pt x="888" y="1102"/>
                    </a:lnTo>
                    <a:lnTo>
                      <a:pt x="891" y="1055"/>
                    </a:lnTo>
                    <a:lnTo>
                      <a:pt x="873" y="1014"/>
                    </a:lnTo>
                    <a:lnTo>
                      <a:pt x="885" y="993"/>
                    </a:lnTo>
                    <a:lnTo>
                      <a:pt x="891" y="963"/>
                    </a:lnTo>
                    <a:lnTo>
                      <a:pt x="874" y="926"/>
                    </a:lnTo>
                    <a:lnTo>
                      <a:pt x="832" y="895"/>
                    </a:lnTo>
                    <a:lnTo>
                      <a:pt x="758" y="842"/>
                    </a:lnTo>
                    <a:lnTo>
                      <a:pt x="733" y="793"/>
                    </a:lnTo>
                    <a:lnTo>
                      <a:pt x="657" y="773"/>
                    </a:lnTo>
                    <a:lnTo>
                      <a:pt x="599" y="784"/>
                    </a:lnTo>
                    <a:lnTo>
                      <a:pt x="562" y="862"/>
                    </a:lnTo>
                    <a:lnTo>
                      <a:pt x="491" y="869"/>
                    </a:lnTo>
                    <a:lnTo>
                      <a:pt x="462" y="832"/>
                    </a:lnTo>
                    <a:lnTo>
                      <a:pt x="427" y="835"/>
                    </a:lnTo>
                    <a:lnTo>
                      <a:pt x="370" y="805"/>
                    </a:lnTo>
                    <a:lnTo>
                      <a:pt x="316" y="830"/>
                    </a:lnTo>
                    <a:lnTo>
                      <a:pt x="311" y="864"/>
                    </a:lnTo>
                    <a:lnTo>
                      <a:pt x="270" y="874"/>
                    </a:lnTo>
                    <a:lnTo>
                      <a:pt x="222" y="899"/>
                    </a:lnTo>
                    <a:lnTo>
                      <a:pt x="219" y="809"/>
                    </a:lnTo>
                    <a:lnTo>
                      <a:pt x="219" y="749"/>
                    </a:lnTo>
                    <a:lnTo>
                      <a:pt x="205" y="707"/>
                    </a:lnTo>
                    <a:lnTo>
                      <a:pt x="224" y="682"/>
                    </a:lnTo>
                    <a:lnTo>
                      <a:pt x="225" y="655"/>
                    </a:lnTo>
                    <a:lnTo>
                      <a:pt x="206" y="621"/>
                    </a:lnTo>
                    <a:lnTo>
                      <a:pt x="225" y="582"/>
                    </a:lnTo>
                    <a:lnTo>
                      <a:pt x="224" y="552"/>
                    </a:lnTo>
                    <a:lnTo>
                      <a:pt x="162" y="551"/>
                    </a:lnTo>
                    <a:lnTo>
                      <a:pt x="132" y="576"/>
                    </a:lnTo>
                    <a:lnTo>
                      <a:pt x="104" y="565"/>
                    </a:lnTo>
                    <a:lnTo>
                      <a:pt x="79" y="522"/>
                    </a:lnTo>
                    <a:lnTo>
                      <a:pt x="107" y="503"/>
                    </a:lnTo>
                    <a:lnTo>
                      <a:pt x="98" y="444"/>
                    </a:lnTo>
                    <a:lnTo>
                      <a:pt x="65" y="404"/>
                    </a:lnTo>
                    <a:lnTo>
                      <a:pt x="20" y="415"/>
                    </a:lnTo>
                    <a:lnTo>
                      <a:pt x="0" y="375"/>
                    </a:lnTo>
                    <a:lnTo>
                      <a:pt x="20" y="331"/>
                    </a:lnTo>
                    <a:lnTo>
                      <a:pt x="38" y="331"/>
                    </a:lnTo>
                    <a:lnTo>
                      <a:pt x="72" y="303"/>
                    </a:lnTo>
                    <a:lnTo>
                      <a:pt x="57" y="281"/>
                    </a:lnTo>
                    <a:lnTo>
                      <a:pt x="76" y="254"/>
                    </a:lnTo>
                    <a:lnTo>
                      <a:pt x="77" y="222"/>
                    </a:lnTo>
                    <a:lnTo>
                      <a:pt x="126" y="212"/>
                    </a:lnTo>
                    <a:lnTo>
                      <a:pt x="160" y="18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ïślîďê">
                <a:extLst>
                  <a:ext uri="{FF2B5EF4-FFF2-40B4-BE49-F238E27FC236}">
                    <a16:creationId xmlns:a16="http://schemas.microsoft.com/office/drawing/2014/main" xmlns="" id="{9753886F-ED48-40DA-8798-8210D2E7FA0D}"/>
                  </a:ext>
                </a:extLst>
              </p:cNvPr>
              <p:cNvSpPr/>
              <p:nvPr/>
            </p:nvSpPr>
            <p:spPr bwMode="auto">
              <a:xfrm>
                <a:off x="2919656" y="3878914"/>
                <a:ext cx="236403" cy="437735"/>
              </a:xfrm>
              <a:custGeom>
                <a:avLst/>
                <a:gdLst>
                  <a:gd name="T0" fmla="*/ 518 w 1458"/>
                  <a:gd name="T1" fmla="*/ 128 h 2700"/>
                  <a:gd name="T2" fmla="*/ 635 w 1458"/>
                  <a:gd name="T3" fmla="*/ 177 h 2700"/>
                  <a:gd name="T4" fmla="*/ 616 w 1458"/>
                  <a:gd name="T5" fmla="*/ 332 h 2700"/>
                  <a:gd name="T6" fmla="*/ 722 w 1458"/>
                  <a:gd name="T7" fmla="*/ 489 h 2700"/>
                  <a:gd name="T8" fmla="*/ 902 w 1458"/>
                  <a:gd name="T9" fmla="*/ 494 h 2700"/>
                  <a:gd name="T10" fmla="*/ 1169 w 1458"/>
                  <a:gd name="T11" fmla="*/ 467 h 2700"/>
                  <a:gd name="T12" fmla="*/ 1284 w 1458"/>
                  <a:gd name="T13" fmla="*/ 639 h 2700"/>
                  <a:gd name="T14" fmla="*/ 1358 w 1458"/>
                  <a:gd name="T15" fmla="*/ 815 h 2700"/>
                  <a:gd name="T16" fmla="*/ 1458 w 1458"/>
                  <a:gd name="T17" fmla="*/ 900 h 2700"/>
                  <a:gd name="T18" fmla="*/ 1447 w 1458"/>
                  <a:gd name="T19" fmla="*/ 1082 h 2700"/>
                  <a:gd name="T20" fmla="*/ 1270 w 1458"/>
                  <a:gd name="T21" fmla="*/ 1098 h 2700"/>
                  <a:gd name="T22" fmla="*/ 1040 w 1458"/>
                  <a:gd name="T23" fmla="*/ 1126 h 2700"/>
                  <a:gd name="T24" fmla="*/ 928 w 1458"/>
                  <a:gd name="T25" fmla="*/ 1331 h 2700"/>
                  <a:gd name="T26" fmla="*/ 981 w 1458"/>
                  <a:gd name="T27" fmla="*/ 1538 h 2700"/>
                  <a:gd name="T28" fmla="*/ 917 w 1458"/>
                  <a:gd name="T29" fmla="*/ 1525 h 2700"/>
                  <a:gd name="T30" fmla="*/ 813 w 1458"/>
                  <a:gd name="T31" fmla="*/ 1445 h 2700"/>
                  <a:gd name="T32" fmla="*/ 742 w 1458"/>
                  <a:gd name="T33" fmla="*/ 1456 h 2700"/>
                  <a:gd name="T34" fmla="*/ 678 w 1458"/>
                  <a:gd name="T35" fmla="*/ 1420 h 2700"/>
                  <a:gd name="T36" fmla="*/ 636 w 1458"/>
                  <a:gd name="T37" fmla="*/ 1309 h 2700"/>
                  <a:gd name="T38" fmla="*/ 560 w 1458"/>
                  <a:gd name="T39" fmla="*/ 1312 h 2700"/>
                  <a:gd name="T40" fmla="*/ 508 w 1458"/>
                  <a:gd name="T41" fmla="*/ 1318 h 2700"/>
                  <a:gd name="T42" fmla="*/ 516 w 1458"/>
                  <a:gd name="T43" fmla="*/ 1454 h 2700"/>
                  <a:gd name="T44" fmla="*/ 488 w 1458"/>
                  <a:gd name="T45" fmla="*/ 1600 h 2700"/>
                  <a:gd name="T46" fmla="*/ 398 w 1458"/>
                  <a:gd name="T47" fmla="*/ 1888 h 2700"/>
                  <a:gd name="T48" fmla="*/ 415 w 1458"/>
                  <a:gd name="T49" fmla="*/ 1971 h 2700"/>
                  <a:gd name="T50" fmla="*/ 461 w 1458"/>
                  <a:gd name="T51" fmla="*/ 2084 h 2700"/>
                  <a:gd name="T52" fmla="*/ 532 w 1458"/>
                  <a:gd name="T53" fmla="*/ 2076 h 2700"/>
                  <a:gd name="T54" fmla="*/ 583 w 1458"/>
                  <a:gd name="T55" fmla="*/ 2213 h 2700"/>
                  <a:gd name="T56" fmla="*/ 631 w 1458"/>
                  <a:gd name="T57" fmla="*/ 2235 h 2700"/>
                  <a:gd name="T58" fmla="*/ 650 w 1458"/>
                  <a:gd name="T59" fmla="*/ 2365 h 2700"/>
                  <a:gd name="T60" fmla="*/ 665 w 1458"/>
                  <a:gd name="T61" fmla="*/ 2389 h 2700"/>
                  <a:gd name="T62" fmla="*/ 770 w 1458"/>
                  <a:gd name="T63" fmla="*/ 2510 h 2700"/>
                  <a:gd name="T64" fmla="*/ 891 w 1458"/>
                  <a:gd name="T65" fmla="*/ 2589 h 2700"/>
                  <a:gd name="T66" fmla="*/ 895 w 1458"/>
                  <a:gd name="T67" fmla="*/ 2682 h 2700"/>
                  <a:gd name="T68" fmla="*/ 759 w 1458"/>
                  <a:gd name="T69" fmla="*/ 2664 h 2700"/>
                  <a:gd name="T70" fmla="*/ 716 w 1458"/>
                  <a:gd name="T71" fmla="*/ 2548 h 2700"/>
                  <a:gd name="T72" fmla="*/ 590 w 1458"/>
                  <a:gd name="T73" fmla="*/ 2551 h 2700"/>
                  <a:gd name="T74" fmla="*/ 511 w 1458"/>
                  <a:gd name="T75" fmla="*/ 2446 h 2700"/>
                  <a:gd name="T76" fmla="*/ 403 w 1458"/>
                  <a:gd name="T77" fmla="*/ 2337 h 2700"/>
                  <a:gd name="T78" fmla="*/ 334 w 1458"/>
                  <a:gd name="T79" fmla="*/ 2212 h 2700"/>
                  <a:gd name="T80" fmla="*/ 256 w 1458"/>
                  <a:gd name="T81" fmla="*/ 2176 h 2700"/>
                  <a:gd name="T82" fmla="*/ 298 w 1458"/>
                  <a:gd name="T83" fmla="*/ 2040 h 2700"/>
                  <a:gd name="T84" fmla="*/ 330 w 1458"/>
                  <a:gd name="T85" fmla="*/ 1928 h 2700"/>
                  <a:gd name="T86" fmla="*/ 348 w 1458"/>
                  <a:gd name="T87" fmla="*/ 1774 h 2700"/>
                  <a:gd name="T88" fmla="*/ 426 w 1458"/>
                  <a:gd name="T89" fmla="*/ 1530 h 2700"/>
                  <a:gd name="T90" fmla="*/ 390 w 1458"/>
                  <a:gd name="T91" fmla="*/ 1342 h 2700"/>
                  <a:gd name="T92" fmla="*/ 274 w 1458"/>
                  <a:gd name="T93" fmla="*/ 1121 h 2700"/>
                  <a:gd name="T94" fmla="*/ 244 w 1458"/>
                  <a:gd name="T95" fmla="*/ 929 h 2700"/>
                  <a:gd name="T96" fmla="*/ 230 w 1458"/>
                  <a:gd name="T97" fmla="*/ 748 h 2700"/>
                  <a:gd name="T98" fmla="*/ 93 w 1458"/>
                  <a:gd name="T99" fmla="*/ 536 h 2700"/>
                  <a:gd name="T100" fmla="*/ 0 w 1458"/>
                  <a:gd name="T101" fmla="*/ 403 h 2700"/>
                  <a:gd name="T102" fmla="*/ 89 w 1458"/>
                  <a:gd name="T103" fmla="*/ 258 h 2700"/>
                  <a:gd name="T104" fmla="*/ 249 w 1458"/>
                  <a:gd name="T105" fmla="*/ 157 h 2700"/>
                  <a:gd name="T106" fmla="*/ 338 w 1458"/>
                  <a:gd name="T107" fmla="*/ 64 h 2700"/>
                  <a:gd name="T108" fmla="*/ 411 w 1458"/>
                  <a:gd name="T109" fmla="*/ 0 h 2700"/>
                  <a:gd name="T110" fmla="*/ 525 w 1458"/>
                  <a:gd name="T111" fmla="*/ 2526 h 2700"/>
                  <a:gd name="T112" fmla="*/ 403 w 1458"/>
                  <a:gd name="T113" fmla="*/ 2391 h 2700"/>
                  <a:gd name="T114" fmla="*/ 276 w 1458"/>
                  <a:gd name="T115" fmla="*/ 2270 h 2700"/>
                  <a:gd name="T116" fmla="*/ 296 w 1458"/>
                  <a:gd name="T117" fmla="*/ 2271 h 2700"/>
                  <a:gd name="T118" fmla="*/ 898 w 1458"/>
                  <a:gd name="T119" fmla="*/ 1534 h 2700"/>
                  <a:gd name="T120" fmla="*/ 898 w 1458"/>
                  <a:gd name="T121" fmla="*/ 1534 h 2700"/>
                  <a:gd name="T122" fmla="*/ 561 w 1458"/>
                  <a:gd name="T123" fmla="*/ 1956 h 2700"/>
                  <a:gd name="T124" fmla="*/ 580 w 1458"/>
                  <a:gd name="T125" fmla="*/ 2017 h 2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58" h="2700">
                    <a:moveTo>
                      <a:pt x="411" y="0"/>
                    </a:moveTo>
                    <a:lnTo>
                      <a:pt x="431" y="40"/>
                    </a:lnTo>
                    <a:lnTo>
                      <a:pt x="476" y="29"/>
                    </a:lnTo>
                    <a:lnTo>
                      <a:pt x="509" y="69"/>
                    </a:lnTo>
                    <a:lnTo>
                      <a:pt x="518" y="128"/>
                    </a:lnTo>
                    <a:lnTo>
                      <a:pt x="490" y="147"/>
                    </a:lnTo>
                    <a:lnTo>
                      <a:pt x="515" y="190"/>
                    </a:lnTo>
                    <a:lnTo>
                      <a:pt x="543" y="201"/>
                    </a:lnTo>
                    <a:lnTo>
                      <a:pt x="573" y="176"/>
                    </a:lnTo>
                    <a:lnTo>
                      <a:pt x="635" y="177"/>
                    </a:lnTo>
                    <a:lnTo>
                      <a:pt x="636" y="207"/>
                    </a:lnTo>
                    <a:lnTo>
                      <a:pt x="617" y="246"/>
                    </a:lnTo>
                    <a:lnTo>
                      <a:pt x="636" y="280"/>
                    </a:lnTo>
                    <a:lnTo>
                      <a:pt x="635" y="307"/>
                    </a:lnTo>
                    <a:lnTo>
                      <a:pt x="616" y="332"/>
                    </a:lnTo>
                    <a:lnTo>
                      <a:pt x="630" y="374"/>
                    </a:lnTo>
                    <a:lnTo>
                      <a:pt x="630" y="434"/>
                    </a:lnTo>
                    <a:lnTo>
                      <a:pt x="633" y="524"/>
                    </a:lnTo>
                    <a:lnTo>
                      <a:pt x="681" y="499"/>
                    </a:lnTo>
                    <a:lnTo>
                      <a:pt x="722" y="489"/>
                    </a:lnTo>
                    <a:lnTo>
                      <a:pt x="727" y="455"/>
                    </a:lnTo>
                    <a:lnTo>
                      <a:pt x="781" y="430"/>
                    </a:lnTo>
                    <a:lnTo>
                      <a:pt x="838" y="460"/>
                    </a:lnTo>
                    <a:lnTo>
                      <a:pt x="873" y="457"/>
                    </a:lnTo>
                    <a:lnTo>
                      <a:pt x="902" y="494"/>
                    </a:lnTo>
                    <a:lnTo>
                      <a:pt x="973" y="487"/>
                    </a:lnTo>
                    <a:lnTo>
                      <a:pt x="1010" y="409"/>
                    </a:lnTo>
                    <a:lnTo>
                      <a:pt x="1068" y="398"/>
                    </a:lnTo>
                    <a:lnTo>
                      <a:pt x="1144" y="418"/>
                    </a:lnTo>
                    <a:lnTo>
                      <a:pt x="1169" y="467"/>
                    </a:lnTo>
                    <a:lnTo>
                      <a:pt x="1243" y="520"/>
                    </a:lnTo>
                    <a:lnTo>
                      <a:pt x="1285" y="551"/>
                    </a:lnTo>
                    <a:lnTo>
                      <a:pt x="1302" y="588"/>
                    </a:lnTo>
                    <a:lnTo>
                      <a:pt x="1296" y="618"/>
                    </a:lnTo>
                    <a:lnTo>
                      <a:pt x="1284" y="639"/>
                    </a:lnTo>
                    <a:lnTo>
                      <a:pt x="1302" y="680"/>
                    </a:lnTo>
                    <a:lnTo>
                      <a:pt x="1299" y="727"/>
                    </a:lnTo>
                    <a:lnTo>
                      <a:pt x="1291" y="754"/>
                    </a:lnTo>
                    <a:lnTo>
                      <a:pt x="1322" y="775"/>
                    </a:lnTo>
                    <a:lnTo>
                      <a:pt x="1358" y="815"/>
                    </a:lnTo>
                    <a:lnTo>
                      <a:pt x="1390" y="818"/>
                    </a:lnTo>
                    <a:lnTo>
                      <a:pt x="1419" y="830"/>
                    </a:lnTo>
                    <a:lnTo>
                      <a:pt x="1408" y="848"/>
                    </a:lnTo>
                    <a:lnTo>
                      <a:pt x="1451" y="877"/>
                    </a:lnTo>
                    <a:lnTo>
                      <a:pt x="1458" y="900"/>
                    </a:lnTo>
                    <a:lnTo>
                      <a:pt x="1447" y="938"/>
                    </a:lnTo>
                    <a:lnTo>
                      <a:pt x="1450" y="960"/>
                    </a:lnTo>
                    <a:lnTo>
                      <a:pt x="1438" y="992"/>
                    </a:lnTo>
                    <a:lnTo>
                      <a:pt x="1450" y="1020"/>
                    </a:lnTo>
                    <a:lnTo>
                      <a:pt x="1447" y="1082"/>
                    </a:lnTo>
                    <a:lnTo>
                      <a:pt x="1426" y="1106"/>
                    </a:lnTo>
                    <a:lnTo>
                      <a:pt x="1384" y="1126"/>
                    </a:lnTo>
                    <a:lnTo>
                      <a:pt x="1355" y="1102"/>
                    </a:lnTo>
                    <a:lnTo>
                      <a:pt x="1307" y="1108"/>
                    </a:lnTo>
                    <a:lnTo>
                      <a:pt x="1270" y="1098"/>
                    </a:lnTo>
                    <a:lnTo>
                      <a:pt x="1233" y="1098"/>
                    </a:lnTo>
                    <a:lnTo>
                      <a:pt x="1185" y="1116"/>
                    </a:lnTo>
                    <a:lnTo>
                      <a:pt x="1170" y="1101"/>
                    </a:lnTo>
                    <a:lnTo>
                      <a:pt x="1121" y="1100"/>
                    </a:lnTo>
                    <a:lnTo>
                      <a:pt x="1040" y="1126"/>
                    </a:lnTo>
                    <a:lnTo>
                      <a:pt x="1007" y="1126"/>
                    </a:lnTo>
                    <a:lnTo>
                      <a:pt x="971" y="1176"/>
                    </a:lnTo>
                    <a:lnTo>
                      <a:pt x="960" y="1227"/>
                    </a:lnTo>
                    <a:lnTo>
                      <a:pt x="932" y="1265"/>
                    </a:lnTo>
                    <a:lnTo>
                      <a:pt x="928" y="1331"/>
                    </a:lnTo>
                    <a:lnTo>
                      <a:pt x="944" y="1399"/>
                    </a:lnTo>
                    <a:lnTo>
                      <a:pt x="973" y="1416"/>
                    </a:lnTo>
                    <a:lnTo>
                      <a:pt x="989" y="1449"/>
                    </a:lnTo>
                    <a:lnTo>
                      <a:pt x="986" y="1511"/>
                    </a:lnTo>
                    <a:lnTo>
                      <a:pt x="981" y="1538"/>
                    </a:lnTo>
                    <a:lnTo>
                      <a:pt x="965" y="1536"/>
                    </a:lnTo>
                    <a:lnTo>
                      <a:pt x="963" y="1560"/>
                    </a:lnTo>
                    <a:lnTo>
                      <a:pt x="957" y="1563"/>
                    </a:lnTo>
                    <a:lnTo>
                      <a:pt x="952" y="1555"/>
                    </a:lnTo>
                    <a:lnTo>
                      <a:pt x="917" y="1525"/>
                    </a:lnTo>
                    <a:lnTo>
                      <a:pt x="902" y="1524"/>
                    </a:lnTo>
                    <a:lnTo>
                      <a:pt x="903" y="1508"/>
                    </a:lnTo>
                    <a:lnTo>
                      <a:pt x="882" y="1498"/>
                    </a:lnTo>
                    <a:lnTo>
                      <a:pt x="837" y="1454"/>
                    </a:lnTo>
                    <a:lnTo>
                      <a:pt x="813" y="1445"/>
                    </a:lnTo>
                    <a:lnTo>
                      <a:pt x="794" y="1461"/>
                    </a:lnTo>
                    <a:lnTo>
                      <a:pt x="797" y="1468"/>
                    </a:lnTo>
                    <a:lnTo>
                      <a:pt x="794" y="1475"/>
                    </a:lnTo>
                    <a:lnTo>
                      <a:pt x="779" y="1465"/>
                    </a:lnTo>
                    <a:lnTo>
                      <a:pt x="742" y="1456"/>
                    </a:lnTo>
                    <a:lnTo>
                      <a:pt x="708" y="1464"/>
                    </a:lnTo>
                    <a:lnTo>
                      <a:pt x="685" y="1456"/>
                    </a:lnTo>
                    <a:lnTo>
                      <a:pt x="658" y="1458"/>
                    </a:lnTo>
                    <a:lnTo>
                      <a:pt x="667" y="1431"/>
                    </a:lnTo>
                    <a:lnTo>
                      <a:pt x="678" y="1420"/>
                    </a:lnTo>
                    <a:lnTo>
                      <a:pt x="663" y="1392"/>
                    </a:lnTo>
                    <a:lnTo>
                      <a:pt x="665" y="1347"/>
                    </a:lnTo>
                    <a:lnTo>
                      <a:pt x="675" y="1337"/>
                    </a:lnTo>
                    <a:lnTo>
                      <a:pt x="666" y="1314"/>
                    </a:lnTo>
                    <a:lnTo>
                      <a:pt x="636" y="1309"/>
                    </a:lnTo>
                    <a:lnTo>
                      <a:pt x="630" y="1304"/>
                    </a:lnTo>
                    <a:lnTo>
                      <a:pt x="620" y="1307"/>
                    </a:lnTo>
                    <a:lnTo>
                      <a:pt x="608" y="1299"/>
                    </a:lnTo>
                    <a:lnTo>
                      <a:pt x="581" y="1310"/>
                    </a:lnTo>
                    <a:lnTo>
                      <a:pt x="560" y="1312"/>
                    </a:lnTo>
                    <a:lnTo>
                      <a:pt x="548" y="1302"/>
                    </a:lnTo>
                    <a:lnTo>
                      <a:pt x="537" y="1316"/>
                    </a:lnTo>
                    <a:lnTo>
                      <a:pt x="518" y="1316"/>
                    </a:lnTo>
                    <a:lnTo>
                      <a:pt x="508" y="1311"/>
                    </a:lnTo>
                    <a:lnTo>
                      <a:pt x="508" y="1318"/>
                    </a:lnTo>
                    <a:lnTo>
                      <a:pt x="500" y="1342"/>
                    </a:lnTo>
                    <a:lnTo>
                      <a:pt x="528" y="1356"/>
                    </a:lnTo>
                    <a:lnTo>
                      <a:pt x="534" y="1387"/>
                    </a:lnTo>
                    <a:lnTo>
                      <a:pt x="515" y="1417"/>
                    </a:lnTo>
                    <a:lnTo>
                      <a:pt x="516" y="1454"/>
                    </a:lnTo>
                    <a:lnTo>
                      <a:pt x="510" y="1475"/>
                    </a:lnTo>
                    <a:lnTo>
                      <a:pt x="523" y="1486"/>
                    </a:lnTo>
                    <a:lnTo>
                      <a:pt x="518" y="1533"/>
                    </a:lnTo>
                    <a:lnTo>
                      <a:pt x="493" y="1564"/>
                    </a:lnTo>
                    <a:lnTo>
                      <a:pt x="488" y="1600"/>
                    </a:lnTo>
                    <a:lnTo>
                      <a:pt x="464" y="1636"/>
                    </a:lnTo>
                    <a:lnTo>
                      <a:pt x="454" y="1765"/>
                    </a:lnTo>
                    <a:lnTo>
                      <a:pt x="414" y="1818"/>
                    </a:lnTo>
                    <a:lnTo>
                      <a:pt x="414" y="1854"/>
                    </a:lnTo>
                    <a:lnTo>
                      <a:pt x="398" y="1888"/>
                    </a:lnTo>
                    <a:lnTo>
                      <a:pt x="415" y="1892"/>
                    </a:lnTo>
                    <a:lnTo>
                      <a:pt x="421" y="1900"/>
                    </a:lnTo>
                    <a:lnTo>
                      <a:pt x="404" y="1921"/>
                    </a:lnTo>
                    <a:lnTo>
                      <a:pt x="407" y="1936"/>
                    </a:lnTo>
                    <a:lnTo>
                      <a:pt x="415" y="1971"/>
                    </a:lnTo>
                    <a:lnTo>
                      <a:pt x="415" y="1993"/>
                    </a:lnTo>
                    <a:lnTo>
                      <a:pt x="448" y="2043"/>
                    </a:lnTo>
                    <a:lnTo>
                      <a:pt x="432" y="2076"/>
                    </a:lnTo>
                    <a:lnTo>
                      <a:pt x="442" y="2089"/>
                    </a:lnTo>
                    <a:lnTo>
                      <a:pt x="461" y="2084"/>
                    </a:lnTo>
                    <a:lnTo>
                      <a:pt x="466" y="2070"/>
                    </a:lnTo>
                    <a:lnTo>
                      <a:pt x="482" y="2051"/>
                    </a:lnTo>
                    <a:lnTo>
                      <a:pt x="490" y="2056"/>
                    </a:lnTo>
                    <a:lnTo>
                      <a:pt x="516" y="2061"/>
                    </a:lnTo>
                    <a:lnTo>
                      <a:pt x="532" y="2076"/>
                    </a:lnTo>
                    <a:lnTo>
                      <a:pt x="536" y="2112"/>
                    </a:lnTo>
                    <a:lnTo>
                      <a:pt x="551" y="2132"/>
                    </a:lnTo>
                    <a:lnTo>
                      <a:pt x="547" y="2169"/>
                    </a:lnTo>
                    <a:lnTo>
                      <a:pt x="565" y="2175"/>
                    </a:lnTo>
                    <a:lnTo>
                      <a:pt x="583" y="2213"/>
                    </a:lnTo>
                    <a:lnTo>
                      <a:pt x="601" y="2212"/>
                    </a:lnTo>
                    <a:lnTo>
                      <a:pt x="601" y="2194"/>
                    </a:lnTo>
                    <a:lnTo>
                      <a:pt x="603" y="2180"/>
                    </a:lnTo>
                    <a:lnTo>
                      <a:pt x="612" y="2206"/>
                    </a:lnTo>
                    <a:lnTo>
                      <a:pt x="631" y="2235"/>
                    </a:lnTo>
                    <a:lnTo>
                      <a:pt x="632" y="2263"/>
                    </a:lnTo>
                    <a:lnTo>
                      <a:pt x="648" y="2272"/>
                    </a:lnTo>
                    <a:lnTo>
                      <a:pt x="662" y="2343"/>
                    </a:lnTo>
                    <a:lnTo>
                      <a:pt x="655" y="2352"/>
                    </a:lnTo>
                    <a:lnTo>
                      <a:pt x="650" y="2365"/>
                    </a:lnTo>
                    <a:lnTo>
                      <a:pt x="641" y="2353"/>
                    </a:lnTo>
                    <a:lnTo>
                      <a:pt x="614" y="2371"/>
                    </a:lnTo>
                    <a:lnTo>
                      <a:pt x="610" y="2395"/>
                    </a:lnTo>
                    <a:lnTo>
                      <a:pt x="659" y="2414"/>
                    </a:lnTo>
                    <a:lnTo>
                      <a:pt x="665" y="2389"/>
                    </a:lnTo>
                    <a:lnTo>
                      <a:pt x="675" y="2396"/>
                    </a:lnTo>
                    <a:lnTo>
                      <a:pt x="678" y="2426"/>
                    </a:lnTo>
                    <a:lnTo>
                      <a:pt x="701" y="2446"/>
                    </a:lnTo>
                    <a:lnTo>
                      <a:pt x="749" y="2493"/>
                    </a:lnTo>
                    <a:lnTo>
                      <a:pt x="770" y="2510"/>
                    </a:lnTo>
                    <a:lnTo>
                      <a:pt x="784" y="2499"/>
                    </a:lnTo>
                    <a:lnTo>
                      <a:pt x="819" y="2503"/>
                    </a:lnTo>
                    <a:lnTo>
                      <a:pt x="851" y="2516"/>
                    </a:lnTo>
                    <a:lnTo>
                      <a:pt x="873" y="2565"/>
                    </a:lnTo>
                    <a:lnTo>
                      <a:pt x="891" y="2589"/>
                    </a:lnTo>
                    <a:lnTo>
                      <a:pt x="923" y="2609"/>
                    </a:lnTo>
                    <a:lnTo>
                      <a:pt x="927" y="2626"/>
                    </a:lnTo>
                    <a:lnTo>
                      <a:pt x="919" y="2634"/>
                    </a:lnTo>
                    <a:lnTo>
                      <a:pt x="919" y="2665"/>
                    </a:lnTo>
                    <a:lnTo>
                      <a:pt x="895" y="2682"/>
                    </a:lnTo>
                    <a:lnTo>
                      <a:pt x="872" y="2663"/>
                    </a:lnTo>
                    <a:lnTo>
                      <a:pt x="841" y="2666"/>
                    </a:lnTo>
                    <a:lnTo>
                      <a:pt x="803" y="2700"/>
                    </a:lnTo>
                    <a:lnTo>
                      <a:pt x="758" y="2688"/>
                    </a:lnTo>
                    <a:lnTo>
                      <a:pt x="759" y="2664"/>
                    </a:lnTo>
                    <a:lnTo>
                      <a:pt x="778" y="2639"/>
                    </a:lnTo>
                    <a:lnTo>
                      <a:pt x="783" y="2590"/>
                    </a:lnTo>
                    <a:lnTo>
                      <a:pt x="761" y="2567"/>
                    </a:lnTo>
                    <a:lnTo>
                      <a:pt x="725" y="2567"/>
                    </a:lnTo>
                    <a:lnTo>
                      <a:pt x="716" y="2548"/>
                    </a:lnTo>
                    <a:lnTo>
                      <a:pt x="669" y="2534"/>
                    </a:lnTo>
                    <a:lnTo>
                      <a:pt x="637" y="2505"/>
                    </a:lnTo>
                    <a:lnTo>
                      <a:pt x="616" y="2534"/>
                    </a:lnTo>
                    <a:lnTo>
                      <a:pt x="604" y="2573"/>
                    </a:lnTo>
                    <a:lnTo>
                      <a:pt x="590" y="2551"/>
                    </a:lnTo>
                    <a:lnTo>
                      <a:pt x="516" y="2497"/>
                    </a:lnTo>
                    <a:lnTo>
                      <a:pt x="514" y="2484"/>
                    </a:lnTo>
                    <a:lnTo>
                      <a:pt x="528" y="2466"/>
                    </a:lnTo>
                    <a:lnTo>
                      <a:pt x="529" y="2449"/>
                    </a:lnTo>
                    <a:lnTo>
                      <a:pt x="511" y="2446"/>
                    </a:lnTo>
                    <a:lnTo>
                      <a:pt x="500" y="2417"/>
                    </a:lnTo>
                    <a:lnTo>
                      <a:pt x="466" y="2412"/>
                    </a:lnTo>
                    <a:lnTo>
                      <a:pt x="466" y="2389"/>
                    </a:lnTo>
                    <a:lnTo>
                      <a:pt x="428" y="2337"/>
                    </a:lnTo>
                    <a:lnTo>
                      <a:pt x="403" y="2337"/>
                    </a:lnTo>
                    <a:lnTo>
                      <a:pt x="384" y="2275"/>
                    </a:lnTo>
                    <a:lnTo>
                      <a:pt x="352" y="2270"/>
                    </a:lnTo>
                    <a:lnTo>
                      <a:pt x="352" y="2244"/>
                    </a:lnTo>
                    <a:lnTo>
                      <a:pt x="333" y="2230"/>
                    </a:lnTo>
                    <a:lnTo>
                      <a:pt x="334" y="2212"/>
                    </a:lnTo>
                    <a:lnTo>
                      <a:pt x="301" y="2229"/>
                    </a:lnTo>
                    <a:lnTo>
                      <a:pt x="303" y="2261"/>
                    </a:lnTo>
                    <a:lnTo>
                      <a:pt x="281" y="2259"/>
                    </a:lnTo>
                    <a:lnTo>
                      <a:pt x="265" y="2235"/>
                    </a:lnTo>
                    <a:lnTo>
                      <a:pt x="256" y="2176"/>
                    </a:lnTo>
                    <a:lnTo>
                      <a:pt x="264" y="2161"/>
                    </a:lnTo>
                    <a:lnTo>
                      <a:pt x="259" y="2112"/>
                    </a:lnTo>
                    <a:lnTo>
                      <a:pt x="281" y="2101"/>
                    </a:lnTo>
                    <a:lnTo>
                      <a:pt x="280" y="2036"/>
                    </a:lnTo>
                    <a:lnTo>
                      <a:pt x="298" y="2040"/>
                    </a:lnTo>
                    <a:lnTo>
                      <a:pt x="311" y="2014"/>
                    </a:lnTo>
                    <a:lnTo>
                      <a:pt x="291" y="2010"/>
                    </a:lnTo>
                    <a:lnTo>
                      <a:pt x="316" y="1975"/>
                    </a:lnTo>
                    <a:lnTo>
                      <a:pt x="309" y="1961"/>
                    </a:lnTo>
                    <a:lnTo>
                      <a:pt x="330" y="1928"/>
                    </a:lnTo>
                    <a:lnTo>
                      <a:pt x="311" y="1926"/>
                    </a:lnTo>
                    <a:lnTo>
                      <a:pt x="318" y="1869"/>
                    </a:lnTo>
                    <a:lnTo>
                      <a:pt x="327" y="1843"/>
                    </a:lnTo>
                    <a:lnTo>
                      <a:pt x="342" y="1817"/>
                    </a:lnTo>
                    <a:lnTo>
                      <a:pt x="348" y="1774"/>
                    </a:lnTo>
                    <a:lnTo>
                      <a:pt x="385" y="1746"/>
                    </a:lnTo>
                    <a:lnTo>
                      <a:pt x="426" y="1638"/>
                    </a:lnTo>
                    <a:lnTo>
                      <a:pt x="445" y="1625"/>
                    </a:lnTo>
                    <a:lnTo>
                      <a:pt x="447" y="1569"/>
                    </a:lnTo>
                    <a:lnTo>
                      <a:pt x="426" y="1530"/>
                    </a:lnTo>
                    <a:lnTo>
                      <a:pt x="428" y="1481"/>
                    </a:lnTo>
                    <a:lnTo>
                      <a:pt x="413" y="1450"/>
                    </a:lnTo>
                    <a:lnTo>
                      <a:pt x="406" y="1399"/>
                    </a:lnTo>
                    <a:lnTo>
                      <a:pt x="386" y="1379"/>
                    </a:lnTo>
                    <a:lnTo>
                      <a:pt x="390" y="1342"/>
                    </a:lnTo>
                    <a:lnTo>
                      <a:pt x="382" y="1308"/>
                    </a:lnTo>
                    <a:lnTo>
                      <a:pt x="395" y="1280"/>
                    </a:lnTo>
                    <a:lnTo>
                      <a:pt x="372" y="1207"/>
                    </a:lnTo>
                    <a:lnTo>
                      <a:pt x="326" y="1162"/>
                    </a:lnTo>
                    <a:lnTo>
                      <a:pt x="274" y="1121"/>
                    </a:lnTo>
                    <a:lnTo>
                      <a:pt x="229" y="1065"/>
                    </a:lnTo>
                    <a:lnTo>
                      <a:pt x="228" y="1034"/>
                    </a:lnTo>
                    <a:lnTo>
                      <a:pt x="204" y="975"/>
                    </a:lnTo>
                    <a:lnTo>
                      <a:pt x="240" y="954"/>
                    </a:lnTo>
                    <a:lnTo>
                      <a:pt x="244" y="929"/>
                    </a:lnTo>
                    <a:lnTo>
                      <a:pt x="224" y="841"/>
                    </a:lnTo>
                    <a:lnTo>
                      <a:pt x="238" y="816"/>
                    </a:lnTo>
                    <a:lnTo>
                      <a:pt x="270" y="799"/>
                    </a:lnTo>
                    <a:lnTo>
                      <a:pt x="266" y="764"/>
                    </a:lnTo>
                    <a:lnTo>
                      <a:pt x="230" y="748"/>
                    </a:lnTo>
                    <a:lnTo>
                      <a:pt x="224" y="710"/>
                    </a:lnTo>
                    <a:lnTo>
                      <a:pt x="205" y="665"/>
                    </a:lnTo>
                    <a:lnTo>
                      <a:pt x="178" y="656"/>
                    </a:lnTo>
                    <a:lnTo>
                      <a:pt x="137" y="567"/>
                    </a:lnTo>
                    <a:lnTo>
                      <a:pt x="93" y="536"/>
                    </a:lnTo>
                    <a:lnTo>
                      <a:pt x="82" y="510"/>
                    </a:lnTo>
                    <a:lnTo>
                      <a:pt x="58" y="487"/>
                    </a:lnTo>
                    <a:lnTo>
                      <a:pt x="30" y="437"/>
                    </a:lnTo>
                    <a:lnTo>
                      <a:pt x="3" y="430"/>
                    </a:lnTo>
                    <a:lnTo>
                      <a:pt x="0" y="403"/>
                    </a:lnTo>
                    <a:lnTo>
                      <a:pt x="44" y="385"/>
                    </a:lnTo>
                    <a:lnTo>
                      <a:pt x="76" y="361"/>
                    </a:lnTo>
                    <a:lnTo>
                      <a:pt x="64" y="332"/>
                    </a:lnTo>
                    <a:lnTo>
                      <a:pt x="64" y="282"/>
                    </a:lnTo>
                    <a:lnTo>
                      <a:pt x="89" y="258"/>
                    </a:lnTo>
                    <a:lnTo>
                      <a:pt x="80" y="200"/>
                    </a:lnTo>
                    <a:lnTo>
                      <a:pt x="107" y="163"/>
                    </a:lnTo>
                    <a:lnTo>
                      <a:pt x="172" y="188"/>
                    </a:lnTo>
                    <a:lnTo>
                      <a:pt x="211" y="157"/>
                    </a:lnTo>
                    <a:lnTo>
                      <a:pt x="249" y="157"/>
                    </a:lnTo>
                    <a:lnTo>
                      <a:pt x="260" y="139"/>
                    </a:lnTo>
                    <a:lnTo>
                      <a:pt x="261" y="96"/>
                    </a:lnTo>
                    <a:lnTo>
                      <a:pt x="283" y="76"/>
                    </a:lnTo>
                    <a:lnTo>
                      <a:pt x="326" y="83"/>
                    </a:lnTo>
                    <a:lnTo>
                      <a:pt x="338" y="64"/>
                    </a:lnTo>
                    <a:lnTo>
                      <a:pt x="321" y="38"/>
                    </a:lnTo>
                    <a:lnTo>
                      <a:pt x="321" y="20"/>
                    </a:lnTo>
                    <a:lnTo>
                      <a:pt x="359" y="6"/>
                    </a:lnTo>
                    <a:lnTo>
                      <a:pt x="409" y="3"/>
                    </a:lnTo>
                    <a:lnTo>
                      <a:pt x="411" y="0"/>
                    </a:lnTo>
                    <a:lnTo>
                      <a:pt x="411" y="0"/>
                    </a:lnTo>
                    <a:close/>
                    <a:moveTo>
                      <a:pt x="505" y="2524"/>
                    </a:moveTo>
                    <a:lnTo>
                      <a:pt x="518" y="2552"/>
                    </a:lnTo>
                    <a:lnTo>
                      <a:pt x="530" y="2547"/>
                    </a:lnTo>
                    <a:lnTo>
                      <a:pt x="525" y="2526"/>
                    </a:lnTo>
                    <a:lnTo>
                      <a:pt x="513" y="2520"/>
                    </a:lnTo>
                    <a:lnTo>
                      <a:pt x="505" y="2524"/>
                    </a:lnTo>
                    <a:lnTo>
                      <a:pt x="505" y="2524"/>
                    </a:lnTo>
                    <a:close/>
                    <a:moveTo>
                      <a:pt x="397" y="2356"/>
                    </a:moveTo>
                    <a:lnTo>
                      <a:pt x="403" y="2391"/>
                    </a:lnTo>
                    <a:lnTo>
                      <a:pt x="408" y="2373"/>
                    </a:lnTo>
                    <a:lnTo>
                      <a:pt x="406" y="2358"/>
                    </a:lnTo>
                    <a:lnTo>
                      <a:pt x="397" y="2356"/>
                    </a:lnTo>
                    <a:lnTo>
                      <a:pt x="397" y="2356"/>
                    </a:lnTo>
                    <a:close/>
                    <a:moveTo>
                      <a:pt x="276" y="2270"/>
                    </a:moveTo>
                    <a:lnTo>
                      <a:pt x="268" y="2293"/>
                    </a:lnTo>
                    <a:lnTo>
                      <a:pt x="276" y="2306"/>
                    </a:lnTo>
                    <a:lnTo>
                      <a:pt x="274" y="2342"/>
                    </a:lnTo>
                    <a:lnTo>
                      <a:pt x="296" y="2312"/>
                    </a:lnTo>
                    <a:lnTo>
                      <a:pt x="296" y="2271"/>
                    </a:lnTo>
                    <a:lnTo>
                      <a:pt x="296" y="2271"/>
                    </a:lnTo>
                    <a:lnTo>
                      <a:pt x="287" y="2270"/>
                    </a:lnTo>
                    <a:lnTo>
                      <a:pt x="276" y="2270"/>
                    </a:lnTo>
                    <a:lnTo>
                      <a:pt x="276" y="2270"/>
                    </a:lnTo>
                    <a:close/>
                    <a:moveTo>
                      <a:pt x="898" y="1534"/>
                    </a:moveTo>
                    <a:lnTo>
                      <a:pt x="900" y="1564"/>
                    </a:lnTo>
                    <a:lnTo>
                      <a:pt x="925" y="1583"/>
                    </a:lnTo>
                    <a:lnTo>
                      <a:pt x="943" y="1580"/>
                    </a:lnTo>
                    <a:lnTo>
                      <a:pt x="898" y="1534"/>
                    </a:lnTo>
                    <a:lnTo>
                      <a:pt x="898" y="1534"/>
                    </a:lnTo>
                    <a:close/>
                    <a:moveTo>
                      <a:pt x="561" y="1956"/>
                    </a:moveTo>
                    <a:lnTo>
                      <a:pt x="530" y="1968"/>
                    </a:lnTo>
                    <a:lnTo>
                      <a:pt x="553" y="1975"/>
                    </a:lnTo>
                    <a:lnTo>
                      <a:pt x="561" y="1956"/>
                    </a:lnTo>
                    <a:lnTo>
                      <a:pt x="561" y="1956"/>
                    </a:lnTo>
                    <a:close/>
                    <a:moveTo>
                      <a:pt x="570" y="1992"/>
                    </a:moveTo>
                    <a:lnTo>
                      <a:pt x="545" y="2009"/>
                    </a:lnTo>
                    <a:lnTo>
                      <a:pt x="547" y="2032"/>
                    </a:lnTo>
                    <a:lnTo>
                      <a:pt x="572" y="2052"/>
                    </a:lnTo>
                    <a:lnTo>
                      <a:pt x="580" y="2017"/>
                    </a:lnTo>
                    <a:lnTo>
                      <a:pt x="570" y="199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îsļïḑê">
                <a:extLst>
                  <a:ext uri="{FF2B5EF4-FFF2-40B4-BE49-F238E27FC236}">
                    <a16:creationId xmlns:a16="http://schemas.microsoft.com/office/drawing/2014/main" xmlns="" id="{B7C9BBCD-5280-445F-A006-678FE8B274C5}"/>
                  </a:ext>
                </a:extLst>
              </p:cNvPr>
              <p:cNvSpPr/>
              <p:nvPr/>
            </p:nvSpPr>
            <p:spPr bwMode="auto">
              <a:xfrm>
                <a:off x="2767681" y="3638615"/>
                <a:ext cx="246795" cy="557235"/>
              </a:xfrm>
              <a:custGeom>
                <a:avLst/>
                <a:gdLst>
                  <a:gd name="T0" fmla="*/ 841 w 1524"/>
                  <a:gd name="T1" fmla="*/ 49 h 3425"/>
                  <a:gd name="T2" fmla="*/ 973 w 1524"/>
                  <a:gd name="T3" fmla="*/ 270 h 3425"/>
                  <a:gd name="T4" fmla="*/ 924 w 1524"/>
                  <a:gd name="T5" fmla="*/ 498 h 3425"/>
                  <a:gd name="T6" fmla="*/ 855 w 1524"/>
                  <a:gd name="T7" fmla="*/ 595 h 3425"/>
                  <a:gd name="T8" fmla="*/ 882 w 1524"/>
                  <a:gd name="T9" fmla="*/ 735 h 3425"/>
                  <a:gd name="T10" fmla="*/ 1042 w 1524"/>
                  <a:gd name="T11" fmla="*/ 819 h 3425"/>
                  <a:gd name="T12" fmla="*/ 1114 w 1524"/>
                  <a:gd name="T13" fmla="*/ 932 h 3425"/>
                  <a:gd name="T14" fmla="*/ 1252 w 1524"/>
                  <a:gd name="T15" fmla="*/ 984 h 3425"/>
                  <a:gd name="T16" fmla="*/ 1173 w 1524"/>
                  <a:gd name="T17" fmla="*/ 1175 h 3425"/>
                  <a:gd name="T18" fmla="*/ 1301 w 1524"/>
                  <a:gd name="T19" fmla="*/ 1232 h 3425"/>
                  <a:gd name="T20" fmla="*/ 1524 w 1524"/>
                  <a:gd name="T21" fmla="*/ 1239 h 3425"/>
                  <a:gd name="T22" fmla="*/ 1419 w 1524"/>
                  <a:gd name="T23" fmla="*/ 1404 h 3425"/>
                  <a:gd name="T24" fmla="*/ 1257 w 1524"/>
                  <a:gd name="T25" fmla="*/ 1514 h 3425"/>
                  <a:gd name="T26" fmla="*/ 1185 w 1524"/>
                  <a:gd name="T27" fmla="*/ 1633 h 3425"/>
                  <a:gd name="T28" fmla="*/ 1000 w 1524"/>
                  <a:gd name="T29" fmla="*/ 1758 h 3425"/>
                  <a:gd name="T30" fmla="*/ 966 w 1524"/>
                  <a:gd name="T31" fmla="*/ 1913 h 3425"/>
                  <a:gd name="T32" fmla="*/ 1141 w 1524"/>
                  <a:gd name="T33" fmla="*/ 2141 h 3425"/>
                  <a:gd name="T34" fmla="*/ 1160 w 1524"/>
                  <a:gd name="T35" fmla="*/ 2317 h 3425"/>
                  <a:gd name="T36" fmla="*/ 1210 w 1524"/>
                  <a:gd name="T37" fmla="*/ 2597 h 3425"/>
                  <a:gd name="T38" fmla="*/ 1322 w 1524"/>
                  <a:gd name="T39" fmla="*/ 2855 h 3425"/>
                  <a:gd name="T40" fmla="*/ 1381 w 1524"/>
                  <a:gd name="T41" fmla="*/ 3101 h 3425"/>
                  <a:gd name="T42" fmla="*/ 1254 w 1524"/>
                  <a:gd name="T43" fmla="*/ 3345 h 3425"/>
                  <a:gd name="T44" fmla="*/ 1205 w 1524"/>
                  <a:gd name="T45" fmla="*/ 3302 h 3425"/>
                  <a:gd name="T46" fmla="*/ 1240 w 1524"/>
                  <a:gd name="T47" fmla="*/ 3207 h 3425"/>
                  <a:gd name="T48" fmla="*/ 1248 w 1524"/>
                  <a:gd name="T49" fmla="*/ 3044 h 3425"/>
                  <a:gd name="T50" fmla="*/ 1202 w 1524"/>
                  <a:gd name="T51" fmla="*/ 2810 h 3425"/>
                  <a:gd name="T52" fmla="*/ 1131 w 1524"/>
                  <a:gd name="T53" fmla="*/ 2744 h 3425"/>
                  <a:gd name="T54" fmla="*/ 1062 w 1524"/>
                  <a:gd name="T55" fmla="*/ 2535 h 3425"/>
                  <a:gd name="T56" fmla="*/ 1020 w 1524"/>
                  <a:gd name="T57" fmla="*/ 2296 h 3425"/>
                  <a:gd name="T58" fmla="*/ 975 w 1524"/>
                  <a:gd name="T59" fmla="*/ 2230 h 3425"/>
                  <a:gd name="T60" fmla="*/ 865 w 1524"/>
                  <a:gd name="T61" fmla="*/ 2085 h 3425"/>
                  <a:gd name="T62" fmla="*/ 863 w 1524"/>
                  <a:gd name="T63" fmla="*/ 2115 h 3425"/>
                  <a:gd name="T64" fmla="*/ 758 w 1524"/>
                  <a:gd name="T65" fmla="*/ 2194 h 3425"/>
                  <a:gd name="T66" fmla="*/ 722 w 1524"/>
                  <a:gd name="T67" fmla="*/ 2263 h 3425"/>
                  <a:gd name="T68" fmla="*/ 571 w 1524"/>
                  <a:gd name="T69" fmla="*/ 2331 h 3425"/>
                  <a:gd name="T70" fmla="*/ 478 w 1524"/>
                  <a:gd name="T71" fmla="*/ 2365 h 3425"/>
                  <a:gd name="T72" fmla="*/ 449 w 1524"/>
                  <a:gd name="T73" fmla="*/ 2304 h 3425"/>
                  <a:gd name="T74" fmla="*/ 481 w 1524"/>
                  <a:gd name="T75" fmla="*/ 2086 h 3425"/>
                  <a:gd name="T76" fmla="*/ 414 w 1524"/>
                  <a:gd name="T77" fmla="*/ 1896 h 3425"/>
                  <a:gd name="T78" fmla="*/ 303 w 1524"/>
                  <a:gd name="T79" fmla="*/ 1719 h 3425"/>
                  <a:gd name="T80" fmla="*/ 197 w 1524"/>
                  <a:gd name="T81" fmla="*/ 1704 h 3425"/>
                  <a:gd name="T82" fmla="*/ 262 w 1524"/>
                  <a:gd name="T83" fmla="*/ 1711 h 3425"/>
                  <a:gd name="T84" fmla="*/ 268 w 1524"/>
                  <a:gd name="T85" fmla="*/ 1606 h 3425"/>
                  <a:gd name="T86" fmla="*/ 129 w 1524"/>
                  <a:gd name="T87" fmla="*/ 1572 h 3425"/>
                  <a:gd name="T88" fmla="*/ 109 w 1524"/>
                  <a:gd name="T89" fmla="*/ 1554 h 3425"/>
                  <a:gd name="T90" fmla="*/ 5 w 1524"/>
                  <a:gd name="T91" fmla="*/ 1362 h 3425"/>
                  <a:gd name="T92" fmla="*/ 94 w 1524"/>
                  <a:gd name="T93" fmla="*/ 1204 h 3425"/>
                  <a:gd name="T94" fmla="*/ 159 w 1524"/>
                  <a:gd name="T95" fmla="*/ 1021 h 3425"/>
                  <a:gd name="T96" fmla="*/ 254 w 1524"/>
                  <a:gd name="T97" fmla="*/ 842 h 3425"/>
                  <a:gd name="T98" fmla="*/ 339 w 1524"/>
                  <a:gd name="T99" fmla="*/ 491 h 3425"/>
                  <a:gd name="T100" fmla="*/ 490 w 1524"/>
                  <a:gd name="T101" fmla="*/ 208 h 3425"/>
                  <a:gd name="T102" fmla="*/ 664 w 1524"/>
                  <a:gd name="T103" fmla="*/ 126 h 3425"/>
                  <a:gd name="T104" fmla="*/ 223 w 1524"/>
                  <a:gd name="T105" fmla="*/ 1822 h 3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24" h="3425">
                    <a:moveTo>
                      <a:pt x="685" y="15"/>
                    </a:moveTo>
                    <a:lnTo>
                      <a:pt x="714" y="0"/>
                    </a:lnTo>
                    <a:lnTo>
                      <a:pt x="753" y="18"/>
                    </a:lnTo>
                    <a:lnTo>
                      <a:pt x="779" y="3"/>
                    </a:lnTo>
                    <a:lnTo>
                      <a:pt x="819" y="4"/>
                    </a:lnTo>
                    <a:lnTo>
                      <a:pt x="841" y="49"/>
                    </a:lnTo>
                    <a:lnTo>
                      <a:pt x="875" y="74"/>
                    </a:lnTo>
                    <a:lnTo>
                      <a:pt x="884" y="128"/>
                    </a:lnTo>
                    <a:lnTo>
                      <a:pt x="914" y="127"/>
                    </a:lnTo>
                    <a:lnTo>
                      <a:pt x="944" y="160"/>
                    </a:lnTo>
                    <a:lnTo>
                      <a:pt x="944" y="213"/>
                    </a:lnTo>
                    <a:lnTo>
                      <a:pt x="973" y="270"/>
                    </a:lnTo>
                    <a:lnTo>
                      <a:pt x="976" y="323"/>
                    </a:lnTo>
                    <a:lnTo>
                      <a:pt x="967" y="395"/>
                    </a:lnTo>
                    <a:lnTo>
                      <a:pt x="967" y="430"/>
                    </a:lnTo>
                    <a:lnTo>
                      <a:pt x="960" y="450"/>
                    </a:lnTo>
                    <a:lnTo>
                      <a:pt x="927" y="466"/>
                    </a:lnTo>
                    <a:lnTo>
                      <a:pt x="924" y="498"/>
                    </a:lnTo>
                    <a:lnTo>
                      <a:pt x="907" y="503"/>
                    </a:lnTo>
                    <a:lnTo>
                      <a:pt x="899" y="526"/>
                    </a:lnTo>
                    <a:lnTo>
                      <a:pt x="914" y="559"/>
                    </a:lnTo>
                    <a:lnTo>
                      <a:pt x="900" y="579"/>
                    </a:lnTo>
                    <a:lnTo>
                      <a:pt x="879" y="571"/>
                    </a:lnTo>
                    <a:lnTo>
                      <a:pt x="855" y="595"/>
                    </a:lnTo>
                    <a:lnTo>
                      <a:pt x="841" y="625"/>
                    </a:lnTo>
                    <a:lnTo>
                      <a:pt x="856" y="647"/>
                    </a:lnTo>
                    <a:lnTo>
                      <a:pt x="840" y="672"/>
                    </a:lnTo>
                    <a:lnTo>
                      <a:pt x="840" y="701"/>
                    </a:lnTo>
                    <a:lnTo>
                      <a:pt x="869" y="714"/>
                    </a:lnTo>
                    <a:lnTo>
                      <a:pt x="882" y="735"/>
                    </a:lnTo>
                    <a:lnTo>
                      <a:pt x="905" y="758"/>
                    </a:lnTo>
                    <a:lnTo>
                      <a:pt x="900" y="799"/>
                    </a:lnTo>
                    <a:lnTo>
                      <a:pt x="917" y="838"/>
                    </a:lnTo>
                    <a:lnTo>
                      <a:pt x="957" y="808"/>
                    </a:lnTo>
                    <a:lnTo>
                      <a:pt x="1035" y="793"/>
                    </a:lnTo>
                    <a:lnTo>
                      <a:pt x="1042" y="819"/>
                    </a:lnTo>
                    <a:lnTo>
                      <a:pt x="1031" y="840"/>
                    </a:lnTo>
                    <a:lnTo>
                      <a:pt x="1052" y="857"/>
                    </a:lnTo>
                    <a:lnTo>
                      <a:pt x="1097" y="846"/>
                    </a:lnTo>
                    <a:lnTo>
                      <a:pt x="1105" y="876"/>
                    </a:lnTo>
                    <a:lnTo>
                      <a:pt x="1093" y="906"/>
                    </a:lnTo>
                    <a:lnTo>
                      <a:pt x="1114" y="932"/>
                    </a:lnTo>
                    <a:lnTo>
                      <a:pt x="1158" y="943"/>
                    </a:lnTo>
                    <a:lnTo>
                      <a:pt x="1149" y="959"/>
                    </a:lnTo>
                    <a:lnTo>
                      <a:pt x="1163" y="981"/>
                    </a:lnTo>
                    <a:lnTo>
                      <a:pt x="1169" y="967"/>
                    </a:lnTo>
                    <a:lnTo>
                      <a:pt x="1217" y="961"/>
                    </a:lnTo>
                    <a:lnTo>
                      <a:pt x="1252" y="984"/>
                    </a:lnTo>
                    <a:lnTo>
                      <a:pt x="1252" y="1010"/>
                    </a:lnTo>
                    <a:lnTo>
                      <a:pt x="1237" y="1039"/>
                    </a:lnTo>
                    <a:lnTo>
                      <a:pt x="1238" y="1064"/>
                    </a:lnTo>
                    <a:lnTo>
                      <a:pt x="1198" y="1120"/>
                    </a:lnTo>
                    <a:lnTo>
                      <a:pt x="1166" y="1151"/>
                    </a:lnTo>
                    <a:lnTo>
                      <a:pt x="1173" y="1175"/>
                    </a:lnTo>
                    <a:lnTo>
                      <a:pt x="1198" y="1163"/>
                    </a:lnTo>
                    <a:lnTo>
                      <a:pt x="1253" y="1169"/>
                    </a:lnTo>
                    <a:lnTo>
                      <a:pt x="1262" y="1178"/>
                    </a:lnTo>
                    <a:lnTo>
                      <a:pt x="1288" y="1155"/>
                    </a:lnTo>
                    <a:lnTo>
                      <a:pt x="1311" y="1185"/>
                    </a:lnTo>
                    <a:lnTo>
                      <a:pt x="1301" y="1232"/>
                    </a:lnTo>
                    <a:lnTo>
                      <a:pt x="1312" y="1263"/>
                    </a:lnTo>
                    <a:lnTo>
                      <a:pt x="1351" y="1283"/>
                    </a:lnTo>
                    <a:lnTo>
                      <a:pt x="1375" y="1261"/>
                    </a:lnTo>
                    <a:lnTo>
                      <a:pt x="1413" y="1261"/>
                    </a:lnTo>
                    <a:lnTo>
                      <a:pt x="1491" y="1228"/>
                    </a:lnTo>
                    <a:lnTo>
                      <a:pt x="1524" y="1239"/>
                    </a:lnTo>
                    <a:lnTo>
                      <a:pt x="1521" y="1271"/>
                    </a:lnTo>
                    <a:lnTo>
                      <a:pt x="1473" y="1313"/>
                    </a:lnTo>
                    <a:lnTo>
                      <a:pt x="1424" y="1323"/>
                    </a:lnTo>
                    <a:lnTo>
                      <a:pt x="1423" y="1355"/>
                    </a:lnTo>
                    <a:lnTo>
                      <a:pt x="1404" y="1382"/>
                    </a:lnTo>
                    <a:lnTo>
                      <a:pt x="1419" y="1404"/>
                    </a:lnTo>
                    <a:lnTo>
                      <a:pt x="1385" y="1432"/>
                    </a:lnTo>
                    <a:lnTo>
                      <a:pt x="1367" y="1432"/>
                    </a:lnTo>
                    <a:lnTo>
                      <a:pt x="1345" y="1479"/>
                    </a:lnTo>
                    <a:lnTo>
                      <a:pt x="1295" y="1482"/>
                    </a:lnTo>
                    <a:lnTo>
                      <a:pt x="1257" y="1496"/>
                    </a:lnTo>
                    <a:lnTo>
                      <a:pt x="1257" y="1514"/>
                    </a:lnTo>
                    <a:lnTo>
                      <a:pt x="1274" y="1540"/>
                    </a:lnTo>
                    <a:lnTo>
                      <a:pt x="1262" y="1559"/>
                    </a:lnTo>
                    <a:lnTo>
                      <a:pt x="1219" y="1552"/>
                    </a:lnTo>
                    <a:lnTo>
                      <a:pt x="1197" y="1572"/>
                    </a:lnTo>
                    <a:lnTo>
                      <a:pt x="1196" y="1615"/>
                    </a:lnTo>
                    <a:lnTo>
                      <a:pt x="1185" y="1633"/>
                    </a:lnTo>
                    <a:lnTo>
                      <a:pt x="1147" y="1633"/>
                    </a:lnTo>
                    <a:lnTo>
                      <a:pt x="1108" y="1664"/>
                    </a:lnTo>
                    <a:lnTo>
                      <a:pt x="1043" y="1639"/>
                    </a:lnTo>
                    <a:lnTo>
                      <a:pt x="1016" y="1676"/>
                    </a:lnTo>
                    <a:lnTo>
                      <a:pt x="1025" y="1734"/>
                    </a:lnTo>
                    <a:lnTo>
                      <a:pt x="1000" y="1758"/>
                    </a:lnTo>
                    <a:lnTo>
                      <a:pt x="1000" y="1808"/>
                    </a:lnTo>
                    <a:lnTo>
                      <a:pt x="1012" y="1837"/>
                    </a:lnTo>
                    <a:lnTo>
                      <a:pt x="980" y="1861"/>
                    </a:lnTo>
                    <a:lnTo>
                      <a:pt x="936" y="1879"/>
                    </a:lnTo>
                    <a:lnTo>
                      <a:pt x="939" y="1906"/>
                    </a:lnTo>
                    <a:lnTo>
                      <a:pt x="966" y="1913"/>
                    </a:lnTo>
                    <a:lnTo>
                      <a:pt x="994" y="1963"/>
                    </a:lnTo>
                    <a:lnTo>
                      <a:pt x="1018" y="1986"/>
                    </a:lnTo>
                    <a:lnTo>
                      <a:pt x="1029" y="2012"/>
                    </a:lnTo>
                    <a:lnTo>
                      <a:pt x="1073" y="2043"/>
                    </a:lnTo>
                    <a:lnTo>
                      <a:pt x="1114" y="2132"/>
                    </a:lnTo>
                    <a:lnTo>
                      <a:pt x="1141" y="2141"/>
                    </a:lnTo>
                    <a:lnTo>
                      <a:pt x="1160" y="2186"/>
                    </a:lnTo>
                    <a:lnTo>
                      <a:pt x="1166" y="2224"/>
                    </a:lnTo>
                    <a:lnTo>
                      <a:pt x="1202" y="2240"/>
                    </a:lnTo>
                    <a:lnTo>
                      <a:pt x="1206" y="2275"/>
                    </a:lnTo>
                    <a:lnTo>
                      <a:pt x="1174" y="2292"/>
                    </a:lnTo>
                    <a:lnTo>
                      <a:pt x="1160" y="2317"/>
                    </a:lnTo>
                    <a:lnTo>
                      <a:pt x="1180" y="2405"/>
                    </a:lnTo>
                    <a:lnTo>
                      <a:pt x="1176" y="2430"/>
                    </a:lnTo>
                    <a:lnTo>
                      <a:pt x="1140" y="2451"/>
                    </a:lnTo>
                    <a:lnTo>
                      <a:pt x="1164" y="2510"/>
                    </a:lnTo>
                    <a:lnTo>
                      <a:pt x="1165" y="2541"/>
                    </a:lnTo>
                    <a:lnTo>
                      <a:pt x="1210" y="2597"/>
                    </a:lnTo>
                    <a:lnTo>
                      <a:pt x="1262" y="2638"/>
                    </a:lnTo>
                    <a:lnTo>
                      <a:pt x="1308" y="2683"/>
                    </a:lnTo>
                    <a:lnTo>
                      <a:pt x="1331" y="2756"/>
                    </a:lnTo>
                    <a:lnTo>
                      <a:pt x="1318" y="2784"/>
                    </a:lnTo>
                    <a:lnTo>
                      <a:pt x="1326" y="2818"/>
                    </a:lnTo>
                    <a:lnTo>
                      <a:pt x="1322" y="2855"/>
                    </a:lnTo>
                    <a:lnTo>
                      <a:pt x="1342" y="2875"/>
                    </a:lnTo>
                    <a:lnTo>
                      <a:pt x="1349" y="2926"/>
                    </a:lnTo>
                    <a:lnTo>
                      <a:pt x="1364" y="2957"/>
                    </a:lnTo>
                    <a:lnTo>
                      <a:pt x="1362" y="3006"/>
                    </a:lnTo>
                    <a:lnTo>
                      <a:pt x="1383" y="3045"/>
                    </a:lnTo>
                    <a:lnTo>
                      <a:pt x="1381" y="3101"/>
                    </a:lnTo>
                    <a:lnTo>
                      <a:pt x="1362" y="3114"/>
                    </a:lnTo>
                    <a:lnTo>
                      <a:pt x="1321" y="3222"/>
                    </a:lnTo>
                    <a:lnTo>
                      <a:pt x="1284" y="3250"/>
                    </a:lnTo>
                    <a:lnTo>
                      <a:pt x="1278" y="3293"/>
                    </a:lnTo>
                    <a:lnTo>
                      <a:pt x="1263" y="3319"/>
                    </a:lnTo>
                    <a:lnTo>
                      <a:pt x="1254" y="3345"/>
                    </a:lnTo>
                    <a:lnTo>
                      <a:pt x="1255" y="3339"/>
                    </a:lnTo>
                    <a:lnTo>
                      <a:pt x="1239" y="3374"/>
                    </a:lnTo>
                    <a:lnTo>
                      <a:pt x="1235" y="3425"/>
                    </a:lnTo>
                    <a:lnTo>
                      <a:pt x="1218" y="3372"/>
                    </a:lnTo>
                    <a:lnTo>
                      <a:pt x="1217" y="3322"/>
                    </a:lnTo>
                    <a:lnTo>
                      <a:pt x="1205" y="3302"/>
                    </a:lnTo>
                    <a:lnTo>
                      <a:pt x="1204" y="3285"/>
                    </a:lnTo>
                    <a:lnTo>
                      <a:pt x="1217" y="3291"/>
                    </a:lnTo>
                    <a:lnTo>
                      <a:pt x="1230" y="3279"/>
                    </a:lnTo>
                    <a:lnTo>
                      <a:pt x="1251" y="3244"/>
                    </a:lnTo>
                    <a:lnTo>
                      <a:pt x="1251" y="3217"/>
                    </a:lnTo>
                    <a:lnTo>
                      <a:pt x="1240" y="3207"/>
                    </a:lnTo>
                    <a:lnTo>
                      <a:pt x="1246" y="3162"/>
                    </a:lnTo>
                    <a:lnTo>
                      <a:pt x="1257" y="3157"/>
                    </a:lnTo>
                    <a:lnTo>
                      <a:pt x="1265" y="3136"/>
                    </a:lnTo>
                    <a:lnTo>
                      <a:pt x="1250" y="3090"/>
                    </a:lnTo>
                    <a:lnTo>
                      <a:pt x="1273" y="3072"/>
                    </a:lnTo>
                    <a:lnTo>
                      <a:pt x="1248" y="3044"/>
                    </a:lnTo>
                    <a:lnTo>
                      <a:pt x="1231" y="3019"/>
                    </a:lnTo>
                    <a:lnTo>
                      <a:pt x="1230" y="2976"/>
                    </a:lnTo>
                    <a:lnTo>
                      <a:pt x="1241" y="2959"/>
                    </a:lnTo>
                    <a:lnTo>
                      <a:pt x="1231" y="2928"/>
                    </a:lnTo>
                    <a:lnTo>
                      <a:pt x="1215" y="2914"/>
                    </a:lnTo>
                    <a:lnTo>
                      <a:pt x="1202" y="2810"/>
                    </a:lnTo>
                    <a:lnTo>
                      <a:pt x="1180" y="2789"/>
                    </a:lnTo>
                    <a:lnTo>
                      <a:pt x="1172" y="2753"/>
                    </a:lnTo>
                    <a:lnTo>
                      <a:pt x="1147" y="2712"/>
                    </a:lnTo>
                    <a:lnTo>
                      <a:pt x="1141" y="2766"/>
                    </a:lnTo>
                    <a:lnTo>
                      <a:pt x="1130" y="2774"/>
                    </a:lnTo>
                    <a:lnTo>
                      <a:pt x="1131" y="2744"/>
                    </a:lnTo>
                    <a:lnTo>
                      <a:pt x="1116" y="2713"/>
                    </a:lnTo>
                    <a:lnTo>
                      <a:pt x="1119" y="2638"/>
                    </a:lnTo>
                    <a:lnTo>
                      <a:pt x="1094" y="2608"/>
                    </a:lnTo>
                    <a:lnTo>
                      <a:pt x="1091" y="2573"/>
                    </a:lnTo>
                    <a:lnTo>
                      <a:pt x="1105" y="2560"/>
                    </a:lnTo>
                    <a:lnTo>
                      <a:pt x="1062" y="2535"/>
                    </a:lnTo>
                    <a:lnTo>
                      <a:pt x="1061" y="2475"/>
                    </a:lnTo>
                    <a:lnTo>
                      <a:pt x="1049" y="2474"/>
                    </a:lnTo>
                    <a:lnTo>
                      <a:pt x="1035" y="2348"/>
                    </a:lnTo>
                    <a:lnTo>
                      <a:pt x="1013" y="2334"/>
                    </a:lnTo>
                    <a:lnTo>
                      <a:pt x="1007" y="2301"/>
                    </a:lnTo>
                    <a:lnTo>
                      <a:pt x="1020" y="2296"/>
                    </a:lnTo>
                    <a:lnTo>
                      <a:pt x="1020" y="2275"/>
                    </a:lnTo>
                    <a:lnTo>
                      <a:pt x="1000" y="2235"/>
                    </a:lnTo>
                    <a:lnTo>
                      <a:pt x="1008" y="2219"/>
                    </a:lnTo>
                    <a:lnTo>
                      <a:pt x="1010" y="2200"/>
                    </a:lnTo>
                    <a:lnTo>
                      <a:pt x="998" y="2221"/>
                    </a:lnTo>
                    <a:lnTo>
                      <a:pt x="975" y="2230"/>
                    </a:lnTo>
                    <a:lnTo>
                      <a:pt x="945" y="2230"/>
                    </a:lnTo>
                    <a:lnTo>
                      <a:pt x="936" y="2189"/>
                    </a:lnTo>
                    <a:lnTo>
                      <a:pt x="922" y="2170"/>
                    </a:lnTo>
                    <a:lnTo>
                      <a:pt x="888" y="2104"/>
                    </a:lnTo>
                    <a:lnTo>
                      <a:pt x="882" y="2086"/>
                    </a:lnTo>
                    <a:lnTo>
                      <a:pt x="865" y="2085"/>
                    </a:lnTo>
                    <a:lnTo>
                      <a:pt x="865" y="2065"/>
                    </a:lnTo>
                    <a:lnTo>
                      <a:pt x="833" y="2048"/>
                    </a:lnTo>
                    <a:lnTo>
                      <a:pt x="853" y="2069"/>
                    </a:lnTo>
                    <a:lnTo>
                      <a:pt x="847" y="2081"/>
                    </a:lnTo>
                    <a:lnTo>
                      <a:pt x="845" y="2100"/>
                    </a:lnTo>
                    <a:lnTo>
                      <a:pt x="863" y="2115"/>
                    </a:lnTo>
                    <a:lnTo>
                      <a:pt x="860" y="2150"/>
                    </a:lnTo>
                    <a:lnTo>
                      <a:pt x="845" y="2166"/>
                    </a:lnTo>
                    <a:lnTo>
                      <a:pt x="851" y="2188"/>
                    </a:lnTo>
                    <a:lnTo>
                      <a:pt x="807" y="2224"/>
                    </a:lnTo>
                    <a:lnTo>
                      <a:pt x="778" y="2218"/>
                    </a:lnTo>
                    <a:lnTo>
                      <a:pt x="758" y="2194"/>
                    </a:lnTo>
                    <a:lnTo>
                      <a:pt x="747" y="2194"/>
                    </a:lnTo>
                    <a:lnTo>
                      <a:pt x="761" y="2221"/>
                    </a:lnTo>
                    <a:lnTo>
                      <a:pt x="757" y="2233"/>
                    </a:lnTo>
                    <a:lnTo>
                      <a:pt x="785" y="2240"/>
                    </a:lnTo>
                    <a:lnTo>
                      <a:pt x="747" y="2263"/>
                    </a:lnTo>
                    <a:lnTo>
                      <a:pt x="722" y="2263"/>
                    </a:lnTo>
                    <a:lnTo>
                      <a:pt x="706" y="2250"/>
                    </a:lnTo>
                    <a:lnTo>
                      <a:pt x="697" y="2280"/>
                    </a:lnTo>
                    <a:lnTo>
                      <a:pt x="628" y="2327"/>
                    </a:lnTo>
                    <a:lnTo>
                      <a:pt x="594" y="2323"/>
                    </a:lnTo>
                    <a:lnTo>
                      <a:pt x="589" y="2331"/>
                    </a:lnTo>
                    <a:lnTo>
                      <a:pt x="571" y="2331"/>
                    </a:lnTo>
                    <a:lnTo>
                      <a:pt x="570" y="2322"/>
                    </a:lnTo>
                    <a:lnTo>
                      <a:pt x="566" y="2339"/>
                    </a:lnTo>
                    <a:lnTo>
                      <a:pt x="549" y="2343"/>
                    </a:lnTo>
                    <a:lnTo>
                      <a:pt x="530" y="2318"/>
                    </a:lnTo>
                    <a:lnTo>
                      <a:pt x="483" y="2343"/>
                    </a:lnTo>
                    <a:lnTo>
                      <a:pt x="478" y="2365"/>
                    </a:lnTo>
                    <a:lnTo>
                      <a:pt x="458" y="2368"/>
                    </a:lnTo>
                    <a:lnTo>
                      <a:pt x="458" y="2320"/>
                    </a:lnTo>
                    <a:lnTo>
                      <a:pt x="504" y="2278"/>
                    </a:lnTo>
                    <a:lnTo>
                      <a:pt x="507" y="2223"/>
                    </a:lnTo>
                    <a:lnTo>
                      <a:pt x="486" y="2273"/>
                    </a:lnTo>
                    <a:lnTo>
                      <a:pt x="449" y="2304"/>
                    </a:lnTo>
                    <a:lnTo>
                      <a:pt x="423" y="2345"/>
                    </a:lnTo>
                    <a:lnTo>
                      <a:pt x="419" y="2329"/>
                    </a:lnTo>
                    <a:lnTo>
                      <a:pt x="424" y="2317"/>
                    </a:lnTo>
                    <a:lnTo>
                      <a:pt x="414" y="2280"/>
                    </a:lnTo>
                    <a:lnTo>
                      <a:pt x="443" y="2111"/>
                    </a:lnTo>
                    <a:lnTo>
                      <a:pt x="481" y="2086"/>
                    </a:lnTo>
                    <a:lnTo>
                      <a:pt x="466" y="2070"/>
                    </a:lnTo>
                    <a:lnTo>
                      <a:pt x="436" y="1995"/>
                    </a:lnTo>
                    <a:lnTo>
                      <a:pt x="432" y="1929"/>
                    </a:lnTo>
                    <a:lnTo>
                      <a:pt x="414" y="1920"/>
                    </a:lnTo>
                    <a:lnTo>
                      <a:pt x="404" y="1902"/>
                    </a:lnTo>
                    <a:lnTo>
                      <a:pt x="414" y="1896"/>
                    </a:lnTo>
                    <a:lnTo>
                      <a:pt x="391" y="1876"/>
                    </a:lnTo>
                    <a:lnTo>
                      <a:pt x="377" y="1827"/>
                    </a:lnTo>
                    <a:lnTo>
                      <a:pt x="358" y="1801"/>
                    </a:lnTo>
                    <a:lnTo>
                      <a:pt x="344" y="1774"/>
                    </a:lnTo>
                    <a:lnTo>
                      <a:pt x="344" y="1745"/>
                    </a:lnTo>
                    <a:lnTo>
                      <a:pt x="303" y="1719"/>
                    </a:lnTo>
                    <a:lnTo>
                      <a:pt x="318" y="1747"/>
                    </a:lnTo>
                    <a:lnTo>
                      <a:pt x="326" y="1806"/>
                    </a:lnTo>
                    <a:lnTo>
                      <a:pt x="262" y="1789"/>
                    </a:lnTo>
                    <a:lnTo>
                      <a:pt x="232" y="1752"/>
                    </a:lnTo>
                    <a:lnTo>
                      <a:pt x="229" y="1733"/>
                    </a:lnTo>
                    <a:lnTo>
                      <a:pt x="197" y="1704"/>
                    </a:lnTo>
                    <a:lnTo>
                      <a:pt x="193" y="1686"/>
                    </a:lnTo>
                    <a:lnTo>
                      <a:pt x="224" y="1689"/>
                    </a:lnTo>
                    <a:lnTo>
                      <a:pt x="236" y="1715"/>
                    </a:lnTo>
                    <a:lnTo>
                      <a:pt x="262" y="1727"/>
                    </a:lnTo>
                    <a:lnTo>
                      <a:pt x="272" y="1716"/>
                    </a:lnTo>
                    <a:lnTo>
                      <a:pt x="262" y="1711"/>
                    </a:lnTo>
                    <a:lnTo>
                      <a:pt x="237" y="1687"/>
                    </a:lnTo>
                    <a:lnTo>
                      <a:pt x="263" y="1672"/>
                    </a:lnTo>
                    <a:lnTo>
                      <a:pt x="283" y="1691"/>
                    </a:lnTo>
                    <a:lnTo>
                      <a:pt x="303" y="1684"/>
                    </a:lnTo>
                    <a:lnTo>
                      <a:pt x="302" y="1655"/>
                    </a:lnTo>
                    <a:lnTo>
                      <a:pt x="268" y="1606"/>
                    </a:lnTo>
                    <a:lnTo>
                      <a:pt x="216" y="1596"/>
                    </a:lnTo>
                    <a:lnTo>
                      <a:pt x="201" y="1574"/>
                    </a:lnTo>
                    <a:lnTo>
                      <a:pt x="172" y="1569"/>
                    </a:lnTo>
                    <a:lnTo>
                      <a:pt x="163" y="1546"/>
                    </a:lnTo>
                    <a:lnTo>
                      <a:pt x="159" y="1569"/>
                    </a:lnTo>
                    <a:lnTo>
                      <a:pt x="129" y="1572"/>
                    </a:lnTo>
                    <a:lnTo>
                      <a:pt x="126" y="1559"/>
                    </a:lnTo>
                    <a:lnTo>
                      <a:pt x="152" y="1529"/>
                    </a:lnTo>
                    <a:lnTo>
                      <a:pt x="119" y="1531"/>
                    </a:lnTo>
                    <a:lnTo>
                      <a:pt x="93" y="1509"/>
                    </a:lnTo>
                    <a:lnTo>
                      <a:pt x="93" y="1525"/>
                    </a:lnTo>
                    <a:lnTo>
                      <a:pt x="109" y="1554"/>
                    </a:lnTo>
                    <a:lnTo>
                      <a:pt x="33" y="1487"/>
                    </a:lnTo>
                    <a:lnTo>
                      <a:pt x="20" y="1441"/>
                    </a:lnTo>
                    <a:lnTo>
                      <a:pt x="3" y="1405"/>
                    </a:lnTo>
                    <a:lnTo>
                      <a:pt x="2" y="1406"/>
                    </a:lnTo>
                    <a:lnTo>
                      <a:pt x="0" y="1394"/>
                    </a:lnTo>
                    <a:lnTo>
                      <a:pt x="5" y="1362"/>
                    </a:lnTo>
                    <a:lnTo>
                      <a:pt x="38" y="1321"/>
                    </a:lnTo>
                    <a:lnTo>
                      <a:pt x="52" y="1330"/>
                    </a:lnTo>
                    <a:lnTo>
                      <a:pt x="71" y="1288"/>
                    </a:lnTo>
                    <a:lnTo>
                      <a:pt x="71" y="1229"/>
                    </a:lnTo>
                    <a:lnTo>
                      <a:pt x="78" y="1197"/>
                    </a:lnTo>
                    <a:lnTo>
                      <a:pt x="94" y="1204"/>
                    </a:lnTo>
                    <a:lnTo>
                      <a:pt x="112" y="1195"/>
                    </a:lnTo>
                    <a:lnTo>
                      <a:pt x="133" y="1138"/>
                    </a:lnTo>
                    <a:lnTo>
                      <a:pt x="123" y="1103"/>
                    </a:lnTo>
                    <a:lnTo>
                      <a:pt x="130" y="1061"/>
                    </a:lnTo>
                    <a:lnTo>
                      <a:pt x="123" y="1016"/>
                    </a:lnTo>
                    <a:lnTo>
                      <a:pt x="159" y="1021"/>
                    </a:lnTo>
                    <a:lnTo>
                      <a:pt x="163" y="959"/>
                    </a:lnTo>
                    <a:lnTo>
                      <a:pt x="164" y="914"/>
                    </a:lnTo>
                    <a:lnTo>
                      <a:pt x="143" y="831"/>
                    </a:lnTo>
                    <a:lnTo>
                      <a:pt x="179" y="833"/>
                    </a:lnTo>
                    <a:lnTo>
                      <a:pt x="209" y="843"/>
                    </a:lnTo>
                    <a:lnTo>
                      <a:pt x="254" y="842"/>
                    </a:lnTo>
                    <a:lnTo>
                      <a:pt x="282" y="777"/>
                    </a:lnTo>
                    <a:lnTo>
                      <a:pt x="297" y="704"/>
                    </a:lnTo>
                    <a:lnTo>
                      <a:pt x="334" y="615"/>
                    </a:lnTo>
                    <a:lnTo>
                      <a:pt x="294" y="595"/>
                    </a:lnTo>
                    <a:lnTo>
                      <a:pt x="291" y="570"/>
                    </a:lnTo>
                    <a:lnTo>
                      <a:pt x="339" y="491"/>
                    </a:lnTo>
                    <a:lnTo>
                      <a:pt x="363" y="424"/>
                    </a:lnTo>
                    <a:lnTo>
                      <a:pt x="345" y="401"/>
                    </a:lnTo>
                    <a:lnTo>
                      <a:pt x="354" y="361"/>
                    </a:lnTo>
                    <a:lnTo>
                      <a:pt x="411" y="272"/>
                    </a:lnTo>
                    <a:lnTo>
                      <a:pt x="449" y="258"/>
                    </a:lnTo>
                    <a:lnTo>
                      <a:pt x="490" y="208"/>
                    </a:lnTo>
                    <a:lnTo>
                      <a:pt x="507" y="167"/>
                    </a:lnTo>
                    <a:lnTo>
                      <a:pt x="562" y="150"/>
                    </a:lnTo>
                    <a:lnTo>
                      <a:pt x="610" y="115"/>
                    </a:lnTo>
                    <a:lnTo>
                      <a:pt x="639" y="139"/>
                    </a:lnTo>
                    <a:lnTo>
                      <a:pt x="672" y="153"/>
                    </a:lnTo>
                    <a:lnTo>
                      <a:pt x="664" y="126"/>
                    </a:lnTo>
                    <a:lnTo>
                      <a:pt x="664" y="79"/>
                    </a:lnTo>
                    <a:lnTo>
                      <a:pt x="697" y="48"/>
                    </a:lnTo>
                    <a:lnTo>
                      <a:pt x="693" y="23"/>
                    </a:lnTo>
                    <a:lnTo>
                      <a:pt x="685" y="15"/>
                    </a:lnTo>
                    <a:lnTo>
                      <a:pt x="685" y="15"/>
                    </a:lnTo>
                    <a:close/>
                    <a:moveTo>
                      <a:pt x="223" y="1822"/>
                    </a:moveTo>
                    <a:lnTo>
                      <a:pt x="233" y="1846"/>
                    </a:lnTo>
                    <a:lnTo>
                      <a:pt x="267" y="1866"/>
                    </a:lnTo>
                    <a:lnTo>
                      <a:pt x="277" y="1837"/>
                    </a:lnTo>
                    <a:lnTo>
                      <a:pt x="249" y="1809"/>
                    </a:lnTo>
                    <a:lnTo>
                      <a:pt x="223" y="182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ïṩľíďe">
                <a:extLst>
                  <a:ext uri="{FF2B5EF4-FFF2-40B4-BE49-F238E27FC236}">
                    <a16:creationId xmlns:a16="http://schemas.microsoft.com/office/drawing/2014/main" xmlns="" id="{F6D94AA8-D00E-4800-A32A-2292D87A5394}"/>
                  </a:ext>
                </a:extLst>
              </p:cNvPr>
              <p:cNvSpPr/>
              <p:nvPr/>
            </p:nvSpPr>
            <p:spPr bwMode="auto">
              <a:xfrm>
                <a:off x="2444253" y="4198448"/>
                <a:ext cx="61049" cy="114305"/>
              </a:xfrm>
              <a:custGeom>
                <a:avLst/>
                <a:gdLst>
                  <a:gd name="T0" fmla="*/ 6 w 377"/>
                  <a:gd name="T1" fmla="*/ 303 h 703"/>
                  <a:gd name="T2" fmla="*/ 22 w 377"/>
                  <a:gd name="T3" fmla="*/ 265 h 703"/>
                  <a:gd name="T4" fmla="*/ 11 w 377"/>
                  <a:gd name="T5" fmla="*/ 277 h 703"/>
                  <a:gd name="T6" fmla="*/ 0 w 377"/>
                  <a:gd name="T7" fmla="*/ 342 h 703"/>
                  <a:gd name="T8" fmla="*/ 66 w 377"/>
                  <a:gd name="T9" fmla="*/ 52 h 703"/>
                  <a:gd name="T10" fmla="*/ 21 w 377"/>
                  <a:gd name="T11" fmla="*/ 3 h 703"/>
                  <a:gd name="T12" fmla="*/ 85 w 377"/>
                  <a:gd name="T13" fmla="*/ 6 h 703"/>
                  <a:gd name="T14" fmla="*/ 62 w 377"/>
                  <a:gd name="T15" fmla="*/ 38 h 703"/>
                  <a:gd name="T16" fmla="*/ 66 w 377"/>
                  <a:gd name="T17" fmla="*/ 52 h 703"/>
                  <a:gd name="T18" fmla="*/ 129 w 377"/>
                  <a:gd name="T19" fmla="*/ 20 h 703"/>
                  <a:gd name="T20" fmla="*/ 175 w 377"/>
                  <a:gd name="T21" fmla="*/ 71 h 703"/>
                  <a:gd name="T22" fmla="*/ 165 w 377"/>
                  <a:gd name="T23" fmla="*/ 74 h 703"/>
                  <a:gd name="T24" fmla="*/ 122 w 377"/>
                  <a:gd name="T25" fmla="*/ 60 h 703"/>
                  <a:gd name="T26" fmla="*/ 89 w 377"/>
                  <a:gd name="T27" fmla="*/ 33 h 703"/>
                  <a:gd name="T28" fmla="*/ 98 w 377"/>
                  <a:gd name="T29" fmla="*/ 25 h 703"/>
                  <a:gd name="T30" fmla="*/ 104 w 377"/>
                  <a:gd name="T31" fmla="*/ 13 h 703"/>
                  <a:gd name="T32" fmla="*/ 76 w 377"/>
                  <a:gd name="T33" fmla="*/ 74 h 703"/>
                  <a:gd name="T34" fmla="*/ 78 w 377"/>
                  <a:gd name="T35" fmla="*/ 92 h 703"/>
                  <a:gd name="T36" fmla="*/ 72 w 377"/>
                  <a:gd name="T37" fmla="*/ 106 h 703"/>
                  <a:gd name="T38" fmla="*/ 52 w 377"/>
                  <a:gd name="T39" fmla="*/ 159 h 703"/>
                  <a:gd name="T40" fmla="*/ 23 w 377"/>
                  <a:gd name="T41" fmla="*/ 139 h 703"/>
                  <a:gd name="T42" fmla="*/ 2 w 377"/>
                  <a:gd name="T43" fmla="*/ 144 h 703"/>
                  <a:gd name="T44" fmla="*/ 30 w 377"/>
                  <a:gd name="T45" fmla="*/ 168 h 703"/>
                  <a:gd name="T46" fmla="*/ 38 w 377"/>
                  <a:gd name="T47" fmla="*/ 210 h 703"/>
                  <a:gd name="T48" fmla="*/ 26 w 377"/>
                  <a:gd name="T49" fmla="*/ 272 h 703"/>
                  <a:gd name="T50" fmla="*/ 20 w 377"/>
                  <a:gd name="T51" fmla="*/ 371 h 703"/>
                  <a:gd name="T52" fmla="*/ 26 w 377"/>
                  <a:gd name="T53" fmla="*/ 445 h 703"/>
                  <a:gd name="T54" fmla="*/ 44 w 377"/>
                  <a:gd name="T55" fmla="*/ 550 h 703"/>
                  <a:gd name="T56" fmla="*/ 94 w 377"/>
                  <a:gd name="T57" fmla="*/ 681 h 703"/>
                  <a:gd name="T58" fmla="*/ 169 w 377"/>
                  <a:gd name="T59" fmla="*/ 695 h 703"/>
                  <a:gd name="T60" fmla="*/ 281 w 377"/>
                  <a:gd name="T61" fmla="*/ 671 h 703"/>
                  <a:gd name="T62" fmla="*/ 361 w 377"/>
                  <a:gd name="T63" fmla="*/ 564 h 703"/>
                  <a:gd name="T64" fmla="*/ 370 w 377"/>
                  <a:gd name="T65" fmla="*/ 506 h 703"/>
                  <a:gd name="T66" fmla="*/ 376 w 377"/>
                  <a:gd name="T67" fmla="*/ 449 h 703"/>
                  <a:gd name="T68" fmla="*/ 370 w 377"/>
                  <a:gd name="T69" fmla="*/ 402 h 703"/>
                  <a:gd name="T70" fmla="*/ 316 w 377"/>
                  <a:gd name="T71" fmla="*/ 304 h 703"/>
                  <a:gd name="T72" fmla="*/ 265 w 377"/>
                  <a:gd name="T73" fmla="*/ 255 h 703"/>
                  <a:gd name="T74" fmla="*/ 237 w 377"/>
                  <a:gd name="T75" fmla="*/ 246 h 703"/>
                  <a:gd name="T76" fmla="*/ 266 w 377"/>
                  <a:gd name="T77" fmla="*/ 212 h 703"/>
                  <a:gd name="T78" fmla="*/ 230 w 377"/>
                  <a:gd name="T79" fmla="*/ 165 h 703"/>
                  <a:gd name="T80" fmla="*/ 202 w 377"/>
                  <a:gd name="T81" fmla="*/ 135 h 703"/>
                  <a:gd name="T82" fmla="*/ 192 w 377"/>
                  <a:gd name="T83" fmla="*/ 102 h 703"/>
                  <a:gd name="T84" fmla="*/ 133 w 377"/>
                  <a:gd name="T85" fmla="*/ 95 h 703"/>
                  <a:gd name="T86" fmla="*/ 115 w 377"/>
                  <a:gd name="T87" fmla="*/ 75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77" h="703">
                    <a:moveTo>
                      <a:pt x="0" y="342"/>
                    </a:moveTo>
                    <a:lnTo>
                      <a:pt x="6" y="303"/>
                    </a:lnTo>
                    <a:lnTo>
                      <a:pt x="3" y="273"/>
                    </a:lnTo>
                    <a:lnTo>
                      <a:pt x="22" y="265"/>
                    </a:lnTo>
                    <a:lnTo>
                      <a:pt x="21" y="272"/>
                    </a:lnTo>
                    <a:lnTo>
                      <a:pt x="11" y="277"/>
                    </a:lnTo>
                    <a:lnTo>
                      <a:pt x="18" y="303"/>
                    </a:lnTo>
                    <a:lnTo>
                      <a:pt x="0" y="342"/>
                    </a:lnTo>
                    <a:lnTo>
                      <a:pt x="0" y="342"/>
                    </a:lnTo>
                    <a:close/>
                    <a:moveTo>
                      <a:pt x="66" y="52"/>
                    </a:moveTo>
                    <a:lnTo>
                      <a:pt x="21" y="23"/>
                    </a:lnTo>
                    <a:lnTo>
                      <a:pt x="21" y="3"/>
                    </a:lnTo>
                    <a:lnTo>
                      <a:pt x="77" y="0"/>
                    </a:lnTo>
                    <a:lnTo>
                      <a:pt x="85" y="6"/>
                    </a:lnTo>
                    <a:lnTo>
                      <a:pt x="73" y="36"/>
                    </a:lnTo>
                    <a:lnTo>
                      <a:pt x="62" y="38"/>
                    </a:lnTo>
                    <a:lnTo>
                      <a:pt x="66" y="52"/>
                    </a:lnTo>
                    <a:lnTo>
                      <a:pt x="66" y="52"/>
                    </a:lnTo>
                    <a:close/>
                    <a:moveTo>
                      <a:pt x="104" y="13"/>
                    </a:moveTo>
                    <a:lnTo>
                      <a:pt x="129" y="20"/>
                    </a:lnTo>
                    <a:lnTo>
                      <a:pt x="135" y="46"/>
                    </a:lnTo>
                    <a:lnTo>
                      <a:pt x="175" y="71"/>
                    </a:lnTo>
                    <a:lnTo>
                      <a:pt x="183" y="86"/>
                    </a:lnTo>
                    <a:lnTo>
                      <a:pt x="165" y="74"/>
                    </a:lnTo>
                    <a:lnTo>
                      <a:pt x="137" y="74"/>
                    </a:lnTo>
                    <a:lnTo>
                      <a:pt x="122" y="60"/>
                    </a:lnTo>
                    <a:lnTo>
                      <a:pt x="87" y="45"/>
                    </a:lnTo>
                    <a:lnTo>
                      <a:pt x="89" y="33"/>
                    </a:lnTo>
                    <a:lnTo>
                      <a:pt x="109" y="31"/>
                    </a:lnTo>
                    <a:lnTo>
                      <a:pt x="98" y="25"/>
                    </a:lnTo>
                    <a:lnTo>
                      <a:pt x="104" y="13"/>
                    </a:lnTo>
                    <a:lnTo>
                      <a:pt x="104" y="13"/>
                    </a:lnTo>
                    <a:close/>
                    <a:moveTo>
                      <a:pt x="77" y="65"/>
                    </a:moveTo>
                    <a:lnTo>
                      <a:pt x="76" y="74"/>
                    </a:lnTo>
                    <a:lnTo>
                      <a:pt x="82" y="85"/>
                    </a:lnTo>
                    <a:lnTo>
                      <a:pt x="78" y="92"/>
                    </a:lnTo>
                    <a:lnTo>
                      <a:pt x="67" y="94"/>
                    </a:lnTo>
                    <a:lnTo>
                      <a:pt x="72" y="106"/>
                    </a:lnTo>
                    <a:lnTo>
                      <a:pt x="69" y="128"/>
                    </a:lnTo>
                    <a:lnTo>
                      <a:pt x="52" y="159"/>
                    </a:lnTo>
                    <a:lnTo>
                      <a:pt x="42" y="155"/>
                    </a:lnTo>
                    <a:lnTo>
                      <a:pt x="23" y="139"/>
                    </a:lnTo>
                    <a:lnTo>
                      <a:pt x="2" y="136"/>
                    </a:lnTo>
                    <a:lnTo>
                      <a:pt x="2" y="144"/>
                    </a:lnTo>
                    <a:lnTo>
                      <a:pt x="20" y="153"/>
                    </a:lnTo>
                    <a:lnTo>
                      <a:pt x="30" y="168"/>
                    </a:lnTo>
                    <a:lnTo>
                      <a:pt x="23" y="177"/>
                    </a:lnTo>
                    <a:lnTo>
                      <a:pt x="38" y="210"/>
                    </a:lnTo>
                    <a:lnTo>
                      <a:pt x="39" y="256"/>
                    </a:lnTo>
                    <a:lnTo>
                      <a:pt x="26" y="272"/>
                    </a:lnTo>
                    <a:lnTo>
                      <a:pt x="16" y="349"/>
                    </a:lnTo>
                    <a:lnTo>
                      <a:pt x="20" y="371"/>
                    </a:lnTo>
                    <a:lnTo>
                      <a:pt x="11" y="380"/>
                    </a:lnTo>
                    <a:lnTo>
                      <a:pt x="26" y="445"/>
                    </a:lnTo>
                    <a:lnTo>
                      <a:pt x="21" y="469"/>
                    </a:lnTo>
                    <a:lnTo>
                      <a:pt x="44" y="550"/>
                    </a:lnTo>
                    <a:lnTo>
                      <a:pt x="71" y="641"/>
                    </a:lnTo>
                    <a:lnTo>
                      <a:pt x="94" y="681"/>
                    </a:lnTo>
                    <a:lnTo>
                      <a:pt x="135" y="703"/>
                    </a:lnTo>
                    <a:lnTo>
                      <a:pt x="169" y="695"/>
                    </a:lnTo>
                    <a:lnTo>
                      <a:pt x="228" y="688"/>
                    </a:lnTo>
                    <a:lnTo>
                      <a:pt x="281" y="671"/>
                    </a:lnTo>
                    <a:lnTo>
                      <a:pt x="337" y="614"/>
                    </a:lnTo>
                    <a:lnTo>
                      <a:pt x="361" y="564"/>
                    </a:lnTo>
                    <a:lnTo>
                      <a:pt x="373" y="534"/>
                    </a:lnTo>
                    <a:lnTo>
                      <a:pt x="370" y="506"/>
                    </a:lnTo>
                    <a:lnTo>
                      <a:pt x="377" y="495"/>
                    </a:lnTo>
                    <a:lnTo>
                      <a:pt x="376" y="449"/>
                    </a:lnTo>
                    <a:lnTo>
                      <a:pt x="361" y="429"/>
                    </a:lnTo>
                    <a:lnTo>
                      <a:pt x="370" y="402"/>
                    </a:lnTo>
                    <a:lnTo>
                      <a:pt x="344" y="380"/>
                    </a:lnTo>
                    <a:lnTo>
                      <a:pt x="316" y="304"/>
                    </a:lnTo>
                    <a:lnTo>
                      <a:pt x="295" y="251"/>
                    </a:lnTo>
                    <a:lnTo>
                      <a:pt x="265" y="255"/>
                    </a:lnTo>
                    <a:lnTo>
                      <a:pt x="263" y="248"/>
                    </a:lnTo>
                    <a:lnTo>
                      <a:pt x="237" y="246"/>
                    </a:lnTo>
                    <a:lnTo>
                      <a:pt x="271" y="227"/>
                    </a:lnTo>
                    <a:lnTo>
                      <a:pt x="266" y="212"/>
                    </a:lnTo>
                    <a:lnTo>
                      <a:pt x="251" y="205"/>
                    </a:lnTo>
                    <a:lnTo>
                      <a:pt x="230" y="165"/>
                    </a:lnTo>
                    <a:lnTo>
                      <a:pt x="212" y="166"/>
                    </a:lnTo>
                    <a:lnTo>
                      <a:pt x="202" y="135"/>
                    </a:lnTo>
                    <a:lnTo>
                      <a:pt x="192" y="121"/>
                    </a:lnTo>
                    <a:lnTo>
                      <a:pt x="192" y="102"/>
                    </a:lnTo>
                    <a:lnTo>
                      <a:pt x="142" y="84"/>
                    </a:lnTo>
                    <a:lnTo>
                      <a:pt x="133" y="95"/>
                    </a:lnTo>
                    <a:lnTo>
                      <a:pt x="112" y="87"/>
                    </a:lnTo>
                    <a:lnTo>
                      <a:pt x="115" y="75"/>
                    </a:lnTo>
                    <a:lnTo>
                      <a:pt x="77" y="6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işļíḍê">
                <a:extLst>
                  <a:ext uri="{FF2B5EF4-FFF2-40B4-BE49-F238E27FC236}">
                    <a16:creationId xmlns:a16="http://schemas.microsoft.com/office/drawing/2014/main" xmlns="" id="{D09006F6-E965-4C1B-86B1-11DC1F92F223}"/>
                  </a:ext>
                </a:extLst>
              </p:cNvPr>
              <p:cNvSpPr/>
              <p:nvPr/>
            </p:nvSpPr>
            <p:spPr bwMode="auto">
              <a:xfrm>
                <a:off x="2100041" y="3486642"/>
                <a:ext cx="780649" cy="762464"/>
              </a:xfrm>
              <a:custGeom>
                <a:avLst/>
                <a:gdLst>
                  <a:gd name="T0" fmla="*/ 1642 w 4810"/>
                  <a:gd name="T1" fmla="*/ 401 h 4698"/>
                  <a:gd name="T2" fmla="*/ 1899 w 4810"/>
                  <a:gd name="T3" fmla="*/ 541 h 4698"/>
                  <a:gd name="T4" fmla="*/ 1958 w 4810"/>
                  <a:gd name="T5" fmla="*/ 908 h 4698"/>
                  <a:gd name="T6" fmla="*/ 2499 w 4810"/>
                  <a:gd name="T7" fmla="*/ 1131 h 4698"/>
                  <a:gd name="T8" fmla="*/ 3121 w 4810"/>
                  <a:gd name="T9" fmla="*/ 1277 h 4698"/>
                  <a:gd name="T10" fmla="*/ 3370 w 4810"/>
                  <a:gd name="T11" fmla="*/ 1030 h 4698"/>
                  <a:gd name="T12" fmla="*/ 3635 w 4810"/>
                  <a:gd name="T13" fmla="*/ 1263 h 4698"/>
                  <a:gd name="T14" fmla="*/ 3861 w 4810"/>
                  <a:gd name="T15" fmla="*/ 1061 h 4698"/>
                  <a:gd name="T16" fmla="*/ 4104 w 4810"/>
                  <a:gd name="T17" fmla="*/ 882 h 4698"/>
                  <a:gd name="T18" fmla="*/ 4472 w 4810"/>
                  <a:gd name="T19" fmla="*/ 761 h 4698"/>
                  <a:gd name="T20" fmla="*/ 4646 w 4810"/>
                  <a:gd name="T21" fmla="*/ 782 h 4698"/>
                  <a:gd name="T22" fmla="*/ 4806 w 4810"/>
                  <a:gd name="T23" fmla="*/ 963 h 4698"/>
                  <a:gd name="T24" fmla="*/ 4562 w 4810"/>
                  <a:gd name="T25" fmla="*/ 1198 h 4698"/>
                  <a:gd name="T26" fmla="*/ 4395 w 4810"/>
                  <a:gd name="T27" fmla="*/ 1717 h 4698"/>
                  <a:gd name="T28" fmla="*/ 4236 w 4810"/>
                  <a:gd name="T29" fmla="*/ 2043 h 4698"/>
                  <a:gd name="T30" fmla="*/ 4160 w 4810"/>
                  <a:gd name="T31" fmla="*/ 2138 h 4698"/>
                  <a:gd name="T32" fmla="*/ 4026 w 4810"/>
                  <a:gd name="T33" fmla="*/ 1834 h 4698"/>
                  <a:gd name="T34" fmla="*/ 3929 w 4810"/>
                  <a:gd name="T35" fmla="*/ 1898 h 4698"/>
                  <a:gd name="T36" fmla="*/ 3985 w 4810"/>
                  <a:gd name="T37" fmla="*/ 1740 h 4698"/>
                  <a:gd name="T38" fmla="*/ 3946 w 4810"/>
                  <a:gd name="T39" fmla="*/ 1532 h 4698"/>
                  <a:gd name="T40" fmla="*/ 3605 w 4810"/>
                  <a:gd name="T41" fmla="*/ 1425 h 4698"/>
                  <a:gd name="T42" fmla="*/ 3482 w 4810"/>
                  <a:gd name="T43" fmla="*/ 1343 h 4698"/>
                  <a:gd name="T44" fmla="*/ 3363 w 4810"/>
                  <a:gd name="T45" fmla="*/ 1314 h 4698"/>
                  <a:gd name="T46" fmla="*/ 3423 w 4810"/>
                  <a:gd name="T47" fmla="*/ 1532 h 4698"/>
                  <a:gd name="T48" fmla="*/ 3484 w 4810"/>
                  <a:gd name="T49" fmla="*/ 1915 h 4698"/>
                  <a:gd name="T50" fmla="*/ 3526 w 4810"/>
                  <a:gd name="T51" fmla="*/ 2229 h 4698"/>
                  <a:gd name="T52" fmla="*/ 3411 w 4810"/>
                  <a:gd name="T53" fmla="*/ 2193 h 4698"/>
                  <a:gd name="T54" fmla="*/ 3366 w 4810"/>
                  <a:gd name="T55" fmla="*/ 2191 h 4698"/>
                  <a:gd name="T56" fmla="*/ 3187 w 4810"/>
                  <a:gd name="T57" fmla="*/ 2439 h 4698"/>
                  <a:gd name="T58" fmla="*/ 2978 w 4810"/>
                  <a:gd name="T59" fmla="*/ 2569 h 4698"/>
                  <a:gd name="T60" fmla="*/ 2653 w 4810"/>
                  <a:gd name="T61" fmla="*/ 2978 h 4698"/>
                  <a:gd name="T62" fmla="*/ 2327 w 4810"/>
                  <a:gd name="T63" fmla="*/ 3271 h 4698"/>
                  <a:gd name="T64" fmla="*/ 2157 w 4810"/>
                  <a:gd name="T65" fmla="*/ 3613 h 4698"/>
                  <a:gd name="T66" fmla="*/ 2121 w 4810"/>
                  <a:gd name="T67" fmla="*/ 4320 h 4698"/>
                  <a:gd name="T68" fmla="*/ 2056 w 4810"/>
                  <a:gd name="T69" fmla="*/ 4517 h 4698"/>
                  <a:gd name="T70" fmla="*/ 1840 w 4810"/>
                  <a:gd name="T71" fmla="*/ 4657 h 4698"/>
                  <a:gd name="T72" fmla="*/ 1478 w 4810"/>
                  <a:gd name="T73" fmla="*/ 4231 h 4698"/>
                  <a:gd name="T74" fmla="*/ 1246 w 4810"/>
                  <a:gd name="T75" fmla="*/ 3808 h 4698"/>
                  <a:gd name="T76" fmla="*/ 1061 w 4810"/>
                  <a:gd name="T77" fmla="*/ 3403 h 4698"/>
                  <a:gd name="T78" fmla="*/ 900 w 4810"/>
                  <a:gd name="T79" fmla="*/ 2890 h 4698"/>
                  <a:gd name="T80" fmla="*/ 797 w 4810"/>
                  <a:gd name="T81" fmla="*/ 2516 h 4698"/>
                  <a:gd name="T82" fmla="*/ 768 w 4810"/>
                  <a:gd name="T83" fmla="*/ 2243 h 4698"/>
                  <a:gd name="T84" fmla="*/ 763 w 4810"/>
                  <a:gd name="T85" fmla="*/ 2104 h 4698"/>
                  <a:gd name="T86" fmla="*/ 612 w 4810"/>
                  <a:gd name="T87" fmla="*/ 2370 h 4698"/>
                  <a:gd name="T88" fmla="*/ 113 w 4810"/>
                  <a:gd name="T89" fmla="*/ 2126 h 4698"/>
                  <a:gd name="T90" fmla="*/ 247 w 4810"/>
                  <a:gd name="T91" fmla="*/ 2133 h 4698"/>
                  <a:gd name="T92" fmla="*/ 281 w 4810"/>
                  <a:gd name="T93" fmla="*/ 2043 h 4698"/>
                  <a:gd name="T94" fmla="*/ 0 w 4810"/>
                  <a:gd name="T95" fmla="*/ 1888 h 4698"/>
                  <a:gd name="T96" fmla="*/ 367 w 4810"/>
                  <a:gd name="T97" fmla="*/ 1716 h 4698"/>
                  <a:gd name="T98" fmla="*/ 346 w 4810"/>
                  <a:gd name="T99" fmla="*/ 1489 h 4698"/>
                  <a:gd name="T100" fmla="*/ 107 w 4810"/>
                  <a:gd name="T101" fmla="*/ 1252 h 4698"/>
                  <a:gd name="T102" fmla="*/ 401 w 4810"/>
                  <a:gd name="T103" fmla="*/ 1068 h 4698"/>
                  <a:gd name="T104" fmla="*/ 795 w 4810"/>
                  <a:gd name="T105" fmla="*/ 598 h 4698"/>
                  <a:gd name="T106" fmla="*/ 954 w 4810"/>
                  <a:gd name="T107" fmla="*/ 217 h 4698"/>
                  <a:gd name="T108" fmla="*/ 1411 w 4810"/>
                  <a:gd name="T109" fmla="*/ 54 h 4698"/>
                  <a:gd name="T110" fmla="*/ 3485 w 4810"/>
                  <a:gd name="T111" fmla="*/ 2221 h 4698"/>
                  <a:gd name="T112" fmla="*/ 3442 w 4810"/>
                  <a:gd name="T113" fmla="*/ 2262 h 4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810" h="4698">
                    <a:moveTo>
                      <a:pt x="1542" y="140"/>
                    </a:moveTo>
                    <a:lnTo>
                      <a:pt x="1553" y="162"/>
                    </a:lnTo>
                    <a:lnTo>
                      <a:pt x="1556" y="191"/>
                    </a:lnTo>
                    <a:lnTo>
                      <a:pt x="1602" y="214"/>
                    </a:lnTo>
                    <a:lnTo>
                      <a:pt x="1594" y="280"/>
                    </a:lnTo>
                    <a:lnTo>
                      <a:pt x="1613" y="313"/>
                    </a:lnTo>
                    <a:lnTo>
                      <a:pt x="1602" y="334"/>
                    </a:lnTo>
                    <a:lnTo>
                      <a:pt x="1620" y="346"/>
                    </a:lnTo>
                    <a:lnTo>
                      <a:pt x="1642" y="376"/>
                    </a:lnTo>
                    <a:lnTo>
                      <a:pt x="1642" y="401"/>
                    </a:lnTo>
                    <a:lnTo>
                      <a:pt x="1657" y="407"/>
                    </a:lnTo>
                    <a:lnTo>
                      <a:pt x="1668" y="444"/>
                    </a:lnTo>
                    <a:lnTo>
                      <a:pt x="1706" y="462"/>
                    </a:lnTo>
                    <a:lnTo>
                      <a:pt x="1726" y="430"/>
                    </a:lnTo>
                    <a:lnTo>
                      <a:pt x="1765" y="431"/>
                    </a:lnTo>
                    <a:lnTo>
                      <a:pt x="1780" y="450"/>
                    </a:lnTo>
                    <a:lnTo>
                      <a:pt x="1820" y="456"/>
                    </a:lnTo>
                    <a:lnTo>
                      <a:pt x="1853" y="492"/>
                    </a:lnTo>
                    <a:lnTo>
                      <a:pt x="1879" y="500"/>
                    </a:lnTo>
                    <a:lnTo>
                      <a:pt x="1899" y="541"/>
                    </a:lnTo>
                    <a:lnTo>
                      <a:pt x="1928" y="545"/>
                    </a:lnTo>
                    <a:lnTo>
                      <a:pt x="1941" y="574"/>
                    </a:lnTo>
                    <a:lnTo>
                      <a:pt x="1944" y="571"/>
                    </a:lnTo>
                    <a:lnTo>
                      <a:pt x="1948" y="630"/>
                    </a:lnTo>
                    <a:lnTo>
                      <a:pt x="1921" y="721"/>
                    </a:lnTo>
                    <a:lnTo>
                      <a:pt x="1921" y="778"/>
                    </a:lnTo>
                    <a:lnTo>
                      <a:pt x="1881" y="837"/>
                    </a:lnTo>
                    <a:lnTo>
                      <a:pt x="1891" y="881"/>
                    </a:lnTo>
                    <a:lnTo>
                      <a:pt x="1928" y="884"/>
                    </a:lnTo>
                    <a:lnTo>
                      <a:pt x="1958" y="908"/>
                    </a:lnTo>
                    <a:lnTo>
                      <a:pt x="1989" y="909"/>
                    </a:lnTo>
                    <a:lnTo>
                      <a:pt x="2019" y="931"/>
                    </a:lnTo>
                    <a:lnTo>
                      <a:pt x="2079" y="948"/>
                    </a:lnTo>
                    <a:lnTo>
                      <a:pt x="2158" y="1000"/>
                    </a:lnTo>
                    <a:lnTo>
                      <a:pt x="2210" y="1063"/>
                    </a:lnTo>
                    <a:lnTo>
                      <a:pt x="2276" y="1079"/>
                    </a:lnTo>
                    <a:lnTo>
                      <a:pt x="2309" y="1102"/>
                    </a:lnTo>
                    <a:lnTo>
                      <a:pt x="2356" y="1102"/>
                    </a:lnTo>
                    <a:lnTo>
                      <a:pt x="2412" y="1139"/>
                    </a:lnTo>
                    <a:lnTo>
                      <a:pt x="2499" y="1131"/>
                    </a:lnTo>
                    <a:lnTo>
                      <a:pt x="2528" y="1158"/>
                    </a:lnTo>
                    <a:lnTo>
                      <a:pt x="2617" y="1133"/>
                    </a:lnTo>
                    <a:lnTo>
                      <a:pt x="2699" y="1154"/>
                    </a:lnTo>
                    <a:lnTo>
                      <a:pt x="2708" y="1198"/>
                    </a:lnTo>
                    <a:lnTo>
                      <a:pt x="2754" y="1237"/>
                    </a:lnTo>
                    <a:lnTo>
                      <a:pt x="2845" y="1262"/>
                    </a:lnTo>
                    <a:lnTo>
                      <a:pt x="2877" y="1244"/>
                    </a:lnTo>
                    <a:lnTo>
                      <a:pt x="2936" y="1242"/>
                    </a:lnTo>
                    <a:lnTo>
                      <a:pt x="3084" y="1297"/>
                    </a:lnTo>
                    <a:lnTo>
                      <a:pt x="3121" y="1277"/>
                    </a:lnTo>
                    <a:lnTo>
                      <a:pt x="3185" y="1311"/>
                    </a:lnTo>
                    <a:lnTo>
                      <a:pt x="3292" y="1290"/>
                    </a:lnTo>
                    <a:lnTo>
                      <a:pt x="3304" y="1210"/>
                    </a:lnTo>
                    <a:lnTo>
                      <a:pt x="3271" y="1144"/>
                    </a:lnTo>
                    <a:lnTo>
                      <a:pt x="3287" y="1062"/>
                    </a:lnTo>
                    <a:lnTo>
                      <a:pt x="3276" y="1025"/>
                    </a:lnTo>
                    <a:lnTo>
                      <a:pt x="3280" y="1025"/>
                    </a:lnTo>
                    <a:lnTo>
                      <a:pt x="3311" y="999"/>
                    </a:lnTo>
                    <a:lnTo>
                      <a:pt x="3350" y="994"/>
                    </a:lnTo>
                    <a:lnTo>
                      <a:pt x="3370" y="1030"/>
                    </a:lnTo>
                    <a:lnTo>
                      <a:pt x="3372" y="1073"/>
                    </a:lnTo>
                    <a:lnTo>
                      <a:pt x="3406" y="1097"/>
                    </a:lnTo>
                    <a:lnTo>
                      <a:pt x="3408" y="1096"/>
                    </a:lnTo>
                    <a:lnTo>
                      <a:pt x="3403" y="1135"/>
                    </a:lnTo>
                    <a:lnTo>
                      <a:pt x="3391" y="1164"/>
                    </a:lnTo>
                    <a:lnTo>
                      <a:pt x="3424" y="1217"/>
                    </a:lnTo>
                    <a:lnTo>
                      <a:pt x="3482" y="1229"/>
                    </a:lnTo>
                    <a:lnTo>
                      <a:pt x="3506" y="1215"/>
                    </a:lnTo>
                    <a:lnTo>
                      <a:pt x="3589" y="1263"/>
                    </a:lnTo>
                    <a:lnTo>
                      <a:pt x="3635" y="1263"/>
                    </a:lnTo>
                    <a:lnTo>
                      <a:pt x="3669" y="1221"/>
                    </a:lnTo>
                    <a:lnTo>
                      <a:pt x="3707" y="1216"/>
                    </a:lnTo>
                    <a:lnTo>
                      <a:pt x="3743" y="1232"/>
                    </a:lnTo>
                    <a:lnTo>
                      <a:pt x="3805" y="1215"/>
                    </a:lnTo>
                    <a:lnTo>
                      <a:pt x="3852" y="1217"/>
                    </a:lnTo>
                    <a:lnTo>
                      <a:pt x="3921" y="1195"/>
                    </a:lnTo>
                    <a:lnTo>
                      <a:pt x="3920" y="1167"/>
                    </a:lnTo>
                    <a:lnTo>
                      <a:pt x="3920" y="1119"/>
                    </a:lnTo>
                    <a:lnTo>
                      <a:pt x="3866" y="1096"/>
                    </a:lnTo>
                    <a:lnTo>
                      <a:pt x="3861" y="1061"/>
                    </a:lnTo>
                    <a:lnTo>
                      <a:pt x="3873" y="1020"/>
                    </a:lnTo>
                    <a:lnTo>
                      <a:pt x="3896" y="1018"/>
                    </a:lnTo>
                    <a:lnTo>
                      <a:pt x="3959" y="1004"/>
                    </a:lnTo>
                    <a:lnTo>
                      <a:pt x="3987" y="1001"/>
                    </a:lnTo>
                    <a:lnTo>
                      <a:pt x="4004" y="960"/>
                    </a:lnTo>
                    <a:lnTo>
                      <a:pt x="4030" y="940"/>
                    </a:lnTo>
                    <a:lnTo>
                      <a:pt x="4057" y="949"/>
                    </a:lnTo>
                    <a:lnTo>
                      <a:pt x="4057" y="927"/>
                    </a:lnTo>
                    <a:lnTo>
                      <a:pt x="4093" y="916"/>
                    </a:lnTo>
                    <a:lnTo>
                      <a:pt x="4104" y="882"/>
                    </a:lnTo>
                    <a:lnTo>
                      <a:pt x="4133" y="847"/>
                    </a:lnTo>
                    <a:lnTo>
                      <a:pt x="4170" y="840"/>
                    </a:lnTo>
                    <a:lnTo>
                      <a:pt x="4233" y="826"/>
                    </a:lnTo>
                    <a:lnTo>
                      <a:pt x="4271" y="778"/>
                    </a:lnTo>
                    <a:lnTo>
                      <a:pt x="4268" y="741"/>
                    </a:lnTo>
                    <a:lnTo>
                      <a:pt x="4293" y="736"/>
                    </a:lnTo>
                    <a:lnTo>
                      <a:pt x="4332" y="709"/>
                    </a:lnTo>
                    <a:lnTo>
                      <a:pt x="4363" y="753"/>
                    </a:lnTo>
                    <a:lnTo>
                      <a:pt x="4407" y="741"/>
                    </a:lnTo>
                    <a:lnTo>
                      <a:pt x="4472" y="761"/>
                    </a:lnTo>
                    <a:lnTo>
                      <a:pt x="4490" y="745"/>
                    </a:lnTo>
                    <a:lnTo>
                      <a:pt x="4486" y="714"/>
                    </a:lnTo>
                    <a:lnTo>
                      <a:pt x="4560" y="671"/>
                    </a:lnTo>
                    <a:lnTo>
                      <a:pt x="4587" y="679"/>
                    </a:lnTo>
                    <a:lnTo>
                      <a:pt x="4605" y="704"/>
                    </a:lnTo>
                    <a:lnTo>
                      <a:pt x="4629" y="698"/>
                    </a:lnTo>
                    <a:lnTo>
                      <a:pt x="4636" y="714"/>
                    </a:lnTo>
                    <a:lnTo>
                      <a:pt x="4611" y="760"/>
                    </a:lnTo>
                    <a:lnTo>
                      <a:pt x="4625" y="788"/>
                    </a:lnTo>
                    <a:lnTo>
                      <a:pt x="4646" y="782"/>
                    </a:lnTo>
                    <a:lnTo>
                      <a:pt x="4668" y="776"/>
                    </a:lnTo>
                    <a:lnTo>
                      <a:pt x="4675" y="801"/>
                    </a:lnTo>
                    <a:lnTo>
                      <a:pt x="4700" y="834"/>
                    </a:lnTo>
                    <a:lnTo>
                      <a:pt x="4700" y="858"/>
                    </a:lnTo>
                    <a:lnTo>
                      <a:pt x="4673" y="888"/>
                    </a:lnTo>
                    <a:lnTo>
                      <a:pt x="4681" y="915"/>
                    </a:lnTo>
                    <a:lnTo>
                      <a:pt x="4718" y="922"/>
                    </a:lnTo>
                    <a:lnTo>
                      <a:pt x="4740" y="913"/>
                    </a:lnTo>
                    <a:lnTo>
                      <a:pt x="4772" y="927"/>
                    </a:lnTo>
                    <a:lnTo>
                      <a:pt x="4806" y="963"/>
                    </a:lnTo>
                    <a:lnTo>
                      <a:pt x="4810" y="988"/>
                    </a:lnTo>
                    <a:lnTo>
                      <a:pt x="4777" y="1019"/>
                    </a:lnTo>
                    <a:lnTo>
                      <a:pt x="4777" y="1066"/>
                    </a:lnTo>
                    <a:lnTo>
                      <a:pt x="4785" y="1093"/>
                    </a:lnTo>
                    <a:lnTo>
                      <a:pt x="4752" y="1079"/>
                    </a:lnTo>
                    <a:lnTo>
                      <a:pt x="4723" y="1055"/>
                    </a:lnTo>
                    <a:lnTo>
                      <a:pt x="4675" y="1090"/>
                    </a:lnTo>
                    <a:lnTo>
                      <a:pt x="4620" y="1107"/>
                    </a:lnTo>
                    <a:lnTo>
                      <a:pt x="4603" y="1148"/>
                    </a:lnTo>
                    <a:lnTo>
                      <a:pt x="4562" y="1198"/>
                    </a:lnTo>
                    <a:lnTo>
                      <a:pt x="4524" y="1212"/>
                    </a:lnTo>
                    <a:lnTo>
                      <a:pt x="4467" y="1301"/>
                    </a:lnTo>
                    <a:lnTo>
                      <a:pt x="4458" y="1341"/>
                    </a:lnTo>
                    <a:lnTo>
                      <a:pt x="4476" y="1364"/>
                    </a:lnTo>
                    <a:lnTo>
                      <a:pt x="4452" y="1431"/>
                    </a:lnTo>
                    <a:lnTo>
                      <a:pt x="4404" y="1510"/>
                    </a:lnTo>
                    <a:lnTo>
                      <a:pt x="4407" y="1535"/>
                    </a:lnTo>
                    <a:lnTo>
                      <a:pt x="4447" y="1555"/>
                    </a:lnTo>
                    <a:lnTo>
                      <a:pt x="4410" y="1644"/>
                    </a:lnTo>
                    <a:lnTo>
                      <a:pt x="4395" y="1717"/>
                    </a:lnTo>
                    <a:lnTo>
                      <a:pt x="4367" y="1782"/>
                    </a:lnTo>
                    <a:lnTo>
                      <a:pt x="4322" y="1783"/>
                    </a:lnTo>
                    <a:lnTo>
                      <a:pt x="4292" y="1773"/>
                    </a:lnTo>
                    <a:lnTo>
                      <a:pt x="4256" y="1771"/>
                    </a:lnTo>
                    <a:lnTo>
                      <a:pt x="4277" y="1854"/>
                    </a:lnTo>
                    <a:lnTo>
                      <a:pt x="4276" y="1899"/>
                    </a:lnTo>
                    <a:lnTo>
                      <a:pt x="4272" y="1961"/>
                    </a:lnTo>
                    <a:lnTo>
                      <a:pt x="4236" y="1956"/>
                    </a:lnTo>
                    <a:lnTo>
                      <a:pt x="4243" y="2001"/>
                    </a:lnTo>
                    <a:lnTo>
                      <a:pt x="4236" y="2043"/>
                    </a:lnTo>
                    <a:lnTo>
                      <a:pt x="4246" y="2078"/>
                    </a:lnTo>
                    <a:lnTo>
                      <a:pt x="4225" y="2135"/>
                    </a:lnTo>
                    <a:lnTo>
                      <a:pt x="4207" y="2144"/>
                    </a:lnTo>
                    <a:lnTo>
                      <a:pt x="4191" y="2137"/>
                    </a:lnTo>
                    <a:lnTo>
                      <a:pt x="4184" y="2169"/>
                    </a:lnTo>
                    <a:lnTo>
                      <a:pt x="4184" y="2188"/>
                    </a:lnTo>
                    <a:lnTo>
                      <a:pt x="4177" y="2181"/>
                    </a:lnTo>
                    <a:lnTo>
                      <a:pt x="4169" y="2168"/>
                    </a:lnTo>
                    <a:lnTo>
                      <a:pt x="4168" y="2149"/>
                    </a:lnTo>
                    <a:lnTo>
                      <a:pt x="4160" y="2138"/>
                    </a:lnTo>
                    <a:lnTo>
                      <a:pt x="4148" y="2111"/>
                    </a:lnTo>
                    <a:lnTo>
                      <a:pt x="4135" y="2066"/>
                    </a:lnTo>
                    <a:lnTo>
                      <a:pt x="4124" y="1996"/>
                    </a:lnTo>
                    <a:lnTo>
                      <a:pt x="4112" y="1970"/>
                    </a:lnTo>
                    <a:lnTo>
                      <a:pt x="4112" y="1934"/>
                    </a:lnTo>
                    <a:lnTo>
                      <a:pt x="4101" y="1887"/>
                    </a:lnTo>
                    <a:lnTo>
                      <a:pt x="4085" y="1862"/>
                    </a:lnTo>
                    <a:lnTo>
                      <a:pt x="4077" y="1847"/>
                    </a:lnTo>
                    <a:lnTo>
                      <a:pt x="4047" y="1849"/>
                    </a:lnTo>
                    <a:lnTo>
                      <a:pt x="4026" y="1834"/>
                    </a:lnTo>
                    <a:lnTo>
                      <a:pt x="4010" y="1847"/>
                    </a:lnTo>
                    <a:lnTo>
                      <a:pt x="4021" y="1862"/>
                    </a:lnTo>
                    <a:lnTo>
                      <a:pt x="4011" y="1878"/>
                    </a:lnTo>
                    <a:lnTo>
                      <a:pt x="4010" y="1896"/>
                    </a:lnTo>
                    <a:lnTo>
                      <a:pt x="3993" y="1923"/>
                    </a:lnTo>
                    <a:lnTo>
                      <a:pt x="4003" y="1931"/>
                    </a:lnTo>
                    <a:lnTo>
                      <a:pt x="4000" y="1959"/>
                    </a:lnTo>
                    <a:lnTo>
                      <a:pt x="3984" y="1959"/>
                    </a:lnTo>
                    <a:lnTo>
                      <a:pt x="3957" y="1924"/>
                    </a:lnTo>
                    <a:lnTo>
                      <a:pt x="3929" y="1898"/>
                    </a:lnTo>
                    <a:lnTo>
                      <a:pt x="3923" y="1881"/>
                    </a:lnTo>
                    <a:lnTo>
                      <a:pt x="3905" y="1864"/>
                    </a:lnTo>
                    <a:lnTo>
                      <a:pt x="3888" y="1819"/>
                    </a:lnTo>
                    <a:lnTo>
                      <a:pt x="3888" y="1798"/>
                    </a:lnTo>
                    <a:lnTo>
                      <a:pt x="3901" y="1786"/>
                    </a:lnTo>
                    <a:lnTo>
                      <a:pt x="3908" y="1765"/>
                    </a:lnTo>
                    <a:lnTo>
                      <a:pt x="3940" y="1741"/>
                    </a:lnTo>
                    <a:lnTo>
                      <a:pt x="3953" y="1753"/>
                    </a:lnTo>
                    <a:lnTo>
                      <a:pt x="3971" y="1756"/>
                    </a:lnTo>
                    <a:lnTo>
                      <a:pt x="3985" y="1740"/>
                    </a:lnTo>
                    <a:lnTo>
                      <a:pt x="3985" y="1717"/>
                    </a:lnTo>
                    <a:lnTo>
                      <a:pt x="4006" y="1707"/>
                    </a:lnTo>
                    <a:lnTo>
                      <a:pt x="4028" y="1649"/>
                    </a:lnTo>
                    <a:lnTo>
                      <a:pt x="4034" y="1608"/>
                    </a:lnTo>
                    <a:lnTo>
                      <a:pt x="4052" y="1572"/>
                    </a:lnTo>
                    <a:lnTo>
                      <a:pt x="4036" y="1565"/>
                    </a:lnTo>
                    <a:lnTo>
                      <a:pt x="4006" y="1534"/>
                    </a:lnTo>
                    <a:lnTo>
                      <a:pt x="3987" y="1538"/>
                    </a:lnTo>
                    <a:lnTo>
                      <a:pt x="3974" y="1530"/>
                    </a:lnTo>
                    <a:lnTo>
                      <a:pt x="3946" y="1532"/>
                    </a:lnTo>
                    <a:lnTo>
                      <a:pt x="3888" y="1535"/>
                    </a:lnTo>
                    <a:lnTo>
                      <a:pt x="3836" y="1529"/>
                    </a:lnTo>
                    <a:lnTo>
                      <a:pt x="3767" y="1534"/>
                    </a:lnTo>
                    <a:lnTo>
                      <a:pt x="3723" y="1534"/>
                    </a:lnTo>
                    <a:lnTo>
                      <a:pt x="3687" y="1518"/>
                    </a:lnTo>
                    <a:lnTo>
                      <a:pt x="3655" y="1520"/>
                    </a:lnTo>
                    <a:lnTo>
                      <a:pt x="3623" y="1508"/>
                    </a:lnTo>
                    <a:lnTo>
                      <a:pt x="3624" y="1483"/>
                    </a:lnTo>
                    <a:lnTo>
                      <a:pt x="3611" y="1446"/>
                    </a:lnTo>
                    <a:lnTo>
                      <a:pt x="3605" y="1425"/>
                    </a:lnTo>
                    <a:lnTo>
                      <a:pt x="3598" y="1384"/>
                    </a:lnTo>
                    <a:lnTo>
                      <a:pt x="3575" y="1343"/>
                    </a:lnTo>
                    <a:lnTo>
                      <a:pt x="3557" y="1346"/>
                    </a:lnTo>
                    <a:lnTo>
                      <a:pt x="3555" y="1359"/>
                    </a:lnTo>
                    <a:lnTo>
                      <a:pt x="3521" y="1347"/>
                    </a:lnTo>
                    <a:lnTo>
                      <a:pt x="3505" y="1331"/>
                    </a:lnTo>
                    <a:lnTo>
                      <a:pt x="3480" y="1309"/>
                    </a:lnTo>
                    <a:lnTo>
                      <a:pt x="3465" y="1308"/>
                    </a:lnTo>
                    <a:lnTo>
                      <a:pt x="3457" y="1328"/>
                    </a:lnTo>
                    <a:lnTo>
                      <a:pt x="3482" y="1343"/>
                    </a:lnTo>
                    <a:lnTo>
                      <a:pt x="3465" y="1351"/>
                    </a:lnTo>
                    <a:lnTo>
                      <a:pt x="3429" y="1346"/>
                    </a:lnTo>
                    <a:lnTo>
                      <a:pt x="3404" y="1315"/>
                    </a:lnTo>
                    <a:lnTo>
                      <a:pt x="3406" y="1297"/>
                    </a:lnTo>
                    <a:lnTo>
                      <a:pt x="3382" y="1270"/>
                    </a:lnTo>
                    <a:lnTo>
                      <a:pt x="3369" y="1251"/>
                    </a:lnTo>
                    <a:lnTo>
                      <a:pt x="3359" y="1275"/>
                    </a:lnTo>
                    <a:lnTo>
                      <a:pt x="3344" y="1276"/>
                    </a:lnTo>
                    <a:lnTo>
                      <a:pt x="3345" y="1300"/>
                    </a:lnTo>
                    <a:lnTo>
                      <a:pt x="3363" y="1314"/>
                    </a:lnTo>
                    <a:lnTo>
                      <a:pt x="3346" y="1359"/>
                    </a:lnTo>
                    <a:lnTo>
                      <a:pt x="3314" y="1397"/>
                    </a:lnTo>
                    <a:lnTo>
                      <a:pt x="3308" y="1438"/>
                    </a:lnTo>
                    <a:lnTo>
                      <a:pt x="3389" y="1466"/>
                    </a:lnTo>
                    <a:lnTo>
                      <a:pt x="3419" y="1454"/>
                    </a:lnTo>
                    <a:lnTo>
                      <a:pt x="3464" y="1457"/>
                    </a:lnTo>
                    <a:lnTo>
                      <a:pt x="3456" y="1479"/>
                    </a:lnTo>
                    <a:lnTo>
                      <a:pt x="3466" y="1523"/>
                    </a:lnTo>
                    <a:lnTo>
                      <a:pt x="3444" y="1540"/>
                    </a:lnTo>
                    <a:lnTo>
                      <a:pt x="3423" y="1532"/>
                    </a:lnTo>
                    <a:lnTo>
                      <a:pt x="3398" y="1548"/>
                    </a:lnTo>
                    <a:lnTo>
                      <a:pt x="3383" y="1593"/>
                    </a:lnTo>
                    <a:lnTo>
                      <a:pt x="3352" y="1600"/>
                    </a:lnTo>
                    <a:lnTo>
                      <a:pt x="3350" y="1668"/>
                    </a:lnTo>
                    <a:lnTo>
                      <a:pt x="3389" y="1714"/>
                    </a:lnTo>
                    <a:lnTo>
                      <a:pt x="3433" y="1732"/>
                    </a:lnTo>
                    <a:lnTo>
                      <a:pt x="3475" y="1784"/>
                    </a:lnTo>
                    <a:lnTo>
                      <a:pt x="3475" y="1841"/>
                    </a:lnTo>
                    <a:lnTo>
                      <a:pt x="3490" y="1884"/>
                    </a:lnTo>
                    <a:lnTo>
                      <a:pt x="3484" y="1915"/>
                    </a:lnTo>
                    <a:lnTo>
                      <a:pt x="3493" y="1968"/>
                    </a:lnTo>
                    <a:lnTo>
                      <a:pt x="3542" y="2038"/>
                    </a:lnTo>
                    <a:lnTo>
                      <a:pt x="3543" y="2084"/>
                    </a:lnTo>
                    <a:lnTo>
                      <a:pt x="3555" y="2113"/>
                    </a:lnTo>
                    <a:lnTo>
                      <a:pt x="3559" y="2166"/>
                    </a:lnTo>
                    <a:lnTo>
                      <a:pt x="3552" y="2169"/>
                    </a:lnTo>
                    <a:lnTo>
                      <a:pt x="3570" y="2208"/>
                    </a:lnTo>
                    <a:lnTo>
                      <a:pt x="3553" y="2238"/>
                    </a:lnTo>
                    <a:lnTo>
                      <a:pt x="3526" y="2210"/>
                    </a:lnTo>
                    <a:lnTo>
                      <a:pt x="3526" y="2229"/>
                    </a:lnTo>
                    <a:lnTo>
                      <a:pt x="3508" y="2219"/>
                    </a:lnTo>
                    <a:lnTo>
                      <a:pt x="3495" y="2180"/>
                    </a:lnTo>
                    <a:lnTo>
                      <a:pt x="3488" y="2160"/>
                    </a:lnTo>
                    <a:lnTo>
                      <a:pt x="3484" y="2175"/>
                    </a:lnTo>
                    <a:lnTo>
                      <a:pt x="3480" y="2194"/>
                    </a:lnTo>
                    <a:lnTo>
                      <a:pt x="3476" y="2186"/>
                    </a:lnTo>
                    <a:lnTo>
                      <a:pt x="3469" y="2197"/>
                    </a:lnTo>
                    <a:lnTo>
                      <a:pt x="3442" y="2197"/>
                    </a:lnTo>
                    <a:lnTo>
                      <a:pt x="3439" y="2203"/>
                    </a:lnTo>
                    <a:lnTo>
                      <a:pt x="3411" y="2193"/>
                    </a:lnTo>
                    <a:lnTo>
                      <a:pt x="3402" y="2151"/>
                    </a:lnTo>
                    <a:lnTo>
                      <a:pt x="3409" y="2125"/>
                    </a:lnTo>
                    <a:lnTo>
                      <a:pt x="3383" y="2102"/>
                    </a:lnTo>
                    <a:lnTo>
                      <a:pt x="3354" y="2102"/>
                    </a:lnTo>
                    <a:lnTo>
                      <a:pt x="3356" y="2111"/>
                    </a:lnTo>
                    <a:lnTo>
                      <a:pt x="3376" y="2116"/>
                    </a:lnTo>
                    <a:lnTo>
                      <a:pt x="3390" y="2133"/>
                    </a:lnTo>
                    <a:lnTo>
                      <a:pt x="3379" y="2142"/>
                    </a:lnTo>
                    <a:lnTo>
                      <a:pt x="3369" y="2166"/>
                    </a:lnTo>
                    <a:lnTo>
                      <a:pt x="3366" y="2191"/>
                    </a:lnTo>
                    <a:lnTo>
                      <a:pt x="3341" y="2219"/>
                    </a:lnTo>
                    <a:lnTo>
                      <a:pt x="3234" y="2258"/>
                    </a:lnTo>
                    <a:lnTo>
                      <a:pt x="3217" y="2273"/>
                    </a:lnTo>
                    <a:lnTo>
                      <a:pt x="3210" y="2299"/>
                    </a:lnTo>
                    <a:lnTo>
                      <a:pt x="3192" y="2333"/>
                    </a:lnTo>
                    <a:lnTo>
                      <a:pt x="3199" y="2354"/>
                    </a:lnTo>
                    <a:lnTo>
                      <a:pt x="3217" y="2390"/>
                    </a:lnTo>
                    <a:lnTo>
                      <a:pt x="3215" y="2401"/>
                    </a:lnTo>
                    <a:lnTo>
                      <a:pt x="3225" y="2406"/>
                    </a:lnTo>
                    <a:lnTo>
                      <a:pt x="3187" y="2439"/>
                    </a:lnTo>
                    <a:lnTo>
                      <a:pt x="3178" y="2471"/>
                    </a:lnTo>
                    <a:lnTo>
                      <a:pt x="3159" y="2472"/>
                    </a:lnTo>
                    <a:lnTo>
                      <a:pt x="3167" y="2493"/>
                    </a:lnTo>
                    <a:lnTo>
                      <a:pt x="3104" y="2538"/>
                    </a:lnTo>
                    <a:lnTo>
                      <a:pt x="3101" y="2560"/>
                    </a:lnTo>
                    <a:lnTo>
                      <a:pt x="3008" y="2607"/>
                    </a:lnTo>
                    <a:lnTo>
                      <a:pt x="2998" y="2595"/>
                    </a:lnTo>
                    <a:lnTo>
                      <a:pt x="2997" y="2578"/>
                    </a:lnTo>
                    <a:lnTo>
                      <a:pt x="2990" y="2569"/>
                    </a:lnTo>
                    <a:lnTo>
                      <a:pt x="2978" y="2569"/>
                    </a:lnTo>
                    <a:lnTo>
                      <a:pt x="2948" y="2592"/>
                    </a:lnTo>
                    <a:lnTo>
                      <a:pt x="2930" y="2595"/>
                    </a:lnTo>
                    <a:lnTo>
                      <a:pt x="2922" y="2640"/>
                    </a:lnTo>
                    <a:lnTo>
                      <a:pt x="2950" y="2629"/>
                    </a:lnTo>
                    <a:lnTo>
                      <a:pt x="2959" y="2618"/>
                    </a:lnTo>
                    <a:lnTo>
                      <a:pt x="2974" y="2625"/>
                    </a:lnTo>
                    <a:lnTo>
                      <a:pt x="2858" y="2729"/>
                    </a:lnTo>
                    <a:lnTo>
                      <a:pt x="2829" y="2810"/>
                    </a:lnTo>
                    <a:lnTo>
                      <a:pt x="2675" y="2933"/>
                    </a:lnTo>
                    <a:lnTo>
                      <a:pt x="2653" y="2978"/>
                    </a:lnTo>
                    <a:lnTo>
                      <a:pt x="2618" y="3012"/>
                    </a:lnTo>
                    <a:lnTo>
                      <a:pt x="2553" y="3034"/>
                    </a:lnTo>
                    <a:lnTo>
                      <a:pt x="2505" y="3074"/>
                    </a:lnTo>
                    <a:lnTo>
                      <a:pt x="2500" y="3110"/>
                    </a:lnTo>
                    <a:lnTo>
                      <a:pt x="2506" y="3150"/>
                    </a:lnTo>
                    <a:lnTo>
                      <a:pt x="2478" y="3192"/>
                    </a:lnTo>
                    <a:lnTo>
                      <a:pt x="2438" y="3218"/>
                    </a:lnTo>
                    <a:lnTo>
                      <a:pt x="2361" y="3206"/>
                    </a:lnTo>
                    <a:lnTo>
                      <a:pt x="2327" y="3235"/>
                    </a:lnTo>
                    <a:lnTo>
                      <a:pt x="2327" y="3271"/>
                    </a:lnTo>
                    <a:lnTo>
                      <a:pt x="2281" y="3330"/>
                    </a:lnTo>
                    <a:lnTo>
                      <a:pt x="2255" y="3328"/>
                    </a:lnTo>
                    <a:lnTo>
                      <a:pt x="2237" y="3302"/>
                    </a:lnTo>
                    <a:lnTo>
                      <a:pt x="2222" y="3302"/>
                    </a:lnTo>
                    <a:lnTo>
                      <a:pt x="2166" y="3359"/>
                    </a:lnTo>
                    <a:lnTo>
                      <a:pt x="2149" y="3390"/>
                    </a:lnTo>
                    <a:lnTo>
                      <a:pt x="2150" y="3450"/>
                    </a:lnTo>
                    <a:lnTo>
                      <a:pt x="2179" y="3535"/>
                    </a:lnTo>
                    <a:lnTo>
                      <a:pt x="2151" y="3567"/>
                    </a:lnTo>
                    <a:lnTo>
                      <a:pt x="2157" y="3613"/>
                    </a:lnTo>
                    <a:lnTo>
                      <a:pt x="2157" y="3744"/>
                    </a:lnTo>
                    <a:lnTo>
                      <a:pt x="2200" y="3759"/>
                    </a:lnTo>
                    <a:lnTo>
                      <a:pt x="2206" y="3843"/>
                    </a:lnTo>
                    <a:lnTo>
                      <a:pt x="2167" y="3956"/>
                    </a:lnTo>
                    <a:lnTo>
                      <a:pt x="2124" y="4034"/>
                    </a:lnTo>
                    <a:lnTo>
                      <a:pt x="2124" y="4101"/>
                    </a:lnTo>
                    <a:lnTo>
                      <a:pt x="2140" y="4127"/>
                    </a:lnTo>
                    <a:lnTo>
                      <a:pt x="2153" y="4270"/>
                    </a:lnTo>
                    <a:lnTo>
                      <a:pt x="2153" y="4308"/>
                    </a:lnTo>
                    <a:lnTo>
                      <a:pt x="2121" y="4320"/>
                    </a:lnTo>
                    <a:lnTo>
                      <a:pt x="2103" y="4312"/>
                    </a:lnTo>
                    <a:lnTo>
                      <a:pt x="2058" y="4319"/>
                    </a:lnTo>
                    <a:lnTo>
                      <a:pt x="2038" y="4353"/>
                    </a:lnTo>
                    <a:lnTo>
                      <a:pt x="2047" y="4367"/>
                    </a:lnTo>
                    <a:lnTo>
                      <a:pt x="2002" y="4426"/>
                    </a:lnTo>
                    <a:lnTo>
                      <a:pt x="1987" y="4445"/>
                    </a:lnTo>
                    <a:lnTo>
                      <a:pt x="1992" y="4467"/>
                    </a:lnTo>
                    <a:lnTo>
                      <a:pt x="2049" y="4496"/>
                    </a:lnTo>
                    <a:lnTo>
                      <a:pt x="2055" y="4505"/>
                    </a:lnTo>
                    <a:lnTo>
                      <a:pt x="2056" y="4517"/>
                    </a:lnTo>
                    <a:lnTo>
                      <a:pt x="2048" y="4502"/>
                    </a:lnTo>
                    <a:lnTo>
                      <a:pt x="2022" y="4492"/>
                    </a:lnTo>
                    <a:lnTo>
                      <a:pt x="1949" y="4517"/>
                    </a:lnTo>
                    <a:lnTo>
                      <a:pt x="1937" y="4516"/>
                    </a:lnTo>
                    <a:lnTo>
                      <a:pt x="1877" y="4542"/>
                    </a:lnTo>
                    <a:lnTo>
                      <a:pt x="1857" y="4573"/>
                    </a:lnTo>
                    <a:lnTo>
                      <a:pt x="1855" y="4591"/>
                    </a:lnTo>
                    <a:lnTo>
                      <a:pt x="1847" y="4599"/>
                    </a:lnTo>
                    <a:lnTo>
                      <a:pt x="1855" y="4612"/>
                    </a:lnTo>
                    <a:lnTo>
                      <a:pt x="1840" y="4657"/>
                    </a:lnTo>
                    <a:lnTo>
                      <a:pt x="1772" y="4698"/>
                    </a:lnTo>
                    <a:lnTo>
                      <a:pt x="1717" y="4693"/>
                    </a:lnTo>
                    <a:lnTo>
                      <a:pt x="1665" y="4657"/>
                    </a:lnTo>
                    <a:lnTo>
                      <a:pt x="1615" y="4598"/>
                    </a:lnTo>
                    <a:lnTo>
                      <a:pt x="1553" y="4471"/>
                    </a:lnTo>
                    <a:lnTo>
                      <a:pt x="1550" y="4400"/>
                    </a:lnTo>
                    <a:lnTo>
                      <a:pt x="1532" y="4335"/>
                    </a:lnTo>
                    <a:lnTo>
                      <a:pt x="1493" y="4264"/>
                    </a:lnTo>
                    <a:lnTo>
                      <a:pt x="1493" y="4232"/>
                    </a:lnTo>
                    <a:lnTo>
                      <a:pt x="1478" y="4231"/>
                    </a:lnTo>
                    <a:lnTo>
                      <a:pt x="1462" y="4182"/>
                    </a:lnTo>
                    <a:lnTo>
                      <a:pt x="1446" y="4124"/>
                    </a:lnTo>
                    <a:lnTo>
                      <a:pt x="1396" y="4066"/>
                    </a:lnTo>
                    <a:lnTo>
                      <a:pt x="1366" y="4018"/>
                    </a:lnTo>
                    <a:lnTo>
                      <a:pt x="1353" y="4017"/>
                    </a:lnTo>
                    <a:lnTo>
                      <a:pt x="1307" y="3967"/>
                    </a:lnTo>
                    <a:lnTo>
                      <a:pt x="1286" y="3923"/>
                    </a:lnTo>
                    <a:lnTo>
                      <a:pt x="1271" y="3909"/>
                    </a:lnTo>
                    <a:lnTo>
                      <a:pt x="1265" y="3838"/>
                    </a:lnTo>
                    <a:lnTo>
                      <a:pt x="1246" y="3808"/>
                    </a:lnTo>
                    <a:lnTo>
                      <a:pt x="1216" y="3730"/>
                    </a:lnTo>
                    <a:lnTo>
                      <a:pt x="1207" y="3678"/>
                    </a:lnTo>
                    <a:lnTo>
                      <a:pt x="1188" y="3640"/>
                    </a:lnTo>
                    <a:lnTo>
                      <a:pt x="1171" y="3613"/>
                    </a:lnTo>
                    <a:lnTo>
                      <a:pt x="1167" y="3550"/>
                    </a:lnTo>
                    <a:lnTo>
                      <a:pt x="1157" y="3548"/>
                    </a:lnTo>
                    <a:lnTo>
                      <a:pt x="1112" y="3498"/>
                    </a:lnTo>
                    <a:lnTo>
                      <a:pt x="1112" y="3478"/>
                    </a:lnTo>
                    <a:lnTo>
                      <a:pt x="1101" y="3475"/>
                    </a:lnTo>
                    <a:lnTo>
                      <a:pt x="1061" y="3403"/>
                    </a:lnTo>
                    <a:lnTo>
                      <a:pt x="1059" y="3381"/>
                    </a:lnTo>
                    <a:lnTo>
                      <a:pt x="1037" y="3368"/>
                    </a:lnTo>
                    <a:lnTo>
                      <a:pt x="1024" y="3318"/>
                    </a:lnTo>
                    <a:lnTo>
                      <a:pt x="996" y="3299"/>
                    </a:lnTo>
                    <a:lnTo>
                      <a:pt x="969" y="3225"/>
                    </a:lnTo>
                    <a:lnTo>
                      <a:pt x="968" y="3130"/>
                    </a:lnTo>
                    <a:lnTo>
                      <a:pt x="895" y="2989"/>
                    </a:lnTo>
                    <a:lnTo>
                      <a:pt x="895" y="2942"/>
                    </a:lnTo>
                    <a:lnTo>
                      <a:pt x="863" y="2893"/>
                    </a:lnTo>
                    <a:lnTo>
                      <a:pt x="900" y="2890"/>
                    </a:lnTo>
                    <a:lnTo>
                      <a:pt x="849" y="2825"/>
                    </a:lnTo>
                    <a:lnTo>
                      <a:pt x="851" y="2789"/>
                    </a:lnTo>
                    <a:lnTo>
                      <a:pt x="874" y="2784"/>
                    </a:lnTo>
                    <a:lnTo>
                      <a:pt x="857" y="2760"/>
                    </a:lnTo>
                    <a:lnTo>
                      <a:pt x="853" y="2729"/>
                    </a:lnTo>
                    <a:lnTo>
                      <a:pt x="802" y="2635"/>
                    </a:lnTo>
                    <a:lnTo>
                      <a:pt x="794" y="2577"/>
                    </a:lnTo>
                    <a:lnTo>
                      <a:pt x="825" y="2561"/>
                    </a:lnTo>
                    <a:lnTo>
                      <a:pt x="798" y="2546"/>
                    </a:lnTo>
                    <a:lnTo>
                      <a:pt x="797" y="2516"/>
                    </a:lnTo>
                    <a:lnTo>
                      <a:pt x="814" y="2477"/>
                    </a:lnTo>
                    <a:lnTo>
                      <a:pt x="811" y="2429"/>
                    </a:lnTo>
                    <a:lnTo>
                      <a:pt x="795" y="2378"/>
                    </a:lnTo>
                    <a:lnTo>
                      <a:pt x="775" y="2366"/>
                    </a:lnTo>
                    <a:lnTo>
                      <a:pt x="761" y="2285"/>
                    </a:lnTo>
                    <a:lnTo>
                      <a:pt x="798" y="2262"/>
                    </a:lnTo>
                    <a:lnTo>
                      <a:pt x="810" y="2243"/>
                    </a:lnTo>
                    <a:lnTo>
                      <a:pt x="838" y="2243"/>
                    </a:lnTo>
                    <a:lnTo>
                      <a:pt x="808" y="2236"/>
                    </a:lnTo>
                    <a:lnTo>
                      <a:pt x="768" y="2243"/>
                    </a:lnTo>
                    <a:lnTo>
                      <a:pt x="748" y="2242"/>
                    </a:lnTo>
                    <a:lnTo>
                      <a:pt x="751" y="2209"/>
                    </a:lnTo>
                    <a:lnTo>
                      <a:pt x="735" y="2181"/>
                    </a:lnTo>
                    <a:lnTo>
                      <a:pt x="740" y="2147"/>
                    </a:lnTo>
                    <a:lnTo>
                      <a:pt x="750" y="2140"/>
                    </a:lnTo>
                    <a:lnTo>
                      <a:pt x="772" y="2145"/>
                    </a:lnTo>
                    <a:lnTo>
                      <a:pt x="801" y="2116"/>
                    </a:lnTo>
                    <a:lnTo>
                      <a:pt x="814" y="2095"/>
                    </a:lnTo>
                    <a:lnTo>
                      <a:pt x="784" y="2113"/>
                    </a:lnTo>
                    <a:lnTo>
                      <a:pt x="763" y="2104"/>
                    </a:lnTo>
                    <a:lnTo>
                      <a:pt x="722" y="2109"/>
                    </a:lnTo>
                    <a:lnTo>
                      <a:pt x="709" y="2081"/>
                    </a:lnTo>
                    <a:lnTo>
                      <a:pt x="704" y="2103"/>
                    </a:lnTo>
                    <a:lnTo>
                      <a:pt x="702" y="2137"/>
                    </a:lnTo>
                    <a:lnTo>
                      <a:pt x="678" y="2202"/>
                    </a:lnTo>
                    <a:lnTo>
                      <a:pt x="703" y="2234"/>
                    </a:lnTo>
                    <a:lnTo>
                      <a:pt x="697" y="2295"/>
                    </a:lnTo>
                    <a:lnTo>
                      <a:pt x="671" y="2322"/>
                    </a:lnTo>
                    <a:lnTo>
                      <a:pt x="670" y="2340"/>
                    </a:lnTo>
                    <a:lnTo>
                      <a:pt x="612" y="2370"/>
                    </a:lnTo>
                    <a:lnTo>
                      <a:pt x="524" y="2426"/>
                    </a:lnTo>
                    <a:lnTo>
                      <a:pt x="482" y="2439"/>
                    </a:lnTo>
                    <a:lnTo>
                      <a:pt x="420" y="2426"/>
                    </a:lnTo>
                    <a:lnTo>
                      <a:pt x="288" y="2320"/>
                    </a:lnTo>
                    <a:lnTo>
                      <a:pt x="234" y="2249"/>
                    </a:lnTo>
                    <a:lnTo>
                      <a:pt x="234" y="2236"/>
                    </a:lnTo>
                    <a:lnTo>
                      <a:pt x="217" y="2237"/>
                    </a:lnTo>
                    <a:lnTo>
                      <a:pt x="195" y="2225"/>
                    </a:lnTo>
                    <a:lnTo>
                      <a:pt x="120" y="2150"/>
                    </a:lnTo>
                    <a:lnTo>
                      <a:pt x="113" y="2126"/>
                    </a:lnTo>
                    <a:lnTo>
                      <a:pt x="120" y="2108"/>
                    </a:lnTo>
                    <a:lnTo>
                      <a:pt x="140" y="2106"/>
                    </a:lnTo>
                    <a:lnTo>
                      <a:pt x="147" y="2116"/>
                    </a:lnTo>
                    <a:lnTo>
                      <a:pt x="167" y="2110"/>
                    </a:lnTo>
                    <a:lnTo>
                      <a:pt x="166" y="2148"/>
                    </a:lnTo>
                    <a:lnTo>
                      <a:pt x="195" y="2151"/>
                    </a:lnTo>
                    <a:lnTo>
                      <a:pt x="213" y="2136"/>
                    </a:lnTo>
                    <a:lnTo>
                      <a:pt x="225" y="2134"/>
                    </a:lnTo>
                    <a:lnTo>
                      <a:pt x="243" y="2146"/>
                    </a:lnTo>
                    <a:lnTo>
                      <a:pt x="247" y="2133"/>
                    </a:lnTo>
                    <a:lnTo>
                      <a:pt x="317" y="2077"/>
                    </a:lnTo>
                    <a:lnTo>
                      <a:pt x="339" y="2076"/>
                    </a:lnTo>
                    <a:lnTo>
                      <a:pt x="372" y="2026"/>
                    </a:lnTo>
                    <a:lnTo>
                      <a:pt x="382" y="2028"/>
                    </a:lnTo>
                    <a:lnTo>
                      <a:pt x="395" y="1995"/>
                    </a:lnTo>
                    <a:lnTo>
                      <a:pt x="360" y="1993"/>
                    </a:lnTo>
                    <a:lnTo>
                      <a:pt x="350" y="1987"/>
                    </a:lnTo>
                    <a:lnTo>
                      <a:pt x="355" y="1998"/>
                    </a:lnTo>
                    <a:lnTo>
                      <a:pt x="352" y="2012"/>
                    </a:lnTo>
                    <a:lnTo>
                      <a:pt x="281" y="2043"/>
                    </a:lnTo>
                    <a:lnTo>
                      <a:pt x="240" y="2043"/>
                    </a:lnTo>
                    <a:lnTo>
                      <a:pt x="208" y="2054"/>
                    </a:lnTo>
                    <a:lnTo>
                      <a:pt x="96" y="2015"/>
                    </a:lnTo>
                    <a:lnTo>
                      <a:pt x="44" y="1960"/>
                    </a:lnTo>
                    <a:lnTo>
                      <a:pt x="21" y="1950"/>
                    </a:lnTo>
                    <a:lnTo>
                      <a:pt x="24" y="1915"/>
                    </a:lnTo>
                    <a:lnTo>
                      <a:pt x="58" y="1870"/>
                    </a:lnTo>
                    <a:lnTo>
                      <a:pt x="95" y="1850"/>
                    </a:lnTo>
                    <a:lnTo>
                      <a:pt x="48" y="1857"/>
                    </a:lnTo>
                    <a:lnTo>
                      <a:pt x="0" y="1888"/>
                    </a:lnTo>
                    <a:lnTo>
                      <a:pt x="2" y="1844"/>
                    </a:lnTo>
                    <a:lnTo>
                      <a:pt x="38" y="1820"/>
                    </a:lnTo>
                    <a:lnTo>
                      <a:pt x="60" y="1814"/>
                    </a:lnTo>
                    <a:lnTo>
                      <a:pt x="76" y="1771"/>
                    </a:lnTo>
                    <a:lnTo>
                      <a:pt x="101" y="1777"/>
                    </a:lnTo>
                    <a:lnTo>
                      <a:pt x="130" y="1761"/>
                    </a:lnTo>
                    <a:lnTo>
                      <a:pt x="247" y="1769"/>
                    </a:lnTo>
                    <a:lnTo>
                      <a:pt x="315" y="1744"/>
                    </a:lnTo>
                    <a:lnTo>
                      <a:pt x="328" y="1729"/>
                    </a:lnTo>
                    <a:lnTo>
                      <a:pt x="367" y="1716"/>
                    </a:lnTo>
                    <a:lnTo>
                      <a:pt x="354" y="1741"/>
                    </a:lnTo>
                    <a:lnTo>
                      <a:pt x="369" y="1760"/>
                    </a:lnTo>
                    <a:lnTo>
                      <a:pt x="409" y="1737"/>
                    </a:lnTo>
                    <a:lnTo>
                      <a:pt x="440" y="1727"/>
                    </a:lnTo>
                    <a:lnTo>
                      <a:pt x="427" y="1710"/>
                    </a:lnTo>
                    <a:lnTo>
                      <a:pt x="432" y="1685"/>
                    </a:lnTo>
                    <a:lnTo>
                      <a:pt x="393" y="1577"/>
                    </a:lnTo>
                    <a:lnTo>
                      <a:pt x="360" y="1532"/>
                    </a:lnTo>
                    <a:lnTo>
                      <a:pt x="368" y="1510"/>
                    </a:lnTo>
                    <a:lnTo>
                      <a:pt x="346" y="1489"/>
                    </a:lnTo>
                    <a:lnTo>
                      <a:pt x="312" y="1492"/>
                    </a:lnTo>
                    <a:lnTo>
                      <a:pt x="256" y="1456"/>
                    </a:lnTo>
                    <a:lnTo>
                      <a:pt x="249" y="1393"/>
                    </a:lnTo>
                    <a:lnTo>
                      <a:pt x="251" y="1351"/>
                    </a:lnTo>
                    <a:lnTo>
                      <a:pt x="227" y="1298"/>
                    </a:lnTo>
                    <a:lnTo>
                      <a:pt x="195" y="1297"/>
                    </a:lnTo>
                    <a:lnTo>
                      <a:pt x="176" y="1307"/>
                    </a:lnTo>
                    <a:lnTo>
                      <a:pt x="136" y="1294"/>
                    </a:lnTo>
                    <a:lnTo>
                      <a:pt x="107" y="1295"/>
                    </a:lnTo>
                    <a:lnTo>
                      <a:pt x="107" y="1252"/>
                    </a:lnTo>
                    <a:lnTo>
                      <a:pt x="134" y="1183"/>
                    </a:lnTo>
                    <a:lnTo>
                      <a:pt x="161" y="1173"/>
                    </a:lnTo>
                    <a:lnTo>
                      <a:pt x="206" y="1109"/>
                    </a:lnTo>
                    <a:lnTo>
                      <a:pt x="213" y="1079"/>
                    </a:lnTo>
                    <a:lnTo>
                      <a:pt x="245" y="1062"/>
                    </a:lnTo>
                    <a:lnTo>
                      <a:pt x="268" y="1047"/>
                    </a:lnTo>
                    <a:lnTo>
                      <a:pt x="305" y="1062"/>
                    </a:lnTo>
                    <a:lnTo>
                      <a:pt x="312" y="1096"/>
                    </a:lnTo>
                    <a:lnTo>
                      <a:pt x="337" y="1100"/>
                    </a:lnTo>
                    <a:lnTo>
                      <a:pt x="401" y="1068"/>
                    </a:lnTo>
                    <a:lnTo>
                      <a:pt x="491" y="1062"/>
                    </a:lnTo>
                    <a:lnTo>
                      <a:pt x="545" y="1002"/>
                    </a:lnTo>
                    <a:lnTo>
                      <a:pt x="578" y="901"/>
                    </a:lnTo>
                    <a:lnTo>
                      <a:pt x="657" y="846"/>
                    </a:lnTo>
                    <a:lnTo>
                      <a:pt x="677" y="809"/>
                    </a:lnTo>
                    <a:lnTo>
                      <a:pt x="685" y="753"/>
                    </a:lnTo>
                    <a:lnTo>
                      <a:pt x="723" y="699"/>
                    </a:lnTo>
                    <a:lnTo>
                      <a:pt x="778" y="672"/>
                    </a:lnTo>
                    <a:lnTo>
                      <a:pt x="797" y="630"/>
                    </a:lnTo>
                    <a:lnTo>
                      <a:pt x="795" y="598"/>
                    </a:lnTo>
                    <a:lnTo>
                      <a:pt x="773" y="580"/>
                    </a:lnTo>
                    <a:lnTo>
                      <a:pt x="823" y="526"/>
                    </a:lnTo>
                    <a:lnTo>
                      <a:pt x="849" y="505"/>
                    </a:lnTo>
                    <a:lnTo>
                      <a:pt x="855" y="464"/>
                    </a:lnTo>
                    <a:lnTo>
                      <a:pt x="863" y="379"/>
                    </a:lnTo>
                    <a:lnTo>
                      <a:pt x="846" y="316"/>
                    </a:lnTo>
                    <a:lnTo>
                      <a:pt x="836" y="302"/>
                    </a:lnTo>
                    <a:lnTo>
                      <a:pt x="890" y="250"/>
                    </a:lnTo>
                    <a:lnTo>
                      <a:pt x="922" y="239"/>
                    </a:lnTo>
                    <a:lnTo>
                      <a:pt x="954" y="217"/>
                    </a:lnTo>
                    <a:lnTo>
                      <a:pt x="976" y="222"/>
                    </a:lnTo>
                    <a:lnTo>
                      <a:pt x="1020" y="172"/>
                    </a:lnTo>
                    <a:lnTo>
                      <a:pt x="1070" y="88"/>
                    </a:lnTo>
                    <a:lnTo>
                      <a:pt x="1121" y="43"/>
                    </a:lnTo>
                    <a:lnTo>
                      <a:pt x="1164" y="41"/>
                    </a:lnTo>
                    <a:lnTo>
                      <a:pt x="1186" y="0"/>
                    </a:lnTo>
                    <a:lnTo>
                      <a:pt x="1222" y="0"/>
                    </a:lnTo>
                    <a:lnTo>
                      <a:pt x="1316" y="62"/>
                    </a:lnTo>
                    <a:lnTo>
                      <a:pt x="1365" y="36"/>
                    </a:lnTo>
                    <a:lnTo>
                      <a:pt x="1411" y="54"/>
                    </a:lnTo>
                    <a:lnTo>
                      <a:pt x="1429" y="100"/>
                    </a:lnTo>
                    <a:lnTo>
                      <a:pt x="1472" y="98"/>
                    </a:lnTo>
                    <a:lnTo>
                      <a:pt x="1541" y="141"/>
                    </a:lnTo>
                    <a:lnTo>
                      <a:pt x="1542" y="140"/>
                    </a:lnTo>
                    <a:lnTo>
                      <a:pt x="1542" y="140"/>
                    </a:lnTo>
                    <a:close/>
                    <a:moveTo>
                      <a:pt x="3485" y="2221"/>
                    </a:moveTo>
                    <a:lnTo>
                      <a:pt x="3485" y="2251"/>
                    </a:lnTo>
                    <a:lnTo>
                      <a:pt x="3495" y="2238"/>
                    </a:lnTo>
                    <a:lnTo>
                      <a:pt x="3485" y="2221"/>
                    </a:lnTo>
                    <a:lnTo>
                      <a:pt x="3485" y="2221"/>
                    </a:lnTo>
                    <a:close/>
                    <a:moveTo>
                      <a:pt x="3468" y="2209"/>
                    </a:moveTo>
                    <a:lnTo>
                      <a:pt x="3447" y="2219"/>
                    </a:lnTo>
                    <a:lnTo>
                      <a:pt x="3454" y="2238"/>
                    </a:lnTo>
                    <a:lnTo>
                      <a:pt x="3466" y="2248"/>
                    </a:lnTo>
                    <a:lnTo>
                      <a:pt x="3470" y="2226"/>
                    </a:lnTo>
                    <a:lnTo>
                      <a:pt x="3468" y="2209"/>
                    </a:lnTo>
                    <a:lnTo>
                      <a:pt x="3468" y="2209"/>
                    </a:lnTo>
                    <a:close/>
                    <a:moveTo>
                      <a:pt x="3420" y="2216"/>
                    </a:moveTo>
                    <a:lnTo>
                      <a:pt x="3424" y="2249"/>
                    </a:lnTo>
                    <a:lnTo>
                      <a:pt x="3442" y="2262"/>
                    </a:lnTo>
                    <a:lnTo>
                      <a:pt x="3437" y="2231"/>
                    </a:lnTo>
                    <a:lnTo>
                      <a:pt x="3420" y="2216"/>
                    </a:lnTo>
                    <a:lnTo>
                      <a:pt x="3420" y="2216"/>
                    </a:lnTo>
                    <a:close/>
                    <a:moveTo>
                      <a:pt x="3372" y="2227"/>
                    </a:moveTo>
                    <a:lnTo>
                      <a:pt x="3373" y="2244"/>
                    </a:lnTo>
                    <a:lnTo>
                      <a:pt x="3386" y="2237"/>
                    </a:lnTo>
                    <a:lnTo>
                      <a:pt x="3402" y="2197"/>
                    </a:lnTo>
                    <a:lnTo>
                      <a:pt x="3391" y="2180"/>
                    </a:lnTo>
                    <a:lnTo>
                      <a:pt x="3372" y="222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ís1ïḋê">
                <a:extLst>
                  <a:ext uri="{FF2B5EF4-FFF2-40B4-BE49-F238E27FC236}">
                    <a16:creationId xmlns:a16="http://schemas.microsoft.com/office/drawing/2014/main" xmlns="" id="{1A322EB6-BC20-4E93-A095-42778B448C44}"/>
                  </a:ext>
                </a:extLst>
              </p:cNvPr>
              <p:cNvSpPr/>
              <p:nvPr/>
            </p:nvSpPr>
            <p:spPr bwMode="auto">
              <a:xfrm>
                <a:off x="2636493" y="3689273"/>
                <a:ext cx="142881" cy="185745"/>
              </a:xfrm>
              <a:custGeom>
                <a:avLst/>
                <a:gdLst>
                  <a:gd name="T0" fmla="*/ 843 w 876"/>
                  <a:gd name="T1" fmla="*/ 1010 h 1144"/>
                  <a:gd name="T2" fmla="*/ 804 w 876"/>
                  <a:gd name="T3" fmla="*/ 1098 h 1144"/>
                  <a:gd name="T4" fmla="*/ 752 w 876"/>
                  <a:gd name="T5" fmla="*/ 1039 h 1144"/>
                  <a:gd name="T6" fmla="*/ 742 w 876"/>
                  <a:gd name="T7" fmla="*/ 986 h 1144"/>
                  <a:gd name="T8" fmla="*/ 713 w 876"/>
                  <a:gd name="T9" fmla="*/ 938 h 1144"/>
                  <a:gd name="T10" fmla="*/ 646 w 876"/>
                  <a:gd name="T11" fmla="*/ 742 h 1144"/>
                  <a:gd name="T12" fmla="*/ 589 w 876"/>
                  <a:gd name="T13" fmla="*/ 766 h 1144"/>
                  <a:gd name="T14" fmla="*/ 472 w 876"/>
                  <a:gd name="T15" fmla="*/ 700 h 1144"/>
                  <a:gd name="T16" fmla="*/ 482 w 876"/>
                  <a:gd name="T17" fmla="*/ 761 h 1144"/>
                  <a:gd name="T18" fmla="*/ 489 w 876"/>
                  <a:gd name="T19" fmla="*/ 867 h 1144"/>
                  <a:gd name="T20" fmla="*/ 418 w 876"/>
                  <a:gd name="T21" fmla="*/ 884 h 1144"/>
                  <a:gd name="T22" fmla="*/ 394 w 876"/>
                  <a:gd name="T23" fmla="*/ 908 h 1144"/>
                  <a:gd name="T24" fmla="*/ 377 w 876"/>
                  <a:gd name="T25" fmla="*/ 793 h 1144"/>
                  <a:gd name="T26" fmla="*/ 358 w 876"/>
                  <a:gd name="T27" fmla="*/ 867 h 1144"/>
                  <a:gd name="T28" fmla="*/ 354 w 876"/>
                  <a:gd name="T29" fmla="*/ 941 h 1144"/>
                  <a:gd name="T30" fmla="*/ 289 w 876"/>
                  <a:gd name="T31" fmla="*/ 959 h 1144"/>
                  <a:gd name="T32" fmla="*/ 247 w 876"/>
                  <a:gd name="T33" fmla="*/ 862 h 1144"/>
                  <a:gd name="T34" fmla="*/ 176 w 876"/>
                  <a:gd name="T35" fmla="*/ 664 h 1144"/>
                  <a:gd name="T36" fmla="*/ 125 w 876"/>
                  <a:gd name="T37" fmla="*/ 481 h 1144"/>
                  <a:gd name="T38" fmla="*/ 75 w 876"/>
                  <a:gd name="T39" fmla="*/ 342 h 1144"/>
                  <a:gd name="T40" fmla="*/ 158 w 876"/>
                  <a:gd name="T41" fmla="*/ 272 h 1144"/>
                  <a:gd name="T42" fmla="*/ 81 w 876"/>
                  <a:gd name="T43" fmla="*/ 215 h 1144"/>
                  <a:gd name="T44" fmla="*/ 55 w 876"/>
                  <a:gd name="T45" fmla="*/ 63 h 1144"/>
                  <a:gd name="T46" fmla="*/ 61 w 876"/>
                  <a:gd name="T47" fmla="*/ 0 h 1144"/>
                  <a:gd name="T48" fmla="*/ 121 w 876"/>
                  <a:gd name="T49" fmla="*/ 95 h 1144"/>
                  <a:gd name="T50" fmla="*/ 157 w 876"/>
                  <a:gd name="T51" fmla="*/ 57 h 1144"/>
                  <a:gd name="T52" fmla="*/ 247 w 876"/>
                  <a:gd name="T53" fmla="*/ 108 h 1144"/>
                  <a:gd name="T54" fmla="*/ 297 w 876"/>
                  <a:gd name="T55" fmla="*/ 174 h 1144"/>
                  <a:gd name="T56" fmla="*/ 347 w 876"/>
                  <a:gd name="T57" fmla="*/ 269 h 1144"/>
                  <a:gd name="T58" fmla="*/ 528 w 876"/>
                  <a:gd name="T59" fmla="*/ 278 h 1144"/>
                  <a:gd name="T60" fmla="*/ 679 w 876"/>
                  <a:gd name="T61" fmla="*/ 287 h 1144"/>
                  <a:gd name="T62" fmla="*/ 726 w 876"/>
                  <a:gd name="T63" fmla="*/ 357 h 1144"/>
                  <a:gd name="T64" fmla="*/ 677 w 876"/>
                  <a:gd name="T65" fmla="*/ 489 h 1144"/>
                  <a:gd name="T66" fmla="*/ 600 w 876"/>
                  <a:gd name="T67" fmla="*/ 514 h 1144"/>
                  <a:gd name="T68" fmla="*/ 597 w 876"/>
                  <a:gd name="T69" fmla="*/ 613 h 1144"/>
                  <a:gd name="T70" fmla="*/ 676 w 876"/>
                  <a:gd name="T71" fmla="*/ 708 h 1144"/>
                  <a:gd name="T72" fmla="*/ 702 w 876"/>
                  <a:gd name="T73" fmla="*/ 645 h 1144"/>
                  <a:gd name="T74" fmla="*/ 718 w 876"/>
                  <a:gd name="T75" fmla="*/ 583 h 1144"/>
                  <a:gd name="T76" fmla="*/ 793 w 876"/>
                  <a:gd name="T77" fmla="*/ 636 h 1144"/>
                  <a:gd name="T78" fmla="*/ 827 w 876"/>
                  <a:gd name="T79" fmla="*/ 815 h 1144"/>
                  <a:gd name="T80" fmla="*/ 861 w 876"/>
                  <a:gd name="T81" fmla="*/ 917 h 1144"/>
                  <a:gd name="T82" fmla="*/ 644 w 876"/>
                  <a:gd name="T83" fmla="*/ 799 h 1144"/>
                  <a:gd name="T84" fmla="*/ 640 w 876"/>
                  <a:gd name="T85" fmla="*/ 824 h 1144"/>
                  <a:gd name="T86" fmla="*/ 572 w 876"/>
                  <a:gd name="T87" fmla="*/ 826 h 1144"/>
                  <a:gd name="T88" fmla="*/ 597 w 876"/>
                  <a:gd name="T89" fmla="*/ 805 h 1144"/>
                  <a:gd name="T90" fmla="*/ 555 w 876"/>
                  <a:gd name="T91" fmla="*/ 787 h 1144"/>
                  <a:gd name="T92" fmla="*/ 490 w 876"/>
                  <a:gd name="T93" fmla="*/ 780 h 1144"/>
                  <a:gd name="T94" fmla="*/ 541 w 876"/>
                  <a:gd name="T95" fmla="*/ 795 h 1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76" h="1144">
                    <a:moveTo>
                      <a:pt x="876" y="937"/>
                    </a:moveTo>
                    <a:lnTo>
                      <a:pt x="876" y="977"/>
                    </a:lnTo>
                    <a:lnTo>
                      <a:pt x="857" y="1019"/>
                    </a:lnTo>
                    <a:lnTo>
                      <a:pt x="843" y="1010"/>
                    </a:lnTo>
                    <a:lnTo>
                      <a:pt x="810" y="1051"/>
                    </a:lnTo>
                    <a:lnTo>
                      <a:pt x="805" y="1083"/>
                    </a:lnTo>
                    <a:lnTo>
                      <a:pt x="807" y="1095"/>
                    </a:lnTo>
                    <a:lnTo>
                      <a:pt x="804" y="1098"/>
                    </a:lnTo>
                    <a:lnTo>
                      <a:pt x="812" y="1142"/>
                    </a:lnTo>
                    <a:lnTo>
                      <a:pt x="807" y="1144"/>
                    </a:lnTo>
                    <a:lnTo>
                      <a:pt x="782" y="1083"/>
                    </a:lnTo>
                    <a:lnTo>
                      <a:pt x="752" y="1039"/>
                    </a:lnTo>
                    <a:lnTo>
                      <a:pt x="737" y="1020"/>
                    </a:lnTo>
                    <a:lnTo>
                      <a:pt x="745" y="1000"/>
                    </a:lnTo>
                    <a:lnTo>
                      <a:pt x="748" y="973"/>
                    </a:lnTo>
                    <a:lnTo>
                      <a:pt x="742" y="986"/>
                    </a:lnTo>
                    <a:lnTo>
                      <a:pt x="722" y="1006"/>
                    </a:lnTo>
                    <a:lnTo>
                      <a:pt x="715" y="996"/>
                    </a:lnTo>
                    <a:lnTo>
                      <a:pt x="724" y="945"/>
                    </a:lnTo>
                    <a:lnTo>
                      <a:pt x="713" y="938"/>
                    </a:lnTo>
                    <a:lnTo>
                      <a:pt x="720" y="899"/>
                    </a:lnTo>
                    <a:lnTo>
                      <a:pt x="722" y="875"/>
                    </a:lnTo>
                    <a:lnTo>
                      <a:pt x="699" y="860"/>
                    </a:lnTo>
                    <a:lnTo>
                      <a:pt x="646" y="742"/>
                    </a:lnTo>
                    <a:lnTo>
                      <a:pt x="632" y="742"/>
                    </a:lnTo>
                    <a:lnTo>
                      <a:pt x="633" y="752"/>
                    </a:lnTo>
                    <a:lnTo>
                      <a:pt x="622" y="747"/>
                    </a:lnTo>
                    <a:lnTo>
                      <a:pt x="589" y="766"/>
                    </a:lnTo>
                    <a:lnTo>
                      <a:pt x="529" y="739"/>
                    </a:lnTo>
                    <a:lnTo>
                      <a:pt x="522" y="726"/>
                    </a:lnTo>
                    <a:lnTo>
                      <a:pt x="503" y="728"/>
                    </a:lnTo>
                    <a:lnTo>
                      <a:pt x="472" y="700"/>
                    </a:lnTo>
                    <a:lnTo>
                      <a:pt x="458" y="649"/>
                    </a:lnTo>
                    <a:lnTo>
                      <a:pt x="464" y="709"/>
                    </a:lnTo>
                    <a:lnTo>
                      <a:pt x="488" y="744"/>
                    </a:lnTo>
                    <a:lnTo>
                      <a:pt x="482" y="761"/>
                    </a:lnTo>
                    <a:lnTo>
                      <a:pt x="447" y="775"/>
                    </a:lnTo>
                    <a:lnTo>
                      <a:pt x="469" y="784"/>
                    </a:lnTo>
                    <a:lnTo>
                      <a:pt x="493" y="821"/>
                    </a:lnTo>
                    <a:lnTo>
                      <a:pt x="489" y="867"/>
                    </a:lnTo>
                    <a:lnTo>
                      <a:pt x="456" y="881"/>
                    </a:lnTo>
                    <a:lnTo>
                      <a:pt x="428" y="932"/>
                    </a:lnTo>
                    <a:lnTo>
                      <a:pt x="401" y="913"/>
                    </a:lnTo>
                    <a:lnTo>
                      <a:pt x="418" y="884"/>
                    </a:lnTo>
                    <a:lnTo>
                      <a:pt x="432" y="877"/>
                    </a:lnTo>
                    <a:lnTo>
                      <a:pt x="439" y="862"/>
                    </a:lnTo>
                    <a:lnTo>
                      <a:pt x="416" y="874"/>
                    </a:lnTo>
                    <a:lnTo>
                      <a:pt x="394" y="908"/>
                    </a:lnTo>
                    <a:lnTo>
                      <a:pt x="371" y="876"/>
                    </a:lnTo>
                    <a:lnTo>
                      <a:pt x="389" y="819"/>
                    </a:lnTo>
                    <a:lnTo>
                      <a:pt x="389" y="809"/>
                    </a:lnTo>
                    <a:lnTo>
                      <a:pt x="377" y="793"/>
                    </a:lnTo>
                    <a:lnTo>
                      <a:pt x="384" y="810"/>
                    </a:lnTo>
                    <a:lnTo>
                      <a:pt x="370" y="830"/>
                    </a:lnTo>
                    <a:lnTo>
                      <a:pt x="367" y="866"/>
                    </a:lnTo>
                    <a:lnTo>
                      <a:pt x="358" y="867"/>
                    </a:lnTo>
                    <a:lnTo>
                      <a:pt x="376" y="907"/>
                    </a:lnTo>
                    <a:lnTo>
                      <a:pt x="373" y="937"/>
                    </a:lnTo>
                    <a:lnTo>
                      <a:pt x="356" y="947"/>
                    </a:lnTo>
                    <a:lnTo>
                      <a:pt x="354" y="941"/>
                    </a:lnTo>
                    <a:lnTo>
                      <a:pt x="331" y="927"/>
                    </a:lnTo>
                    <a:lnTo>
                      <a:pt x="316" y="933"/>
                    </a:lnTo>
                    <a:lnTo>
                      <a:pt x="309" y="959"/>
                    </a:lnTo>
                    <a:lnTo>
                      <a:pt x="289" y="959"/>
                    </a:lnTo>
                    <a:lnTo>
                      <a:pt x="282" y="942"/>
                    </a:lnTo>
                    <a:lnTo>
                      <a:pt x="268" y="909"/>
                    </a:lnTo>
                    <a:lnTo>
                      <a:pt x="251" y="915"/>
                    </a:lnTo>
                    <a:lnTo>
                      <a:pt x="247" y="862"/>
                    </a:lnTo>
                    <a:lnTo>
                      <a:pt x="235" y="833"/>
                    </a:lnTo>
                    <a:lnTo>
                      <a:pt x="234" y="787"/>
                    </a:lnTo>
                    <a:lnTo>
                      <a:pt x="185" y="717"/>
                    </a:lnTo>
                    <a:lnTo>
                      <a:pt x="176" y="664"/>
                    </a:lnTo>
                    <a:lnTo>
                      <a:pt x="182" y="633"/>
                    </a:lnTo>
                    <a:lnTo>
                      <a:pt x="167" y="590"/>
                    </a:lnTo>
                    <a:lnTo>
                      <a:pt x="167" y="533"/>
                    </a:lnTo>
                    <a:lnTo>
                      <a:pt x="125" y="481"/>
                    </a:lnTo>
                    <a:lnTo>
                      <a:pt x="81" y="463"/>
                    </a:lnTo>
                    <a:lnTo>
                      <a:pt x="42" y="417"/>
                    </a:lnTo>
                    <a:lnTo>
                      <a:pt x="44" y="349"/>
                    </a:lnTo>
                    <a:lnTo>
                      <a:pt x="75" y="342"/>
                    </a:lnTo>
                    <a:lnTo>
                      <a:pt x="90" y="297"/>
                    </a:lnTo>
                    <a:lnTo>
                      <a:pt x="115" y="281"/>
                    </a:lnTo>
                    <a:lnTo>
                      <a:pt x="136" y="289"/>
                    </a:lnTo>
                    <a:lnTo>
                      <a:pt x="158" y="272"/>
                    </a:lnTo>
                    <a:lnTo>
                      <a:pt x="148" y="228"/>
                    </a:lnTo>
                    <a:lnTo>
                      <a:pt x="156" y="206"/>
                    </a:lnTo>
                    <a:lnTo>
                      <a:pt x="111" y="203"/>
                    </a:lnTo>
                    <a:lnTo>
                      <a:pt x="81" y="215"/>
                    </a:lnTo>
                    <a:lnTo>
                      <a:pt x="0" y="187"/>
                    </a:lnTo>
                    <a:lnTo>
                      <a:pt x="6" y="146"/>
                    </a:lnTo>
                    <a:lnTo>
                      <a:pt x="38" y="108"/>
                    </a:lnTo>
                    <a:lnTo>
                      <a:pt x="55" y="63"/>
                    </a:lnTo>
                    <a:lnTo>
                      <a:pt x="37" y="49"/>
                    </a:lnTo>
                    <a:lnTo>
                      <a:pt x="36" y="25"/>
                    </a:lnTo>
                    <a:lnTo>
                      <a:pt x="51" y="24"/>
                    </a:lnTo>
                    <a:lnTo>
                      <a:pt x="61" y="0"/>
                    </a:lnTo>
                    <a:lnTo>
                      <a:pt x="74" y="19"/>
                    </a:lnTo>
                    <a:lnTo>
                      <a:pt x="98" y="46"/>
                    </a:lnTo>
                    <a:lnTo>
                      <a:pt x="96" y="64"/>
                    </a:lnTo>
                    <a:lnTo>
                      <a:pt x="121" y="95"/>
                    </a:lnTo>
                    <a:lnTo>
                      <a:pt x="157" y="100"/>
                    </a:lnTo>
                    <a:lnTo>
                      <a:pt x="174" y="92"/>
                    </a:lnTo>
                    <a:lnTo>
                      <a:pt x="149" y="77"/>
                    </a:lnTo>
                    <a:lnTo>
                      <a:pt x="157" y="57"/>
                    </a:lnTo>
                    <a:lnTo>
                      <a:pt x="172" y="58"/>
                    </a:lnTo>
                    <a:lnTo>
                      <a:pt x="197" y="80"/>
                    </a:lnTo>
                    <a:lnTo>
                      <a:pt x="213" y="96"/>
                    </a:lnTo>
                    <a:lnTo>
                      <a:pt x="247" y="108"/>
                    </a:lnTo>
                    <a:lnTo>
                      <a:pt x="249" y="95"/>
                    </a:lnTo>
                    <a:lnTo>
                      <a:pt x="267" y="92"/>
                    </a:lnTo>
                    <a:lnTo>
                      <a:pt x="290" y="133"/>
                    </a:lnTo>
                    <a:lnTo>
                      <a:pt x="297" y="174"/>
                    </a:lnTo>
                    <a:lnTo>
                      <a:pt x="303" y="195"/>
                    </a:lnTo>
                    <a:lnTo>
                      <a:pt x="316" y="232"/>
                    </a:lnTo>
                    <a:lnTo>
                      <a:pt x="315" y="257"/>
                    </a:lnTo>
                    <a:lnTo>
                      <a:pt x="347" y="269"/>
                    </a:lnTo>
                    <a:lnTo>
                      <a:pt x="379" y="267"/>
                    </a:lnTo>
                    <a:lnTo>
                      <a:pt x="415" y="283"/>
                    </a:lnTo>
                    <a:lnTo>
                      <a:pt x="459" y="283"/>
                    </a:lnTo>
                    <a:lnTo>
                      <a:pt x="528" y="278"/>
                    </a:lnTo>
                    <a:lnTo>
                      <a:pt x="580" y="284"/>
                    </a:lnTo>
                    <a:lnTo>
                      <a:pt x="638" y="281"/>
                    </a:lnTo>
                    <a:lnTo>
                      <a:pt x="666" y="279"/>
                    </a:lnTo>
                    <a:lnTo>
                      <a:pt x="679" y="287"/>
                    </a:lnTo>
                    <a:lnTo>
                      <a:pt x="698" y="283"/>
                    </a:lnTo>
                    <a:lnTo>
                      <a:pt x="728" y="314"/>
                    </a:lnTo>
                    <a:lnTo>
                      <a:pt x="744" y="321"/>
                    </a:lnTo>
                    <a:lnTo>
                      <a:pt x="726" y="357"/>
                    </a:lnTo>
                    <a:lnTo>
                      <a:pt x="720" y="398"/>
                    </a:lnTo>
                    <a:lnTo>
                      <a:pt x="698" y="456"/>
                    </a:lnTo>
                    <a:lnTo>
                      <a:pt x="677" y="466"/>
                    </a:lnTo>
                    <a:lnTo>
                      <a:pt x="677" y="489"/>
                    </a:lnTo>
                    <a:lnTo>
                      <a:pt x="663" y="505"/>
                    </a:lnTo>
                    <a:lnTo>
                      <a:pt x="645" y="502"/>
                    </a:lnTo>
                    <a:lnTo>
                      <a:pt x="632" y="490"/>
                    </a:lnTo>
                    <a:lnTo>
                      <a:pt x="600" y="514"/>
                    </a:lnTo>
                    <a:lnTo>
                      <a:pt x="593" y="535"/>
                    </a:lnTo>
                    <a:lnTo>
                      <a:pt x="580" y="547"/>
                    </a:lnTo>
                    <a:lnTo>
                      <a:pt x="580" y="568"/>
                    </a:lnTo>
                    <a:lnTo>
                      <a:pt x="597" y="613"/>
                    </a:lnTo>
                    <a:lnTo>
                      <a:pt x="615" y="630"/>
                    </a:lnTo>
                    <a:lnTo>
                      <a:pt x="621" y="647"/>
                    </a:lnTo>
                    <a:lnTo>
                      <a:pt x="649" y="673"/>
                    </a:lnTo>
                    <a:lnTo>
                      <a:pt x="676" y="708"/>
                    </a:lnTo>
                    <a:lnTo>
                      <a:pt x="692" y="708"/>
                    </a:lnTo>
                    <a:lnTo>
                      <a:pt x="695" y="680"/>
                    </a:lnTo>
                    <a:lnTo>
                      <a:pt x="685" y="672"/>
                    </a:lnTo>
                    <a:lnTo>
                      <a:pt x="702" y="645"/>
                    </a:lnTo>
                    <a:lnTo>
                      <a:pt x="703" y="627"/>
                    </a:lnTo>
                    <a:lnTo>
                      <a:pt x="713" y="611"/>
                    </a:lnTo>
                    <a:lnTo>
                      <a:pt x="702" y="596"/>
                    </a:lnTo>
                    <a:lnTo>
                      <a:pt x="718" y="583"/>
                    </a:lnTo>
                    <a:lnTo>
                      <a:pt x="739" y="598"/>
                    </a:lnTo>
                    <a:lnTo>
                      <a:pt x="769" y="596"/>
                    </a:lnTo>
                    <a:lnTo>
                      <a:pt x="777" y="611"/>
                    </a:lnTo>
                    <a:lnTo>
                      <a:pt x="793" y="636"/>
                    </a:lnTo>
                    <a:lnTo>
                      <a:pt x="804" y="683"/>
                    </a:lnTo>
                    <a:lnTo>
                      <a:pt x="804" y="719"/>
                    </a:lnTo>
                    <a:lnTo>
                      <a:pt x="816" y="745"/>
                    </a:lnTo>
                    <a:lnTo>
                      <a:pt x="827" y="815"/>
                    </a:lnTo>
                    <a:lnTo>
                      <a:pt x="840" y="860"/>
                    </a:lnTo>
                    <a:lnTo>
                      <a:pt x="852" y="887"/>
                    </a:lnTo>
                    <a:lnTo>
                      <a:pt x="860" y="898"/>
                    </a:lnTo>
                    <a:lnTo>
                      <a:pt x="861" y="917"/>
                    </a:lnTo>
                    <a:lnTo>
                      <a:pt x="869" y="930"/>
                    </a:lnTo>
                    <a:lnTo>
                      <a:pt x="876" y="937"/>
                    </a:lnTo>
                    <a:lnTo>
                      <a:pt x="876" y="937"/>
                    </a:lnTo>
                    <a:close/>
                    <a:moveTo>
                      <a:pt x="644" y="799"/>
                    </a:moveTo>
                    <a:lnTo>
                      <a:pt x="632" y="788"/>
                    </a:lnTo>
                    <a:lnTo>
                      <a:pt x="618" y="796"/>
                    </a:lnTo>
                    <a:lnTo>
                      <a:pt x="623" y="831"/>
                    </a:lnTo>
                    <a:lnTo>
                      <a:pt x="640" y="824"/>
                    </a:lnTo>
                    <a:lnTo>
                      <a:pt x="644" y="799"/>
                    </a:lnTo>
                    <a:lnTo>
                      <a:pt x="644" y="799"/>
                    </a:lnTo>
                    <a:close/>
                    <a:moveTo>
                      <a:pt x="554" y="791"/>
                    </a:moveTo>
                    <a:lnTo>
                      <a:pt x="572" y="826"/>
                    </a:lnTo>
                    <a:lnTo>
                      <a:pt x="569" y="855"/>
                    </a:lnTo>
                    <a:lnTo>
                      <a:pt x="583" y="877"/>
                    </a:lnTo>
                    <a:lnTo>
                      <a:pt x="607" y="832"/>
                    </a:lnTo>
                    <a:lnTo>
                      <a:pt x="597" y="805"/>
                    </a:lnTo>
                    <a:lnTo>
                      <a:pt x="554" y="775"/>
                    </a:lnTo>
                    <a:lnTo>
                      <a:pt x="554" y="775"/>
                    </a:lnTo>
                    <a:lnTo>
                      <a:pt x="555" y="782"/>
                    </a:lnTo>
                    <a:lnTo>
                      <a:pt x="555" y="787"/>
                    </a:lnTo>
                    <a:lnTo>
                      <a:pt x="554" y="791"/>
                    </a:lnTo>
                    <a:lnTo>
                      <a:pt x="554" y="791"/>
                    </a:lnTo>
                    <a:close/>
                    <a:moveTo>
                      <a:pt x="520" y="766"/>
                    </a:moveTo>
                    <a:lnTo>
                      <a:pt x="490" y="780"/>
                    </a:lnTo>
                    <a:lnTo>
                      <a:pt x="491" y="794"/>
                    </a:lnTo>
                    <a:lnTo>
                      <a:pt x="514" y="845"/>
                    </a:lnTo>
                    <a:lnTo>
                      <a:pt x="545" y="847"/>
                    </a:lnTo>
                    <a:lnTo>
                      <a:pt x="541" y="795"/>
                    </a:lnTo>
                    <a:lnTo>
                      <a:pt x="520" y="76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iṧľíḋe">
                <a:extLst>
                  <a:ext uri="{FF2B5EF4-FFF2-40B4-BE49-F238E27FC236}">
                    <a16:creationId xmlns:a16="http://schemas.microsoft.com/office/drawing/2014/main" xmlns="" id="{18A1071A-F873-41C2-89CB-0CF209D989BC}"/>
                  </a:ext>
                </a:extLst>
              </p:cNvPr>
              <p:cNvSpPr/>
              <p:nvPr/>
            </p:nvSpPr>
            <p:spPr bwMode="auto">
              <a:xfrm>
                <a:off x="2649482" y="3639914"/>
                <a:ext cx="87028" cy="51957"/>
              </a:xfrm>
              <a:custGeom>
                <a:avLst/>
                <a:gdLst>
                  <a:gd name="T0" fmla="*/ 17 w 530"/>
                  <a:gd name="T1" fmla="*/ 148 h 315"/>
                  <a:gd name="T2" fmla="*/ 50 w 530"/>
                  <a:gd name="T3" fmla="*/ 132 h 315"/>
                  <a:gd name="T4" fmla="*/ 89 w 530"/>
                  <a:gd name="T5" fmla="*/ 57 h 315"/>
                  <a:gd name="T6" fmla="*/ 172 w 530"/>
                  <a:gd name="T7" fmla="*/ 8 h 315"/>
                  <a:gd name="T8" fmla="*/ 227 w 530"/>
                  <a:gd name="T9" fmla="*/ 0 h 315"/>
                  <a:gd name="T10" fmla="*/ 244 w 530"/>
                  <a:gd name="T11" fmla="*/ 28 h 315"/>
                  <a:gd name="T12" fmla="*/ 326 w 530"/>
                  <a:gd name="T13" fmla="*/ 37 h 315"/>
                  <a:gd name="T14" fmla="*/ 358 w 530"/>
                  <a:gd name="T15" fmla="*/ 52 h 315"/>
                  <a:gd name="T16" fmla="*/ 404 w 530"/>
                  <a:gd name="T17" fmla="*/ 34 h 315"/>
                  <a:gd name="T18" fmla="*/ 446 w 530"/>
                  <a:gd name="T19" fmla="*/ 35 h 315"/>
                  <a:gd name="T20" fmla="*/ 474 w 530"/>
                  <a:gd name="T21" fmla="*/ 72 h 315"/>
                  <a:gd name="T22" fmla="*/ 482 w 530"/>
                  <a:gd name="T23" fmla="*/ 72 h 315"/>
                  <a:gd name="T24" fmla="*/ 470 w 530"/>
                  <a:gd name="T25" fmla="*/ 113 h 315"/>
                  <a:gd name="T26" fmla="*/ 475 w 530"/>
                  <a:gd name="T27" fmla="*/ 148 h 315"/>
                  <a:gd name="T28" fmla="*/ 529 w 530"/>
                  <a:gd name="T29" fmla="*/ 171 h 315"/>
                  <a:gd name="T30" fmla="*/ 529 w 530"/>
                  <a:gd name="T31" fmla="*/ 219 h 315"/>
                  <a:gd name="T32" fmla="*/ 530 w 530"/>
                  <a:gd name="T33" fmla="*/ 247 h 315"/>
                  <a:gd name="T34" fmla="*/ 461 w 530"/>
                  <a:gd name="T35" fmla="*/ 269 h 315"/>
                  <a:gd name="T36" fmla="*/ 414 w 530"/>
                  <a:gd name="T37" fmla="*/ 267 h 315"/>
                  <a:gd name="T38" fmla="*/ 352 w 530"/>
                  <a:gd name="T39" fmla="*/ 284 h 315"/>
                  <a:gd name="T40" fmla="*/ 316 w 530"/>
                  <a:gd name="T41" fmla="*/ 268 h 315"/>
                  <a:gd name="T42" fmla="*/ 278 w 530"/>
                  <a:gd name="T43" fmla="*/ 273 h 315"/>
                  <a:gd name="T44" fmla="*/ 244 w 530"/>
                  <a:gd name="T45" fmla="*/ 315 h 315"/>
                  <a:gd name="T46" fmla="*/ 198 w 530"/>
                  <a:gd name="T47" fmla="*/ 315 h 315"/>
                  <a:gd name="T48" fmla="*/ 115 w 530"/>
                  <a:gd name="T49" fmla="*/ 267 h 315"/>
                  <a:gd name="T50" fmla="*/ 91 w 530"/>
                  <a:gd name="T51" fmla="*/ 281 h 315"/>
                  <a:gd name="T52" fmla="*/ 33 w 530"/>
                  <a:gd name="T53" fmla="*/ 269 h 315"/>
                  <a:gd name="T54" fmla="*/ 0 w 530"/>
                  <a:gd name="T55" fmla="*/ 216 h 315"/>
                  <a:gd name="T56" fmla="*/ 12 w 530"/>
                  <a:gd name="T57" fmla="*/ 187 h 315"/>
                  <a:gd name="T58" fmla="*/ 17 w 530"/>
                  <a:gd name="T59" fmla="*/ 148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0" h="315">
                    <a:moveTo>
                      <a:pt x="17" y="148"/>
                    </a:moveTo>
                    <a:lnTo>
                      <a:pt x="50" y="132"/>
                    </a:lnTo>
                    <a:lnTo>
                      <a:pt x="89" y="57"/>
                    </a:lnTo>
                    <a:lnTo>
                      <a:pt x="172" y="8"/>
                    </a:lnTo>
                    <a:lnTo>
                      <a:pt x="227" y="0"/>
                    </a:lnTo>
                    <a:lnTo>
                      <a:pt x="244" y="28"/>
                    </a:lnTo>
                    <a:lnTo>
                      <a:pt x="326" y="37"/>
                    </a:lnTo>
                    <a:lnTo>
                      <a:pt x="358" y="52"/>
                    </a:lnTo>
                    <a:lnTo>
                      <a:pt x="404" y="34"/>
                    </a:lnTo>
                    <a:lnTo>
                      <a:pt x="446" y="35"/>
                    </a:lnTo>
                    <a:lnTo>
                      <a:pt x="474" y="72"/>
                    </a:lnTo>
                    <a:lnTo>
                      <a:pt x="482" y="72"/>
                    </a:lnTo>
                    <a:lnTo>
                      <a:pt x="470" y="113"/>
                    </a:lnTo>
                    <a:lnTo>
                      <a:pt x="475" y="148"/>
                    </a:lnTo>
                    <a:lnTo>
                      <a:pt x="529" y="171"/>
                    </a:lnTo>
                    <a:lnTo>
                      <a:pt x="529" y="219"/>
                    </a:lnTo>
                    <a:lnTo>
                      <a:pt x="530" y="247"/>
                    </a:lnTo>
                    <a:lnTo>
                      <a:pt x="461" y="269"/>
                    </a:lnTo>
                    <a:lnTo>
                      <a:pt x="414" y="267"/>
                    </a:lnTo>
                    <a:lnTo>
                      <a:pt x="352" y="284"/>
                    </a:lnTo>
                    <a:lnTo>
                      <a:pt x="316" y="268"/>
                    </a:lnTo>
                    <a:lnTo>
                      <a:pt x="278" y="273"/>
                    </a:lnTo>
                    <a:lnTo>
                      <a:pt x="244" y="315"/>
                    </a:lnTo>
                    <a:lnTo>
                      <a:pt x="198" y="315"/>
                    </a:lnTo>
                    <a:lnTo>
                      <a:pt x="115" y="267"/>
                    </a:lnTo>
                    <a:lnTo>
                      <a:pt x="91" y="281"/>
                    </a:lnTo>
                    <a:lnTo>
                      <a:pt x="33" y="269"/>
                    </a:lnTo>
                    <a:lnTo>
                      <a:pt x="0" y="216"/>
                    </a:lnTo>
                    <a:lnTo>
                      <a:pt x="12" y="187"/>
                    </a:lnTo>
                    <a:lnTo>
                      <a:pt x="17" y="14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i$ḷîḑé">
                <a:extLst>
                  <a:ext uri="{FF2B5EF4-FFF2-40B4-BE49-F238E27FC236}">
                    <a16:creationId xmlns:a16="http://schemas.microsoft.com/office/drawing/2014/main" xmlns="" id="{6E5B7A13-13C3-411C-84A2-4C65DAABB9A0}"/>
                  </a:ext>
                </a:extLst>
              </p:cNvPr>
              <p:cNvSpPr/>
              <p:nvPr/>
            </p:nvSpPr>
            <p:spPr bwMode="auto">
              <a:xfrm>
                <a:off x="2405286" y="3577564"/>
                <a:ext cx="231207" cy="122099"/>
              </a:xfrm>
              <a:custGeom>
                <a:avLst/>
                <a:gdLst>
                  <a:gd name="T0" fmla="*/ 70 w 1423"/>
                  <a:gd name="T1" fmla="*/ 0 h 750"/>
                  <a:gd name="T2" fmla="*/ 133 w 1423"/>
                  <a:gd name="T3" fmla="*/ 44 h 750"/>
                  <a:gd name="T4" fmla="*/ 185 w 1423"/>
                  <a:gd name="T5" fmla="*/ 51 h 750"/>
                  <a:gd name="T6" fmla="*/ 249 w 1423"/>
                  <a:gd name="T7" fmla="*/ 17 h 750"/>
                  <a:gd name="T8" fmla="*/ 329 w 1423"/>
                  <a:gd name="T9" fmla="*/ 57 h 750"/>
                  <a:gd name="T10" fmla="*/ 395 w 1423"/>
                  <a:gd name="T11" fmla="*/ 79 h 750"/>
                  <a:gd name="T12" fmla="*/ 485 w 1423"/>
                  <a:gd name="T13" fmla="*/ 132 h 750"/>
                  <a:gd name="T14" fmla="*/ 535 w 1423"/>
                  <a:gd name="T15" fmla="*/ 174 h 750"/>
                  <a:gd name="T16" fmla="*/ 582 w 1423"/>
                  <a:gd name="T17" fmla="*/ 247 h 750"/>
                  <a:gd name="T18" fmla="*/ 602 w 1423"/>
                  <a:gd name="T19" fmla="*/ 188 h 750"/>
                  <a:gd name="T20" fmla="*/ 634 w 1423"/>
                  <a:gd name="T21" fmla="*/ 185 h 750"/>
                  <a:gd name="T22" fmla="*/ 706 w 1423"/>
                  <a:gd name="T23" fmla="*/ 206 h 750"/>
                  <a:gd name="T24" fmla="*/ 752 w 1423"/>
                  <a:gd name="T25" fmla="*/ 291 h 750"/>
                  <a:gd name="T26" fmla="*/ 850 w 1423"/>
                  <a:gd name="T27" fmla="*/ 282 h 750"/>
                  <a:gd name="T28" fmla="*/ 860 w 1423"/>
                  <a:gd name="T29" fmla="*/ 391 h 750"/>
                  <a:gd name="T30" fmla="*/ 936 w 1423"/>
                  <a:gd name="T31" fmla="*/ 409 h 750"/>
                  <a:gd name="T32" fmla="*/ 995 w 1423"/>
                  <a:gd name="T33" fmla="*/ 379 h 750"/>
                  <a:gd name="T34" fmla="*/ 1089 w 1423"/>
                  <a:gd name="T35" fmla="*/ 352 h 750"/>
                  <a:gd name="T36" fmla="*/ 1141 w 1423"/>
                  <a:gd name="T37" fmla="*/ 414 h 750"/>
                  <a:gd name="T38" fmla="*/ 1226 w 1423"/>
                  <a:gd name="T39" fmla="*/ 481 h 750"/>
                  <a:gd name="T40" fmla="*/ 1299 w 1423"/>
                  <a:gd name="T41" fmla="*/ 470 h 750"/>
                  <a:gd name="T42" fmla="*/ 1363 w 1423"/>
                  <a:gd name="T43" fmla="*/ 462 h 750"/>
                  <a:gd name="T44" fmla="*/ 1406 w 1423"/>
                  <a:gd name="T45" fmla="*/ 501 h 750"/>
                  <a:gd name="T46" fmla="*/ 1423 w 1423"/>
                  <a:gd name="T47" fmla="*/ 649 h 750"/>
                  <a:gd name="T48" fmla="*/ 1304 w 1423"/>
                  <a:gd name="T49" fmla="*/ 750 h 750"/>
                  <a:gd name="T50" fmla="*/ 1203 w 1423"/>
                  <a:gd name="T51" fmla="*/ 736 h 750"/>
                  <a:gd name="T52" fmla="*/ 996 w 1423"/>
                  <a:gd name="T53" fmla="*/ 683 h 750"/>
                  <a:gd name="T54" fmla="*/ 873 w 1423"/>
                  <a:gd name="T55" fmla="*/ 676 h 750"/>
                  <a:gd name="T56" fmla="*/ 818 w 1423"/>
                  <a:gd name="T57" fmla="*/ 593 h 750"/>
                  <a:gd name="T58" fmla="*/ 647 w 1423"/>
                  <a:gd name="T59" fmla="*/ 597 h 750"/>
                  <a:gd name="T60" fmla="*/ 531 w 1423"/>
                  <a:gd name="T61" fmla="*/ 578 h 750"/>
                  <a:gd name="T62" fmla="*/ 428 w 1423"/>
                  <a:gd name="T63" fmla="*/ 541 h 750"/>
                  <a:gd name="T64" fmla="*/ 329 w 1423"/>
                  <a:gd name="T65" fmla="*/ 502 h 750"/>
                  <a:gd name="T66" fmla="*/ 198 w 1423"/>
                  <a:gd name="T67" fmla="*/ 387 h 750"/>
                  <a:gd name="T68" fmla="*/ 108 w 1423"/>
                  <a:gd name="T69" fmla="*/ 348 h 750"/>
                  <a:gd name="T70" fmla="*/ 47 w 1423"/>
                  <a:gd name="T71" fmla="*/ 323 h 750"/>
                  <a:gd name="T72" fmla="*/ 0 w 1423"/>
                  <a:gd name="T73" fmla="*/ 276 h 750"/>
                  <a:gd name="T74" fmla="*/ 40 w 1423"/>
                  <a:gd name="T75" fmla="*/ 160 h 750"/>
                  <a:gd name="T76" fmla="*/ 63 w 1423"/>
                  <a:gd name="T77" fmla="*/ 1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23" h="750">
                    <a:moveTo>
                      <a:pt x="63" y="10"/>
                    </a:moveTo>
                    <a:lnTo>
                      <a:pt x="70" y="0"/>
                    </a:lnTo>
                    <a:lnTo>
                      <a:pt x="120" y="26"/>
                    </a:lnTo>
                    <a:lnTo>
                      <a:pt x="133" y="44"/>
                    </a:lnTo>
                    <a:lnTo>
                      <a:pt x="167" y="43"/>
                    </a:lnTo>
                    <a:lnTo>
                      <a:pt x="185" y="51"/>
                    </a:lnTo>
                    <a:lnTo>
                      <a:pt x="207" y="20"/>
                    </a:lnTo>
                    <a:lnTo>
                      <a:pt x="249" y="17"/>
                    </a:lnTo>
                    <a:lnTo>
                      <a:pt x="311" y="40"/>
                    </a:lnTo>
                    <a:lnTo>
                      <a:pt x="329" y="57"/>
                    </a:lnTo>
                    <a:lnTo>
                      <a:pt x="369" y="60"/>
                    </a:lnTo>
                    <a:lnTo>
                      <a:pt x="395" y="79"/>
                    </a:lnTo>
                    <a:lnTo>
                      <a:pt x="446" y="131"/>
                    </a:lnTo>
                    <a:lnTo>
                      <a:pt x="485" y="132"/>
                    </a:lnTo>
                    <a:lnTo>
                      <a:pt x="522" y="151"/>
                    </a:lnTo>
                    <a:lnTo>
                      <a:pt x="535" y="174"/>
                    </a:lnTo>
                    <a:lnTo>
                      <a:pt x="566" y="210"/>
                    </a:lnTo>
                    <a:lnTo>
                      <a:pt x="582" y="247"/>
                    </a:lnTo>
                    <a:lnTo>
                      <a:pt x="598" y="239"/>
                    </a:lnTo>
                    <a:lnTo>
                      <a:pt x="602" y="188"/>
                    </a:lnTo>
                    <a:lnTo>
                      <a:pt x="622" y="169"/>
                    </a:lnTo>
                    <a:lnTo>
                      <a:pt x="634" y="185"/>
                    </a:lnTo>
                    <a:lnTo>
                      <a:pt x="670" y="185"/>
                    </a:lnTo>
                    <a:lnTo>
                      <a:pt x="706" y="206"/>
                    </a:lnTo>
                    <a:lnTo>
                      <a:pt x="711" y="254"/>
                    </a:lnTo>
                    <a:lnTo>
                      <a:pt x="752" y="291"/>
                    </a:lnTo>
                    <a:lnTo>
                      <a:pt x="807" y="276"/>
                    </a:lnTo>
                    <a:lnTo>
                      <a:pt x="850" y="282"/>
                    </a:lnTo>
                    <a:lnTo>
                      <a:pt x="841" y="352"/>
                    </a:lnTo>
                    <a:lnTo>
                      <a:pt x="860" y="391"/>
                    </a:lnTo>
                    <a:lnTo>
                      <a:pt x="888" y="385"/>
                    </a:lnTo>
                    <a:lnTo>
                      <a:pt x="936" y="409"/>
                    </a:lnTo>
                    <a:lnTo>
                      <a:pt x="958" y="390"/>
                    </a:lnTo>
                    <a:lnTo>
                      <a:pt x="995" y="379"/>
                    </a:lnTo>
                    <a:lnTo>
                      <a:pt x="1026" y="345"/>
                    </a:lnTo>
                    <a:lnTo>
                      <a:pt x="1089" y="352"/>
                    </a:lnTo>
                    <a:lnTo>
                      <a:pt x="1132" y="373"/>
                    </a:lnTo>
                    <a:lnTo>
                      <a:pt x="1141" y="414"/>
                    </a:lnTo>
                    <a:lnTo>
                      <a:pt x="1192" y="434"/>
                    </a:lnTo>
                    <a:lnTo>
                      <a:pt x="1226" y="481"/>
                    </a:lnTo>
                    <a:lnTo>
                      <a:pt x="1256" y="488"/>
                    </a:lnTo>
                    <a:lnTo>
                      <a:pt x="1299" y="470"/>
                    </a:lnTo>
                    <a:lnTo>
                      <a:pt x="1316" y="477"/>
                    </a:lnTo>
                    <a:lnTo>
                      <a:pt x="1363" y="462"/>
                    </a:lnTo>
                    <a:lnTo>
                      <a:pt x="1395" y="464"/>
                    </a:lnTo>
                    <a:lnTo>
                      <a:pt x="1406" y="501"/>
                    </a:lnTo>
                    <a:lnTo>
                      <a:pt x="1390" y="583"/>
                    </a:lnTo>
                    <a:lnTo>
                      <a:pt x="1423" y="649"/>
                    </a:lnTo>
                    <a:lnTo>
                      <a:pt x="1411" y="729"/>
                    </a:lnTo>
                    <a:lnTo>
                      <a:pt x="1304" y="750"/>
                    </a:lnTo>
                    <a:lnTo>
                      <a:pt x="1240" y="716"/>
                    </a:lnTo>
                    <a:lnTo>
                      <a:pt x="1203" y="736"/>
                    </a:lnTo>
                    <a:lnTo>
                      <a:pt x="1055" y="681"/>
                    </a:lnTo>
                    <a:lnTo>
                      <a:pt x="996" y="683"/>
                    </a:lnTo>
                    <a:lnTo>
                      <a:pt x="964" y="701"/>
                    </a:lnTo>
                    <a:lnTo>
                      <a:pt x="873" y="676"/>
                    </a:lnTo>
                    <a:lnTo>
                      <a:pt x="827" y="637"/>
                    </a:lnTo>
                    <a:lnTo>
                      <a:pt x="818" y="593"/>
                    </a:lnTo>
                    <a:lnTo>
                      <a:pt x="736" y="572"/>
                    </a:lnTo>
                    <a:lnTo>
                      <a:pt x="647" y="597"/>
                    </a:lnTo>
                    <a:lnTo>
                      <a:pt x="618" y="570"/>
                    </a:lnTo>
                    <a:lnTo>
                      <a:pt x="531" y="578"/>
                    </a:lnTo>
                    <a:lnTo>
                      <a:pt x="475" y="541"/>
                    </a:lnTo>
                    <a:lnTo>
                      <a:pt x="428" y="541"/>
                    </a:lnTo>
                    <a:lnTo>
                      <a:pt x="395" y="518"/>
                    </a:lnTo>
                    <a:lnTo>
                      <a:pt x="329" y="502"/>
                    </a:lnTo>
                    <a:lnTo>
                      <a:pt x="277" y="439"/>
                    </a:lnTo>
                    <a:lnTo>
                      <a:pt x="198" y="387"/>
                    </a:lnTo>
                    <a:lnTo>
                      <a:pt x="138" y="370"/>
                    </a:lnTo>
                    <a:lnTo>
                      <a:pt x="108" y="348"/>
                    </a:lnTo>
                    <a:lnTo>
                      <a:pt x="77" y="347"/>
                    </a:lnTo>
                    <a:lnTo>
                      <a:pt x="47" y="323"/>
                    </a:lnTo>
                    <a:lnTo>
                      <a:pt x="10" y="320"/>
                    </a:lnTo>
                    <a:lnTo>
                      <a:pt x="0" y="276"/>
                    </a:lnTo>
                    <a:lnTo>
                      <a:pt x="40" y="217"/>
                    </a:lnTo>
                    <a:lnTo>
                      <a:pt x="40" y="160"/>
                    </a:lnTo>
                    <a:lnTo>
                      <a:pt x="67" y="69"/>
                    </a:lnTo>
                    <a:lnTo>
                      <a:pt x="63" y="1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iSḷîḋè">
                <a:extLst>
                  <a:ext uri="{FF2B5EF4-FFF2-40B4-BE49-F238E27FC236}">
                    <a16:creationId xmlns:a16="http://schemas.microsoft.com/office/drawing/2014/main" xmlns="" id="{0BD87438-F862-475D-8F69-DCCFA1E7CC6D}"/>
                  </a:ext>
                </a:extLst>
              </p:cNvPr>
              <p:cNvSpPr/>
              <p:nvPr/>
            </p:nvSpPr>
            <p:spPr bwMode="auto">
              <a:xfrm>
                <a:off x="1875327" y="3371036"/>
                <a:ext cx="388376" cy="424747"/>
              </a:xfrm>
              <a:custGeom>
                <a:avLst/>
                <a:gdLst>
                  <a:gd name="T0" fmla="*/ 1438 w 2388"/>
                  <a:gd name="T1" fmla="*/ 2528 h 2619"/>
                  <a:gd name="T2" fmla="*/ 1625 w 2388"/>
                  <a:gd name="T3" fmla="*/ 2483 h 2619"/>
                  <a:gd name="T4" fmla="*/ 1732 w 2388"/>
                  <a:gd name="T5" fmla="*/ 2455 h 2619"/>
                  <a:gd name="T6" fmla="*/ 1805 w 2388"/>
                  <a:gd name="T7" fmla="*/ 2424 h 2619"/>
                  <a:gd name="T8" fmla="*/ 1746 w 2388"/>
                  <a:gd name="T9" fmla="*/ 2224 h 2619"/>
                  <a:gd name="T10" fmla="*/ 1627 w 2388"/>
                  <a:gd name="T11" fmla="*/ 2107 h 2619"/>
                  <a:gd name="T12" fmla="*/ 1554 w 2388"/>
                  <a:gd name="T13" fmla="*/ 2021 h 2619"/>
                  <a:gd name="T14" fmla="*/ 1512 w 2388"/>
                  <a:gd name="T15" fmla="*/ 1897 h 2619"/>
                  <a:gd name="T16" fmla="*/ 1623 w 2388"/>
                  <a:gd name="T17" fmla="*/ 1776 h 2619"/>
                  <a:gd name="T18" fmla="*/ 1715 w 2388"/>
                  <a:gd name="T19" fmla="*/ 1814 h 2619"/>
                  <a:gd name="T20" fmla="*/ 1956 w 2388"/>
                  <a:gd name="T21" fmla="*/ 1615 h 2619"/>
                  <a:gd name="T22" fmla="*/ 2101 w 2388"/>
                  <a:gd name="T23" fmla="*/ 1413 h 2619"/>
                  <a:gd name="T24" fmla="*/ 2151 w 2388"/>
                  <a:gd name="T25" fmla="*/ 1294 h 2619"/>
                  <a:gd name="T26" fmla="*/ 2241 w 2388"/>
                  <a:gd name="T27" fmla="*/ 1093 h 2619"/>
                  <a:gd name="T28" fmla="*/ 2300 w 2388"/>
                  <a:gd name="T29" fmla="*/ 953 h 2619"/>
                  <a:gd name="T30" fmla="*/ 2384 w 2388"/>
                  <a:gd name="T31" fmla="*/ 861 h 2619"/>
                  <a:gd name="T32" fmla="*/ 2226 w 2388"/>
                  <a:gd name="T33" fmla="*/ 811 h 2619"/>
                  <a:gd name="T34" fmla="*/ 2031 w 2388"/>
                  <a:gd name="T35" fmla="*/ 664 h 2619"/>
                  <a:gd name="T36" fmla="*/ 2001 w 2388"/>
                  <a:gd name="T37" fmla="*/ 432 h 2619"/>
                  <a:gd name="T38" fmla="*/ 2003 w 2388"/>
                  <a:gd name="T39" fmla="*/ 311 h 2619"/>
                  <a:gd name="T40" fmla="*/ 1867 w 2388"/>
                  <a:gd name="T41" fmla="*/ 166 h 2619"/>
                  <a:gd name="T42" fmla="*/ 1775 w 2388"/>
                  <a:gd name="T43" fmla="*/ 97 h 2619"/>
                  <a:gd name="T44" fmla="*/ 1758 w 2388"/>
                  <a:gd name="T45" fmla="*/ 0 h 2619"/>
                  <a:gd name="T46" fmla="*/ 1585 w 2388"/>
                  <a:gd name="T47" fmla="*/ 109 h 2619"/>
                  <a:gd name="T48" fmla="*/ 1550 w 2388"/>
                  <a:gd name="T49" fmla="*/ 430 h 2619"/>
                  <a:gd name="T50" fmla="*/ 1484 w 2388"/>
                  <a:gd name="T51" fmla="*/ 583 h 2619"/>
                  <a:gd name="T52" fmla="*/ 1435 w 2388"/>
                  <a:gd name="T53" fmla="*/ 650 h 2619"/>
                  <a:gd name="T54" fmla="*/ 1369 w 2388"/>
                  <a:gd name="T55" fmla="*/ 752 h 2619"/>
                  <a:gd name="T56" fmla="*/ 1337 w 2388"/>
                  <a:gd name="T57" fmla="*/ 900 h 2619"/>
                  <a:gd name="T58" fmla="*/ 1269 w 2388"/>
                  <a:gd name="T59" fmla="*/ 1003 h 2619"/>
                  <a:gd name="T60" fmla="*/ 1184 w 2388"/>
                  <a:gd name="T61" fmla="*/ 1011 h 2619"/>
                  <a:gd name="T62" fmla="*/ 1097 w 2388"/>
                  <a:gd name="T63" fmla="*/ 1095 h 2619"/>
                  <a:gd name="T64" fmla="*/ 953 w 2388"/>
                  <a:gd name="T65" fmla="*/ 1142 h 2619"/>
                  <a:gd name="T66" fmla="*/ 879 w 2388"/>
                  <a:gd name="T67" fmla="*/ 1235 h 2619"/>
                  <a:gd name="T68" fmla="*/ 905 w 2388"/>
                  <a:gd name="T69" fmla="*/ 1406 h 2619"/>
                  <a:gd name="T70" fmla="*/ 716 w 2388"/>
                  <a:gd name="T71" fmla="*/ 1473 h 2619"/>
                  <a:gd name="T72" fmla="*/ 490 w 2388"/>
                  <a:gd name="T73" fmla="*/ 1509 h 2619"/>
                  <a:gd name="T74" fmla="*/ 0 w 2388"/>
                  <a:gd name="T75" fmla="*/ 1463 h 2619"/>
                  <a:gd name="T76" fmla="*/ 196 w 2388"/>
                  <a:gd name="T77" fmla="*/ 1691 h 2619"/>
                  <a:gd name="T78" fmla="*/ 305 w 2388"/>
                  <a:gd name="T79" fmla="*/ 1745 h 2619"/>
                  <a:gd name="T80" fmla="*/ 367 w 2388"/>
                  <a:gd name="T81" fmla="*/ 1894 h 2619"/>
                  <a:gd name="T82" fmla="*/ 467 w 2388"/>
                  <a:gd name="T83" fmla="*/ 2018 h 2619"/>
                  <a:gd name="T84" fmla="*/ 299 w 2388"/>
                  <a:gd name="T85" fmla="*/ 2067 h 2619"/>
                  <a:gd name="T86" fmla="*/ 212 w 2388"/>
                  <a:gd name="T87" fmla="*/ 2188 h 2619"/>
                  <a:gd name="T88" fmla="*/ 241 w 2388"/>
                  <a:gd name="T89" fmla="*/ 2317 h 2619"/>
                  <a:gd name="T90" fmla="*/ 344 w 2388"/>
                  <a:gd name="T91" fmla="*/ 2316 h 2619"/>
                  <a:gd name="T92" fmla="*/ 422 w 2388"/>
                  <a:gd name="T93" fmla="*/ 2308 h 2619"/>
                  <a:gd name="T94" fmla="*/ 508 w 2388"/>
                  <a:gd name="T95" fmla="*/ 2308 h 2619"/>
                  <a:gd name="T96" fmla="*/ 583 w 2388"/>
                  <a:gd name="T97" fmla="*/ 2295 h 2619"/>
                  <a:gd name="T98" fmla="*/ 642 w 2388"/>
                  <a:gd name="T99" fmla="*/ 2303 h 2619"/>
                  <a:gd name="T100" fmla="*/ 777 w 2388"/>
                  <a:gd name="T101" fmla="*/ 2282 h 2619"/>
                  <a:gd name="T102" fmla="*/ 863 w 2388"/>
                  <a:gd name="T103" fmla="*/ 2261 h 2619"/>
                  <a:gd name="T104" fmla="*/ 1016 w 2388"/>
                  <a:gd name="T105" fmla="*/ 2261 h 2619"/>
                  <a:gd name="T106" fmla="*/ 1067 w 2388"/>
                  <a:gd name="T107" fmla="*/ 2361 h 2619"/>
                  <a:gd name="T108" fmla="*/ 1138 w 2388"/>
                  <a:gd name="T109" fmla="*/ 2355 h 2619"/>
                  <a:gd name="T110" fmla="*/ 1192 w 2388"/>
                  <a:gd name="T111" fmla="*/ 2500 h 2619"/>
                  <a:gd name="T112" fmla="*/ 1202 w 2388"/>
                  <a:gd name="T113" fmla="*/ 2536 h 2619"/>
                  <a:gd name="T114" fmla="*/ 1354 w 2388"/>
                  <a:gd name="T115" fmla="*/ 2599 h 2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8" h="2619">
                    <a:moveTo>
                      <a:pt x="1378" y="2602"/>
                    </a:moveTo>
                    <a:lnTo>
                      <a:pt x="1380" y="2558"/>
                    </a:lnTo>
                    <a:lnTo>
                      <a:pt x="1416" y="2534"/>
                    </a:lnTo>
                    <a:lnTo>
                      <a:pt x="1438" y="2528"/>
                    </a:lnTo>
                    <a:lnTo>
                      <a:pt x="1454" y="2485"/>
                    </a:lnTo>
                    <a:lnTo>
                      <a:pt x="1479" y="2491"/>
                    </a:lnTo>
                    <a:lnTo>
                      <a:pt x="1508" y="2475"/>
                    </a:lnTo>
                    <a:lnTo>
                      <a:pt x="1625" y="2483"/>
                    </a:lnTo>
                    <a:lnTo>
                      <a:pt x="1693" y="2458"/>
                    </a:lnTo>
                    <a:lnTo>
                      <a:pt x="1706" y="2443"/>
                    </a:lnTo>
                    <a:lnTo>
                      <a:pt x="1745" y="2430"/>
                    </a:lnTo>
                    <a:lnTo>
                      <a:pt x="1732" y="2455"/>
                    </a:lnTo>
                    <a:lnTo>
                      <a:pt x="1747" y="2474"/>
                    </a:lnTo>
                    <a:lnTo>
                      <a:pt x="1787" y="2451"/>
                    </a:lnTo>
                    <a:lnTo>
                      <a:pt x="1818" y="2441"/>
                    </a:lnTo>
                    <a:lnTo>
                      <a:pt x="1805" y="2424"/>
                    </a:lnTo>
                    <a:lnTo>
                      <a:pt x="1810" y="2399"/>
                    </a:lnTo>
                    <a:lnTo>
                      <a:pt x="1771" y="2291"/>
                    </a:lnTo>
                    <a:lnTo>
                      <a:pt x="1738" y="2246"/>
                    </a:lnTo>
                    <a:lnTo>
                      <a:pt x="1746" y="2224"/>
                    </a:lnTo>
                    <a:lnTo>
                      <a:pt x="1724" y="2203"/>
                    </a:lnTo>
                    <a:lnTo>
                      <a:pt x="1690" y="2206"/>
                    </a:lnTo>
                    <a:lnTo>
                      <a:pt x="1634" y="2170"/>
                    </a:lnTo>
                    <a:lnTo>
                      <a:pt x="1627" y="2107"/>
                    </a:lnTo>
                    <a:lnTo>
                      <a:pt x="1629" y="2065"/>
                    </a:lnTo>
                    <a:lnTo>
                      <a:pt x="1605" y="2012"/>
                    </a:lnTo>
                    <a:lnTo>
                      <a:pt x="1573" y="2011"/>
                    </a:lnTo>
                    <a:lnTo>
                      <a:pt x="1554" y="2021"/>
                    </a:lnTo>
                    <a:lnTo>
                      <a:pt x="1514" y="2008"/>
                    </a:lnTo>
                    <a:lnTo>
                      <a:pt x="1485" y="2009"/>
                    </a:lnTo>
                    <a:lnTo>
                      <a:pt x="1485" y="1966"/>
                    </a:lnTo>
                    <a:lnTo>
                      <a:pt x="1512" y="1897"/>
                    </a:lnTo>
                    <a:lnTo>
                      <a:pt x="1539" y="1887"/>
                    </a:lnTo>
                    <a:lnTo>
                      <a:pt x="1584" y="1823"/>
                    </a:lnTo>
                    <a:lnTo>
                      <a:pt x="1591" y="1793"/>
                    </a:lnTo>
                    <a:lnTo>
                      <a:pt x="1623" y="1776"/>
                    </a:lnTo>
                    <a:lnTo>
                      <a:pt x="1646" y="1761"/>
                    </a:lnTo>
                    <a:lnTo>
                      <a:pt x="1683" y="1776"/>
                    </a:lnTo>
                    <a:lnTo>
                      <a:pt x="1690" y="1810"/>
                    </a:lnTo>
                    <a:lnTo>
                      <a:pt x="1715" y="1814"/>
                    </a:lnTo>
                    <a:lnTo>
                      <a:pt x="1779" y="1782"/>
                    </a:lnTo>
                    <a:lnTo>
                      <a:pt x="1869" y="1776"/>
                    </a:lnTo>
                    <a:lnTo>
                      <a:pt x="1923" y="1716"/>
                    </a:lnTo>
                    <a:lnTo>
                      <a:pt x="1956" y="1615"/>
                    </a:lnTo>
                    <a:lnTo>
                      <a:pt x="2035" y="1560"/>
                    </a:lnTo>
                    <a:lnTo>
                      <a:pt x="2055" y="1523"/>
                    </a:lnTo>
                    <a:lnTo>
                      <a:pt x="2063" y="1467"/>
                    </a:lnTo>
                    <a:lnTo>
                      <a:pt x="2101" y="1413"/>
                    </a:lnTo>
                    <a:lnTo>
                      <a:pt x="2156" y="1386"/>
                    </a:lnTo>
                    <a:lnTo>
                      <a:pt x="2175" y="1344"/>
                    </a:lnTo>
                    <a:lnTo>
                      <a:pt x="2173" y="1312"/>
                    </a:lnTo>
                    <a:lnTo>
                      <a:pt x="2151" y="1294"/>
                    </a:lnTo>
                    <a:lnTo>
                      <a:pt x="2201" y="1240"/>
                    </a:lnTo>
                    <a:lnTo>
                      <a:pt x="2227" y="1219"/>
                    </a:lnTo>
                    <a:lnTo>
                      <a:pt x="2233" y="1178"/>
                    </a:lnTo>
                    <a:lnTo>
                      <a:pt x="2241" y="1093"/>
                    </a:lnTo>
                    <a:lnTo>
                      <a:pt x="2224" y="1030"/>
                    </a:lnTo>
                    <a:lnTo>
                      <a:pt x="2214" y="1016"/>
                    </a:lnTo>
                    <a:lnTo>
                      <a:pt x="2268" y="964"/>
                    </a:lnTo>
                    <a:lnTo>
                      <a:pt x="2300" y="953"/>
                    </a:lnTo>
                    <a:lnTo>
                      <a:pt x="2332" y="931"/>
                    </a:lnTo>
                    <a:lnTo>
                      <a:pt x="2354" y="936"/>
                    </a:lnTo>
                    <a:lnTo>
                      <a:pt x="2388" y="898"/>
                    </a:lnTo>
                    <a:lnTo>
                      <a:pt x="2384" y="861"/>
                    </a:lnTo>
                    <a:lnTo>
                      <a:pt x="2340" y="850"/>
                    </a:lnTo>
                    <a:lnTo>
                      <a:pt x="2298" y="866"/>
                    </a:lnTo>
                    <a:lnTo>
                      <a:pt x="2247" y="854"/>
                    </a:lnTo>
                    <a:lnTo>
                      <a:pt x="2226" y="811"/>
                    </a:lnTo>
                    <a:lnTo>
                      <a:pt x="2166" y="787"/>
                    </a:lnTo>
                    <a:lnTo>
                      <a:pt x="2102" y="771"/>
                    </a:lnTo>
                    <a:lnTo>
                      <a:pt x="2040" y="715"/>
                    </a:lnTo>
                    <a:lnTo>
                      <a:pt x="2031" y="664"/>
                    </a:lnTo>
                    <a:lnTo>
                      <a:pt x="2004" y="548"/>
                    </a:lnTo>
                    <a:lnTo>
                      <a:pt x="1974" y="498"/>
                    </a:lnTo>
                    <a:lnTo>
                      <a:pt x="1973" y="444"/>
                    </a:lnTo>
                    <a:lnTo>
                      <a:pt x="2001" y="432"/>
                    </a:lnTo>
                    <a:lnTo>
                      <a:pt x="2005" y="397"/>
                    </a:lnTo>
                    <a:lnTo>
                      <a:pt x="2054" y="366"/>
                    </a:lnTo>
                    <a:lnTo>
                      <a:pt x="2053" y="324"/>
                    </a:lnTo>
                    <a:lnTo>
                      <a:pt x="2003" y="311"/>
                    </a:lnTo>
                    <a:lnTo>
                      <a:pt x="1993" y="276"/>
                    </a:lnTo>
                    <a:lnTo>
                      <a:pt x="1948" y="249"/>
                    </a:lnTo>
                    <a:lnTo>
                      <a:pt x="1901" y="209"/>
                    </a:lnTo>
                    <a:lnTo>
                      <a:pt x="1867" y="166"/>
                    </a:lnTo>
                    <a:lnTo>
                      <a:pt x="1832" y="178"/>
                    </a:lnTo>
                    <a:lnTo>
                      <a:pt x="1807" y="188"/>
                    </a:lnTo>
                    <a:lnTo>
                      <a:pt x="1782" y="165"/>
                    </a:lnTo>
                    <a:lnTo>
                      <a:pt x="1775" y="97"/>
                    </a:lnTo>
                    <a:lnTo>
                      <a:pt x="1857" y="41"/>
                    </a:lnTo>
                    <a:lnTo>
                      <a:pt x="1846" y="12"/>
                    </a:lnTo>
                    <a:lnTo>
                      <a:pt x="1798" y="22"/>
                    </a:lnTo>
                    <a:lnTo>
                      <a:pt x="1758" y="0"/>
                    </a:lnTo>
                    <a:lnTo>
                      <a:pt x="1701" y="30"/>
                    </a:lnTo>
                    <a:lnTo>
                      <a:pt x="1659" y="67"/>
                    </a:lnTo>
                    <a:lnTo>
                      <a:pt x="1612" y="67"/>
                    </a:lnTo>
                    <a:lnTo>
                      <a:pt x="1585" y="109"/>
                    </a:lnTo>
                    <a:lnTo>
                      <a:pt x="1553" y="141"/>
                    </a:lnTo>
                    <a:lnTo>
                      <a:pt x="1627" y="250"/>
                    </a:lnTo>
                    <a:lnTo>
                      <a:pt x="1632" y="324"/>
                    </a:lnTo>
                    <a:lnTo>
                      <a:pt x="1550" y="430"/>
                    </a:lnTo>
                    <a:lnTo>
                      <a:pt x="1592" y="469"/>
                    </a:lnTo>
                    <a:lnTo>
                      <a:pt x="1592" y="516"/>
                    </a:lnTo>
                    <a:lnTo>
                      <a:pt x="1548" y="583"/>
                    </a:lnTo>
                    <a:lnTo>
                      <a:pt x="1484" y="583"/>
                    </a:lnTo>
                    <a:lnTo>
                      <a:pt x="1422" y="558"/>
                    </a:lnTo>
                    <a:lnTo>
                      <a:pt x="1381" y="585"/>
                    </a:lnTo>
                    <a:lnTo>
                      <a:pt x="1399" y="629"/>
                    </a:lnTo>
                    <a:lnTo>
                      <a:pt x="1435" y="650"/>
                    </a:lnTo>
                    <a:lnTo>
                      <a:pt x="1456" y="696"/>
                    </a:lnTo>
                    <a:lnTo>
                      <a:pt x="1448" y="726"/>
                    </a:lnTo>
                    <a:lnTo>
                      <a:pt x="1407" y="748"/>
                    </a:lnTo>
                    <a:lnTo>
                      <a:pt x="1369" y="752"/>
                    </a:lnTo>
                    <a:lnTo>
                      <a:pt x="1356" y="776"/>
                    </a:lnTo>
                    <a:lnTo>
                      <a:pt x="1351" y="837"/>
                    </a:lnTo>
                    <a:lnTo>
                      <a:pt x="1339" y="876"/>
                    </a:lnTo>
                    <a:lnTo>
                      <a:pt x="1337" y="900"/>
                    </a:lnTo>
                    <a:lnTo>
                      <a:pt x="1325" y="915"/>
                    </a:lnTo>
                    <a:lnTo>
                      <a:pt x="1339" y="990"/>
                    </a:lnTo>
                    <a:lnTo>
                      <a:pt x="1302" y="1045"/>
                    </a:lnTo>
                    <a:lnTo>
                      <a:pt x="1269" y="1003"/>
                    </a:lnTo>
                    <a:lnTo>
                      <a:pt x="1249" y="1003"/>
                    </a:lnTo>
                    <a:lnTo>
                      <a:pt x="1246" y="1027"/>
                    </a:lnTo>
                    <a:lnTo>
                      <a:pt x="1204" y="1024"/>
                    </a:lnTo>
                    <a:lnTo>
                      <a:pt x="1184" y="1011"/>
                    </a:lnTo>
                    <a:lnTo>
                      <a:pt x="1144" y="1015"/>
                    </a:lnTo>
                    <a:lnTo>
                      <a:pt x="1133" y="1036"/>
                    </a:lnTo>
                    <a:lnTo>
                      <a:pt x="1068" y="1086"/>
                    </a:lnTo>
                    <a:lnTo>
                      <a:pt x="1097" y="1095"/>
                    </a:lnTo>
                    <a:lnTo>
                      <a:pt x="1077" y="1120"/>
                    </a:lnTo>
                    <a:lnTo>
                      <a:pt x="1015" y="1147"/>
                    </a:lnTo>
                    <a:lnTo>
                      <a:pt x="994" y="1134"/>
                    </a:lnTo>
                    <a:lnTo>
                      <a:pt x="953" y="1142"/>
                    </a:lnTo>
                    <a:lnTo>
                      <a:pt x="941" y="1169"/>
                    </a:lnTo>
                    <a:lnTo>
                      <a:pt x="934" y="1196"/>
                    </a:lnTo>
                    <a:lnTo>
                      <a:pt x="901" y="1207"/>
                    </a:lnTo>
                    <a:lnTo>
                      <a:pt x="879" y="1235"/>
                    </a:lnTo>
                    <a:lnTo>
                      <a:pt x="881" y="1282"/>
                    </a:lnTo>
                    <a:lnTo>
                      <a:pt x="894" y="1338"/>
                    </a:lnTo>
                    <a:lnTo>
                      <a:pt x="891" y="1373"/>
                    </a:lnTo>
                    <a:lnTo>
                      <a:pt x="905" y="1406"/>
                    </a:lnTo>
                    <a:lnTo>
                      <a:pt x="898" y="1438"/>
                    </a:lnTo>
                    <a:lnTo>
                      <a:pt x="830" y="1467"/>
                    </a:lnTo>
                    <a:lnTo>
                      <a:pt x="770" y="1466"/>
                    </a:lnTo>
                    <a:lnTo>
                      <a:pt x="716" y="1473"/>
                    </a:lnTo>
                    <a:lnTo>
                      <a:pt x="624" y="1478"/>
                    </a:lnTo>
                    <a:lnTo>
                      <a:pt x="565" y="1494"/>
                    </a:lnTo>
                    <a:lnTo>
                      <a:pt x="543" y="1511"/>
                    </a:lnTo>
                    <a:lnTo>
                      <a:pt x="490" y="1509"/>
                    </a:lnTo>
                    <a:lnTo>
                      <a:pt x="432" y="1525"/>
                    </a:lnTo>
                    <a:lnTo>
                      <a:pt x="234" y="1529"/>
                    </a:lnTo>
                    <a:lnTo>
                      <a:pt x="1" y="1463"/>
                    </a:lnTo>
                    <a:lnTo>
                      <a:pt x="0" y="1463"/>
                    </a:lnTo>
                    <a:lnTo>
                      <a:pt x="89" y="1582"/>
                    </a:lnTo>
                    <a:lnTo>
                      <a:pt x="108" y="1621"/>
                    </a:lnTo>
                    <a:lnTo>
                      <a:pt x="153" y="1669"/>
                    </a:lnTo>
                    <a:lnTo>
                      <a:pt x="196" y="1691"/>
                    </a:lnTo>
                    <a:lnTo>
                      <a:pt x="210" y="1709"/>
                    </a:lnTo>
                    <a:lnTo>
                      <a:pt x="268" y="1714"/>
                    </a:lnTo>
                    <a:lnTo>
                      <a:pt x="300" y="1726"/>
                    </a:lnTo>
                    <a:lnTo>
                      <a:pt x="305" y="1745"/>
                    </a:lnTo>
                    <a:lnTo>
                      <a:pt x="351" y="1750"/>
                    </a:lnTo>
                    <a:lnTo>
                      <a:pt x="352" y="1807"/>
                    </a:lnTo>
                    <a:lnTo>
                      <a:pt x="364" y="1847"/>
                    </a:lnTo>
                    <a:lnTo>
                      <a:pt x="367" y="1894"/>
                    </a:lnTo>
                    <a:lnTo>
                      <a:pt x="376" y="1924"/>
                    </a:lnTo>
                    <a:lnTo>
                      <a:pt x="418" y="1922"/>
                    </a:lnTo>
                    <a:lnTo>
                      <a:pt x="462" y="1952"/>
                    </a:lnTo>
                    <a:lnTo>
                      <a:pt x="467" y="2018"/>
                    </a:lnTo>
                    <a:lnTo>
                      <a:pt x="442" y="2042"/>
                    </a:lnTo>
                    <a:lnTo>
                      <a:pt x="398" y="2024"/>
                    </a:lnTo>
                    <a:lnTo>
                      <a:pt x="315" y="2049"/>
                    </a:lnTo>
                    <a:lnTo>
                      <a:pt x="299" y="2067"/>
                    </a:lnTo>
                    <a:lnTo>
                      <a:pt x="246" y="2089"/>
                    </a:lnTo>
                    <a:lnTo>
                      <a:pt x="229" y="2122"/>
                    </a:lnTo>
                    <a:lnTo>
                      <a:pt x="238" y="2152"/>
                    </a:lnTo>
                    <a:lnTo>
                      <a:pt x="212" y="2188"/>
                    </a:lnTo>
                    <a:lnTo>
                      <a:pt x="228" y="2230"/>
                    </a:lnTo>
                    <a:lnTo>
                      <a:pt x="220" y="2289"/>
                    </a:lnTo>
                    <a:lnTo>
                      <a:pt x="221" y="2317"/>
                    </a:lnTo>
                    <a:lnTo>
                      <a:pt x="241" y="2317"/>
                    </a:lnTo>
                    <a:lnTo>
                      <a:pt x="240" y="2342"/>
                    </a:lnTo>
                    <a:lnTo>
                      <a:pt x="255" y="2349"/>
                    </a:lnTo>
                    <a:lnTo>
                      <a:pt x="305" y="2319"/>
                    </a:lnTo>
                    <a:lnTo>
                      <a:pt x="344" y="2316"/>
                    </a:lnTo>
                    <a:lnTo>
                      <a:pt x="346" y="2332"/>
                    </a:lnTo>
                    <a:lnTo>
                      <a:pt x="360" y="2326"/>
                    </a:lnTo>
                    <a:lnTo>
                      <a:pt x="385" y="2306"/>
                    </a:lnTo>
                    <a:lnTo>
                      <a:pt x="422" y="2308"/>
                    </a:lnTo>
                    <a:lnTo>
                      <a:pt x="439" y="2314"/>
                    </a:lnTo>
                    <a:lnTo>
                      <a:pt x="468" y="2306"/>
                    </a:lnTo>
                    <a:lnTo>
                      <a:pt x="489" y="2308"/>
                    </a:lnTo>
                    <a:lnTo>
                      <a:pt x="508" y="2308"/>
                    </a:lnTo>
                    <a:lnTo>
                      <a:pt x="511" y="2290"/>
                    </a:lnTo>
                    <a:lnTo>
                      <a:pt x="526" y="2272"/>
                    </a:lnTo>
                    <a:lnTo>
                      <a:pt x="560" y="2295"/>
                    </a:lnTo>
                    <a:lnTo>
                      <a:pt x="583" y="2295"/>
                    </a:lnTo>
                    <a:lnTo>
                      <a:pt x="586" y="2280"/>
                    </a:lnTo>
                    <a:lnTo>
                      <a:pt x="605" y="2284"/>
                    </a:lnTo>
                    <a:lnTo>
                      <a:pt x="615" y="2303"/>
                    </a:lnTo>
                    <a:lnTo>
                      <a:pt x="642" y="2303"/>
                    </a:lnTo>
                    <a:lnTo>
                      <a:pt x="665" y="2320"/>
                    </a:lnTo>
                    <a:lnTo>
                      <a:pt x="693" y="2320"/>
                    </a:lnTo>
                    <a:lnTo>
                      <a:pt x="731" y="2282"/>
                    </a:lnTo>
                    <a:lnTo>
                      <a:pt x="777" y="2282"/>
                    </a:lnTo>
                    <a:lnTo>
                      <a:pt x="804" y="2290"/>
                    </a:lnTo>
                    <a:lnTo>
                      <a:pt x="830" y="2274"/>
                    </a:lnTo>
                    <a:lnTo>
                      <a:pt x="858" y="2274"/>
                    </a:lnTo>
                    <a:lnTo>
                      <a:pt x="863" y="2261"/>
                    </a:lnTo>
                    <a:lnTo>
                      <a:pt x="875" y="2271"/>
                    </a:lnTo>
                    <a:lnTo>
                      <a:pt x="924" y="2277"/>
                    </a:lnTo>
                    <a:lnTo>
                      <a:pt x="965" y="2262"/>
                    </a:lnTo>
                    <a:lnTo>
                      <a:pt x="1016" y="2261"/>
                    </a:lnTo>
                    <a:lnTo>
                      <a:pt x="1053" y="2289"/>
                    </a:lnTo>
                    <a:lnTo>
                      <a:pt x="1067" y="2327"/>
                    </a:lnTo>
                    <a:lnTo>
                      <a:pt x="1062" y="2355"/>
                    </a:lnTo>
                    <a:lnTo>
                      <a:pt x="1067" y="2361"/>
                    </a:lnTo>
                    <a:lnTo>
                      <a:pt x="1059" y="2364"/>
                    </a:lnTo>
                    <a:lnTo>
                      <a:pt x="1059" y="2377"/>
                    </a:lnTo>
                    <a:lnTo>
                      <a:pt x="1088" y="2378"/>
                    </a:lnTo>
                    <a:lnTo>
                      <a:pt x="1138" y="2355"/>
                    </a:lnTo>
                    <a:lnTo>
                      <a:pt x="1137" y="2390"/>
                    </a:lnTo>
                    <a:lnTo>
                      <a:pt x="1175" y="2433"/>
                    </a:lnTo>
                    <a:lnTo>
                      <a:pt x="1184" y="2494"/>
                    </a:lnTo>
                    <a:lnTo>
                      <a:pt x="1192" y="2500"/>
                    </a:lnTo>
                    <a:lnTo>
                      <a:pt x="1189" y="2524"/>
                    </a:lnTo>
                    <a:lnTo>
                      <a:pt x="1177" y="2532"/>
                    </a:lnTo>
                    <a:lnTo>
                      <a:pt x="1187" y="2536"/>
                    </a:lnTo>
                    <a:lnTo>
                      <a:pt x="1202" y="2536"/>
                    </a:lnTo>
                    <a:lnTo>
                      <a:pt x="1213" y="2572"/>
                    </a:lnTo>
                    <a:lnTo>
                      <a:pt x="1244" y="2570"/>
                    </a:lnTo>
                    <a:lnTo>
                      <a:pt x="1293" y="2569"/>
                    </a:lnTo>
                    <a:lnTo>
                      <a:pt x="1354" y="2599"/>
                    </a:lnTo>
                    <a:lnTo>
                      <a:pt x="1350" y="2619"/>
                    </a:lnTo>
                    <a:lnTo>
                      <a:pt x="1378" y="260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ïṣ1ïḍé">
                <a:extLst>
                  <a:ext uri="{FF2B5EF4-FFF2-40B4-BE49-F238E27FC236}">
                    <a16:creationId xmlns:a16="http://schemas.microsoft.com/office/drawing/2014/main" xmlns="" id="{791359F9-2D43-4D2B-91FA-929A6154A28A}"/>
                  </a:ext>
                </a:extLst>
              </p:cNvPr>
              <p:cNvSpPr/>
              <p:nvPr/>
            </p:nvSpPr>
            <p:spPr bwMode="auto">
              <a:xfrm>
                <a:off x="2163685" y="3348956"/>
                <a:ext cx="203931" cy="167560"/>
              </a:xfrm>
              <a:custGeom>
                <a:avLst/>
                <a:gdLst>
                  <a:gd name="T0" fmla="*/ 623 w 1252"/>
                  <a:gd name="T1" fmla="*/ 1018 h 1030"/>
                  <a:gd name="T2" fmla="*/ 724 w 1252"/>
                  <a:gd name="T3" fmla="*/ 889 h 1030"/>
                  <a:gd name="T4" fmla="*/ 789 w 1252"/>
                  <a:gd name="T5" fmla="*/ 846 h 1030"/>
                  <a:gd name="T6" fmla="*/ 919 w 1252"/>
                  <a:gd name="T7" fmla="*/ 908 h 1030"/>
                  <a:gd name="T8" fmla="*/ 1014 w 1252"/>
                  <a:gd name="T9" fmla="*/ 900 h 1030"/>
                  <a:gd name="T10" fmla="*/ 1075 w 1252"/>
                  <a:gd name="T11" fmla="*/ 944 h 1030"/>
                  <a:gd name="T12" fmla="*/ 1195 w 1252"/>
                  <a:gd name="T13" fmla="*/ 934 h 1030"/>
                  <a:gd name="T14" fmla="*/ 1229 w 1252"/>
                  <a:gd name="T15" fmla="*/ 968 h 1030"/>
                  <a:gd name="T16" fmla="*/ 1241 w 1252"/>
                  <a:gd name="T17" fmla="*/ 870 h 1030"/>
                  <a:gd name="T18" fmla="*/ 1177 w 1252"/>
                  <a:gd name="T19" fmla="*/ 784 h 1030"/>
                  <a:gd name="T20" fmla="*/ 1147 w 1252"/>
                  <a:gd name="T21" fmla="*/ 626 h 1030"/>
                  <a:gd name="T22" fmla="*/ 1064 w 1252"/>
                  <a:gd name="T23" fmla="*/ 555 h 1030"/>
                  <a:gd name="T24" fmla="*/ 990 w 1252"/>
                  <a:gd name="T25" fmla="*/ 419 h 1030"/>
                  <a:gd name="T26" fmla="*/ 869 w 1252"/>
                  <a:gd name="T27" fmla="*/ 367 h 1030"/>
                  <a:gd name="T28" fmla="*/ 828 w 1252"/>
                  <a:gd name="T29" fmla="*/ 319 h 1030"/>
                  <a:gd name="T30" fmla="*/ 692 w 1252"/>
                  <a:gd name="T31" fmla="*/ 311 h 1030"/>
                  <a:gd name="T32" fmla="*/ 645 w 1252"/>
                  <a:gd name="T33" fmla="*/ 267 h 1030"/>
                  <a:gd name="T34" fmla="*/ 598 w 1252"/>
                  <a:gd name="T35" fmla="*/ 191 h 1030"/>
                  <a:gd name="T36" fmla="*/ 502 w 1252"/>
                  <a:gd name="T37" fmla="*/ 25 h 1030"/>
                  <a:gd name="T38" fmla="*/ 455 w 1252"/>
                  <a:gd name="T39" fmla="*/ 0 h 1030"/>
                  <a:gd name="T40" fmla="*/ 420 w 1252"/>
                  <a:gd name="T41" fmla="*/ 30 h 1030"/>
                  <a:gd name="T42" fmla="*/ 374 w 1252"/>
                  <a:gd name="T43" fmla="*/ 41 h 1030"/>
                  <a:gd name="T44" fmla="*/ 318 w 1252"/>
                  <a:gd name="T45" fmla="*/ 18 h 1030"/>
                  <a:gd name="T46" fmla="*/ 304 w 1252"/>
                  <a:gd name="T47" fmla="*/ 28 h 1030"/>
                  <a:gd name="T48" fmla="*/ 193 w 1252"/>
                  <a:gd name="T49" fmla="*/ 120 h 1030"/>
                  <a:gd name="T50" fmla="*/ 82 w 1252"/>
                  <a:gd name="T51" fmla="*/ 173 h 1030"/>
                  <a:gd name="T52" fmla="*/ 7 w 1252"/>
                  <a:gd name="T53" fmla="*/ 297 h 1030"/>
                  <a:gd name="T54" fmla="*/ 57 w 1252"/>
                  <a:gd name="T55" fmla="*/ 310 h 1030"/>
                  <a:gd name="T56" fmla="*/ 126 w 1252"/>
                  <a:gd name="T57" fmla="*/ 341 h 1030"/>
                  <a:gd name="T58" fmla="*/ 218 w 1252"/>
                  <a:gd name="T59" fmla="*/ 408 h 1030"/>
                  <a:gd name="T60" fmla="*/ 278 w 1252"/>
                  <a:gd name="T61" fmla="*/ 456 h 1030"/>
                  <a:gd name="T62" fmla="*/ 230 w 1252"/>
                  <a:gd name="T63" fmla="*/ 529 h 1030"/>
                  <a:gd name="T64" fmla="*/ 198 w 1252"/>
                  <a:gd name="T65" fmla="*/ 576 h 1030"/>
                  <a:gd name="T66" fmla="*/ 229 w 1252"/>
                  <a:gd name="T67" fmla="*/ 680 h 1030"/>
                  <a:gd name="T68" fmla="*/ 265 w 1252"/>
                  <a:gd name="T69" fmla="*/ 847 h 1030"/>
                  <a:gd name="T70" fmla="*/ 391 w 1252"/>
                  <a:gd name="T71" fmla="*/ 919 h 1030"/>
                  <a:gd name="T72" fmla="*/ 472 w 1252"/>
                  <a:gd name="T73" fmla="*/ 986 h 1030"/>
                  <a:gd name="T74" fmla="*/ 565 w 1252"/>
                  <a:gd name="T75" fmla="*/ 982 h 1030"/>
                  <a:gd name="T76" fmla="*/ 613 w 1252"/>
                  <a:gd name="T77" fmla="*/ 1030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52" h="1030">
                    <a:moveTo>
                      <a:pt x="613" y="1030"/>
                    </a:moveTo>
                    <a:lnTo>
                      <a:pt x="623" y="1018"/>
                    </a:lnTo>
                    <a:lnTo>
                      <a:pt x="673" y="934"/>
                    </a:lnTo>
                    <a:lnTo>
                      <a:pt x="724" y="889"/>
                    </a:lnTo>
                    <a:lnTo>
                      <a:pt x="767" y="887"/>
                    </a:lnTo>
                    <a:lnTo>
                      <a:pt x="789" y="846"/>
                    </a:lnTo>
                    <a:lnTo>
                      <a:pt x="825" y="846"/>
                    </a:lnTo>
                    <a:lnTo>
                      <a:pt x="919" y="908"/>
                    </a:lnTo>
                    <a:lnTo>
                      <a:pt x="968" y="882"/>
                    </a:lnTo>
                    <a:lnTo>
                      <a:pt x="1014" y="900"/>
                    </a:lnTo>
                    <a:lnTo>
                      <a:pt x="1032" y="946"/>
                    </a:lnTo>
                    <a:lnTo>
                      <a:pt x="1075" y="944"/>
                    </a:lnTo>
                    <a:lnTo>
                      <a:pt x="1144" y="987"/>
                    </a:lnTo>
                    <a:lnTo>
                      <a:pt x="1195" y="934"/>
                    </a:lnTo>
                    <a:lnTo>
                      <a:pt x="1223" y="944"/>
                    </a:lnTo>
                    <a:lnTo>
                      <a:pt x="1229" y="968"/>
                    </a:lnTo>
                    <a:lnTo>
                      <a:pt x="1252" y="932"/>
                    </a:lnTo>
                    <a:lnTo>
                      <a:pt x="1241" y="870"/>
                    </a:lnTo>
                    <a:lnTo>
                      <a:pt x="1221" y="795"/>
                    </a:lnTo>
                    <a:lnTo>
                      <a:pt x="1177" y="784"/>
                    </a:lnTo>
                    <a:lnTo>
                      <a:pt x="1143" y="708"/>
                    </a:lnTo>
                    <a:lnTo>
                      <a:pt x="1147" y="626"/>
                    </a:lnTo>
                    <a:lnTo>
                      <a:pt x="1122" y="582"/>
                    </a:lnTo>
                    <a:lnTo>
                      <a:pt x="1064" y="555"/>
                    </a:lnTo>
                    <a:lnTo>
                      <a:pt x="1020" y="502"/>
                    </a:lnTo>
                    <a:lnTo>
                      <a:pt x="990" y="419"/>
                    </a:lnTo>
                    <a:lnTo>
                      <a:pt x="934" y="389"/>
                    </a:lnTo>
                    <a:lnTo>
                      <a:pt x="869" y="367"/>
                    </a:lnTo>
                    <a:lnTo>
                      <a:pt x="860" y="327"/>
                    </a:lnTo>
                    <a:lnTo>
                      <a:pt x="828" y="319"/>
                    </a:lnTo>
                    <a:lnTo>
                      <a:pt x="761" y="320"/>
                    </a:lnTo>
                    <a:lnTo>
                      <a:pt x="692" y="311"/>
                    </a:lnTo>
                    <a:lnTo>
                      <a:pt x="674" y="288"/>
                    </a:lnTo>
                    <a:lnTo>
                      <a:pt x="645" y="267"/>
                    </a:lnTo>
                    <a:lnTo>
                      <a:pt x="644" y="222"/>
                    </a:lnTo>
                    <a:lnTo>
                      <a:pt x="598" y="191"/>
                    </a:lnTo>
                    <a:lnTo>
                      <a:pt x="520" y="80"/>
                    </a:lnTo>
                    <a:lnTo>
                      <a:pt x="502" y="25"/>
                    </a:lnTo>
                    <a:lnTo>
                      <a:pt x="476" y="1"/>
                    </a:lnTo>
                    <a:lnTo>
                      <a:pt x="455" y="0"/>
                    </a:lnTo>
                    <a:lnTo>
                      <a:pt x="439" y="17"/>
                    </a:lnTo>
                    <a:lnTo>
                      <a:pt x="420" y="30"/>
                    </a:lnTo>
                    <a:lnTo>
                      <a:pt x="391" y="27"/>
                    </a:lnTo>
                    <a:lnTo>
                      <a:pt x="374" y="41"/>
                    </a:lnTo>
                    <a:lnTo>
                      <a:pt x="341" y="12"/>
                    </a:lnTo>
                    <a:lnTo>
                      <a:pt x="318" y="18"/>
                    </a:lnTo>
                    <a:lnTo>
                      <a:pt x="302" y="27"/>
                    </a:lnTo>
                    <a:lnTo>
                      <a:pt x="304" y="28"/>
                    </a:lnTo>
                    <a:lnTo>
                      <a:pt x="269" y="88"/>
                    </a:lnTo>
                    <a:lnTo>
                      <a:pt x="193" y="120"/>
                    </a:lnTo>
                    <a:lnTo>
                      <a:pt x="71" y="144"/>
                    </a:lnTo>
                    <a:lnTo>
                      <a:pt x="82" y="173"/>
                    </a:lnTo>
                    <a:lnTo>
                      <a:pt x="0" y="229"/>
                    </a:lnTo>
                    <a:lnTo>
                      <a:pt x="7" y="297"/>
                    </a:lnTo>
                    <a:lnTo>
                      <a:pt x="32" y="320"/>
                    </a:lnTo>
                    <a:lnTo>
                      <a:pt x="57" y="310"/>
                    </a:lnTo>
                    <a:lnTo>
                      <a:pt x="92" y="298"/>
                    </a:lnTo>
                    <a:lnTo>
                      <a:pt x="126" y="341"/>
                    </a:lnTo>
                    <a:lnTo>
                      <a:pt x="173" y="381"/>
                    </a:lnTo>
                    <a:lnTo>
                      <a:pt x="218" y="408"/>
                    </a:lnTo>
                    <a:lnTo>
                      <a:pt x="228" y="443"/>
                    </a:lnTo>
                    <a:lnTo>
                      <a:pt x="278" y="456"/>
                    </a:lnTo>
                    <a:lnTo>
                      <a:pt x="279" y="498"/>
                    </a:lnTo>
                    <a:lnTo>
                      <a:pt x="230" y="529"/>
                    </a:lnTo>
                    <a:lnTo>
                      <a:pt x="226" y="564"/>
                    </a:lnTo>
                    <a:lnTo>
                      <a:pt x="198" y="576"/>
                    </a:lnTo>
                    <a:lnTo>
                      <a:pt x="199" y="630"/>
                    </a:lnTo>
                    <a:lnTo>
                      <a:pt x="229" y="680"/>
                    </a:lnTo>
                    <a:lnTo>
                      <a:pt x="256" y="796"/>
                    </a:lnTo>
                    <a:lnTo>
                      <a:pt x="265" y="847"/>
                    </a:lnTo>
                    <a:lnTo>
                      <a:pt x="327" y="903"/>
                    </a:lnTo>
                    <a:lnTo>
                      <a:pt x="391" y="919"/>
                    </a:lnTo>
                    <a:lnTo>
                      <a:pt x="451" y="943"/>
                    </a:lnTo>
                    <a:lnTo>
                      <a:pt x="472" y="986"/>
                    </a:lnTo>
                    <a:lnTo>
                      <a:pt x="523" y="998"/>
                    </a:lnTo>
                    <a:lnTo>
                      <a:pt x="565" y="982"/>
                    </a:lnTo>
                    <a:lnTo>
                      <a:pt x="609" y="993"/>
                    </a:lnTo>
                    <a:lnTo>
                      <a:pt x="613" y="103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ïṣḻíḋê">
                <a:extLst>
                  <a:ext uri="{FF2B5EF4-FFF2-40B4-BE49-F238E27FC236}">
                    <a16:creationId xmlns:a16="http://schemas.microsoft.com/office/drawing/2014/main" xmlns="" id="{2A2432BB-47CB-4158-AB7A-A573C2AB838E}"/>
                  </a:ext>
                </a:extLst>
              </p:cNvPr>
              <p:cNvSpPr/>
              <p:nvPr/>
            </p:nvSpPr>
            <p:spPr bwMode="auto">
              <a:xfrm>
                <a:off x="1848050" y="3311288"/>
                <a:ext cx="368892" cy="307843"/>
              </a:xfrm>
              <a:custGeom>
                <a:avLst/>
                <a:gdLst>
                  <a:gd name="T0" fmla="*/ 2098 w 2274"/>
                  <a:gd name="T1" fmla="*/ 177 h 1892"/>
                  <a:gd name="T2" fmla="*/ 2193 w 2274"/>
                  <a:gd name="T3" fmla="*/ 178 h 1892"/>
                  <a:gd name="T4" fmla="*/ 2222 w 2274"/>
                  <a:gd name="T5" fmla="*/ 252 h 1892"/>
                  <a:gd name="T6" fmla="*/ 2138 w 2274"/>
                  <a:gd name="T7" fmla="*/ 351 h 1892"/>
                  <a:gd name="T8" fmla="*/ 1871 w 2274"/>
                  <a:gd name="T9" fmla="*/ 393 h 1892"/>
                  <a:gd name="T10" fmla="*/ 1755 w 2274"/>
                  <a:gd name="T11" fmla="*/ 472 h 1892"/>
                  <a:gd name="T12" fmla="*/ 1802 w 2274"/>
                  <a:gd name="T13" fmla="*/ 687 h 1892"/>
                  <a:gd name="T14" fmla="*/ 1762 w 2274"/>
                  <a:gd name="T15" fmla="*/ 879 h 1892"/>
                  <a:gd name="T16" fmla="*/ 1592 w 2274"/>
                  <a:gd name="T17" fmla="*/ 921 h 1892"/>
                  <a:gd name="T18" fmla="*/ 1605 w 2274"/>
                  <a:gd name="T19" fmla="*/ 1013 h 1892"/>
                  <a:gd name="T20" fmla="*/ 1577 w 2274"/>
                  <a:gd name="T21" fmla="*/ 1111 h 1892"/>
                  <a:gd name="T22" fmla="*/ 1521 w 2274"/>
                  <a:gd name="T23" fmla="*/ 1200 h 1892"/>
                  <a:gd name="T24" fmla="*/ 1495 w 2274"/>
                  <a:gd name="T25" fmla="*/ 1278 h 1892"/>
                  <a:gd name="T26" fmla="*/ 1439 w 2274"/>
                  <a:gd name="T27" fmla="*/ 1366 h 1892"/>
                  <a:gd name="T28" fmla="*/ 1374 w 2274"/>
                  <a:gd name="T29" fmla="*/ 1387 h 1892"/>
                  <a:gd name="T30" fmla="*/ 1303 w 2274"/>
                  <a:gd name="T31" fmla="*/ 1399 h 1892"/>
                  <a:gd name="T32" fmla="*/ 1247 w 2274"/>
                  <a:gd name="T33" fmla="*/ 1483 h 1892"/>
                  <a:gd name="T34" fmla="*/ 1123 w 2274"/>
                  <a:gd name="T35" fmla="*/ 1505 h 1892"/>
                  <a:gd name="T36" fmla="*/ 1071 w 2274"/>
                  <a:gd name="T37" fmla="*/ 1570 h 1892"/>
                  <a:gd name="T38" fmla="*/ 1064 w 2274"/>
                  <a:gd name="T39" fmla="*/ 1701 h 1892"/>
                  <a:gd name="T40" fmla="*/ 1068 w 2274"/>
                  <a:gd name="T41" fmla="*/ 1801 h 1892"/>
                  <a:gd name="T42" fmla="*/ 886 w 2274"/>
                  <a:gd name="T43" fmla="*/ 1836 h 1892"/>
                  <a:gd name="T44" fmla="*/ 713 w 2274"/>
                  <a:gd name="T45" fmla="*/ 1874 h 1892"/>
                  <a:gd name="T46" fmla="*/ 404 w 2274"/>
                  <a:gd name="T47" fmla="*/ 1892 h 1892"/>
                  <a:gd name="T48" fmla="*/ 311 w 2274"/>
                  <a:gd name="T49" fmla="*/ 1631 h 1892"/>
                  <a:gd name="T50" fmla="*/ 271 w 2274"/>
                  <a:gd name="T51" fmla="*/ 1456 h 1892"/>
                  <a:gd name="T52" fmla="*/ 100 w 2274"/>
                  <a:gd name="T53" fmla="*/ 1360 h 1892"/>
                  <a:gd name="T54" fmla="*/ 41 w 2274"/>
                  <a:gd name="T55" fmla="*/ 1168 h 1892"/>
                  <a:gd name="T56" fmla="*/ 88 w 2274"/>
                  <a:gd name="T57" fmla="*/ 1058 h 1892"/>
                  <a:gd name="T58" fmla="*/ 19 w 2274"/>
                  <a:gd name="T59" fmla="*/ 949 h 1892"/>
                  <a:gd name="T60" fmla="*/ 14 w 2274"/>
                  <a:gd name="T61" fmla="*/ 874 h 1892"/>
                  <a:gd name="T62" fmla="*/ 81 w 2274"/>
                  <a:gd name="T63" fmla="*/ 811 h 1892"/>
                  <a:gd name="T64" fmla="*/ 65 w 2274"/>
                  <a:gd name="T65" fmla="*/ 751 h 1892"/>
                  <a:gd name="T66" fmla="*/ 76 w 2274"/>
                  <a:gd name="T67" fmla="*/ 653 h 1892"/>
                  <a:gd name="T68" fmla="*/ 129 w 2274"/>
                  <a:gd name="T69" fmla="*/ 653 h 1892"/>
                  <a:gd name="T70" fmla="*/ 207 w 2274"/>
                  <a:gd name="T71" fmla="*/ 653 h 1892"/>
                  <a:gd name="T72" fmla="*/ 285 w 2274"/>
                  <a:gd name="T73" fmla="*/ 706 h 1892"/>
                  <a:gd name="T74" fmla="*/ 366 w 2274"/>
                  <a:gd name="T75" fmla="*/ 694 h 1892"/>
                  <a:gd name="T76" fmla="*/ 417 w 2274"/>
                  <a:gd name="T77" fmla="*/ 624 h 1892"/>
                  <a:gd name="T78" fmla="*/ 528 w 2274"/>
                  <a:gd name="T79" fmla="*/ 558 h 1892"/>
                  <a:gd name="T80" fmla="*/ 588 w 2274"/>
                  <a:gd name="T81" fmla="*/ 514 h 1892"/>
                  <a:gd name="T82" fmla="*/ 639 w 2274"/>
                  <a:gd name="T83" fmla="*/ 384 h 1892"/>
                  <a:gd name="T84" fmla="*/ 626 w 2274"/>
                  <a:gd name="T85" fmla="*/ 314 h 1892"/>
                  <a:gd name="T86" fmla="*/ 707 w 2274"/>
                  <a:gd name="T87" fmla="*/ 281 h 1892"/>
                  <a:gd name="T88" fmla="*/ 812 w 2274"/>
                  <a:gd name="T89" fmla="*/ 232 h 1892"/>
                  <a:gd name="T90" fmla="*/ 896 w 2274"/>
                  <a:gd name="T91" fmla="*/ 256 h 1892"/>
                  <a:gd name="T92" fmla="*/ 1009 w 2274"/>
                  <a:gd name="T93" fmla="*/ 290 h 1892"/>
                  <a:gd name="T94" fmla="*/ 1090 w 2274"/>
                  <a:gd name="T95" fmla="*/ 268 h 1892"/>
                  <a:gd name="T96" fmla="*/ 1210 w 2274"/>
                  <a:gd name="T97" fmla="*/ 314 h 1892"/>
                  <a:gd name="T98" fmla="*/ 1286 w 2274"/>
                  <a:gd name="T99" fmla="*/ 262 h 1892"/>
                  <a:gd name="T100" fmla="*/ 1341 w 2274"/>
                  <a:gd name="T101" fmla="*/ 281 h 1892"/>
                  <a:gd name="T102" fmla="*/ 1383 w 2274"/>
                  <a:gd name="T103" fmla="*/ 243 h 1892"/>
                  <a:gd name="T104" fmla="*/ 1436 w 2274"/>
                  <a:gd name="T105" fmla="*/ 190 h 1892"/>
                  <a:gd name="T106" fmla="*/ 1495 w 2274"/>
                  <a:gd name="T107" fmla="*/ 206 h 1892"/>
                  <a:gd name="T108" fmla="*/ 1525 w 2274"/>
                  <a:gd name="T109" fmla="*/ 99 h 1892"/>
                  <a:gd name="T110" fmla="*/ 1569 w 2274"/>
                  <a:gd name="T111" fmla="*/ 0 h 1892"/>
                  <a:gd name="T112" fmla="*/ 1670 w 2274"/>
                  <a:gd name="T113" fmla="*/ 37 h 1892"/>
                  <a:gd name="T114" fmla="*/ 1673 w 2274"/>
                  <a:gd name="T115" fmla="*/ 135 h 1892"/>
                  <a:gd name="T116" fmla="*/ 1711 w 2274"/>
                  <a:gd name="T117" fmla="*/ 209 h 1892"/>
                  <a:gd name="T118" fmla="*/ 1744 w 2274"/>
                  <a:gd name="T119" fmla="*/ 345 h 1892"/>
                  <a:gd name="T120" fmla="*/ 1818 w 2274"/>
                  <a:gd name="T121" fmla="*/ 381 h 1892"/>
                  <a:gd name="T122" fmla="*/ 1913 w 2274"/>
                  <a:gd name="T123" fmla="*/ 314 h 1892"/>
                  <a:gd name="T124" fmla="*/ 1971 w 2274"/>
                  <a:gd name="T125" fmla="*/ 238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74" h="1892">
                    <a:moveTo>
                      <a:pt x="1971" y="238"/>
                    </a:moveTo>
                    <a:lnTo>
                      <a:pt x="2049" y="188"/>
                    </a:lnTo>
                    <a:lnTo>
                      <a:pt x="2098" y="177"/>
                    </a:lnTo>
                    <a:lnTo>
                      <a:pt x="2107" y="213"/>
                    </a:lnTo>
                    <a:lnTo>
                      <a:pt x="2171" y="206"/>
                    </a:lnTo>
                    <a:lnTo>
                      <a:pt x="2193" y="178"/>
                    </a:lnTo>
                    <a:lnTo>
                      <a:pt x="2266" y="178"/>
                    </a:lnTo>
                    <a:lnTo>
                      <a:pt x="2274" y="207"/>
                    </a:lnTo>
                    <a:lnTo>
                      <a:pt x="2222" y="252"/>
                    </a:lnTo>
                    <a:lnTo>
                      <a:pt x="2249" y="259"/>
                    </a:lnTo>
                    <a:lnTo>
                      <a:pt x="2214" y="319"/>
                    </a:lnTo>
                    <a:lnTo>
                      <a:pt x="2138" y="351"/>
                    </a:lnTo>
                    <a:lnTo>
                      <a:pt x="1968" y="385"/>
                    </a:lnTo>
                    <a:lnTo>
                      <a:pt x="1928" y="363"/>
                    </a:lnTo>
                    <a:lnTo>
                      <a:pt x="1871" y="393"/>
                    </a:lnTo>
                    <a:lnTo>
                      <a:pt x="1829" y="430"/>
                    </a:lnTo>
                    <a:lnTo>
                      <a:pt x="1782" y="430"/>
                    </a:lnTo>
                    <a:lnTo>
                      <a:pt x="1755" y="472"/>
                    </a:lnTo>
                    <a:lnTo>
                      <a:pt x="1723" y="504"/>
                    </a:lnTo>
                    <a:lnTo>
                      <a:pt x="1797" y="613"/>
                    </a:lnTo>
                    <a:lnTo>
                      <a:pt x="1802" y="687"/>
                    </a:lnTo>
                    <a:lnTo>
                      <a:pt x="1720" y="793"/>
                    </a:lnTo>
                    <a:lnTo>
                      <a:pt x="1762" y="832"/>
                    </a:lnTo>
                    <a:lnTo>
                      <a:pt x="1762" y="879"/>
                    </a:lnTo>
                    <a:lnTo>
                      <a:pt x="1718" y="946"/>
                    </a:lnTo>
                    <a:lnTo>
                      <a:pt x="1654" y="946"/>
                    </a:lnTo>
                    <a:lnTo>
                      <a:pt x="1592" y="921"/>
                    </a:lnTo>
                    <a:lnTo>
                      <a:pt x="1551" y="948"/>
                    </a:lnTo>
                    <a:lnTo>
                      <a:pt x="1569" y="992"/>
                    </a:lnTo>
                    <a:lnTo>
                      <a:pt x="1605" y="1013"/>
                    </a:lnTo>
                    <a:lnTo>
                      <a:pt x="1626" y="1059"/>
                    </a:lnTo>
                    <a:lnTo>
                      <a:pt x="1618" y="1089"/>
                    </a:lnTo>
                    <a:lnTo>
                      <a:pt x="1577" y="1111"/>
                    </a:lnTo>
                    <a:lnTo>
                      <a:pt x="1539" y="1115"/>
                    </a:lnTo>
                    <a:lnTo>
                      <a:pt x="1526" y="1139"/>
                    </a:lnTo>
                    <a:lnTo>
                      <a:pt x="1521" y="1200"/>
                    </a:lnTo>
                    <a:lnTo>
                      <a:pt x="1509" y="1239"/>
                    </a:lnTo>
                    <a:lnTo>
                      <a:pt x="1507" y="1263"/>
                    </a:lnTo>
                    <a:lnTo>
                      <a:pt x="1495" y="1278"/>
                    </a:lnTo>
                    <a:lnTo>
                      <a:pt x="1509" y="1353"/>
                    </a:lnTo>
                    <a:lnTo>
                      <a:pt x="1472" y="1408"/>
                    </a:lnTo>
                    <a:lnTo>
                      <a:pt x="1439" y="1366"/>
                    </a:lnTo>
                    <a:lnTo>
                      <a:pt x="1419" y="1366"/>
                    </a:lnTo>
                    <a:lnTo>
                      <a:pt x="1416" y="1390"/>
                    </a:lnTo>
                    <a:lnTo>
                      <a:pt x="1374" y="1387"/>
                    </a:lnTo>
                    <a:lnTo>
                      <a:pt x="1354" y="1374"/>
                    </a:lnTo>
                    <a:lnTo>
                      <a:pt x="1314" y="1378"/>
                    </a:lnTo>
                    <a:lnTo>
                      <a:pt x="1303" y="1399"/>
                    </a:lnTo>
                    <a:lnTo>
                      <a:pt x="1238" y="1449"/>
                    </a:lnTo>
                    <a:lnTo>
                      <a:pt x="1267" y="1458"/>
                    </a:lnTo>
                    <a:lnTo>
                      <a:pt x="1247" y="1483"/>
                    </a:lnTo>
                    <a:lnTo>
                      <a:pt x="1185" y="1510"/>
                    </a:lnTo>
                    <a:lnTo>
                      <a:pt x="1164" y="1497"/>
                    </a:lnTo>
                    <a:lnTo>
                      <a:pt x="1123" y="1505"/>
                    </a:lnTo>
                    <a:lnTo>
                      <a:pt x="1111" y="1532"/>
                    </a:lnTo>
                    <a:lnTo>
                      <a:pt x="1104" y="1559"/>
                    </a:lnTo>
                    <a:lnTo>
                      <a:pt x="1071" y="1570"/>
                    </a:lnTo>
                    <a:lnTo>
                      <a:pt x="1049" y="1598"/>
                    </a:lnTo>
                    <a:lnTo>
                      <a:pt x="1051" y="1645"/>
                    </a:lnTo>
                    <a:lnTo>
                      <a:pt x="1064" y="1701"/>
                    </a:lnTo>
                    <a:lnTo>
                      <a:pt x="1061" y="1736"/>
                    </a:lnTo>
                    <a:lnTo>
                      <a:pt x="1075" y="1769"/>
                    </a:lnTo>
                    <a:lnTo>
                      <a:pt x="1068" y="1801"/>
                    </a:lnTo>
                    <a:lnTo>
                      <a:pt x="1000" y="1830"/>
                    </a:lnTo>
                    <a:lnTo>
                      <a:pt x="940" y="1829"/>
                    </a:lnTo>
                    <a:lnTo>
                      <a:pt x="886" y="1836"/>
                    </a:lnTo>
                    <a:lnTo>
                      <a:pt x="794" y="1841"/>
                    </a:lnTo>
                    <a:lnTo>
                      <a:pt x="735" y="1857"/>
                    </a:lnTo>
                    <a:lnTo>
                      <a:pt x="713" y="1874"/>
                    </a:lnTo>
                    <a:lnTo>
                      <a:pt x="660" y="1872"/>
                    </a:lnTo>
                    <a:lnTo>
                      <a:pt x="602" y="1888"/>
                    </a:lnTo>
                    <a:lnTo>
                      <a:pt x="404" y="1892"/>
                    </a:lnTo>
                    <a:lnTo>
                      <a:pt x="171" y="1826"/>
                    </a:lnTo>
                    <a:lnTo>
                      <a:pt x="298" y="1651"/>
                    </a:lnTo>
                    <a:lnTo>
                      <a:pt x="311" y="1631"/>
                    </a:lnTo>
                    <a:lnTo>
                      <a:pt x="294" y="1563"/>
                    </a:lnTo>
                    <a:lnTo>
                      <a:pt x="298" y="1515"/>
                    </a:lnTo>
                    <a:lnTo>
                      <a:pt x="271" y="1456"/>
                    </a:lnTo>
                    <a:lnTo>
                      <a:pt x="121" y="1454"/>
                    </a:lnTo>
                    <a:lnTo>
                      <a:pt x="117" y="1391"/>
                    </a:lnTo>
                    <a:lnTo>
                      <a:pt x="100" y="1360"/>
                    </a:lnTo>
                    <a:lnTo>
                      <a:pt x="112" y="1337"/>
                    </a:lnTo>
                    <a:lnTo>
                      <a:pt x="87" y="1256"/>
                    </a:lnTo>
                    <a:lnTo>
                      <a:pt x="41" y="1168"/>
                    </a:lnTo>
                    <a:lnTo>
                      <a:pt x="50" y="1124"/>
                    </a:lnTo>
                    <a:lnTo>
                      <a:pt x="103" y="1058"/>
                    </a:lnTo>
                    <a:lnTo>
                      <a:pt x="88" y="1058"/>
                    </a:lnTo>
                    <a:lnTo>
                      <a:pt x="31" y="1045"/>
                    </a:lnTo>
                    <a:lnTo>
                      <a:pt x="31" y="1011"/>
                    </a:lnTo>
                    <a:lnTo>
                      <a:pt x="19" y="949"/>
                    </a:lnTo>
                    <a:lnTo>
                      <a:pt x="10" y="942"/>
                    </a:lnTo>
                    <a:lnTo>
                      <a:pt x="43" y="897"/>
                    </a:lnTo>
                    <a:lnTo>
                      <a:pt x="14" y="874"/>
                    </a:lnTo>
                    <a:lnTo>
                      <a:pt x="0" y="850"/>
                    </a:lnTo>
                    <a:lnTo>
                      <a:pt x="37" y="841"/>
                    </a:lnTo>
                    <a:lnTo>
                      <a:pt x="81" y="811"/>
                    </a:lnTo>
                    <a:lnTo>
                      <a:pt x="78" y="789"/>
                    </a:lnTo>
                    <a:lnTo>
                      <a:pt x="87" y="780"/>
                    </a:lnTo>
                    <a:lnTo>
                      <a:pt x="65" y="751"/>
                    </a:lnTo>
                    <a:lnTo>
                      <a:pt x="77" y="725"/>
                    </a:lnTo>
                    <a:lnTo>
                      <a:pt x="74" y="701"/>
                    </a:lnTo>
                    <a:lnTo>
                      <a:pt x="76" y="653"/>
                    </a:lnTo>
                    <a:lnTo>
                      <a:pt x="74" y="650"/>
                    </a:lnTo>
                    <a:lnTo>
                      <a:pt x="90" y="644"/>
                    </a:lnTo>
                    <a:lnTo>
                      <a:pt x="129" y="653"/>
                    </a:lnTo>
                    <a:lnTo>
                      <a:pt x="156" y="675"/>
                    </a:lnTo>
                    <a:lnTo>
                      <a:pt x="185" y="675"/>
                    </a:lnTo>
                    <a:lnTo>
                      <a:pt x="207" y="653"/>
                    </a:lnTo>
                    <a:lnTo>
                      <a:pt x="236" y="653"/>
                    </a:lnTo>
                    <a:lnTo>
                      <a:pt x="274" y="682"/>
                    </a:lnTo>
                    <a:lnTo>
                      <a:pt x="285" y="706"/>
                    </a:lnTo>
                    <a:lnTo>
                      <a:pt x="299" y="720"/>
                    </a:lnTo>
                    <a:lnTo>
                      <a:pt x="316" y="701"/>
                    </a:lnTo>
                    <a:lnTo>
                      <a:pt x="366" y="694"/>
                    </a:lnTo>
                    <a:lnTo>
                      <a:pt x="390" y="665"/>
                    </a:lnTo>
                    <a:lnTo>
                      <a:pt x="396" y="644"/>
                    </a:lnTo>
                    <a:lnTo>
                      <a:pt x="417" y="624"/>
                    </a:lnTo>
                    <a:lnTo>
                      <a:pt x="409" y="601"/>
                    </a:lnTo>
                    <a:lnTo>
                      <a:pt x="462" y="572"/>
                    </a:lnTo>
                    <a:lnTo>
                      <a:pt x="528" y="558"/>
                    </a:lnTo>
                    <a:lnTo>
                      <a:pt x="534" y="541"/>
                    </a:lnTo>
                    <a:lnTo>
                      <a:pt x="561" y="520"/>
                    </a:lnTo>
                    <a:lnTo>
                      <a:pt x="588" y="514"/>
                    </a:lnTo>
                    <a:lnTo>
                      <a:pt x="599" y="468"/>
                    </a:lnTo>
                    <a:lnTo>
                      <a:pt x="600" y="425"/>
                    </a:lnTo>
                    <a:lnTo>
                      <a:pt x="639" y="384"/>
                    </a:lnTo>
                    <a:lnTo>
                      <a:pt x="639" y="348"/>
                    </a:lnTo>
                    <a:lnTo>
                      <a:pt x="624" y="335"/>
                    </a:lnTo>
                    <a:lnTo>
                      <a:pt x="626" y="314"/>
                    </a:lnTo>
                    <a:lnTo>
                      <a:pt x="643" y="307"/>
                    </a:lnTo>
                    <a:lnTo>
                      <a:pt x="662" y="292"/>
                    </a:lnTo>
                    <a:lnTo>
                      <a:pt x="707" y="281"/>
                    </a:lnTo>
                    <a:lnTo>
                      <a:pt x="720" y="282"/>
                    </a:lnTo>
                    <a:lnTo>
                      <a:pt x="772" y="244"/>
                    </a:lnTo>
                    <a:lnTo>
                      <a:pt x="812" y="232"/>
                    </a:lnTo>
                    <a:lnTo>
                      <a:pt x="847" y="253"/>
                    </a:lnTo>
                    <a:lnTo>
                      <a:pt x="884" y="244"/>
                    </a:lnTo>
                    <a:lnTo>
                      <a:pt x="896" y="256"/>
                    </a:lnTo>
                    <a:lnTo>
                      <a:pt x="952" y="242"/>
                    </a:lnTo>
                    <a:lnTo>
                      <a:pt x="989" y="258"/>
                    </a:lnTo>
                    <a:lnTo>
                      <a:pt x="1009" y="290"/>
                    </a:lnTo>
                    <a:lnTo>
                      <a:pt x="1033" y="291"/>
                    </a:lnTo>
                    <a:lnTo>
                      <a:pt x="1061" y="264"/>
                    </a:lnTo>
                    <a:lnTo>
                      <a:pt x="1090" y="268"/>
                    </a:lnTo>
                    <a:lnTo>
                      <a:pt x="1127" y="316"/>
                    </a:lnTo>
                    <a:lnTo>
                      <a:pt x="1154" y="326"/>
                    </a:lnTo>
                    <a:lnTo>
                      <a:pt x="1210" y="314"/>
                    </a:lnTo>
                    <a:lnTo>
                      <a:pt x="1247" y="293"/>
                    </a:lnTo>
                    <a:lnTo>
                      <a:pt x="1266" y="267"/>
                    </a:lnTo>
                    <a:lnTo>
                      <a:pt x="1286" y="262"/>
                    </a:lnTo>
                    <a:lnTo>
                      <a:pt x="1305" y="244"/>
                    </a:lnTo>
                    <a:lnTo>
                      <a:pt x="1323" y="256"/>
                    </a:lnTo>
                    <a:lnTo>
                      <a:pt x="1341" y="281"/>
                    </a:lnTo>
                    <a:lnTo>
                      <a:pt x="1401" y="286"/>
                    </a:lnTo>
                    <a:lnTo>
                      <a:pt x="1399" y="258"/>
                    </a:lnTo>
                    <a:lnTo>
                      <a:pt x="1383" y="243"/>
                    </a:lnTo>
                    <a:lnTo>
                      <a:pt x="1385" y="219"/>
                    </a:lnTo>
                    <a:lnTo>
                      <a:pt x="1422" y="209"/>
                    </a:lnTo>
                    <a:lnTo>
                      <a:pt x="1436" y="190"/>
                    </a:lnTo>
                    <a:lnTo>
                      <a:pt x="1453" y="190"/>
                    </a:lnTo>
                    <a:lnTo>
                      <a:pt x="1458" y="209"/>
                    </a:lnTo>
                    <a:lnTo>
                      <a:pt x="1495" y="206"/>
                    </a:lnTo>
                    <a:lnTo>
                      <a:pt x="1519" y="169"/>
                    </a:lnTo>
                    <a:lnTo>
                      <a:pt x="1510" y="122"/>
                    </a:lnTo>
                    <a:lnTo>
                      <a:pt x="1525" y="99"/>
                    </a:lnTo>
                    <a:lnTo>
                      <a:pt x="1545" y="79"/>
                    </a:lnTo>
                    <a:lnTo>
                      <a:pt x="1552" y="31"/>
                    </a:lnTo>
                    <a:lnTo>
                      <a:pt x="1569" y="0"/>
                    </a:lnTo>
                    <a:lnTo>
                      <a:pt x="1610" y="0"/>
                    </a:lnTo>
                    <a:lnTo>
                      <a:pt x="1639" y="21"/>
                    </a:lnTo>
                    <a:lnTo>
                      <a:pt x="1670" y="37"/>
                    </a:lnTo>
                    <a:lnTo>
                      <a:pt x="1670" y="64"/>
                    </a:lnTo>
                    <a:lnTo>
                      <a:pt x="1663" y="103"/>
                    </a:lnTo>
                    <a:lnTo>
                      <a:pt x="1673" y="135"/>
                    </a:lnTo>
                    <a:lnTo>
                      <a:pt x="1701" y="134"/>
                    </a:lnTo>
                    <a:lnTo>
                      <a:pt x="1713" y="166"/>
                    </a:lnTo>
                    <a:lnTo>
                      <a:pt x="1711" y="209"/>
                    </a:lnTo>
                    <a:lnTo>
                      <a:pt x="1716" y="244"/>
                    </a:lnTo>
                    <a:lnTo>
                      <a:pt x="1718" y="311"/>
                    </a:lnTo>
                    <a:lnTo>
                      <a:pt x="1744" y="345"/>
                    </a:lnTo>
                    <a:lnTo>
                      <a:pt x="1744" y="368"/>
                    </a:lnTo>
                    <a:lnTo>
                      <a:pt x="1775" y="381"/>
                    </a:lnTo>
                    <a:lnTo>
                      <a:pt x="1818" y="381"/>
                    </a:lnTo>
                    <a:lnTo>
                      <a:pt x="1848" y="359"/>
                    </a:lnTo>
                    <a:lnTo>
                      <a:pt x="1854" y="342"/>
                    </a:lnTo>
                    <a:lnTo>
                      <a:pt x="1913" y="314"/>
                    </a:lnTo>
                    <a:lnTo>
                      <a:pt x="1941" y="289"/>
                    </a:lnTo>
                    <a:lnTo>
                      <a:pt x="1948" y="258"/>
                    </a:lnTo>
                    <a:lnTo>
                      <a:pt x="1971" y="23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ïṥḻîḓê">
                <a:extLst>
                  <a:ext uri="{FF2B5EF4-FFF2-40B4-BE49-F238E27FC236}">
                    <a16:creationId xmlns:a16="http://schemas.microsoft.com/office/drawing/2014/main" xmlns="" id="{FC16419D-1EFC-4711-B253-6CE33C332650}"/>
                  </a:ext>
                </a:extLst>
              </p:cNvPr>
              <p:cNvSpPr/>
              <p:nvPr/>
            </p:nvSpPr>
            <p:spPr bwMode="auto">
              <a:xfrm>
                <a:off x="1383039" y="3293102"/>
                <a:ext cx="568925" cy="458519"/>
              </a:xfrm>
              <a:custGeom>
                <a:avLst/>
                <a:gdLst>
                  <a:gd name="T0" fmla="*/ 148 w 3505"/>
                  <a:gd name="T1" fmla="*/ 58 h 2823"/>
                  <a:gd name="T2" fmla="*/ 315 w 3505"/>
                  <a:gd name="T3" fmla="*/ 180 h 2823"/>
                  <a:gd name="T4" fmla="*/ 435 w 3505"/>
                  <a:gd name="T5" fmla="*/ 182 h 2823"/>
                  <a:gd name="T6" fmla="*/ 529 w 3505"/>
                  <a:gd name="T7" fmla="*/ 91 h 2823"/>
                  <a:gd name="T8" fmla="*/ 646 w 3505"/>
                  <a:gd name="T9" fmla="*/ 24 h 2823"/>
                  <a:gd name="T10" fmla="*/ 682 w 3505"/>
                  <a:gd name="T11" fmla="*/ 103 h 2823"/>
                  <a:gd name="T12" fmla="*/ 760 w 3505"/>
                  <a:gd name="T13" fmla="*/ 259 h 2823"/>
                  <a:gd name="T14" fmla="*/ 839 w 3505"/>
                  <a:gd name="T15" fmla="*/ 322 h 2823"/>
                  <a:gd name="T16" fmla="*/ 907 w 3505"/>
                  <a:gd name="T17" fmla="*/ 458 h 2823"/>
                  <a:gd name="T18" fmla="*/ 1081 w 3505"/>
                  <a:gd name="T19" fmla="*/ 480 h 2823"/>
                  <a:gd name="T20" fmla="*/ 1346 w 3505"/>
                  <a:gd name="T21" fmla="*/ 617 h 2823"/>
                  <a:gd name="T22" fmla="*/ 1731 w 3505"/>
                  <a:gd name="T23" fmla="*/ 589 h 2823"/>
                  <a:gd name="T24" fmla="*/ 1821 w 3505"/>
                  <a:gd name="T25" fmla="*/ 437 h 2823"/>
                  <a:gd name="T26" fmla="*/ 2030 w 3505"/>
                  <a:gd name="T27" fmla="*/ 287 h 2823"/>
                  <a:gd name="T28" fmla="*/ 2213 w 3505"/>
                  <a:gd name="T29" fmla="*/ 263 h 2823"/>
                  <a:gd name="T30" fmla="*/ 2482 w 3505"/>
                  <a:gd name="T31" fmla="*/ 370 h 2823"/>
                  <a:gd name="T32" fmla="*/ 2648 w 3505"/>
                  <a:gd name="T33" fmla="*/ 459 h 2823"/>
                  <a:gd name="T34" fmla="*/ 2927 w 3505"/>
                  <a:gd name="T35" fmla="*/ 643 h 2823"/>
                  <a:gd name="T36" fmla="*/ 2942 w 3505"/>
                  <a:gd name="T37" fmla="*/ 815 h 2823"/>
                  <a:gd name="T38" fmla="*/ 2949 w 3505"/>
                  <a:gd name="T39" fmla="*/ 925 h 2823"/>
                  <a:gd name="T40" fmla="*/ 2878 w 3505"/>
                  <a:gd name="T41" fmla="*/ 1056 h 2823"/>
                  <a:gd name="T42" fmla="*/ 2971 w 3505"/>
                  <a:gd name="T43" fmla="*/ 1172 h 2823"/>
                  <a:gd name="T44" fmla="*/ 2968 w 3505"/>
                  <a:gd name="T45" fmla="*/ 1474 h 2823"/>
                  <a:gd name="T46" fmla="*/ 3162 w 3505"/>
                  <a:gd name="T47" fmla="*/ 1677 h 2823"/>
                  <a:gd name="T48" fmla="*/ 3146 w 3505"/>
                  <a:gd name="T49" fmla="*/ 2098 h 2823"/>
                  <a:gd name="T50" fmla="*/ 3338 w 3505"/>
                  <a:gd name="T51" fmla="*/ 2203 h 2823"/>
                  <a:gd name="T52" fmla="*/ 3405 w 3505"/>
                  <a:gd name="T53" fmla="*/ 2371 h 2823"/>
                  <a:gd name="T54" fmla="*/ 3480 w 3505"/>
                  <a:gd name="T55" fmla="*/ 2519 h 2823"/>
                  <a:gd name="T56" fmla="*/ 3267 w 3505"/>
                  <a:gd name="T57" fmla="*/ 2599 h 2823"/>
                  <a:gd name="T58" fmla="*/ 3259 w 3505"/>
                  <a:gd name="T59" fmla="*/ 2794 h 2823"/>
                  <a:gd name="T60" fmla="*/ 3116 w 3505"/>
                  <a:gd name="T61" fmla="*/ 2787 h 2823"/>
                  <a:gd name="T62" fmla="*/ 3034 w 3505"/>
                  <a:gd name="T63" fmla="*/ 2772 h 2823"/>
                  <a:gd name="T64" fmla="*/ 2766 w 3505"/>
                  <a:gd name="T65" fmla="*/ 2747 h 2823"/>
                  <a:gd name="T66" fmla="*/ 2597 w 3505"/>
                  <a:gd name="T67" fmla="*/ 2713 h 2823"/>
                  <a:gd name="T68" fmla="*/ 2445 w 3505"/>
                  <a:gd name="T69" fmla="*/ 2573 h 2823"/>
                  <a:gd name="T70" fmla="*/ 2376 w 3505"/>
                  <a:gd name="T71" fmla="*/ 2438 h 2823"/>
                  <a:gd name="T72" fmla="*/ 2199 w 3505"/>
                  <a:gd name="T73" fmla="*/ 2460 h 2823"/>
                  <a:gd name="T74" fmla="*/ 1942 w 3505"/>
                  <a:gd name="T75" fmla="*/ 2514 h 2823"/>
                  <a:gd name="T76" fmla="*/ 1768 w 3505"/>
                  <a:gd name="T77" fmla="*/ 2454 h 2823"/>
                  <a:gd name="T78" fmla="*/ 1662 w 3505"/>
                  <a:gd name="T79" fmla="*/ 2355 h 2823"/>
                  <a:gd name="T80" fmla="*/ 1476 w 3505"/>
                  <a:gd name="T81" fmla="*/ 2314 h 2823"/>
                  <a:gd name="T82" fmla="*/ 1336 w 3505"/>
                  <a:gd name="T83" fmla="*/ 2130 h 2823"/>
                  <a:gd name="T84" fmla="*/ 1323 w 3505"/>
                  <a:gd name="T85" fmla="*/ 2102 h 2823"/>
                  <a:gd name="T86" fmla="*/ 1198 w 3505"/>
                  <a:gd name="T87" fmla="*/ 1881 h 2823"/>
                  <a:gd name="T88" fmla="*/ 1078 w 3505"/>
                  <a:gd name="T89" fmla="*/ 1891 h 2823"/>
                  <a:gd name="T90" fmla="*/ 1018 w 3505"/>
                  <a:gd name="T91" fmla="*/ 1845 h 2823"/>
                  <a:gd name="T92" fmla="*/ 982 w 3505"/>
                  <a:gd name="T93" fmla="*/ 1914 h 2823"/>
                  <a:gd name="T94" fmla="*/ 893 w 3505"/>
                  <a:gd name="T95" fmla="*/ 1852 h 2823"/>
                  <a:gd name="T96" fmla="*/ 786 w 3505"/>
                  <a:gd name="T97" fmla="*/ 1628 h 2823"/>
                  <a:gd name="T98" fmla="*/ 702 w 3505"/>
                  <a:gd name="T99" fmla="*/ 1427 h 2823"/>
                  <a:gd name="T100" fmla="*/ 474 w 3505"/>
                  <a:gd name="T101" fmla="*/ 1339 h 2823"/>
                  <a:gd name="T102" fmla="*/ 440 w 3505"/>
                  <a:gd name="T103" fmla="*/ 1213 h 2823"/>
                  <a:gd name="T104" fmla="*/ 375 w 3505"/>
                  <a:gd name="T105" fmla="*/ 1137 h 2823"/>
                  <a:gd name="T106" fmla="*/ 400 w 3505"/>
                  <a:gd name="T107" fmla="*/ 964 h 2823"/>
                  <a:gd name="T108" fmla="*/ 425 w 3505"/>
                  <a:gd name="T109" fmla="*/ 843 h 2823"/>
                  <a:gd name="T110" fmla="*/ 451 w 3505"/>
                  <a:gd name="T111" fmla="*/ 798 h 2823"/>
                  <a:gd name="T112" fmla="*/ 274 w 3505"/>
                  <a:gd name="T113" fmla="*/ 741 h 2823"/>
                  <a:gd name="T114" fmla="*/ 200 w 3505"/>
                  <a:gd name="T115" fmla="*/ 604 h 2823"/>
                  <a:gd name="T116" fmla="*/ 142 w 3505"/>
                  <a:gd name="T117" fmla="*/ 489 h 2823"/>
                  <a:gd name="T118" fmla="*/ 82 w 3505"/>
                  <a:gd name="T119" fmla="*/ 285 h 2823"/>
                  <a:gd name="T120" fmla="*/ 19 w 3505"/>
                  <a:gd name="T121" fmla="*/ 116 h 2823"/>
                  <a:gd name="T122" fmla="*/ 83 w 3505"/>
                  <a:gd name="T123" fmla="*/ 0 h 2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505" h="2823">
                    <a:moveTo>
                      <a:pt x="83" y="0"/>
                    </a:moveTo>
                    <a:lnTo>
                      <a:pt x="90" y="0"/>
                    </a:lnTo>
                    <a:lnTo>
                      <a:pt x="115" y="29"/>
                    </a:lnTo>
                    <a:lnTo>
                      <a:pt x="137" y="27"/>
                    </a:lnTo>
                    <a:lnTo>
                      <a:pt x="148" y="58"/>
                    </a:lnTo>
                    <a:lnTo>
                      <a:pt x="146" y="82"/>
                    </a:lnTo>
                    <a:lnTo>
                      <a:pt x="221" y="124"/>
                    </a:lnTo>
                    <a:lnTo>
                      <a:pt x="226" y="156"/>
                    </a:lnTo>
                    <a:lnTo>
                      <a:pt x="270" y="179"/>
                    </a:lnTo>
                    <a:lnTo>
                      <a:pt x="315" y="180"/>
                    </a:lnTo>
                    <a:lnTo>
                      <a:pt x="364" y="208"/>
                    </a:lnTo>
                    <a:lnTo>
                      <a:pt x="373" y="180"/>
                    </a:lnTo>
                    <a:lnTo>
                      <a:pt x="373" y="180"/>
                    </a:lnTo>
                    <a:lnTo>
                      <a:pt x="411" y="174"/>
                    </a:lnTo>
                    <a:lnTo>
                      <a:pt x="435" y="182"/>
                    </a:lnTo>
                    <a:lnTo>
                      <a:pt x="465" y="169"/>
                    </a:lnTo>
                    <a:lnTo>
                      <a:pt x="471" y="148"/>
                    </a:lnTo>
                    <a:lnTo>
                      <a:pt x="483" y="132"/>
                    </a:lnTo>
                    <a:lnTo>
                      <a:pt x="500" y="131"/>
                    </a:lnTo>
                    <a:lnTo>
                      <a:pt x="529" y="91"/>
                    </a:lnTo>
                    <a:lnTo>
                      <a:pt x="550" y="81"/>
                    </a:lnTo>
                    <a:lnTo>
                      <a:pt x="571" y="53"/>
                    </a:lnTo>
                    <a:lnTo>
                      <a:pt x="596" y="47"/>
                    </a:lnTo>
                    <a:lnTo>
                      <a:pt x="628" y="24"/>
                    </a:lnTo>
                    <a:lnTo>
                      <a:pt x="646" y="24"/>
                    </a:lnTo>
                    <a:lnTo>
                      <a:pt x="649" y="34"/>
                    </a:lnTo>
                    <a:lnTo>
                      <a:pt x="665" y="38"/>
                    </a:lnTo>
                    <a:lnTo>
                      <a:pt x="680" y="63"/>
                    </a:lnTo>
                    <a:lnTo>
                      <a:pt x="703" y="87"/>
                    </a:lnTo>
                    <a:lnTo>
                      <a:pt x="682" y="103"/>
                    </a:lnTo>
                    <a:lnTo>
                      <a:pt x="691" y="120"/>
                    </a:lnTo>
                    <a:lnTo>
                      <a:pt x="731" y="145"/>
                    </a:lnTo>
                    <a:lnTo>
                      <a:pt x="675" y="183"/>
                    </a:lnTo>
                    <a:lnTo>
                      <a:pt x="733" y="246"/>
                    </a:lnTo>
                    <a:lnTo>
                      <a:pt x="760" y="259"/>
                    </a:lnTo>
                    <a:lnTo>
                      <a:pt x="772" y="279"/>
                    </a:lnTo>
                    <a:lnTo>
                      <a:pt x="800" y="285"/>
                    </a:lnTo>
                    <a:lnTo>
                      <a:pt x="815" y="276"/>
                    </a:lnTo>
                    <a:lnTo>
                      <a:pt x="815" y="286"/>
                    </a:lnTo>
                    <a:lnTo>
                      <a:pt x="839" y="322"/>
                    </a:lnTo>
                    <a:lnTo>
                      <a:pt x="844" y="363"/>
                    </a:lnTo>
                    <a:lnTo>
                      <a:pt x="836" y="402"/>
                    </a:lnTo>
                    <a:lnTo>
                      <a:pt x="848" y="419"/>
                    </a:lnTo>
                    <a:lnTo>
                      <a:pt x="873" y="422"/>
                    </a:lnTo>
                    <a:lnTo>
                      <a:pt x="907" y="458"/>
                    </a:lnTo>
                    <a:lnTo>
                      <a:pt x="947" y="458"/>
                    </a:lnTo>
                    <a:lnTo>
                      <a:pt x="976" y="468"/>
                    </a:lnTo>
                    <a:lnTo>
                      <a:pt x="1016" y="452"/>
                    </a:lnTo>
                    <a:lnTo>
                      <a:pt x="1056" y="478"/>
                    </a:lnTo>
                    <a:lnTo>
                      <a:pt x="1081" y="480"/>
                    </a:lnTo>
                    <a:lnTo>
                      <a:pt x="1092" y="517"/>
                    </a:lnTo>
                    <a:lnTo>
                      <a:pt x="1118" y="549"/>
                    </a:lnTo>
                    <a:lnTo>
                      <a:pt x="1204" y="583"/>
                    </a:lnTo>
                    <a:lnTo>
                      <a:pt x="1242" y="587"/>
                    </a:lnTo>
                    <a:lnTo>
                      <a:pt x="1346" y="617"/>
                    </a:lnTo>
                    <a:lnTo>
                      <a:pt x="1396" y="617"/>
                    </a:lnTo>
                    <a:lnTo>
                      <a:pt x="1509" y="585"/>
                    </a:lnTo>
                    <a:lnTo>
                      <a:pt x="1595" y="574"/>
                    </a:lnTo>
                    <a:lnTo>
                      <a:pt x="1693" y="582"/>
                    </a:lnTo>
                    <a:lnTo>
                      <a:pt x="1731" y="589"/>
                    </a:lnTo>
                    <a:lnTo>
                      <a:pt x="1744" y="545"/>
                    </a:lnTo>
                    <a:lnTo>
                      <a:pt x="1718" y="507"/>
                    </a:lnTo>
                    <a:lnTo>
                      <a:pt x="1702" y="462"/>
                    </a:lnTo>
                    <a:lnTo>
                      <a:pt x="1737" y="442"/>
                    </a:lnTo>
                    <a:lnTo>
                      <a:pt x="1821" y="437"/>
                    </a:lnTo>
                    <a:lnTo>
                      <a:pt x="1835" y="391"/>
                    </a:lnTo>
                    <a:lnTo>
                      <a:pt x="1858" y="363"/>
                    </a:lnTo>
                    <a:lnTo>
                      <a:pt x="1887" y="361"/>
                    </a:lnTo>
                    <a:lnTo>
                      <a:pt x="1958" y="300"/>
                    </a:lnTo>
                    <a:lnTo>
                      <a:pt x="2030" y="287"/>
                    </a:lnTo>
                    <a:lnTo>
                      <a:pt x="2094" y="300"/>
                    </a:lnTo>
                    <a:lnTo>
                      <a:pt x="2107" y="259"/>
                    </a:lnTo>
                    <a:lnTo>
                      <a:pt x="2141" y="251"/>
                    </a:lnTo>
                    <a:lnTo>
                      <a:pt x="2174" y="264"/>
                    </a:lnTo>
                    <a:lnTo>
                      <a:pt x="2213" y="263"/>
                    </a:lnTo>
                    <a:lnTo>
                      <a:pt x="2275" y="313"/>
                    </a:lnTo>
                    <a:lnTo>
                      <a:pt x="2327" y="327"/>
                    </a:lnTo>
                    <a:lnTo>
                      <a:pt x="2427" y="390"/>
                    </a:lnTo>
                    <a:lnTo>
                      <a:pt x="2455" y="389"/>
                    </a:lnTo>
                    <a:lnTo>
                      <a:pt x="2482" y="370"/>
                    </a:lnTo>
                    <a:lnTo>
                      <a:pt x="2550" y="399"/>
                    </a:lnTo>
                    <a:lnTo>
                      <a:pt x="2586" y="405"/>
                    </a:lnTo>
                    <a:lnTo>
                      <a:pt x="2597" y="456"/>
                    </a:lnTo>
                    <a:lnTo>
                      <a:pt x="2612" y="468"/>
                    </a:lnTo>
                    <a:lnTo>
                      <a:pt x="2648" y="459"/>
                    </a:lnTo>
                    <a:lnTo>
                      <a:pt x="2712" y="474"/>
                    </a:lnTo>
                    <a:lnTo>
                      <a:pt x="2782" y="570"/>
                    </a:lnTo>
                    <a:lnTo>
                      <a:pt x="2857" y="576"/>
                    </a:lnTo>
                    <a:lnTo>
                      <a:pt x="2900" y="594"/>
                    </a:lnTo>
                    <a:lnTo>
                      <a:pt x="2927" y="643"/>
                    </a:lnTo>
                    <a:lnTo>
                      <a:pt x="2914" y="668"/>
                    </a:lnTo>
                    <a:lnTo>
                      <a:pt x="2930" y="710"/>
                    </a:lnTo>
                    <a:lnTo>
                      <a:pt x="2928" y="736"/>
                    </a:lnTo>
                    <a:lnTo>
                      <a:pt x="2944" y="767"/>
                    </a:lnTo>
                    <a:lnTo>
                      <a:pt x="2942" y="815"/>
                    </a:lnTo>
                    <a:lnTo>
                      <a:pt x="2945" y="839"/>
                    </a:lnTo>
                    <a:lnTo>
                      <a:pt x="2933" y="865"/>
                    </a:lnTo>
                    <a:lnTo>
                      <a:pt x="2955" y="894"/>
                    </a:lnTo>
                    <a:lnTo>
                      <a:pt x="2946" y="903"/>
                    </a:lnTo>
                    <a:lnTo>
                      <a:pt x="2949" y="925"/>
                    </a:lnTo>
                    <a:lnTo>
                      <a:pt x="2905" y="955"/>
                    </a:lnTo>
                    <a:lnTo>
                      <a:pt x="2868" y="964"/>
                    </a:lnTo>
                    <a:lnTo>
                      <a:pt x="2882" y="988"/>
                    </a:lnTo>
                    <a:lnTo>
                      <a:pt x="2911" y="1011"/>
                    </a:lnTo>
                    <a:lnTo>
                      <a:pt x="2878" y="1056"/>
                    </a:lnTo>
                    <a:lnTo>
                      <a:pt x="2887" y="1063"/>
                    </a:lnTo>
                    <a:lnTo>
                      <a:pt x="2899" y="1125"/>
                    </a:lnTo>
                    <a:lnTo>
                      <a:pt x="2899" y="1159"/>
                    </a:lnTo>
                    <a:lnTo>
                      <a:pt x="2956" y="1172"/>
                    </a:lnTo>
                    <a:lnTo>
                      <a:pt x="2971" y="1172"/>
                    </a:lnTo>
                    <a:lnTo>
                      <a:pt x="2918" y="1238"/>
                    </a:lnTo>
                    <a:lnTo>
                      <a:pt x="2909" y="1282"/>
                    </a:lnTo>
                    <a:lnTo>
                      <a:pt x="2955" y="1370"/>
                    </a:lnTo>
                    <a:lnTo>
                      <a:pt x="2980" y="1451"/>
                    </a:lnTo>
                    <a:lnTo>
                      <a:pt x="2968" y="1474"/>
                    </a:lnTo>
                    <a:lnTo>
                      <a:pt x="2985" y="1505"/>
                    </a:lnTo>
                    <a:lnTo>
                      <a:pt x="2989" y="1568"/>
                    </a:lnTo>
                    <a:lnTo>
                      <a:pt x="3139" y="1570"/>
                    </a:lnTo>
                    <a:lnTo>
                      <a:pt x="3166" y="1629"/>
                    </a:lnTo>
                    <a:lnTo>
                      <a:pt x="3162" y="1677"/>
                    </a:lnTo>
                    <a:lnTo>
                      <a:pt x="3179" y="1745"/>
                    </a:lnTo>
                    <a:lnTo>
                      <a:pt x="3166" y="1765"/>
                    </a:lnTo>
                    <a:lnTo>
                      <a:pt x="3038" y="1940"/>
                    </a:lnTo>
                    <a:lnTo>
                      <a:pt x="3127" y="2059"/>
                    </a:lnTo>
                    <a:lnTo>
                      <a:pt x="3146" y="2098"/>
                    </a:lnTo>
                    <a:lnTo>
                      <a:pt x="3191" y="2146"/>
                    </a:lnTo>
                    <a:lnTo>
                      <a:pt x="3234" y="2168"/>
                    </a:lnTo>
                    <a:lnTo>
                      <a:pt x="3248" y="2186"/>
                    </a:lnTo>
                    <a:lnTo>
                      <a:pt x="3306" y="2191"/>
                    </a:lnTo>
                    <a:lnTo>
                      <a:pt x="3338" y="2203"/>
                    </a:lnTo>
                    <a:lnTo>
                      <a:pt x="3343" y="2222"/>
                    </a:lnTo>
                    <a:lnTo>
                      <a:pt x="3389" y="2227"/>
                    </a:lnTo>
                    <a:lnTo>
                      <a:pt x="3390" y="2284"/>
                    </a:lnTo>
                    <a:lnTo>
                      <a:pt x="3402" y="2324"/>
                    </a:lnTo>
                    <a:lnTo>
                      <a:pt x="3405" y="2371"/>
                    </a:lnTo>
                    <a:lnTo>
                      <a:pt x="3414" y="2401"/>
                    </a:lnTo>
                    <a:lnTo>
                      <a:pt x="3456" y="2399"/>
                    </a:lnTo>
                    <a:lnTo>
                      <a:pt x="3500" y="2429"/>
                    </a:lnTo>
                    <a:lnTo>
                      <a:pt x="3505" y="2495"/>
                    </a:lnTo>
                    <a:lnTo>
                      <a:pt x="3480" y="2519"/>
                    </a:lnTo>
                    <a:lnTo>
                      <a:pt x="3436" y="2501"/>
                    </a:lnTo>
                    <a:lnTo>
                      <a:pt x="3353" y="2526"/>
                    </a:lnTo>
                    <a:lnTo>
                      <a:pt x="3337" y="2544"/>
                    </a:lnTo>
                    <a:lnTo>
                      <a:pt x="3284" y="2566"/>
                    </a:lnTo>
                    <a:lnTo>
                      <a:pt x="3267" y="2599"/>
                    </a:lnTo>
                    <a:lnTo>
                      <a:pt x="3276" y="2629"/>
                    </a:lnTo>
                    <a:lnTo>
                      <a:pt x="3250" y="2665"/>
                    </a:lnTo>
                    <a:lnTo>
                      <a:pt x="3266" y="2707"/>
                    </a:lnTo>
                    <a:lnTo>
                      <a:pt x="3258" y="2766"/>
                    </a:lnTo>
                    <a:lnTo>
                      <a:pt x="3259" y="2794"/>
                    </a:lnTo>
                    <a:lnTo>
                      <a:pt x="3249" y="2794"/>
                    </a:lnTo>
                    <a:lnTo>
                      <a:pt x="3242" y="2809"/>
                    </a:lnTo>
                    <a:lnTo>
                      <a:pt x="3215" y="2823"/>
                    </a:lnTo>
                    <a:lnTo>
                      <a:pt x="3159" y="2802"/>
                    </a:lnTo>
                    <a:lnTo>
                      <a:pt x="3116" y="2787"/>
                    </a:lnTo>
                    <a:lnTo>
                      <a:pt x="3099" y="2757"/>
                    </a:lnTo>
                    <a:lnTo>
                      <a:pt x="3078" y="2761"/>
                    </a:lnTo>
                    <a:lnTo>
                      <a:pt x="3069" y="2791"/>
                    </a:lnTo>
                    <a:lnTo>
                      <a:pt x="3059" y="2792"/>
                    </a:lnTo>
                    <a:lnTo>
                      <a:pt x="3034" y="2772"/>
                    </a:lnTo>
                    <a:lnTo>
                      <a:pt x="3019" y="2777"/>
                    </a:lnTo>
                    <a:lnTo>
                      <a:pt x="2989" y="2766"/>
                    </a:lnTo>
                    <a:lnTo>
                      <a:pt x="2914" y="2763"/>
                    </a:lnTo>
                    <a:lnTo>
                      <a:pt x="2861" y="2740"/>
                    </a:lnTo>
                    <a:lnTo>
                      <a:pt x="2766" y="2747"/>
                    </a:lnTo>
                    <a:lnTo>
                      <a:pt x="2721" y="2704"/>
                    </a:lnTo>
                    <a:lnTo>
                      <a:pt x="2708" y="2703"/>
                    </a:lnTo>
                    <a:lnTo>
                      <a:pt x="2667" y="2737"/>
                    </a:lnTo>
                    <a:lnTo>
                      <a:pt x="2635" y="2712"/>
                    </a:lnTo>
                    <a:lnTo>
                      <a:pt x="2597" y="2713"/>
                    </a:lnTo>
                    <a:lnTo>
                      <a:pt x="2506" y="2714"/>
                    </a:lnTo>
                    <a:lnTo>
                      <a:pt x="2500" y="2697"/>
                    </a:lnTo>
                    <a:lnTo>
                      <a:pt x="2481" y="2683"/>
                    </a:lnTo>
                    <a:lnTo>
                      <a:pt x="2479" y="2638"/>
                    </a:lnTo>
                    <a:lnTo>
                      <a:pt x="2445" y="2573"/>
                    </a:lnTo>
                    <a:lnTo>
                      <a:pt x="2426" y="2511"/>
                    </a:lnTo>
                    <a:lnTo>
                      <a:pt x="2395" y="2467"/>
                    </a:lnTo>
                    <a:lnTo>
                      <a:pt x="2391" y="2449"/>
                    </a:lnTo>
                    <a:lnTo>
                      <a:pt x="2376" y="2450"/>
                    </a:lnTo>
                    <a:lnTo>
                      <a:pt x="2376" y="2438"/>
                    </a:lnTo>
                    <a:lnTo>
                      <a:pt x="2317" y="2430"/>
                    </a:lnTo>
                    <a:lnTo>
                      <a:pt x="2282" y="2442"/>
                    </a:lnTo>
                    <a:lnTo>
                      <a:pt x="2237" y="2474"/>
                    </a:lnTo>
                    <a:lnTo>
                      <a:pt x="2202" y="2475"/>
                    </a:lnTo>
                    <a:lnTo>
                      <a:pt x="2199" y="2460"/>
                    </a:lnTo>
                    <a:lnTo>
                      <a:pt x="2197" y="2480"/>
                    </a:lnTo>
                    <a:lnTo>
                      <a:pt x="2126" y="2524"/>
                    </a:lnTo>
                    <a:lnTo>
                      <a:pt x="2066" y="2573"/>
                    </a:lnTo>
                    <a:lnTo>
                      <a:pt x="2000" y="2528"/>
                    </a:lnTo>
                    <a:lnTo>
                      <a:pt x="1942" y="2514"/>
                    </a:lnTo>
                    <a:lnTo>
                      <a:pt x="1901" y="2520"/>
                    </a:lnTo>
                    <a:lnTo>
                      <a:pt x="1885" y="2529"/>
                    </a:lnTo>
                    <a:lnTo>
                      <a:pt x="1825" y="2475"/>
                    </a:lnTo>
                    <a:lnTo>
                      <a:pt x="1796" y="2472"/>
                    </a:lnTo>
                    <a:lnTo>
                      <a:pt x="1768" y="2454"/>
                    </a:lnTo>
                    <a:lnTo>
                      <a:pt x="1728" y="2445"/>
                    </a:lnTo>
                    <a:lnTo>
                      <a:pt x="1678" y="2392"/>
                    </a:lnTo>
                    <a:lnTo>
                      <a:pt x="1699" y="2374"/>
                    </a:lnTo>
                    <a:lnTo>
                      <a:pt x="1693" y="2358"/>
                    </a:lnTo>
                    <a:lnTo>
                      <a:pt x="1662" y="2355"/>
                    </a:lnTo>
                    <a:lnTo>
                      <a:pt x="1653" y="2344"/>
                    </a:lnTo>
                    <a:lnTo>
                      <a:pt x="1599" y="2342"/>
                    </a:lnTo>
                    <a:lnTo>
                      <a:pt x="1581" y="2322"/>
                    </a:lnTo>
                    <a:lnTo>
                      <a:pt x="1537" y="2308"/>
                    </a:lnTo>
                    <a:lnTo>
                      <a:pt x="1476" y="2314"/>
                    </a:lnTo>
                    <a:lnTo>
                      <a:pt x="1441" y="2294"/>
                    </a:lnTo>
                    <a:lnTo>
                      <a:pt x="1388" y="2178"/>
                    </a:lnTo>
                    <a:lnTo>
                      <a:pt x="1382" y="2151"/>
                    </a:lnTo>
                    <a:lnTo>
                      <a:pt x="1367" y="2156"/>
                    </a:lnTo>
                    <a:lnTo>
                      <a:pt x="1336" y="2130"/>
                    </a:lnTo>
                    <a:lnTo>
                      <a:pt x="1343" y="2121"/>
                    </a:lnTo>
                    <a:lnTo>
                      <a:pt x="1354" y="2129"/>
                    </a:lnTo>
                    <a:lnTo>
                      <a:pt x="1368" y="2129"/>
                    </a:lnTo>
                    <a:lnTo>
                      <a:pt x="1349" y="2098"/>
                    </a:lnTo>
                    <a:lnTo>
                      <a:pt x="1323" y="2102"/>
                    </a:lnTo>
                    <a:lnTo>
                      <a:pt x="1306" y="2090"/>
                    </a:lnTo>
                    <a:lnTo>
                      <a:pt x="1301" y="2038"/>
                    </a:lnTo>
                    <a:lnTo>
                      <a:pt x="1238" y="1963"/>
                    </a:lnTo>
                    <a:lnTo>
                      <a:pt x="1234" y="1930"/>
                    </a:lnTo>
                    <a:lnTo>
                      <a:pt x="1198" y="1881"/>
                    </a:lnTo>
                    <a:lnTo>
                      <a:pt x="1180" y="1873"/>
                    </a:lnTo>
                    <a:lnTo>
                      <a:pt x="1127" y="1916"/>
                    </a:lnTo>
                    <a:lnTo>
                      <a:pt x="1110" y="1915"/>
                    </a:lnTo>
                    <a:lnTo>
                      <a:pt x="1093" y="1884"/>
                    </a:lnTo>
                    <a:lnTo>
                      <a:pt x="1078" y="1891"/>
                    </a:lnTo>
                    <a:lnTo>
                      <a:pt x="1039" y="1873"/>
                    </a:lnTo>
                    <a:lnTo>
                      <a:pt x="1044" y="1854"/>
                    </a:lnTo>
                    <a:lnTo>
                      <a:pt x="1051" y="1834"/>
                    </a:lnTo>
                    <a:lnTo>
                      <a:pt x="1042" y="1844"/>
                    </a:lnTo>
                    <a:lnTo>
                      <a:pt x="1018" y="1845"/>
                    </a:lnTo>
                    <a:lnTo>
                      <a:pt x="998" y="1843"/>
                    </a:lnTo>
                    <a:lnTo>
                      <a:pt x="1023" y="1864"/>
                    </a:lnTo>
                    <a:lnTo>
                      <a:pt x="1022" y="1896"/>
                    </a:lnTo>
                    <a:lnTo>
                      <a:pt x="1003" y="1913"/>
                    </a:lnTo>
                    <a:lnTo>
                      <a:pt x="982" y="1914"/>
                    </a:lnTo>
                    <a:lnTo>
                      <a:pt x="957" y="1880"/>
                    </a:lnTo>
                    <a:lnTo>
                      <a:pt x="958" y="1870"/>
                    </a:lnTo>
                    <a:lnTo>
                      <a:pt x="942" y="1877"/>
                    </a:lnTo>
                    <a:lnTo>
                      <a:pt x="929" y="1866"/>
                    </a:lnTo>
                    <a:lnTo>
                      <a:pt x="893" y="1852"/>
                    </a:lnTo>
                    <a:lnTo>
                      <a:pt x="863" y="1831"/>
                    </a:lnTo>
                    <a:lnTo>
                      <a:pt x="852" y="1724"/>
                    </a:lnTo>
                    <a:lnTo>
                      <a:pt x="797" y="1724"/>
                    </a:lnTo>
                    <a:lnTo>
                      <a:pt x="784" y="1679"/>
                    </a:lnTo>
                    <a:lnTo>
                      <a:pt x="786" y="1628"/>
                    </a:lnTo>
                    <a:lnTo>
                      <a:pt x="822" y="1597"/>
                    </a:lnTo>
                    <a:lnTo>
                      <a:pt x="786" y="1519"/>
                    </a:lnTo>
                    <a:lnTo>
                      <a:pt x="754" y="1503"/>
                    </a:lnTo>
                    <a:lnTo>
                      <a:pt x="722" y="1442"/>
                    </a:lnTo>
                    <a:lnTo>
                      <a:pt x="702" y="1427"/>
                    </a:lnTo>
                    <a:lnTo>
                      <a:pt x="683" y="1434"/>
                    </a:lnTo>
                    <a:lnTo>
                      <a:pt x="556" y="1351"/>
                    </a:lnTo>
                    <a:lnTo>
                      <a:pt x="526" y="1353"/>
                    </a:lnTo>
                    <a:lnTo>
                      <a:pt x="509" y="1365"/>
                    </a:lnTo>
                    <a:lnTo>
                      <a:pt x="474" y="1339"/>
                    </a:lnTo>
                    <a:lnTo>
                      <a:pt x="480" y="1318"/>
                    </a:lnTo>
                    <a:lnTo>
                      <a:pt x="470" y="1306"/>
                    </a:lnTo>
                    <a:lnTo>
                      <a:pt x="486" y="1270"/>
                    </a:lnTo>
                    <a:lnTo>
                      <a:pt x="447" y="1238"/>
                    </a:lnTo>
                    <a:lnTo>
                      <a:pt x="440" y="1213"/>
                    </a:lnTo>
                    <a:lnTo>
                      <a:pt x="403" y="1205"/>
                    </a:lnTo>
                    <a:lnTo>
                      <a:pt x="384" y="1182"/>
                    </a:lnTo>
                    <a:lnTo>
                      <a:pt x="361" y="1179"/>
                    </a:lnTo>
                    <a:lnTo>
                      <a:pt x="361" y="1156"/>
                    </a:lnTo>
                    <a:lnTo>
                      <a:pt x="375" y="1137"/>
                    </a:lnTo>
                    <a:lnTo>
                      <a:pt x="364" y="1121"/>
                    </a:lnTo>
                    <a:lnTo>
                      <a:pt x="373" y="1097"/>
                    </a:lnTo>
                    <a:lnTo>
                      <a:pt x="375" y="1034"/>
                    </a:lnTo>
                    <a:lnTo>
                      <a:pt x="393" y="1018"/>
                    </a:lnTo>
                    <a:lnTo>
                      <a:pt x="400" y="964"/>
                    </a:lnTo>
                    <a:lnTo>
                      <a:pt x="421" y="970"/>
                    </a:lnTo>
                    <a:lnTo>
                      <a:pt x="443" y="956"/>
                    </a:lnTo>
                    <a:lnTo>
                      <a:pt x="443" y="896"/>
                    </a:lnTo>
                    <a:lnTo>
                      <a:pt x="428" y="887"/>
                    </a:lnTo>
                    <a:lnTo>
                      <a:pt x="425" y="843"/>
                    </a:lnTo>
                    <a:lnTo>
                      <a:pt x="446" y="839"/>
                    </a:lnTo>
                    <a:lnTo>
                      <a:pt x="479" y="828"/>
                    </a:lnTo>
                    <a:lnTo>
                      <a:pt x="489" y="820"/>
                    </a:lnTo>
                    <a:lnTo>
                      <a:pt x="475" y="810"/>
                    </a:lnTo>
                    <a:lnTo>
                      <a:pt x="451" y="798"/>
                    </a:lnTo>
                    <a:lnTo>
                      <a:pt x="414" y="802"/>
                    </a:lnTo>
                    <a:lnTo>
                      <a:pt x="388" y="796"/>
                    </a:lnTo>
                    <a:lnTo>
                      <a:pt x="331" y="763"/>
                    </a:lnTo>
                    <a:lnTo>
                      <a:pt x="305" y="759"/>
                    </a:lnTo>
                    <a:lnTo>
                      <a:pt x="274" y="741"/>
                    </a:lnTo>
                    <a:lnTo>
                      <a:pt x="259" y="702"/>
                    </a:lnTo>
                    <a:lnTo>
                      <a:pt x="241" y="673"/>
                    </a:lnTo>
                    <a:lnTo>
                      <a:pt x="216" y="667"/>
                    </a:lnTo>
                    <a:lnTo>
                      <a:pt x="199" y="634"/>
                    </a:lnTo>
                    <a:lnTo>
                      <a:pt x="200" y="604"/>
                    </a:lnTo>
                    <a:lnTo>
                      <a:pt x="185" y="560"/>
                    </a:lnTo>
                    <a:lnTo>
                      <a:pt x="153" y="557"/>
                    </a:lnTo>
                    <a:lnTo>
                      <a:pt x="149" y="559"/>
                    </a:lnTo>
                    <a:lnTo>
                      <a:pt x="157" y="530"/>
                    </a:lnTo>
                    <a:lnTo>
                      <a:pt x="142" y="489"/>
                    </a:lnTo>
                    <a:lnTo>
                      <a:pt x="105" y="424"/>
                    </a:lnTo>
                    <a:lnTo>
                      <a:pt x="58" y="406"/>
                    </a:lnTo>
                    <a:lnTo>
                      <a:pt x="63" y="387"/>
                    </a:lnTo>
                    <a:lnTo>
                      <a:pt x="61" y="337"/>
                    </a:lnTo>
                    <a:lnTo>
                      <a:pt x="82" y="285"/>
                    </a:lnTo>
                    <a:lnTo>
                      <a:pt x="71" y="264"/>
                    </a:lnTo>
                    <a:lnTo>
                      <a:pt x="32" y="259"/>
                    </a:lnTo>
                    <a:lnTo>
                      <a:pt x="31" y="213"/>
                    </a:lnTo>
                    <a:lnTo>
                      <a:pt x="36" y="180"/>
                    </a:lnTo>
                    <a:lnTo>
                      <a:pt x="19" y="116"/>
                    </a:lnTo>
                    <a:lnTo>
                      <a:pt x="1" y="82"/>
                    </a:lnTo>
                    <a:lnTo>
                      <a:pt x="0" y="66"/>
                    </a:lnTo>
                    <a:lnTo>
                      <a:pt x="48" y="62"/>
                    </a:lnTo>
                    <a:lnTo>
                      <a:pt x="65" y="17"/>
                    </a:lnTo>
                    <a:lnTo>
                      <a:pt x="83" y="0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íṥlídê">
                <a:extLst>
                  <a:ext uri="{FF2B5EF4-FFF2-40B4-BE49-F238E27FC236}">
                    <a16:creationId xmlns:a16="http://schemas.microsoft.com/office/drawing/2014/main" xmlns="" id="{37C35859-89AB-4DC9-BDA4-D7764A09F4A1}"/>
                  </a:ext>
                </a:extLst>
              </p:cNvPr>
              <p:cNvSpPr/>
              <p:nvPr/>
            </p:nvSpPr>
            <p:spPr bwMode="auto">
              <a:xfrm>
                <a:off x="1264838" y="3374935"/>
                <a:ext cx="270175" cy="258485"/>
              </a:xfrm>
              <a:custGeom>
                <a:avLst/>
                <a:gdLst>
                  <a:gd name="T0" fmla="*/ 1651 w 1664"/>
                  <a:gd name="T1" fmla="*/ 1360 h 1592"/>
                  <a:gd name="T2" fmla="*/ 1585 w 1664"/>
                  <a:gd name="T3" fmla="*/ 1325 h 1592"/>
                  <a:gd name="T4" fmla="*/ 1519 w 1664"/>
                  <a:gd name="T5" fmla="*/ 1218 h 1592"/>
                  <a:gd name="T6" fmla="*/ 1508 w 1664"/>
                  <a:gd name="T7" fmla="*/ 1122 h 1592"/>
                  <a:gd name="T8" fmla="*/ 1508 w 1664"/>
                  <a:gd name="T9" fmla="*/ 1013 h 1592"/>
                  <a:gd name="T10" fmla="*/ 1444 w 1664"/>
                  <a:gd name="T11" fmla="*/ 936 h 1592"/>
                  <a:gd name="T12" fmla="*/ 1405 w 1664"/>
                  <a:gd name="T13" fmla="*/ 928 h 1592"/>
                  <a:gd name="T14" fmla="*/ 1248 w 1664"/>
                  <a:gd name="T15" fmla="*/ 847 h 1592"/>
                  <a:gd name="T16" fmla="*/ 1196 w 1664"/>
                  <a:gd name="T17" fmla="*/ 833 h 1592"/>
                  <a:gd name="T18" fmla="*/ 1192 w 1664"/>
                  <a:gd name="T19" fmla="*/ 800 h 1592"/>
                  <a:gd name="T20" fmla="*/ 1169 w 1664"/>
                  <a:gd name="T21" fmla="*/ 732 h 1592"/>
                  <a:gd name="T22" fmla="*/ 1125 w 1664"/>
                  <a:gd name="T23" fmla="*/ 699 h 1592"/>
                  <a:gd name="T24" fmla="*/ 1083 w 1664"/>
                  <a:gd name="T25" fmla="*/ 673 h 1592"/>
                  <a:gd name="T26" fmla="*/ 1097 w 1664"/>
                  <a:gd name="T27" fmla="*/ 631 h 1592"/>
                  <a:gd name="T28" fmla="*/ 1095 w 1664"/>
                  <a:gd name="T29" fmla="*/ 591 h 1592"/>
                  <a:gd name="T30" fmla="*/ 1115 w 1664"/>
                  <a:gd name="T31" fmla="*/ 512 h 1592"/>
                  <a:gd name="T32" fmla="*/ 1143 w 1664"/>
                  <a:gd name="T33" fmla="*/ 464 h 1592"/>
                  <a:gd name="T34" fmla="*/ 1165 w 1664"/>
                  <a:gd name="T35" fmla="*/ 390 h 1592"/>
                  <a:gd name="T36" fmla="*/ 1147 w 1664"/>
                  <a:gd name="T37" fmla="*/ 337 h 1592"/>
                  <a:gd name="T38" fmla="*/ 1201 w 1664"/>
                  <a:gd name="T39" fmla="*/ 322 h 1592"/>
                  <a:gd name="T40" fmla="*/ 1197 w 1664"/>
                  <a:gd name="T41" fmla="*/ 304 h 1592"/>
                  <a:gd name="T42" fmla="*/ 1136 w 1664"/>
                  <a:gd name="T43" fmla="*/ 296 h 1592"/>
                  <a:gd name="T44" fmla="*/ 1053 w 1664"/>
                  <a:gd name="T45" fmla="*/ 257 h 1592"/>
                  <a:gd name="T46" fmla="*/ 996 w 1664"/>
                  <a:gd name="T47" fmla="*/ 235 h 1592"/>
                  <a:gd name="T48" fmla="*/ 963 w 1664"/>
                  <a:gd name="T49" fmla="*/ 167 h 1592"/>
                  <a:gd name="T50" fmla="*/ 921 w 1664"/>
                  <a:gd name="T51" fmla="*/ 128 h 1592"/>
                  <a:gd name="T52" fmla="*/ 907 w 1664"/>
                  <a:gd name="T53" fmla="*/ 54 h 1592"/>
                  <a:gd name="T54" fmla="*/ 833 w 1664"/>
                  <a:gd name="T55" fmla="*/ 64 h 1592"/>
                  <a:gd name="T56" fmla="*/ 805 w 1664"/>
                  <a:gd name="T57" fmla="*/ 17 h 1592"/>
                  <a:gd name="T58" fmla="*/ 737 w 1664"/>
                  <a:gd name="T59" fmla="*/ 14 h 1592"/>
                  <a:gd name="T60" fmla="*/ 608 w 1664"/>
                  <a:gd name="T61" fmla="*/ 0 h 1592"/>
                  <a:gd name="T62" fmla="*/ 550 w 1664"/>
                  <a:gd name="T63" fmla="*/ 13 h 1592"/>
                  <a:gd name="T64" fmla="*/ 511 w 1664"/>
                  <a:gd name="T65" fmla="*/ 57 h 1592"/>
                  <a:gd name="T66" fmla="*/ 473 w 1664"/>
                  <a:gd name="T67" fmla="*/ 94 h 1592"/>
                  <a:gd name="T68" fmla="*/ 370 w 1664"/>
                  <a:gd name="T69" fmla="*/ 140 h 1592"/>
                  <a:gd name="T70" fmla="*/ 336 w 1664"/>
                  <a:gd name="T71" fmla="*/ 252 h 1592"/>
                  <a:gd name="T72" fmla="*/ 369 w 1664"/>
                  <a:gd name="T73" fmla="*/ 370 h 1592"/>
                  <a:gd name="T74" fmla="*/ 348 w 1664"/>
                  <a:gd name="T75" fmla="*/ 457 h 1592"/>
                  <a:gd name="T76" fmla="*/ 320 w 1664"/>
                  <a:gd name="T77" fmla="*/ 544 h 1592"/>
                  <a:gd name="T78" fmla="*/ 0 w 1664"/>
                  <a:gd name="T79" fmla="*/ 786 h 1592"/>
                  <a:gd name="T80" fmla="*/ 0 w 1664"/>
                  <a:gd name="T81" fmla="*/ 788 h 1592"/>
                  <a:gd name="T82" fmla="*/ 238 w 1664"/>
                  <a:gd name="T83" fmla="*/ 1031 h 1592"/>
                  <a:gd name="T84" fmla="*/ 1361 w 1664"/>
                  <a:gd name="T85" fmla="*/ 1592 h 1592"/>
                  <a:gd name="T86" fmla="*/ 1436 w 1664"/>
                  <a:gd name="T87" fmla="*/ 1436 h 1592"/>
                  <a:gd name="T88" fmla="*/ 1572 w 1664"/>
                  <a:gd name="T89" fmla="*/ 1424 h 1592"/>
                  <a:gd name="T90" fmla="*/ 1628 w 1664"/>
                  <a:gd name="T91" fmla="*/ 1419 h 1592"/>
                  <a:gd name="T92" fmla="*/ 1664 w 1664"/>
                  <a:gd name="T93" fmla="*/ 1371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64" h="1592">
                    <a:moveTo>
                      <a:pt x="1664" y="1371"/>
                    </a:moveTo>
                    <a:lnTo>
                      <a:pt x="1651" y="1360"/>
                    </a:lnTo>
                    <a:lnTo>
                      <a:pt x="1615" y="1346"/>
                    </a:lnTo>
                    <a:lnTo>
                      <a:pt x="1585" y="1325"/>
                    </a:lnTo>
                    <a:lnTo>
                      <a:pt x="1574" y="1218"/>
                    </a:lnTo>
                    <a:lnTo>
                      <a:pt x="1519" y="1218"/>
                    </a:lnTo>
                    <a:lnTo>
                      <a:pt x="1506" y="1173"/>
                    </a:lnTo>
                    <a:lnTo>
                      <a:pt x="1508" y="1122"/>
                    </a:lnTo>
                    <a:lnTo>
                      <a:pt x="1544" y="1091"/>
                    </a:lnTo>
                    <a:lnTo>
                      <a:pt x="1508" y="1013"/>
                    </a:lnTo>
                    <a:lnTo>
                      <a:pt x="1476" y="997"/>
                    </a:lnTo>
                    <a:lnTo>
                      <a:pt x="1444" y="936"/>
                    </a:lnTo>
                    <a:lnTo>
                      <a:pt x="1424" y="921"/>
                    </a:lnTo>
                    <a:lnTo>
                      <a:pt x="1405" y="928"/>
                    </a:lnTo>
                    <a:lnTo>
                      <a:pt x="1278" y="845"/>
                    </a:lnTo>
                    <a:lnTo>
                      <a:pt x="1248" y="847"/>
                    </a:lnTo>
                    <a:lnTo>
                      <a:pt x="1231" y="859"/>
                    </a:lnTo>
                    <a:lnTo>
                      <a:pt x="1196" y="833"/>
                    </a:lnTo>
                    <a:lnTo>
                      <a:pt x="1202" y="812"/>
                    </a:lnTo>
                    <a:lnTo>
                      <a:pt x="1192" y="800"/>
                    </a:lnTo>
                    <a:lnTo>
                      <a:pt x="1208" y="764"/>
                    </a:lnTo>
                    <a:lnTo>
                      <a:pt x="1169" y="732"/>
                    </a:lnTo>
                    <a:lnTo>
                      <a:pt x="1162" y="707"/>
                    </a:lnTo>
                    <a:lnTo>
                      <a:pt x="1125" y="699"/>
                    </a:lnTo>
                    <a:lnTo>
                      <a:pt x="1106" y="676"/>
                    </a:lnTo>
                    <a:lnTo>
                      <a:pt x="1083" y="673"/>
                    </a:lnTo>
                    <a:lnTo>
                      <a:pt x="1083" y="650"/>
                    </a:lnTo>
                    <a:lnTo>
                      <a:pt x="1097" y="631"/>
                    </a:lnTo>
                    <a:lnTo>
                      <a:pt x="1086" y="615"/>
                    </a:lnTo>
                    <a:lnTo>
                      <a:pt x="1095" y="591"/>
                    </a:lnTo>
                    <a:lnTo>
                      <a:pt x="1097" y="528"/>
                    </a:lnTo>
                    <a:lnTo>
                      <a:pt x="1115" y="512"/>
                    </a:lnTo>
                    <a:lnTo>
                      <a:pt x="1122" y="458"/>
                    </a:lnTo>
                    <a:lnTo>
                      <a:pt x="1143" y="464"/>
                    </a:lnTo>
                    <a:lnTo>
                      <a:pt x="1165" y="450"/>
                    </a:lnTo>
                    <a:lnTo>
                      <a:pt x="1165" y="390"/>
                    </a:lnTo>
                    <a:lnTo>
                      <a:pt x="1150" y="381"/>
                    </a:lnTo>
                    <a:lnTo>
                      <a:pt x="1147" y="337"/>
                    </a:lnTo>
                    <a:lnTo>
                      <a:pt x="1168" y="333"/>
                    </a:lnTo>
                    <a:lnTo>
                      <a:pt x="1201" y="322"/>
                    </a:lnTo>
                    <a:lnTo>
                      <a:pt x="1211" y="314"/>
                    </a:lnTo>
                    <a:lnTo>
                      <a:pt x="1197" y="304"/>
                    </a:lnTo>
                    <a:lnTo>
                      <a:pt x="1173" y="292"/>
                    </a:lnTo>
                    <a:lnTo>
                      <a:pt x="1136" y="296"/>
                    </a:lnTo>
                    <a:lnTo>
                      <a:pt x="1110" y="290"/>
                    </a:lnTo>
                    <a:lnTo>
                      <a:pt x="1053" y="257"/>
                    </a:lnTo>
                    <a:lnTo>
                      <a:pt x="1027" y="253"/>
                    </a:lnTo>
                    <a:lnTo>
                      <a:pt x="996" y="235"/>
                    </a:lnTo>
                    <a:lnTo>
                      <a:pt x="981" y="196"/>
                    </a:lnTo>
                    <a:lnTo>
                      <a:pt x="963" y="167"/>
                    </a:lnTo>
                    <a:lnTo>
                      <a:pt x="938" y="161"/>
                    </a:lnTo>
                    <a:lnTo>
                      <a:pt x="921" y="128"/>
                    </a:lnTo>
                    <a:lnTo>
                      <a:pt x="922" y="98"/>
                    </a:lnTo>
                    <a:lnTo>
                      <a:pt x="907" y="54"/>
                    </a:lnTo>
                    <a:lnTo>
                      <a:pt x="875" y="51"/>
                    </a:lnTo>
                    <a:lnTo>
                      <a:pt x="833" y="64"/>
                    </a:lnTo>
                    <a:lnTo>
                      <a:pt x="804" y="50"/>
                    </a:lnTo>
                    <a:lnTo>
                      <a:pt x="805" y="17"/>
                    </a:lnTo>
                    <a:lnTo>
                      <a:pt x="783" y="2"/>
                    </a:lnTo>
                    <a:lnTo>
                      <a:pt x="737" y="14"/>
                    </a:lnTo>
                    <a:lnTo>
                      <a:pt x="679" y="0"/>
                    </a:lnTo>
                    <a:lnTo>
                      <a:pt x="608" y="0"/>
                    </a:lnTo>
                    <a:lnTo>
                      <a:pt x="591" y="13"/>
                    </a:lnTo>
                    <a:lnTo>
                      <a:pt x="550" y="13"/>
                    </a:lnTo>
                    <a:lnTo>
                      <a:pt x="504" y="52"/>
                    </a:lnTo>
                    <a:lnTo>
                      <a:pt x="511" y="57"/>
                    </a:lnTo>
                    <a:lnTo>
                      <a:pt x="489" y="94"/>
                    </a:lnTo>
                    <a:lnTo>
                      <a:pt x="473" y="94"/>
                    </a:lnTo>
                    <a:lnTo>
                      <a:pt x="437" y="125"/>
                    </a:lnTo>
                    <a:lnTo>
                      <a:pt x="370" y="140"/>
                    </a:lnTo>
                    <a:lnTo>
                      <a:pt x="340" y="196"/>
                    </a:lnTo>
                    <a:lnTo>
                      <a:pt x="336" y="252"/>
                    </a:lnTo>
                    <a:lnTo>
                      <a:pt x="367" y="316"/>
                    </a:lnTo>
                    <a:lnTo>
                      <a:pt x="369" y="370"/>
                    </a:lnTo>
                    <a:lnTo>
                      <a:pt x="340" y="431"/>
                    </a:lnTo>
                    <a:lnTo>
                      <a:pt x="348" y="457"/>
                    </a:lnTo>
                    <a:lnTo>
                      <a:pt x="347" y="505"/>
                    </a:lnTo>
                    <a:lnTo>
                      <a:pt x="320" y="544"/>
                    </a:lnTo>
                    <a:lnTo>
                      <a:pt x="304" y="569"/>
                    </a:lnTo>
                    <a:lnTo>
                      <a:pt x="0" y="786"/>
                    </a:lnTo>
                    <a:lnTo>
                      <a:pt x="0" y="788"/>
                    </a:lnTo>
                    <a:lnTo>
                      <a:pt x="0" y="788"/>
                    </a:lnTo>
                    <a:lnTo>
                      <a:pt x="87" y="1012"/>
                    </a:lnTo>
                    <a:lnTo>
                      <a:pt x="238" y="1031"/>
                    </a:lnTo>
                    <a:lnTo>
                      <a:pt x="1038" y="1586"/>
                    </a:lnTo>
                    <a:lnTo>
                      <a:pt x="1361" y="1592"/>
                    </a:lnTo>
                    <a:lnTo>
                      <a:pt x="1399" y="1520"/>
                    </a:lnTo>
                    <a:lnTo>
                      <a:pt x="1436" y="1436"/>
                    </a:lnTo>
                    <a:lnTo>
                      <a:pt x="1512" y="1401"/>
                    </a:lnTo>
                    <a:lnTo>
                      <a:pt x="1572" y="1424"/>
                    </a:lnTo>
                    <a:lnTo>
                      <a:pt x="1611" y="1411"/>
                    </a:lnTo>
                    <a:lnTo>
                      <a:pt x="1628" y="1419"/>
                    </a:lnTo>
                    <a:lnTo>
                      <a:pt x="1646" y="1378"/>
                    </a:lnTo>
                    <a:lnTo>
                      <a:pt x="1664" y="137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íśľiḋè">
                <a:extLst>
                  <a:ext uri="{FF2B5EF4-FFF2-40B4-BE49-F238E27FC236}">
                    <a16:creationId xmlns:a16="http://schemas.microsoft.com/office/drawing/2014/main" xmlns="" id="{9C000C07-2187-4FA7-827E-8A44914C2CEE}"/>
                  </a:ext>
                </a:extLst>
              </p:cNvPr>
              <p:cNvSpPr/>
              <p:nvPr/>
            </p:nvSpPr>
            <p:spPr bwMode="auto">
              <a:xfrm>
                <a:off x="1486953" y="3602245"/>
                <a:ext cx="46761" cy="49359"/>
              </a:xfrm>
              <a:custGeom>
                <a:avLst/>
                <a:gdLst>
                  <a:gd name="T0" fmla="*/ 0 w 294"/>
                  <a:gd name="T1" fmla="*/ 191 h 302"/>
                  <a:gd name="T2" fmla="*/ 38 w 294"/>
                  <a:gd name="T3" fmla="*/ 119 h 302"/>
                  <a:gd name="T4" fmla="*/ 75 w 294"/>
                  <a:gd name="T5" fmla="*/ 35 h 302"/>
                  <a:gd name="T6" fmla="*/ 151 w 294"/>
                  <a:gd name="T7" fmla="*/ 0 h 302"/>
                  <a:gd name="T8" fmla="*/ 211 w 294"/>
                  <a:gd name="T9" fmla="*/ 23 h 302"/>
                  <a:gd name="T10" fmla="*/ 250 w 294"/>
                  <a:gd name="T11" fmla="*/ 10 h 302"/>
                  <a:gd name="T12" fmla="*/ 267 w 294"/>
                  <a:gd name="T13" fmla="*/ 18 h 302"/>
                  <a:gd name="T14" fmla="*/ 263 w 294"/>
                  <a:gd name="T15" fmla="*/ 27 h 302"/>
                  <a:gd name="T16" fmla="*/ 280 w 294"/>
                  <a:gd name="T17" fmla="*/ 103 h 302"/>
                  <a:gd name="T18" fmla="*/ 181 w 294"/>
                  <a:gd name="T19" fmla="*/ 122 h 302"/>
                  <a:gd name="T20" fmla="*/ 249 w 294"/>
                  <a:gd name="T21" fmla="*/ 167 h 302"/>
                  <a:gd name="T22" fmla="*/ 256 w 294"/>
                  <a:gd name="T23" fmla="*/ 151 h 302"/>
                  <a:gd name="T24" fmla="*/ 268 w 294"/>
                  <a:gd name="T25" fmla="*/ 177 h 302"/>
                  <a:gd name="T26" fmla="*/ 269 w 294"/>
                  <a:gd name="T27" fmla="*/ 206 h 302"/>
                  <a:gd name="T28" fmla="*/ 289 w 294"/>
                  <a:gd name="T29" fmla="*/ 227 h 302"/>
                  <a:gd name="T30" fmla="*/ 283 w 294"/>
                  <a:gd name="T31" fmla="*/ 227 h 302"/>
                  <a:gd name="T32" fmla="*/ 275 w 294"/>
                  <a:gd name="T33" fmla="*/ 231 h 302"/>
                  <a:gd name="T34" fmla="*/ 294 w 294"/>
                  <a:gd name="T35" fmla="*/ 254 h 302"/>
                  <a:gd name="T36" fmla="*/ 189 w 294"/>
                  <a:gd name="T37" fmla="*/ 302 h 302"/>
                  <a:gd name="T38" fmla="*/ 180 w 294"/>
                  <a:gd name="T39" fmla="*/ 240 h 302"/>
                  <a:gd name="T40" fmla="*/ 23 w 294"/>
                  <a:gd name="T41" fmla="*/ 191 h 302"/>
                  <a:gd name="T42" fmla="*/ 0 w 294"/>
                  <a:gd name="T43" fmla="*/ 191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4" h="302">
                    <a:moveTo>
                      <a:pt x="0" y="191"/>
                    </a:moveTo>
                    <a:lnTo>
                      <a:pt x="38" y="119"/>
                    </a:lnTo>
                    <a:lnTo>
                      <a:pt x="75" y="35"/>
                    </a:lnTo>
                    <a:lnTo>
                      <a:pt x="151" y="0"/>
                    </a:lnTo>
                    <a:lnTo>
                      <a:pt x="211" y="23"/>
                    </a:lnTo>
                    <a:lnTo>
                      <a:pt x="250" y="10"/>
                    </a:lnTo>
                    <a:lnTo>
                      <a:pt x="267" y="18"/>
                    </a:lnTo>
                    <a:lnTo>
                      <a:pt x="263" y="27"/>
                    </a:lnTo>
                    <a:lnTo>
                      <a:pt x="280" y="103"/>
                    </a:lnTo>
                    <a:lnTo>
                      <a:pt x="181" y="122"/>
                    </a:lnTo>
                    <a:lnTo>
                      <a:pt x="249" y="167"/>
                    </a:lnTo>
                    <a:lnTo>
                      <a:pt x="256" y="151"/>
                    </a:lnTo>
                    <a:lnTo>
                      <a:pt x="268" y="177"/>
                    </a:lnTo>
                    <a:lnTo>
                      <a:pt x="269" y="206"/>
                    </a:lnTo>
                    <a:lnTo>
                      <a:pt x="289" y="227"/>
                    </a:lnTo>
                    <a:lnTo>
                      <a:pt x="283" y="227"/>
                    </a:lnTo>
                    <a:lnTo>
                      <a:pt x="275" y="231"/>
                    </a:lnTo>
                    <a:lnTo>
                      <a:pt x="294" y="254"/>
                    </a:lnTo>
                    <a:lnTo>
                      <a:pt x="189" y="302"/>
                    </a:lnTo>
                    <a:lnTo>
                      <a:pt x="180" y="240"/>
                    </a:lnTo>
                    <a:lnTo>
                      <a:pt x="23" y="191"/>
                    </a:lnTo>
                    <a:lnTo>
                      <a:pt x="0" y="19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išḻîḋé">
                <a:extLst>
                  <a:ext uri="{FF2B5EF4-FFF2-40B4-BE49-F238E27FC236}">
                    <a16:creationId xmlns:a16="http://schemas.microsoft.com/office/drawing/2014/main" xmlns="" id="{54ECC60F-021B-4CB3-84F8-2FA22522C1F6}"/>
                  </a:ext>
                </a:extLst>
              </p:cNvPr>
              <p:cNvSpPr/>
              <p:nvPr/>
            </p:nvSpPr>
            <p:spPr bwMode="auto">
              <a:xfrm>
                <a:off x="1173914" y="3381429"/>
                <a:ext cx="174055" cy="155871"/>
              </a:xfrm>
              <a:custGeom>
                <a:avLst/>
                <a:gdLst>
                  <a:gd name="T0" fmla="*/ 865 w 1072"/>
                  <a:gd name="T1" fmla="*/ 528 h 959"/>
                  <a:gd name="T2" fmla="*/ 908 w 1072"/>
                  <a:gd name="T3" fmla="*/ 464 h 959"/>
                  <a:gd name="T4" fmla="*/ 901 w 1072"/>
                  <a:gd name="T5" fmla="*/ 390 h 959"/>
                  <a:gd name="T6" fmla="*/ 928 w 1072"/>
                  <a:gd name="T7" fmla="*/ 275 h 959"/>
                  <a:gd name="T8" fmla="*/ 901 w 1072"/>
                  <a:gd name="T9" fmla="*/ 155 h 959"/>
                  <a:gd name="T10" fmla="*/ 998 w 1072"/>
                  <a:gd name="T11" fmla="*/ 84 h 959"/>
                  <a:gd name="T12" fmla="*/ 1050 w 1072"/>
                  <a:gd name="T13" fmla="*/ 53 h 959"/>
                  <a:gd name="T14" fmla="*/ 1051 w 1072"/>
                  <a:gd name="T15" fmla="*/ 0 h 959"/>
                  <a:gd name="T16" fmla="*/ 936 w 1072"/>
                  <a:gd name="T17" fmla="*/ 25 h 959"/>
                  <a:gd name="T18" fmla="*/ 815 w 1072"/>
                  <a:gd name="T19" fmla="*/ 26 h 959"/>
                  <a:gd name="T20" fmla="*/ 712 w 1072"/>
                  <a:gd name="T21" fmla="*/ 44 h 959"/>
                  <a:gd name="T22" fmla="*/ 642 w 1072"/>
                  <a:gd name="T23" fmla="*/ 86 h 959"/>
                  <a:gd name="T24" fmla="*/ 556 w 1072"/>
                  <a:gd name="T25" fmla="*/ 99 h 959"/>
                  <a:gd name="T26" fmla="*/ 483 w 1072"/>
                  <a:gd name="T27" fmla="*/ 71 h 959"/>
                  <a:gd name="T28" fmla="*/ 363 w 1072"/>
                  <a:gd name="T29" fmla="*/ 71 h 959"/>
                  <a:gd name="T30" fmla="*/ 319 w 1072"/>
                  <a:gd name="T31" fmla="*/ 88 h 959"/>
                  <a:gd name="T32" fmla="*/ 206 w 1072"/>
                  <a:gd name="T33" fmla="*/ 113 h 959"/>
                  <a:gd name="T34" fmla="*/ 147 w 1072"/>
                  <a:gd name="T35" fmla="*/ 128 h 959"/>
                  <a:gd name="T36" fmla="*/ 124 w 1072"/>
                  <a:gd name="T37" fmla="*/ 206 h 959"/>
                  <a:gd name="T38" fmla="*/ 94 w 1072"/>
                  <a:gd name="T39" fmla="*/ 256 h 959"/>
                  <a:gd name="T40" fmla="*/ 25 w 1072"/>
                  <a:gd name="T41" fmla="*/ 256 h 959"/>
                  <a:gd name="T42" fmla="*/ 0 w 1072"/>
                  <a:gd name="T43" fmla="*/ 268 h 959"/>
                  <a:gd name="T44" fmla="*/ 36 w 1072"/>
                  <a:gd name="T45" fmla="*/ 377 h 959"/>
                  <a:gd name="T46" fmla="*/ 41 w 1072"/>
                  <a:gd name="T47" fmla="*/ 459 h 959"/>
                  <a:gd name="T48" fmla="*/ 107 w 1072"/>
                  <a:gd name="T49" fmla="*/ 527 h 959"/>
                  <a:gd name="T50" fmla="*/ 154 w 1072"/>
                  <a:gd name="T51" fmla="*/ 580 h 959"/>
                  <a:gd name="T52" fmla="*/ 163 w 1072"/>
                  <a:gd name="T53" fmla="*/ 652 h 959"/>
                  <a:gd name="T54" fmla="*/ 128 w 1072"/>
                  <a:gd name="T55" fmla="*/ 663 h 959"/>
                  <a:gd name="T56" fmla="*/ 81 w 1072"/>
                  <a:gd name="T57" fmla="*/ 728 h 959"/>
                  <a:gd name="T58" fmla="*/ 52 w 1072"/>
                  <a:gd name="T59" fmla="*/ 767 h 959"/>
                  <a:gd name="T60" fmla="*/ 85 w 1072"/>
                  <a:gd name="T61" fmla="*/ 803 h 959"/>
                  <a:gd name="T62" fmla="*/ 80 w 1072"/>
                  <a:gd name="T63" fmla="*/ 891 h 959"/>
                  <a:gd name="T64" fmla="*/ 153 w 1072"/>
                  <a:gd name="T65" fmla="*/ 917 h 959"/>
                  <a:gd name="T66" fmla="*/ 199 w 1072"/>
                  <a:gd name="T67" fmla="*/ 945 h 959"/>
                  <a:gd name="T68" fmla="*/ 561 w 1072"/>
                  <a:gd name="T69" fmla="*/ 747 h 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2" h="959">
                    <a:moveTo>
                      <a:pt x="561" y="745"/>
                    </a:moveTo>
                    <a:lnTo>
                      <a:pt x="865" y="528"/>
                    </a:lnTo>
                    <a:lnTo>
                      <a:pt x="881" y="503"/>
                    </a:lnTo>
                    <a:lnTo>
                      <a:pt x="908" y="464"/>
                    </a:lnTo>
                    <a:lnTo>
                      <a:pt x="909" y="416"/>
                    </a:lnTo>
                    <a:lnTo>
                      <a:pt x="901" y="390"/>
                    </a:lnTo>
                    <a:lnTo>
                      <a:pt x="930" y="329"/>
                    </a:lnTo>
                    <a:lnTo>
                      <a:pt x="928" y="275"/>
                    </a:lnTo>
                    <a:lnTo>
                      <a:pt x="897" y="211"/>
                    </a:lnTo>
                    <a:lnTo>
                      <a:pt x="901" y="155"/>
                    </a:lnTo>
                    <a:lnTo>
                      <a:pt x="931" y="99"/>
                    </a:lnTo>
                    <a:lnTo>
                      <a:pt x="998" y="84"/>
                    </a:lnTo>
                    <a:lnTo>
                      <a:pt x="1034" y="53"/>
                    </a:lnTo>
                    <a:lnTo>
                      <a:pt x="1050" y="53"/>
                    </a:lnTo>
                    <a:lnTo>
                      <a:pt x="1072" y="16"/>
                    </a:lnTo>
                    <a:lnTo>
                      <a:pt x="1051" y="0"/>
                    </a:lnTo>
                    <a:lnTo>
                      <a:pt x="1003" y="1"/>
                    </a:lnTo>
                    <a:lnTo>
                      <a:pt x="936" y="25"/>
                    </a:lnTo>
                    <a:lnTo>
                      <a:pt x="848" y="20"/>
                    </a:lnTo>
                    <a:lnTo>
                      <a:pt x="815" y="26"/>
                    </a:lnTo>
                    <a:lnTo>
                      <a:pt x="772" y="26"/>
                    </a:lnTo>
                    <a:lnTo>
                      <a:pt x="712" y="44"/>
                    </a:lnTo>
                    <a:lnTo>
                      <a:pt x="686" y="72"/>
                    </a:lnTo>
                    <a:lnTo>
                      <a:pt x="642" y="86"/>
                    </a:lnTo>
                    <a:lnTo>
                      <a:pt x="634" y="101"/>
                    </a:lnTo>
                    <a:lnTo>
                      <a:pt x="556" y="99"/>
                    </a:lnTo>
                    <a:lnTo>
                      <a:pt x="501" y="87"/>
                    </a:lnTo>
                    <a:lnTo>
                      <a:pt x="483" y="71"/>
                    </a:lnTo>
                    <a:lnTo>
                      <a:pt x="452" y="63"/>
                    </a:lnTo>
                    <a:lnTo>
                      <a:pt x="363" y="71"/>
                    </a:lnTo>
                    <a:lnTo>
                      <a:pt x="339" y="86"/>
                    </a:lnTo>
                    <a:lnTo>
                      <a:pt x="319" y="88"/>
                    </a:lnTo>
                    <a:lnTo>
                      <a:pt x="236" y="120"/>
                    </a:lnTo>
                    <a:lnTo>
                      <a:pt x="206" y="113"/>
                    </a:lnTo>
                    <a:lnTo>
                      <a:pt x="157" y="101"/>
                    </a:lnTo>
                    <a:lnTo>
                      <a:pt x="147" y="128"/>
                    </a:lnTo>
                    <a:lnTo>
                      <a:pt x="146" y="192"/>
                    </a:lnTo>
                    <a:lnTo>
                      <a:pt x="124" y="206"/>
                    </a:lnTo>
                    <a:lnTo>
                      <a:pt x="128" y="244"/>
                    </a:lnTo>
                    <a:lnTo>
                      <a:pt x="94" y="256"/>
                    </a:lnTo>
                    <a:lnTo>
                      <a:pt x="59" y="262"/>
                    </a:lnTo>
                    <a:lnTo>
                      <a:pt x="25" y="256"/>
                    </a:lnTo>
                    <a:lnTo>
                      <a:pt x="24" y="259"/>
                    </a:lnTo>
                    <a:lnTo>
                      <a:pt x="0" y="268"/>
                    </a:lnTo>
                    <a:lnTo>
                      <a:pt x="9" y="321"/>
                    </a:lnTo>
                    <a:lnTo>
                      <a:pt x="36" y="377"/>
                    </a:lnTo>
                    <a:lnTo>
                      <a:pt x="48" y="422"/>
                    </a:lnTo>
                    <a:lnTo>
                      <a:pt x="41" y="459"/>
                    </a:lnTo>
                    <a:lnTo>
                      <a:pt x="35" y="524"/>
                    </a:lnTo>
                    <a:lnTo>
                      <a:pt x="107" y="527"/>
                    </a:lnTo>
                    <a:lnTo>
                      <a:pt x="124" y="564"/>
                    </a:lnTo>
                    <a:lnTo>
                      <a:pt x="154" y="580"/>
                    </a:lnTo>
                    <a:lnTo>
                      <a:pt x="150" y="626"/>
                    </a:lnTo>
                    <a:lnTo>
                      <a:pt x="163" y="652"/>
                    </a:lnTo>
                    <a:lnTo>
                      <a:pt x="146" y="663"/>
                    </a:lnTo>
                    <a:lnTo>
                      <a:pt x="128" y="663"/>
                    </a:lnTo>
                    <a:lnTo>
                      <a:pt x="94" y="681"/>
                    </a:lnTo>
                    <a:lnTo>
                      <a:pt x="81" y="728"/>
                    </a:lnTo>
                    <a:lnTo>
                      <a:pt x="56" y="767"/>
                    </a:lnTo>
                    <a:lnTo>
                      <a:pt x="52" y="767"/>
                    </a:lnTo>
                    <a:lnTo>
                      <a:pt x="60" y="779"/>
                    </a:lnTo>
                    <a:lnTo>
                      <a:pt x="85" y="803"/>
                    </a:lnTo>
                    <a:lnTo>
                      <a:pt x="89" y="865"/>
                    </a:lnTo>
                    <a:lnTo>
                      <a:pt x="80" y="891"/>
                    </a:lnTo>
                    <a:lnTo>
                      <a:pt x="95" y="892"/>
                    </a:lnTo>
                    <a:lnTo>
                      <a:pt x="153" y="917"/>
                    </a:lnTo>
                    <a:lnTo>
                      <a:pt x="186" y="945"/>
                    </a:lnTo>
                    <a:lnTo>
                      <a:pt x="199" y="945"/>
                    </a:lnTo>
                    <a:lnTo>
                      <a:pt x="222" y="959"/>
                    </a:lnTo>
                    <a:lnTo>
                      <a:pt x="561" y="747"/>
                    </a:lnTo>
                    <a:lnTo>
                      <a:pt x="561" y="74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ïślïḑé">
                <a:extLst>
                  <a:ext uri="{FF2B5EF4-FFF2-40B4-BE49-F238E27FC236}">
                    <a16:creationId xmlns:a16="http://schemas.microsoft.com/office/drawing/2014/main" xmlns="" id="{5097C910-E5EA-4F64-A1CA-64F99D1A2303}"/>
                  </a:ext>
                </a:extLst>
              </p:cNvPr>
              <p:cNvSpPr/>
              <p:nvPr/>
            </p:nvSpPr>
            <p:spPr bwMode="auto">
              <a:xfrm>
                <a:off x="1140142" y="3506124"/>
                <a:ext cx="41565" cy="122099"/>
              </a:xfrm>
              <a:custGeom>
                <a:avLst/>
                <a:gdLst>
                  <a:gd name="T0" fmla="*/ 163 w 262"/>
                  <a:gd name="T1" fmla="*/ 752 h 752"/>
                  <a:gd name="T2" fmla="*/ 183 w 262"/>
                  <a:gd name="T3" fmla="*/ 722 h 752"/>
                  <a:gd name="T4" fmla="*/ 185 w 262"/>
                  <a:gd name="T5" fmla="*/ 716 h 752"/>
                  <a:gd name="T6" fmla="*/ 183 w 262"/>
                  <a:gd name="T7" fmla="*/ 694 h 752"/>
                  <a:gd name="T8" fmla="*/ 199 w 262"/>
                  <a:gd name="T9" fmla="*/ 677 h 752"/>
                  <a:gd name="T10" fmla="*/ 199 w 262"/>
                  <a:gd name="T11" fmla="*/ 638 h 752"/>
                  <a:gd name="T12" fmla="*/ 212 w 262"/>
                  <a:gd name="T13" fmla="*/ 595 h 752"/>
                  <a:gd name="T14" fmla="*/ 210 w 262"/>
                  <a:gd name="T15" fmla="*/ 545 h 752"/>
                  <a:gd name="T16" fmla="*/ 222 w 262"/>
                  <a:gd name="T17" fmla="*/ 539 h 752"/>
                  <a:gd name="T18" fmla="*/ 222 w 262"/>
                  <a:gd name="T19" fmla="*/ 502 h 752"/>
                  <a:gd name="T20" fmla="*/ 230 w 262"/>
                  <a:gd name="T21" fmla="*/ 462 h 752"/>
                  <a:gd name="T22" fmla="*/ 229 w 262"/>
                  <a:gd name="T23" fmla="*/ 437 h 752"/>
                  <a:gd name="T24" fmla="*/ 235 w 262"/>
                  <a:gd name="T25" fmla="*/ 362 h 752"/>
                  <a:gd name="T26" fmla="*/ 223 w 262"/>
                  <a:gd name="T27" fmla="*/ 366 h 752"/>
                  <a:gd name="T28" fmla="*/ 201 w 262"/>
                  <a:gd name="T29" fmla="*/ 366 h 752"/>
                  <a:gd name="T30" fmla="*/ 173 w 262"/>
                  <a:gd name="T31" fmla="*/ 381 h 752"/>
                  <a:gd name="T32" fmla="*/ 157 w 262"/>
                  <a:gd name="T33" fmla="*/ 365 h 752"/>
                  <a:gd name="T34" fmla="*/ 164 w 262"/>
                  <a:gd name="T35" fmla="*/ 312 h 752"/>
                  <a:gd name="T36" fmla="*/ 164 w 262"/>
                  <a:gd name="T37" fmla="*/ 231 h 752"/>
                  <a:gd name="T38" fmla="*/ 155 w 262"/>
                  <a:gd name="T39" fmla="*/ 215 h 752"/>
                  <a:gd name="T40" fmla="*/ 163 w 262"/>
                  <a:gd name="T41" fmla="*/ 167 h 752"/>
                  <a:gd name="T42" fmla="*/ 204 w 262"/>
                  <a:gd name="T43" fmla="*/ 167 h 752"/>
                  <a:gd name="T44" fmla="*/ 207 w 262"/>
                  <a:gd name="T45" fmla="*/ 194 h 752"/>
                  <a:gd name="T46" fmla="*/ 225 w 262"/>
                  <a:gd name="T47" fmla="*/ 197 h 752"/>
                  <a:gd name="T48" fmla="*/ 245 w 262"/>
                  <a:gd name="T49" fmla="*/ 179 h 752"/>
                  <a:gd name="T50" fmla="*/ 244 w 262"/>
                  <a:gd name="T51" fmla="*/ 159 h 752"/>
                  <a:gd name="T52" fmla="*/ 248 w 262"/>
                  <a:gd name="T53" fmla="*/ 159 h 752"/>
                  <a:gd name="T54" fmla="*/ 241 w 262"/>
                  <a:gd name="T55" fmla="*/ 144 h 752"/>
                  <a:gd name="T56" fmla="*/ 234 w 262"/>
                  <a:gd name="T57" fmla="*/ 114 h 752"/>
                  <a:gd name="T58" fmla="*/ 244 w 262"/>
                  <a:gd name="T59" fmla="*/ 64 h 752"/>
                  <a:gd name="T60" fmla="*/ 253 w 262"/>
                  <a:gd name="T61" fmla="*/ 20 h 752"/>
                  <a:gd name="T62" fmla="*/ 262 w 262"/>
                  <a:gd name="T63" fmla="*/ 0 h 752"/>
                  <a:gd name="T64" fmla="*/ 244 w 262"/>
                  <a:gd name="T65" fmla="*/ 1 h 752"/>
                  <a:gd name="T66" fmla="*/ 226 w 262"/>
                  <a:gd name="T67" fmla="*/ 37 h 752"/>
                  <a:gd name="T68" fmla="*/ 171 w 262"/>
                  <a:gd name="T69" fmla="*/ 38 h 752"/>
                  <a:gd name="T70" fmla="*/ 151 w 262"/>
                  <a:gd name="T71" fmla="*/ 34 h 752"/>
                  <a:gd name="T72" fmla="*/ 115 w 262"/>
                  <a:gd name="T73" fmla="*/ 75 h 752"/>
                  <a:gd name="T74" fmla="*/ 101 w 262"/>
                  <a:gd name="T75" fmla="*/ 199 h 752"/>
                  <a:gd name="T76" fmla="*/ 52 w 262"/>
                  <a:gd name="T77" fmla="*/ 298 h 752"/>
                  <a:gd name="T78" fmla="*/ 0 w 262"/>
                  <a:gd name="T79" fmla="*/ 369 h 752"/>
                  <a:gd name="T80" fmla="*/ 18 w 262"/>
                  <a:gd name="T81" fmla="*/ 378 h 752"/>
                  <a:gd name="T82" fmla="*/ 52 w 262"/>
                  <a:gd name="T83" fmla="*/ 428 h 752"/>
                  <a:gd name="T84" fmla="*/ 70 w 262"/>
                  <a:gd name="T85" fmla="*/ 491 h 752"/>
                  <a:gd name="T86" fmla="*/ 118 w 262"/>
                  <a:gd name="T87" fmla="*/ 564 h 752"/>
                  <a:gd name="T88" fmla="*/ 156 w 262"/>
                  <a:gd name="T89" fmla="*/ 653 h 752"/>
                  <a:gd name="T90" fmla="*/ 141 w 262"/>
                  <a:gd name="T91" fmla="*/ 695 h 752"/>
                  <a:gd name="T92" fmla="*/ 163 w 262"/>
                  <a:gd name="T93" fmla="*/ 752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2" h="752">
                    <a:moveTo>
                      <a:pt x="163" y="752"/>
                    </a:moveTo>
                    <a:lnTo>
                      <a:pt x="183" y="722"/>
                    </a:lnTo>
                    <a:lnTo>
                      <a:pt x="185" y="716"/>
                    </a:lnTo>
                    <a:lnTo>
                      <a:pt x="183" y="694"/>
                    </a:lnTo>
                    <a:lnTo>
                      <a:pt x="199" y="677"/>
                    </a:lnTo>
                    <a:lnTo>
                      <a:pt x="199" y="638"/>
                    </a:lnTo>
                    <a:lnTo>
                      <a:pt x="212" y="595"/>
                    </a:lnTo>
                    <a:lnTo>
                      <a:pt x="210" y="545"/>
                    </a:lnTo>
                    <a:lnTo>
                      <a:pt x="222" y="539"/>
                    </a:lnTo>
                    <a:lnTo>
                      <a:pt x="222" y="502"/>
                    </a:lnTo>
                    <a:lnTo>
                      <a:pt x="230" y="462"/>
                    </a:lnTo>
                    <a:lnTo>
                      <a:pt x="229" y="437"/>
                    </a:lnTo>
                    <a:lnTo>
                      <a:pt x="235" y="362"/>
                    </a:lnTo>
                    <a:lnTo>
                      <a:pt x="223" y="366"/>
                    </a:lnTo>
                    <a:lnTo>
                      <a:pt x="201" y="366"/>
                    </a:lnTo>
                    <a:lnTo>
                      <a:pt x="173" y="381"/>
                    </a:lnTo>
                    <a:lnTo>
                      <a:pt x="157" y="365"/>
                    </a:lnTo>
                    <a:lnTo>
                      <a:pt x="164" y="312"/>
                    </a:lnTo>
                    <a:lnTo>
                      <a:pt x="164" y="231"/>
                    </a:lnTo>
                    <a:lnTo>
                      <a:pt x="155" y="215"/>
                    </a:lnTo>
                    <a:lnTo>
                      <a:pt x="163" y="167"/>
                    </a:lnTo>
                    <a:lnTo>
                      <a:pt x="204" y="167"/>
                    </a:lnTo>
                    <a:lnTo>
                      <a:pt x="207" y="194"/>
                    </a:lnTo>
                    <a:lnTo>
                      <a:pt x="225" y="197"/>
                    </a:lnTo>
                    <a:lnTo>
                      <a:pt x="245" y="179"/>
                    </a:lnTo>
                    <a:lnTo>
                      <a:pt x="244" y="159"/>
                    </a:lnTo>
                    <a:lnTo>
                      <a:pt x="248" y="159"/>
                    </a:lnTo>
                    <a:lnTo>
                      <a:pt x="241" y="144"/>
                    </a:lnTo>
                    <a:lnTo>
                      <a:pt x="234" y="114"/>
                    </a:lnTo>
                    <a:lnTo>
                      <a:pt x="244" y="64"/>
                    </a:lnTo>
                    <a:lnTo>
                      <a:pt x="253" y="20"/>
                    </a:lnTo>
                    <a:lnTo>
                      <a:pt x="262" y="0"/>
                    </a:lnTo>
                    <a:lnTo>
                      <a:pt x="244" y="1"/>
                    </a:lnTo>
                    <a:lnTo>
                      <a:pt x="226" y="37"/>
                    </a:lnTo>
                    <a:lnTo>
                      <a:pt x="171" y="38"/>
                    </a:lnTo>
                    <a:lnTo>
                      <a:pt x="151" y="34"/>
                    </a:lnTo>
                    <a:lnTo>
                      <a:pt x="115" y="75"/>
                    </a:lnTo>
                    <a:lnTo>
                      <a:pt x="101" y="199"/>
                    </a:lnTo>
                    <a:lnTo>
                      <a:pt x="52" y="298"/>
                    </a:lnTo>
                    <a:lnTo>
                      <a:pt x="0" y="369"/>
                    </a:lnTo>
                    <a:lnTo>
                      <a:pt x="18" y="378"/>
                    </a:lnTo>
                    <a:lnTo>
                      <a:pt x="52" y="428"/>
                    </a:lnTo>
                    <a:lnTo>
                      <a:pt x="70" y="491"/>
                    </a:lnTo>
                    <a:lnTo>
                      <a:pt x="118" y="564"/>
                    </a:lnTo>
                    <a:lnTo>
                      <a:pt x="156" y="653"/>
                    </a:lnTo>
                    <a:lnTo>
                      <a:pt x="141" y="695"/>
                    </a:lnTo>
                    <a:lnTo>
                      <a:pt x="163" y="75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işḻiďe">
                <a:extLst>
                  <a:ext uri="{FF2B5EF4-FFF2-40B4-BE49-F238E27FC236}">
                    <a16:creationId xmlns:a16="http://schemas.microsoft.com/office/drawing/2014/main" xmlns="" id="{A6D44028-4A6B-449A-AE19-A5623DD6ADDA}"/>
                  </a:ext>
                </a:extLst>
              </p:cNvPr>
              <p:cNvSpPr/>
              <p:nvPr/>
            </p:nvSpPr>
            <p:spPr bwMode="auto">
              <a:xfrm>
                <a:off x="1177810" y="3506124"/>
                <a:ext cx="10391" cy="25979"/>
              </a:xfrm>
              <a:custGeom>
                <a:avLst/>
                <a:gdLst>
                  <a:gd name="T0" fmla="*/ 14 w 67"/>
                  <a:gd name="T1" fmla="*/ 159 h 160"/>
                  <a:gd name="T2" fmla="*/ 7 w 67"/>
                  <a:gd name="T3" fmla="*/ 144 h 160"/>
                  <a:gd name="T4" fmla="*/ 0 w 67"/>
                  <a:gd name="T5" fmla="*/ 114 h 160"/>
                  <a:gd name="T6" fmla="*/ 10 w 67"/>
                  <a:gd name="T7" fmla="*/ 64 h 160"/>
                  <a:gd name="T8" fmla="*/ 19 w 67"/>
                  <a:gd name="T9" fmla="*/ 20 h 160"/>
                  <a:gd name="T10" fmla="*/ 28 w 67"/>
                  <a:gd name="T11" fmla="*/ 0 h 160"/>
                  <a:gd name="T12" fmla="*/ 30 w 67"/>
                  <a:gd name="T13" fmla="*/ 0 h 160"/>
                  <a:gd name="T14" fmla="*/ 38 w 67"/>
                  <a:gd name="T15" fmla="*/ 12 h 160"/>
                  <a:gd name="T16" fmla="*/ 63 w 67"/>
                  <a:gd name="T17" fmla="*/ 36 h 160"/>
                  <a:gd name="T18" fmla="*/ 67 w 67"/>
                  <a:gd name="T19" fmla="*/ 98 h 160"/>
                  <a:gd name="T20" fmla="*/ 58 w 67"/>
                  <a:gd name="T21" fmla="*/ 124 h 160"/>
                  <a:gd name="T22" fmla="*/ 57 w 67"/>
                  <a:gd name="T23" fmla="*/ 124 h 160"/>
                  <a:gd name="T24" fmla="*/ 35 w 67"/>
                  <a:gd name="T25" fmla="*/ 143 h 160"/>
                  <a:gd name="T26" fmla="*/ 24 w 67"/>
                  <a:gd name="T27" fmla="*/ 160 h 160"/>
                  <a:gd name="T28" fmla="*/ 14 w 67"/>
                  <a:gd name="T29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" h="160">
                    <a:moveTo>
                      <a:pt x="14" y="159"/>
                    </a:moveTo>
                    <a:lnTo>
                      <a:pt x="7" y="144"/>
                    </a:lnTo>
                    <a:lnTo>
                      <a:pt x="0" y="114"/>
                    </a:lnTo>
                    <a:lnTo>
                      <a:pt x="10" y="64"/>
                    </a:lnTo>
                    <a:lnTo>
                      <a:pt x="19" y="20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8" y="12"/>
                    </a:lnTo>
                    <a:lnTo>
                      <a:pt x="63" y="36"/>
                    </a:lnTo>
                    <a:lnTo>
                      <a:pt x="67" y="98"/>
                    </a:lnTo>
                    <a:lnTo>
                      <a:pt x="58" y="124"/>
                    </a:lnTo>
                    <a:lnTo>
                      <a:pt x="57" y="124"/>
                    </a:lnTo>
                    <a:lnTo>
                      <a:pt x="35" y="143"/>
                    </a:lnTo>
                    <a:lnTo>
                      <a:pt x="24" y="160"/>
                    </a:lnTo>
                    <a:lnTo>
                      <a:pt x="14" y="15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îṩlïdé">
                <a:extLst>
                  <a:ext uri="{FF2B5EF4-FFF2-40B4-BE49-F238E27FC236}">
                    <a16:creationId xmlns:a16="http://schemas.microsoft.com/office/drawing/2014/main" xmlns="" id="{B43F6F25-ED4E-4F3E-8D31-ECF12CB2038F}"/>
                  </a:ext>
                </a:extLst>
              </p:cNvPr>
              <p:cNvSpPr/>
              <p:nvPr/>
            </p:nvSpPr>
            <p:spPr bwMode="auto">
              <a:xfrm>
                <a:off x="1164821" y="3533404"/>
                <a:ext cx="15587" cy="35071"/>
              </a:xfrm>
              <a:custGeom>
                <a:avLst/>
                <a:gdLst>
                  <a:gd name="T0" fmla="*/ 68 w 94"/>
                  <a:gd name="T1" fmla="*/ 199 h 214"/>
                  <a:gd name="T2" fmla="*/ 46 w 94"/>
                  <a:gd name="T3" fmla="*/ 199 h 214"/>
                  <a:gd name="T4" fmla="*/ 18 w 94"/>
                  <a:gd name="T5" fmla="*/ 214 h 214"/>
                  <a:gd name="T6" fmla="*/ 2 w 94"/>
                  <a:gd name="T7" fmla="*/ 198 h 214"/>
                  <a:gd name="T8" fmla="*/ 9 w 94"/>
                  <a:gd name="T9" fmla="*/ 145 h 214"/>
                  <a:gd name="T10" fmla="*/ 9 w 94"/>
                  <a:gd name="T11" fmla="*/ 64 h 214"/>
                  <a:gd name="T12" fmla="*/ 0 w 94"/>
                  <a:gd name="T13" fmla="*/ 48 h 214"/>
                  <a:gd name="T14" fmla="*/ 8 w 94"/>
                  <a:gd name="T15" fmla="*/ 0 h 214"/>
                  <a:gd name="T16" fmla="*/ 49 w 94"/>
                  <a:gd name="T17" fmla="*/ 0 h 214"/>
                  <a:gd name="T18" fmla="*/ 52 w 94"/>
                  <a:gd name="T19" fmla="*/ 27 h 214"/>
                  <a:gd name="T20" fmla="*/ 70 w 94"/>
                  <a:gd name="T21" fmla="*/ 30 h 214"/>
                  <a:gd name="T22" fmla="*/ 90 w 94"/>
                  <a:gd name="T23" fmla="*/ 12 h 214"/>
                  <a:gd name="T24" fmla="*/ 90 w 94"/>
                  <a:gd name="T25" fmla="*/ 23 h 214"/>
                  <a:gd name="T26" fmla="*/ 94 w 94"/>
                  <a:gd name="T27" fmla="*/ 44 h 214"/>
                  <a:gd name="T28" fmla="*/ 88 w 94"/>
                  <a:gd name="T29" fmla="*/ 60 h 214"/>
                  <a:gd name="T30" fmla="*/ 84 w 94"/>
                  <a:gd name="T31" fmla="*/ 105 h 214"/>
                  <a:gd name="T32" fmla="*/ 86 w 94"/>
                  <a:gd name="T33" fmla="*/ 131 h 214"/>
                  <a:gd name="T34" fmla="*/ 80 w 94"/>
                  <a:gd name="T35" fmla="*/ 195 h 214"/>
                  <a:gd name="T36" fmla="*/ 68 w 94"/>
                  <a:gd name="T37" fmla="*/ 19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4" h="214">
                    <a:moveTo>
                      <a:pt x="68" y="199"/>
                    </a:moveTo>
                    <a:lnTo>
                      <a:pt x="46" y="199"/>
                    </a:lnTo>
                    <a:lnTo>
                      <a:pt x="18" y="214"/>
                    </a:lnTo>
                    <a:lnTo>
                      <a:pt x="2" y="198"/>
                    </a:lnTo>
                    <a:lnTo>
                      <a:pt x="9" y="145"/>
                    </a:lnTo>
                    <a:lnTo>
                      <a:pt x="9" y="64"/>
                    </a:lnTo>
                    <a:lnTo>
                      <a:pt x="0" y="48"/>
                    </a:lnTo>
                    <a:lnTo>
                      <a:pt x="8" y="0"/>
                    </a:lnTo>
                    <a:lnTo>
                      <a:pt x="49" y="0"/>
                    </a:lnTo>
                    <a:lnTo>
                      <a:pt x="52" y="27"/>
                    </a:lnTo>
                    <a:lnTo>
                      <a:pt x="70" y="30"/>
                    </a:lnTo>
                    <a:lnTo>
                      <a:pt x="90" y="12"/>
                    </a:lnTo>
                    <a:lnTo>
                      <a:pt x="90" y="23"/>
                    </a:lnTo>
                    <a:lnTo>
                      <a:pt x="94" y="44"/>
                    </a:lnTo>
                    <a:lnTo>
                      <a:pt x="88" y="60"/>
                    </a:lnTo>
                    <a:lnTo>
                      <a:pt x="84" y="105"/>
                    </a:lnTo>
                    <a:lnTo>
                      <a:pt x="86" y="131"/>
                    </a:lnTo>
                    <a:lnTo>
                      <a:pt x="80" y="195"/>
                    </a:lnTo>
                    <a:lnTo>
                      <a:pt x="68" y="19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iṥļíḑe">
                <a:extLst>
                  <a:ext uri="{FF2B5EF4-FFF2-40B4-BE49-F238E27FC236}">
                    <a16:creationId xmlns:a16="http://schemas.microsoft.com/office/drawing/2014/main" xmlns="" id="{A9478142-F5D1-480B-9E93-D069E7E75621}"/>
                  </a:ext>
                </a:extLst>
              </p:cNvPr>
              <p:cNvSpPr/>
              <p:nvPr/>
            </p:nvSpPr>
            <p:spPr bwMode="auto">
              <a:xfrm>
                <a:off x="1164820" y="3467157"/>
                <a:ext cx="36371" cy="45463"/>
              </a:xfrm>
              <a:custGeom>
                <a:avLst/>
                <a:gdLst>
                  <a:gd name="T0" fmla="*/ 0 w 224"/>
                  <a:gd name="T1" fmla="*/ 277 h 281"/>
                  <a:gd name="T2" fmla="*/ 20 w 224"/>
                  <a:gd name="T3" fmla="*/ 281 h 281"/>
                  <a:gd name="T4" fmla="*/ 75 w 224"/>
                  <a:gd name="T5" fmla="*/ 280 h 281"/>
                  <a:gd name="T6" fmla="*/ 93 w 224"/>
                  <a:gd name="T7" fmla="*/ 244 h 281"/>
                  <a:gd name="T8" fmla="*/ 117 w 224"/>
                  <a:gd name="T9" fmla="*/ 243 h 281"/>
                  <a:gd name="T10" fmla="*/ 142 w 224"/>
                  <a:gd name="T11" fmla="*/ 204 h 281"/>
                  <a:gd name="T12" fmla="*/ 155 w 224"/>
                  <a:gd name="T13" fmla="*/ 157 h 281"/>
                  <a:gd name="T14" fmla="*/ 189 w 224"/>
                  <a:gd name="T15" fmla="*/ 139 h 281"/>
                  <a:gd name="T16" fmla="*/ 207 w 224"/>
                  <a:gd name="T17" fmla="*/ 139 h 281"/>
                  <a:gd name="T18" fmla="*/ 224 w 224"/>
                  <a:gd name="T19" fmla="*/ 128 h 281"/>
                  <a:gd name="T20" fmla="*/ 211 w 224"/>
                  <a:gd name="T21" fmla="*/ 102 h 281"/>
                  <a:gd name="T22" fmla="*/ 215 w 224"/>
                  <a:gd name="T23" fmla="*/ 56 h 281"/>
                  <a:gd name="T24" fmla="*/ 185 w 224"/>
                  <a:gd name="T25" fmla="*/ 40 h 281"/>
                  <a:gd name="T26" fmla="*/ 168 w 224"/>
                  <a:gd name="T27" fmla="*/ 3 h 281"/>
                  <a:gd name="T28" fmla="*/ 96 w 224"/>
                  <a:gd name="T29" fmla="*/ 0 h 281"/>
                  <a:gd name="T30" fmla="*/ 96 w 224"/>
                  <a:gd name="T31" fmla="*/ 10 h 281"/>
                  <a:gd name="T32" fmla="*/ 73 w 224"/>
                  <a:gd name="T33" fmla="*/ 15 h 281"/>
                  <a:gd name="T34" fmla="*/ 65 w 224"/>
                  <a:gd name="T35" fmla="*/ 137 h 281"/>
                  <a:gd name="T36" fmla="*/ 36 w 224"/>
                  <a:gd name="T37" fmla="*/ 180 h 281"/>
                  <a:gd name="T38" fmla="*/ 5 w 224"/>
                  <a:gd name="T39" fmla="*/ 224 h 281"/>
                  <a:gd name="T40" fmla="*/ 5 w 224"/>
                  <a:gd name="T41" fmla="*/ 272 h 281"/>
                  <a:gd name="T42" fmla="*/ 0 w 224"/>
                  <a:gd name="T43" fmla="*/ 27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4" h="281">
                    <a:moveTo>
                      <a:pt x="0" y="277"/>
                    </a:moveTo>
                    <a:lnTo>
                      <a:pt x="20" y="281"/>
                    </a:lnTo>
                    <a:lnTo>
                      <a:pt x="75" y="280"/>
                    </a:lnTo>
                    <a:lnTo>
                      <a:pt x="93" y="244"/>
                    </a:lnTo>
                    <a:lnTo>
                      <a:pt x="117" y="243"/>
                    </a:lnTo>
                    <a:lnTo>
                      <a:pt x="142" y="204"/>
                    </a:lnTo>
                    <a:lnTo>
                      <a:pt x="155" y="157"/>
                    </a:lnTo>
                    <a:lnTo>
                      <a:pt x="189" y="139"/>
                    </a:lnTo>
                    <a:lnTo>
                      <a:pt x="207" y="139"/>
                    </a:lnTo>
                    <a:lnTo>
                      <a:pt x="224" y="128"/>
                    </a:lnTo>
                    <a:lnTo>
                      <a:pt x="211" y="102"/>
                    </a:lnTo>
                    <a:lnTo>
                      <a:pt x="215" y="56"/>
                    </a:lnTo>
                    <a:lnTo>
                      <a:pt x="185" y="40"/>
                    </a:lnTo>
                    <a:lnTo>
                      <a:pt x="168" y="3"/>
                    </a:lnTo>
                    <a:lnTo>
                      <a:pt x="96" y="0"/>
                    </a:lnTo>
                    <a:lnTo>
                      <a:pt x="96" y="10"/>
                    </a:lnTo>
                    <a:lnTo>
                      <a:pt x="73" y="15"/>
                    </a:lnTo>
                    <a:lnTo>
                      <a:pt x="65" y="137"/>
                    </a:lnTo>
                    <a:lnTo>
                      <a:pt x="36" y="180"/>
                    </a:lnTo>
                    <a:lnTo>
                      <a:pt x="5" y="224"/>
                    </a:lnTo>
                    <a:lnTo>
                      <a:pt x="5" y="272"/>
                    </a:lnTo>
                    <a:lnTo>
                      <a:pt x="0" y="27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iŝľîdè">
                <a:extLst>
                  <a:ext uri="{FF2B5EF4-FFF2-40B4-BE49-F238E27FC236}">
                    <a16:creationId xmlns:a16="http://schemas.microsoft.com/office/drawing/2014/main" xmlns="" id="{1083CB7E-7090-4E51-843A-EEDC4BFF8D70}"/>
                  </a:ext>
                </a:extLst>
              </p:cNvPr>
              <p:cNvSpPr/>
              <p:nvPr/>
            </p:nvSpPr>
            <p:spPr bwMode="auto">
              <a:xfrm>
                <a:off x="1167419" y="3503527"/>
                <a:ext cx="111707" cy="137685"/>
              </a:xfrm>
              <a:custGeom>
                <a:avLst/>
                <a:gdLst>
                  <a:gd name="T0" fmla="*/ 13 w 690"/>
                  <a:gd name="T1" fmla="*/ 742 h 853"/>
                  <a:gd name="T2" fmla="*/ 15 w 690"/>
                  <a:gd name="T3" fmla="*/ 736 h 853"/>
                  <a:gd name="T4" fmla="*/ 13 w 690"/>
                  <a:gd name="T5" fmla="*/ 714 h 853"/>
                  <a:gd name="T6" fmla="*/ 29 w 690"/>
                  <a:gd name="T7" fmla="*/ 697 h 853"/>
                  <a:gd name="T8" fmla="*/ 29 w 690"/>
                  <a:gd name="T9" fmla="*/ 658 h 853"/>
                  <a:gd name="T10" fmla="*/ 42 w 690"/>
                  <a:gd name="T11" fmla="*/ 615 h 853"/>
                  <a:gd name="T12" fmla="*/ 40 w 690"/>
                  <a:gd name="T13" fmla="*/ 565 h 853"/>
                  <a:gd name="T14" fmla="*/ 52 w 690"/>
                  <a:gd name="T15" fmla="*/ 559 h 853"/>
                  <a:gd name="T16" fmla="*/ 52 w 690"/>
                  <a:gd name="T17" fmla="*/ 522 h 853"/>
                  <a:gd name="T18" fmla="*/ 60 w 690"/>
                  <a:gd name="T19" fmla="*/ 482 h 853"/>
                  <a:gd name="T20" fmla="*/ 59 w 690"/>
                  <a:gd name="T21" fmla="*/ 457 h 853"/>
                  <a:gd name="T22" fmla="*/ 71 w 690"/>
                  <a:gd name="T23" fmla="*/ 318 h 853"/>
                  <a:gd name="T24" fmla="*/ 69 w 690"/>
                  <a:gd name="T25" fmla="*/ 292 h 853"/>
                  <a:gd name="T26" fmla="*/ 73 w 690"/>
                  <a:gd name="T27" fmla="*/ 247 h 853"/>
                  <a:gd name="T28" fmla="*/ 79 w 690"/>
                  <a:gd name="T29" fmla="*/ 231 h 853"/>
                  <a:gd name="T30" fmla="*/ 75 w 690"/>
                  <a:gd name="T31" fmla="*/ 210 h 853"/>
                  <a:gd name="T32" fmla="*/ 74 w 690"/>
                  <a:gd name="T33" fmla="*/ 179 h 853"/>
                  <a:gd name="T34" fmla="*/ 88 w 690"/>
                  <a:gd name="T35" fmla="*/ 180 h 853"/>
                  <a:gd name="T36" fmla="*/ 99 w 690"/>
                  <a:gd name="T37" fmla="*/ 163 h 853"/>
                  <a:gd name="T38" fmla="*/ 121 w 690"/>
                  <a:gd name="T39" fmla="*/ 144 h 853"/>
                  <a:gd name="T40" fmla="*/ 137 w 690"/>
                  <a:gd name="T41" fmla="*/ 145 h 853"/>
                  <a:gd name="T42" fmla="*/ 195 w 690"/>
                  <a:gd name="T43" fmla="*/ 170 h 853"/>
                  <a:gd name="T44" fmla="*/ 228 w 690"/>
                  <a:gd name="T45" fmla="*/ 198 h 853"/>
                  <a:gd name="T46" fmla="*/ 241 w 690"/>
                  <a:gd name="T47" fmla="*/ 198 h 853"/>
                  <a:gd name="T48" fmla="*/ 264 w 690"/>
                  <a:gd name="T49" fmla="*/ 212 h 853"/>
                  <a:gd name="T50" fmla="*/ 603 w 690"/>
                  <a:gd name="T51" fmla="*/ 0 h 853"/>
                  <a:gd name="T52" fmla="*/ 690 w 690"/>
                  <a:gd name="T53" fmla="*/ 224 h 853"/>
                  <a:gd name="T54" fmla="*/ 681 w 690"/>
                  <a:gd name="T55" fmla="*/ 223 h 853"/>
                  <a:gd name="T56" fmla="*/ 619 w 690"/>
                  <a:gd name="T57" fmla="*/ 287 h 853"/>
                  <a:gd name="T58" fmla="*/ 365 w 690"/>
                  <a:gd name="T59" fmla="*/ 366 h 853"/>
                  <a:gd name="T60" fmla="*/ 557 w 690"/>
                  <a:gd name="T61" fmla="*/ 576 h 853"/>
                  <a:gd name="T62" fmla="*/ 485 w 690"/>
                  <a:gd name="T63" fmla="*/ 662 h 853"/>
                  <a:gd name="T64" fmla="*/ 480 w 690"/>
                  <a:gd name="T65" fmla="*/ 712 h 853"/>
                  <a:gd name="T66" fmla="*/ 350 w 690"/>
                  <a:gd name="T67" fmla="*/ 732 h 853"/>
                  <a:gd name="T68" fmla="*/ 226 w 690"/>
                  <a:gd name="T69" fmla="*/ 853 h 853"/>
                  <a:gd name="T70" fmla="*/ 54 w 690"/>
                  <a:gd name="T71" fmla="*/ 803 h 853"/>
                  <a:gd name="T72" fmla="*/ 0 w 690"/>
                  <a:gd name="T73" fmla="*/ 805 h 853"/>
                  <a:gd name="T74" fmla="*/ 1 w 690"/>
                  <a:gd name="T75" fmla="*/ 799 h 853"/>
                  <a:gd name="T76" fmla="*/ 16 w 690"/>
                  <a:gd name="T77" fmla="*/ 756 h 853"/>
                  <a:gd name="T78" fmla="*/ 15 w 690"/>
                  <a:gd name="T79" fmla="*/ 739 h 853"/>
                  <a:gd name="T80" fmla="*/ 13 w 690"/>
                  <a:gd name="T81" fmla="*/ 742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90" h="853">
                    <a:moveTo>
                      <a:pt x="13" y="742"/>
                    </a:moveTo>
                    <a:lnTo>
                      <a:pt x="15" y="736"/>
                    </a:lnTo>
                    <a:lnTo>
                      <a:pt x="13" y="714"/>
                    </a:lnTo>
                    <a:lnTo>
                      <a:pt x="29" y="697"/>
                    </a:lnTo>
                    <a:lnTo>
                      <a:pt x="29" y="658"/>
                    </a:lnTo>
                    <a:lnTo>
                      <a:pt x="42" y="615"/>
                    </a:lnTo>
                    <a:lnTo>
                      <a:pt x="40" y="565"/>
                    </a:lnTo>
                    <a:lnTo>
                      <a:pt x="52" y="559"/>
                    </a:lnTo>
                    <a:lnTo>
                      <a:pt x="52" y="522"/>
                    </a:lnTo>
                    <a:lnTo>
                      <a:pt x="60" y="482"/>
                    </a:lnTo>
                    <a:lnTo>
                      <a:pt x="59" y="457"/>
                    </a:lnTo>
                    <a:lnTo>
                      <a:pt x="71" y="318"/>
                    </a:lnTo>
                    <a:lnTo>
                      <a:pt x="69" y="292"/>
                    </a:lnTo>
                    <a:lnTo>
                      <a:pt x="73" y="247"/>
                    </a:lnTo>
                    <a:lnTo>
                      <a:pt x="79" y="231"/>
                    </a:lnTo>
                    <a:lnTo>
                      <a:pt x="75" y="210"/>
                    </a:lnTo>
                    <a:lnTo>
                      <a:pt x="74" y="179"/>
                    </a:lnTo>
                    <a:lnTo>
                      <a:pt x="88" y="180"/>
                    </a:lnTo>
                    <a:lnTo>
                      <a:pt x="99" y="163"/>
                    </a:lnTo>
                    <a:lnTo>
                      <a:pt x="121" y="144"/>
                    </a:lnTo>
                    <a:lnTo>
                      <a:pt x="137" y="145"/>
                    </a:lnTo>
                    <a:lnTo>
                      <a:pt x="195" y="170"/>
                    </a:lnTo>
                    <a:lnTo>
                      <a:pt x="228" y="198"/>
                    </a:lnTo>
                    <a:lnTo>
                      <a:pt x="241" y="198"/>
                    </a:lnTo>
                    <a:lnTo>
                      <a:pt x="264" y="212"/>
                    </a:lnTo>
                    <a:lnTo>
                      <a:pt x="603" y="0"/>
                    </a:lnTo>
                    <a:lnTo>
                      <a:pt x="690" y="224"/>
                    </a:lnTo>
                    <a:lnTo>
                      <a:pt x="681" y="223"/>
                    </a:lnTo>
                    <a:lnTo>
                      <a:pt x="619" y="287"/>
                    </a:lnTo>
                    <a:lnTo>
                      <a:pt x="365" y="366"/>
                    </a:lnTo>
                    <a:lnTo>
                      <a:pt x="557" y="576"/>
                    </a:lnTo>
                    <a:lnTo>
                      <a:pt x="485" y="662"/>
                    </a:lnTo>
                    <a:lnTo>
                      <a:pt x="480" y="712"/>
                    </a:lnTo>
                    <a:lnTo>
                      <a:pt x="350" y="732"/>
                    </a:lnTo>
                    <a:lnTo>
                      <a:pt x="226" y="853"/>
                    </a:lnTo>
                    <a:lnTo>
                      <a:pt x="54" y="803"/>
                    </a:lnTo>
                    <a:lnTo>
                      <a:pt x="0" y="805"/>
                    </a:lnTo>
                    <a:lnTo>
                      <a:pt x="1" y="799"/>
                    </a:lnTo>
                    <a:lnTo>
                      <a:pt x="16" y="756"/>
                    </a:lnTo>
                    <a:lnTo>
                      <a:pt x="15" y="739"/>
                    </a:lnTo>
                    <a:lnTo>
                      <a:pt x="13" y="74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ïsľíḓè">
                <a:extLst>
                  <a:ext uri="{FF2B5EF4-FFF2-40B4-BE49-F238E27FC236}">
                    <a16:creationId xmlns:a16="http://schemas.microsoft.com/office/drawing/2014/main" xmlns="" id="{EF7B95A8-C2E5-4862-AC8E-F82A9BEDFA09}"/>
                  </a:ext>
                </a:extLst>
              </p:cNvPr>
              <p:cNvSpPr/>
              <p:nvPr/>
            </p:nvSpPr>
            <p:spPr bwMode="auto">
              <a:xfrm>
                <a:off x="1163522" y="3539897"/>
                <a:ext cx="579316" cy="487095"/>
              </a:xfrm>
              <a:custGeom>
                <a:avLst/>
                <a:gdLst>
                  <a:gd name="T0" fmla="*/ 2164 w 3560"/>
                  <a:gd name="T1" fmla="*/ 630 h 3002"/>
                  <a:gd name="T2" fmla="*/ 861 w 3560"/>
                  <a:gd name="T3" fmla="*/ 20 h 3002"/>
                  <a:gd name="T4" fmla="*/ 385 w 3560"/>
                  <a:gd name="T5" fmla="*/ 143 h 3002"/>
                  <a:gd name="T6" fmla="*/ 500 w 3560"/>
                  <a:gd name="T7" fmla="*/ 489 h 3002"/>
                  <a:gd name="T8" fmla="*/ 74 w 3560"/>
                  <a:gd name="T9" fmla="*/ 580 h 3002"/>
                  <a:gd name="T10" fmla="*/ 18 w 3560"/>
                  <a:gd name="T11" fmla="*/ 718 h 3002"/>
                  <a:gd name="T12" fmla="*/ 29 w 3560"/>
                  <a:gd name="T13" fmla="*/ 777 h 3002"/>
                  <a:gd name="T14" fmla="*/ 97 w 3560"/>
                  <a:gd name="T15" fmla="*/ 796 h 3002"/>
                  <a:gd name="T16" fmla="*/ 169 w 3560"/>
                  <a:gd name="T17" fmla="*/ 923 h 3002"/>
                  <a:gd name="T18" fmla="*/ 231 w 3560"/>
                  <a:gd name="T19" fmla="*/ 1000 h 3002"/>
                  <a:gd name="T20" fmla="*/ 299 w 3560"/>
                  <a:gd name="T21" fmla="*/ 1112 h 3002"/>
                  <a:gd name="T22" fmla="*/ 347 w 3560"/>
                  <a:gd name="T23" fmla="*/ 1190 h 3002"/>
                  <a:gd name="T24" fmla="*/ 433 w 3560"/>
                  <a:gd name="T25" fmla="*/ 1311 h 3002"/>
                  <a:gd name="T26" fmla="*/ 458 w 3560"/>
                  <a:gd name="T27" fmla="*/ 1402 h 3002"/>
                  <a:gd name="T28" fmla="*/ 496 w 3560"/>
                  <a:gd name="T29" fmla="*/ 1481 h 3002"/>
                  <a:gd name="T30" fmla="*/ 581 w 3560"/>
                  <a:gd name="T31" fmla="*/ 1499 h 3002"/>
                  <a:gd name="T32" fmla="*/ 691 w 3560"/>
                  <a:gd name="T33" fmla="*/ 1605 h 3002"/>
                  <a:gd name="T34" fmla="*/ 726 w 3560"/>
                  <a:gd name="T35" fmla="*/ 1665 h 3002"/>
                  <a:gd name="T36" fmla="*/ 785 w 3560"/>
                  <a:gd name="T37" fmla="*/ 1813 h 3002"/>
                  <a:gd name="T38" fmla="*/ 769 w 3560"/>
                  <a:gd name="T39" fmla="*/ 1899 h 3002"/>
                  <a:gd name="T40" fmla="*/ 806 w 3560"/>
                  <a:gd name="T41" fmla="*/ 2053 h 3002"/>
                  <a:gd name="T42" fmla="*/ 929 w 3560"/>
                  <a:gd name="T43" fmla="*/ 2197 h 3002"/>
                  <a:gd name="T44" fmla="*/ 1016 w 3560"/>
                  <a:gd name="T45" fmla="*/ 2245 h 3002"/>
                  <a:gd name="T46" fmla="*/ 1085 w 3560"/>
                  <a:gd name="T47" fmla="*/ 2314 h 3002"/>
                  <a:gd name="T48" fmla="*/ 1145 w 3560"/>
                  <a:gd name="T49" fmla="*/ 2355 h 3002"/>
                  <a:gd name="T50" fmla="*/ 1224 w 3560"/>
                  <a:gd name="T51" fmla="*/ 2569 h 3002"/>
                  <a:gd name="T52" fmla="*/ 1384 w 3560"/>
                  <a:gd name="T53" fmla="*/ 2774 h 3002"/>
                  <a:gd name="T54" fmla="*/ 1499 w 3560"/>
                  <a:gd name="T55" fmla="*/ 2880 h 3002"/>
                  <a:gd name="T56" fmla="*/ 1588 w 3560"/>
                  <a:gd name="T57" fmla="*/ 2827 h 3002"/>
                  <a:gd name="T58" fmla="*/ 1625 w 3560"/>
                  <a:gd name="T59" fmla="*/ 2668 h 3002"/>
                  <a:gd name="T60" fmla="*/ 1932 w 3560"/>
                  <a:gd name="T61" fmla="*/ 2773 h 3002"/>
                  <a:gd name="T62" fmla="*/ 2402 w 3560"/>
                  <a:gd name="T63" fmla="*/ 2582 h 3002"/>
                  <a:gd name="T64" fmla="*/ 3521 w 3560"/>
                  <a:gd name="T65" fmla="*/ 1732 h 3002"/>
                  <a:gd name="T66" fmla="*/ 2962 w 3560"/>
                  <a:gd name="T67" fmla="*/ 1707 h 3002"/>
                  <a:gd name="T68" fmla="*/ 2885 w 3560"/>
                  <a:gd name="T69" fmla="*/ 1466 h 3002"/>
                  <a:gd name="T70" fmla="*/ 2861 w 3560"/>
                  <a:gd name="T71" fmla="*/ 1442 h 3002"/>
                  <a:gd name="T72" fmla="*/ 2848 w 3560"/>
                  <a:gd name="T73" fmla="*/ 1409 h 3002"/>
                  <a:gd name="T74" fmla="*/ 2760 w 3560"/>
                  <a:gd name="T75" fmla="*/ 1371 h 3002"/>
                  <a:gd name="T76" fmla="*/ 2716 w 3560"/>
                  <a:gd name="T77" fmla="*/ 1320 h 3002"/>
                  <a:gd name="T78" fmla="*/ 2599 w 3560"/>
                  <a:gd name="T79" fmla="*/ 1126 h 3002"/>
                  <a:gd name="T80" fmla="*/ 2587 w 3560"/>
                  <a:gd name="T81" fmla="*/ 1029 h 3002"/>
                  <a:gd name="T82" fmla="*/ 2549 w 3560"/>
                  <a:gd name="T83" fmla="*/ 976 h 3002"/>
                  <a:gd name="T84" fmla="*/ 2449 w 3560"/>
                  <a:gd name="T85" fmla="*/ 867 h 3002"/>
                  <a:gd name="T86" fmla="*/ 2476 w 3560"/>
                  <a:gd name="T87" fmla="*/ 862 h 3002"/>
                  <a:gd name="T88" fmla="*/ 2375 w 3560"/>
                  <a:gd name="T89" fmla="*/ 822 h 3002"/>
                  <a:gd name="T90" fmla="*/ 2303 w 3560"/>
                  <a:gd name="T91" fmla="*/ 682 h 3002"/>
                  <a:gd name="T92" fmla="*/ 2278 w 3560"/>
                  <a:gd name="T93" fmla="*/ 644 h 3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60" h="3002">
                    <a:moveTo>
                      <a:pt x="2278" y="644"/>
                    </a:moveTo>
                    <a:lnTo>
                      <a:pt x="2173" y="692"/>
                    </a:lnTo>
                    <a:lnTo>
                      <a:pt x="2164" y="630"/>
                    </a:lnTo>
                    <a:lnTo>
                      <a:pt x="2007" y="581"/>
                    </a:lnTo>
                    <a:lnTo>
                      <a:pt x="1661" y="575"/>
                    </a:lnTo>
                    <a:lnTo>
                      <a:pt x="861" y="20"/>
                    </a:lnTo>
                    <a:lnTo>
                      <a:pt x="701" y="0"/>
                    </a:lnTo>
                    <a:lnTo>
                      <a:pt x="639" y="64"/>
                    </a:lnTo>
                    <a:lnTo>
                      <a:pt x="385" y="143"/>
                    </a:lnTo>
                    <a:lnTo>
                      <a:pt x="577" y="353"/>
                    </a:lnTo>
                    <a:lnTo>
                      <a:pt x="505" y="439"/>
                    </a:lnTo>
                    <a:lnTo>
                      <a:pt x="500" y="489"/>
                    </a:lnTo>
                    <a:lnTo>
                      <a:pt x="370" y="509"/>
                    </a:lnTo>
                    <a:lnTo>
                      <a:pt x="246" y="630"/>
                    </a:lnTo>
                    <a:lnTo>
                      <a:pt x="74" y="580"/>
                    </a:lnTo>
                    <a:lnTo>
                      <a:pt x="20" y="582"/>
                    </a:lnTo>
                    <a:lnTo>
                      <a:pt x="15" y="646"/>
                    </a:lnTo>
                    <a:lnTo>
                      <a:pt x="18" y="718"/>
                    </a:lnTo>
                    <a:lnTo>
                      <a:pt x="0" y="767"/>
                    </a:lnTo>
                    <a:lnTo>
                      <a:pt x="4" y="786"/>
                    </a:lnTo>
                    <a:lnTo>
                      <a:pt x="29" y="777"/>
                    </a:lnTo>
                    <a:lnTo>
                      <a:pt x="37" y="790"/>
                    </a:lnTo>
                    <a:lnTo>
                      <a:pt x="58" y="773"/>
                    </a:lnTo>
                    <a:lnTo>
                      <a:pt x="97" y="796"/>
                    </a:lnTo>
                    <a:lnTo>
                      <a:pt x="87" y="802"/>
                    </a:lnTo>
                    <a:lnTo>
                      <a:pt x="162" y="887"/>
                    </a:lnTo>
                    <a:lnTo>
                      <a:pt x="169" y="923"/>
                    </a:lnTo>
                    <a:lnTo>
                      <a:pt x="187" y="931"/>
                    </a:lnTo>
                    <a:lnTo>
                      <a:pt x="193" y="966"/>
                    </a:lnTo>
                    <a:lnTo>
                      <a:pt x="231" y="1000"/>
                    </a:lnTo>
                    <a:lnTo>
                      <a:pt x="248" y="1001"/>
                    </a:lnTo>
                    <a:lnTo>
                      <a:pt x="298" y="1085"/>
                    </a:lnTo>
                    <a:lnTo>
                      <a:pt x="299" y="1112"/>
                    </a:lnTo>
                    <a:lnTo>
                      <a:pt x="312" y="1141"/>
                    </a:lnTo>
                    <a:lnTo>
                      <a:pt x="339" y="1147"/>
                    </a:lnTo>
                    <a:lnTo>
                      <a:pt x="347" y="1190"/>
                    </a:lnTo>
                    <a:lnTo>
                      <a:pt x="364" y="1212"/>
                    </a:lnTo>
                    <a:lnTo>
                      <a:pt x="403" y="1230"/>
                    </a:lnTo>
                    <a:lnTo>
                      <a:pt x="433" y="1311"/>
                    </a:lnTo>
                    <a:lnTo>
                      <a:pt x="458" y="1328"/>
                    </a:lnTo>
                    <a:lnTo>
                      <a:pt x="468" y="1380"/>
                    </a:lnTo>
                    <a:lnTo>
                      <a:pt x="458" y="1402"/>
                    </a:lnTo>
                    <a:lnTo>
                      <a:pt x="458" y="1426"/>
                    </a:lnTo>
                    <a:lnTo>
                      <a:pt x="494" y="1452"/>
                    </a:lnTo>
                    <a:lnTo>
                      <a:pt x="496" y="1481"/>
                    </a:lnTo>
                    <a:lnTo>
                      <a:pt x="519" y="1495"/>
                    </a:lnTo>
                    <a:lnTo>
                      <a:pt x="545" y="1469"/>
                    </a:lnTo>
                    <a:lnTo>
                      <a:pt x="581" y="1499"/>
                    </a:lnTo>
                    <a:lnTo>
                      <a:pt x="636" y="1524"/>
                    </a:lnTo>
                    <a:lnTo>
                      <a:pt x="678" y="1567"/>
                    </a:lnTo>
                    <a:lnTo>
                      <a:pt x="691" y="1605"/>
                    </a:lnTo>
                    <a:lnTo>
                      <a:pt x="705" y="1607"/>
                    </a:lnTo>
                    <a:lnTo>
                      <a:pt x="709" y="1650"/>
                    </a:lnTo>
                    <a:lnTo>
                      <a:pt x="726" y="1665"/>
                    </a:lnTo>
                    <a:lnTo>
                      <a:pt x="741" y="1723"/>
                    </a:lnTo>
                    <a:lnTo>
                      <a:pt x="774" y="1753"/>
                    </a:lnTo>
                    <a:lnTo>
                      <a:pt x="785" y="1813"/>
                    </a:lnTo>
                    <a:lnTo>
                      <a:pt x="795" y="1831"/>
                    </a:lnTo>
                    <a:lnTo>
                      <a:pt x="782" y="1888"/>
                    </a:lnTo>
                    <a:lnTo>
                      <a:pt x="769" y="1899"/>
                    </a:lnTo>
                    <a:lnTo>
                      <a:pt x="782" y="1926"/>
                    </a:lnTo>
                    <a:lnTo>
                      <a:pt x="799" y="1989"/>
                    </a:lnTo>
                    <a:lnTo>
                      <a:pt x="806" y="2053"/>
                    </a:lnTo>
                    <a:lnTo>
                      <a:pt x="837" y="2080"/>
                    </a:lnTo>
                    <a:lnTo>
                      <a:pt x="842" y="2105"/>
                    </a:lnTo>
                    <a:lnTo>
                      <a:pt x="929" y="2197"/>
                    </a:lnTo>
                    <a:lnTo>
                      <a:pt x="959" y="2210"/>
                    </a:lnTo>
                    <a:lnTo>
                      <a:pt x="992" y="2213"/>
                    </a:lnTo>
                    <a:lnTo>
                      <a:pt x="1016" y="2245"/>
                    </a:lnTo>
                    <a:lnTo>
                      <a:pt x="1033" y="2245"/>
                    </a:lnTo>
                    <a:lnTo>
                      <a:pt x="1083" y="2289"/>
                    </a:lnTo>
                    <a:lnTo>
                      <a:pt x="1085" y="2314"/>
                    </a:lnTo>
                    <a:lnTo>
                      <a:pt x="1127" y="2323"/>
                    </a:lnTo>
                    <a:lnTo>
                      <a:pt x="1122" y="2347"/>
                    </a:lnTo>
                    <a:lnTo>
                      <a:pt x="1145" y="2355"/>
                    </a:lnTo>
                    <a:lnTo>
                      <a:pt x="1185" y="2504"/>
                    </a:lnTo>
                    <a:lnTo>
                      <a:pt x="1221" y="2525"/>
                    </a:lnTo>
                    <a:lnTo>
                      <a:pt x="1224" y="2569"/>
                    </a:lnTo>
                    <a:lnTo>
                      <a:pt x="1352" y="2700"/>
                    </a:lnTo>
                    <a:lnTo>
                      <a:pt x="1372" y="2700"/>
                    </a:lnTo>
                    <a:lnTo>
                      <a:pt x="1384" y="2774"/>
                    </a:lnTo>
                    <a:lnTo>
                      <a:pt x="1438" y="2789"/>
                    </a:lnTo>
                    <a:lnTo>
                      <a:pt x="1468" y="2877"/>
                    </a:lnTo>
                    <a:lnTo>
                      <a:pt x="1499" y="2880"/>
                    </a:lnTo>
                    <a:lnTo>
                      <a:pt x="1525" y="2891"/>
                    </a:lnTo>
                    <a:lnTo>
                      <a:pt x="1543" y="2857"/>
                    </a:lnTo>
                    <a:lnTo>
                      <a:pt x="1588" y="2827"/>
                    </a:lnTo>
                    <a:lnTo>
                      <a:pt x="1558" y="2770"/>
                    </a:lnTo>
                    <a:lnTo>
                      <a:pt x="1580" y="2688"/>
                    </a:lnTo>
                    <a:lnTo>
                      <a:pt x="1625" y="2668"/>
                    </a:lnTo>
                    <a:lnTo>
                      <a:pt x="1678" y="2710"/>
                    </a:lnTo>
                    <a:lnTo>
                      <a:pt x="1785" y="2713"/>
                    </a:lnTo>
                    <a:lnTo>
                      <a:pt x="1932" y="2773"/>
                    </a:lnTo>
                    <a:lnTo>
                      <a:pt x="2085" y="2847"/>
                    </a:lnTo>
                    <a:lnTo>
                      <a:pt x="2092" y="3002"/>
                    </a:lnTo>
                    <a:lnTo>
                      <a:pt x="2402" y="2582"/>
                    </a:lnTo>
                    <a:lnTo>
                      <a:pt x="3536" y="2243"/>
                    </a:lnTo>
                    <a:lnTo>
                      <a:pt x="3560" y="1870"/>
                    </a:lnTo>
                    <a:lnTo>
                      <a:pt x="3521" y="1732"/>
                    </a:lnTo>
                    <a:lnTo>
                      <a:pt x="3521" y="1729"/>
                    </a:lnTo>
                    <a:lnTo>
                      <a:pt x="3464" y="1784"/>
                    </a:lnTo>
                    <a:lnTo>
                      <a:pt x="2962" y="1707"/>
                    </a:lnTo>
                    <a:lnTo>
                      <a:pt x="2925" y="1573"/>
                    </a:lnTo>
                    <a:lnTo>
                      <a:pt x="2884" y="1525"/>
                    </a:lnTo>
                    <a:lnTo>
                      <a:pt x="2885" y="1466"/>
                    </a:lnTo>
                    <a:lnTo>
                      <a:pt x="2885" y="1465"/>
                    </a:lnTo>
                    <a:lnTo>
                      <a:pt x="2876" y="1469"/>
                    </a:lnTo>
                    <a:lnTo>
                      <a:pt x="2861" y="1442"/>
                    </a:lnTo>
                    <a:lnTo>
                      <a:pt x="2862" y="1425"/>
                    </a:lnTo>
                    <a:lnTo>
                      <a:pt x="2877" y="1406"/>
                    </a:lnTo>
                    <a:lnTo>
                      <a:pt x="2848" y="1409"/>
                    </a:lnTo>
                    <a:lnTo>
                      <a:pt x="2844" y="1401"/>
                    </a:lnTo>
                    <a:lnTo>
                      <a:pt x="2815" y="1401"/>
                    </a:lnTo>
                    <a:lnTo>
                      <a:pt x="2760" y="1371"/>
                    </a:lnTo>
                    <a:lnTo>
                      <a:pt x="2753" y="1354"/>
                    </a:lnTo>
                    <a:lnTo>
                      <a:pt x="2743" y="1360"/>
                    </a:lnTo>
                    <a:lnTo>
                      <a:pt x="2716" y="1320"/>
                    </a:lnTo>
                    <a:lnTo>
                      <a:pt x="2708" y="1276"/>
                    </a:lnTo>
                    <a:lnTo>
                      <a:pt x="2621" y="1167"/>
                    </a:lnTo>
                    <a:lnTo>
                      <a:pt x="2599" y="1126"/>
                    </a:lnTo>
                    <a:lnTo>
                      <a:pt x="2618" y="1131"/>
                    </a:lnTo>
                    <a:lnTo>
                      <a:pt x="2618" y="1112"/>
                    </a:lnTo>
                    <a:lnTo>
                      <a:pt x="2587" y="1029"/>
                    </a:lnTo>
                    <a:lnTo>
                      <a:pt x="2587" y="1010"/>
                    </a:lnTo>
                    <a:lnTo>
                      <a:pt x="2565" y="976"/>
                    </a:lnTo>
                    <a:lnTo>
                      <a:pt x="2549" y="976"/>
                    </a:lnTo>
                    <a:lnTo>
                      <a:pt x="2494" y="896"/>
                    </a:lnTo>
                    <a:lnTo>
                      <a:pt x="2473" y="895"/>
                    </a:lnTo>
                    <a:lnTo>
                      <a:pt x="2449" y="867"/>
                    </a:lnTo>
                    <a:lnTo>
                      <a:pt x="2452" y="856"/>
                    </a:lnTo>
                    <a:lnTo>
                      <a:pt x="2462" y="853"/>
                    </a:lnTo>
                    <a:lnTo>
                      <a:pt x="2476" y="862"/>
                    </a:lnTo>
                    <a:lnTo>
                      <a:pt x="2462" y="841"/>
                    </a:lnTo>
                    <a:lnTo>
                      <a:pt x="2433" y="836"/>
                    </a:lnTo>
                    <a:lnTo>
                      <a:pt x="2375" y="822"/>
                    </a:lnTo>
                    <a:lnTo>
                      <a:pt x="2343" y="735"/>
                    </a:lnTo>
                    <a:lnTo>
                      <a:pt x="2324" y="693"/>
                    </a:lnTo>
                    <a:lnTo>
                      <a:pt x="2303" y="682"/>
                    </a:lnTo>
                    <a:lnTo>
                      <a:pt x="2303" y="653"/>
                    </a:lnTo>
                    <a:lnTo>
                      <a:pt x="2290" y="660"/>
                    </a:lnTo>
                    <a:lnTo>
                      <a:pt x="2278" y="64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îṣḻîde">
                <a:extLst>
                  <a:ext uri="{FF2B5EF4-FFF2-40B4-BE49-F238E27FC236}">
                    <a16:creationId xmlns:a16="http://schemas.microsoft.com/office/drawing/2014/main" xmlns="" id="{8880F6D2-98F8-4751-9114-46868D569CD9}"/>
                  </a:ext>
                </a:extLst>
              </p:cNvPr>
              <p:cNvSpPr/>
              <p:nvPr/>
            </p:nvSpPr>
            <p:spPr bwMode="auto">
              <a:xfrm>
                <a:off x="1609049" y="3719146"/>
                <a:ext cx="22083" cy="48060"/>
              </a:xfrm>
              <a:custGeom>
                <a:avLst/>
                <a:gdLst>
                  <a:gd name="T0" fmla="*/ 102 w 134"/>
                  <a:gd name="T1" fmla="*/ 290 h 290"/>
                  <a:gd name="T2" fmla="*/ 73 w 134"/>
                  <a:gd name="T3" fmla="*/ 290 h 290"/>
                  <a:gd name="T4" fmla="*/ 18 w 134"/>
                  <a:gd name="T5" fmla="*/ 260 h 290"/>
                  <a:gd name="T6" fmla="*/ 11 w 134"/>
                  <a:gd name="T7" fmla="*/ 243 h 290"/>
                  <a:gd name="T8" fmla="*/ 20 w 134"/>
                  <a:gd name="T9" fmla="*/ 238 h 290"/>
                  <a:gd name="T10" fmla="*/ 20 w 134"/>
                  <a:gd name="T11" fmla="*/ 203 h 290"/>
                  <a:gd name="T12" fmla="*/ 9 w 134"/>
                  <a:gd name="T13" fmla="*/ 189 h 290"/>
                  <a:gd name="T14" fmla="*/ 0 w 134"/>
                  <a:gd name="T15" fmla="*/ 164 h 290"/>
                  <a:gd name="T16" fmla="*/ 6 w 134"/>
                  <a:gd name="T17" fmla="*/ 112 h 290"/>
                  <a:gd name="T18" fmla="*/ 20 w 134"/>
                  <a:gd name="T19" fmla="*/ 112 h 290"/>
                  <a:gd name="T20" fmla="*/ 29 w 134"/>
                  <a:gd name="T21" fmla="*/ 119 h 290"/>
                  <a:gd name="T22" fmla="*/ 20 w 134"/>
                  <a:gd name="T23" fmla="*/ 66 h 290"/>
                  <a:gd name="T24" fmla="*/ 27 w 134"/>
                  <a:gd name="T25" fmla="*/ 66 h 290"/>
                  <a:gd name="T26" fmla="*/ 21 w 134"/>
                  <a:gd name="T27" fmla="*/ 40 h 290"/>
                  <a:gd name="T28" fmla="*/ 33 w 134"/>
                  <a:gd name="T29" fmla="*/ 30 h 290"/>
                  <a:gd name="T30" fmla="*/ 33 w 134"/>
                  <a:gd name="T31" fmla="*/ 16 h 290"/>
                  <a:gd name="T32" fmla="*/ 46 w 134"/>
                  <a:gd name="T33" fmla="*/ 15 h 290"/>
                  <a:gd name="T34" fmla="*/ 51 w 134"/>
                  <a:gd name="T35" fmla="*/ 0 h 290"/>
                  <a:gd name="T36" fmla="*/ 64 w 134"/>
                  <a:gd name="T37" fmla="*/ 0 h 290"/>
                  <a:gd name="T38" fmla="*/ 94 w 134"/>
                  <a:gd name="T39" fmla="*/ 23 h 290"/>
                  <a:gd name="T40" fmla="*/ 96 w 134"/>
                  <a:gd name="T41" fmla="*/ 41 h 290"/>
                  <a:gd name="T42" fmla="*/ 110 w 134"/>
                  <a:gd name="T43" fmla="*/ 41 h 290"/>
                  <a:gd name="T44" fmla="*/ 117 w 134"/>
                  <a:gd name="T45" fmla="*/ 53 h 290"/>
                  <a:gd name="T46" fmla="*/ 105 w 134"/>
                  <a:gd name="T47" fmla="*/ 109 h 290"/>
                  <a:gd name="T48" fmla="*/ 98 w 134"/>
                  <a:gd name="T49" fmla="*/ 109 h 290"/>
                  <a:gd name="T50" fmla="*/ 104 w 134"/>
                  <a:gd name="T51" fmla="*/ 166 h 290"/>
                  <a:gd name="T52" fmla="*/ 116 w 134"/>
                  <a:gd name="T53" fmla="*/ 166 h 290"/>
                  <a:gd name="T54" fmla="*/ 134 w 134"/>
                  <a:gd name="T55" fmla="*/ 200 h 290"/>
                  <a:gd name="T56" fmla="*/ 121 w 134"/>
                  <a:gd name="T57" fmla="*/ 284 h 290"/>
                  <a:gd name="T58" fmla="*/ 101 w 134"/>
                  <a:gd name="T59" fmla="*/ 288 h 290"/>
                  <a:gd name="T60" fmla="*/ 102 w 134"/>
                  <a:gd name="T61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4" h="290">
                    <a:moveTo>
                      <a:pt x="102" y="290"/>
                    </a:moveTo>
                    <a:lnTo>
                      <a:pt x="73" y="290"/>
                    </a:lnTo>
                    <a:lnTo>
                      <a:pt x="18" y="260"/>
                    </a:lnTo>
                    <a:lnTo>
                      <a:pt x="11" y="243"/>
                    </a:lnTo>
                    <a:lnTo>
                      <a:pt x="20" y="238"/>
                    </a:lnTo>
                    <a:lnTo>
                      <a:pt x="20" y="203"/>
                    </a:lnTo>
                    <a:lnTo>
                      <a:pt x="9" y="189"/>
                    </a:lnTo>
                    <a:lnTo>
                      <a:pt x="0" y="164"/>
                    </a:lnTo>
                    <a:lnTo>
                      <a:pt x="6" y="112"/>
                    </a:lnTo>
                    <a:lnTo>
                      <a:pt x="20" y="112"/>
                    </a:lnTo>
                    <a:lnTo>
                      <a:pt x="29" y="119"/>
                    </a:lnTo>
                    <a:lnTo>
                      <a:pt x="20" y="66"/>
                    </a:lnTo>
                    <a:lnTo>
                      <a:pt x="27" y="66"/>
                    </a:lnTo>
                    <a:lnTo>
                      <a:pt x="21" y="40"/>
                    </a:lnTo>
                    <a:lnTo>
                      <a:pt x="33" y="30"/>
                    </a:lnTo>
                    <a:lnTo>
                      <a:pt x="33" y="16"/>
                    </a:lnTo>
                    <a:lnTo>
                      <a:pt x="46" y="15"/>
                    </a:lnTo>
                    <a:lnTo>
                      <a:pt x="51" y="0"/>
                    </a:lnTo>
                    <a:lnTo>
                      <a:pt x="64" y="0"/>
                    </a:lnTo>
                    <a:lnTo>
                      <a:pt x="94" y="23"/>
                    </a:lnTo>
                    <a:lnTo>
                      <a:pt x="96" y="41"/>
                    </a:lnTo>
                    <a:lnTo>
                      <a:pt x="110" y="41"/>
                    </a:lnTo>
                    <a:lnTo>
                      <a:pt x="117" y="53"/>
                    </a:lnTo>
                    <a:lnTo>
                      <a:pt x="105" y="109"/>
                    </a:lnTo>
                    <a:lnTo>
                      <a:pt x="98" y="109"/>
                    </a:lnTo>
                    <a:lnTo>
                      <a:pt x="104" y="166"/>
                    </a:lnTo>
                    <a:lnTo>
                      <a:pt x="116" y="166"/>
                    </a:lnTo>
                    <a:lnTo>
                      <a:pt x="134" y="200"/>
                    </a:lnTo>
                    <a:lnTo>
                      <a:pt x="121" y="284"/>
                    </a:lnTo>
                    <a:lnTo>
                      <a:pt x="101" y="288"/>
                    </a:lnTo>
                    <a:lnTo>
                      <a:pt x="102" y="29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ïśľíḍê">
                <a:extLst>
                  <a:ext uri="{FF2B5EF4-FFF2-40B4-BE49-F238E27FC236}">
                    <a16:creationId xmlns:a16="http://schemas.microsoft.com/office/drawing/2014/main" xmlns="" id="{EDA75396-4B00-4A85-8DA8-EA6C3C213B34}"/>
                  </a:ext>
                </a:extLst>
              </p:cNvPr>
              <p:cNvSpPr/>
              <p:nvPr/>
            </p:nvSpPr>
            <p:spPr bwMode="auto">
              <a:xfrm>
                <a:off x="1632430" y="3723045"/>
                <a:ext cx="132489" cy="106511"/>
              </a:xfrm>
              <a:custGeom>
                <a:avLst/>
                <a:gdLst>
                  <a:gd name="T0" fmla="*/ 1 w 816"/>
                  <a:gd name="T1" fmla="*/ 333 h 651"/>
                  <a:gd name="T2" fmla="*/ 0 w 816"/>
                  <a:gd name="T3" fmla="*/ 392 h 651"/>
                  <a:gd name="T4" fmla="*/ 41 w 816"/>
                  <a:gd name="T5" fmla="*/ 440 h 651"/>
                  <a:gd name="T6" fmla="*/ 78 w 816"/>
                  <a:gd name="T7" fmla="*/ 574 h 651"/>
                  <a:gd name="T8" fmla="*/ 580 w 816"/>
                  <a:gd name="T9" fmla="*/ 651 h 651"/>
                  <a:gd name="T10" fmla="*/ 637 w 816"/>
                  <a:gd name="T11" fmla="*/ 596 h 651"/>
                  <a:gd name="T12" fmla="*/ 782 w 816"/>
                  <a:gd name="T13" fmla="*/ 146 h 651"/>
                  <a:gd name="T14" fmla="*/ 816 w 816"/>
                  <a:gd name="T15" fmla="*/ 142 h 651"/>
                  <a:gd name="T16" fmla="*/ 812 w 816"/>
                  <a:gd name="T17" fmla="*/ 99 h 651"/>
                  <a:gd name="T18" fmla="*/ 807 w 816"/>
                  <a:gd name="T19" fmla="*/ 76 h 651"/>
                  <a:gd name="T20" fmla="*/ 792 w 816"/>
                  <a:gd name="T21" fmla="*/ 81 h 651"/>
                  <a:gd name="T22" fmla="*/ 782 w 816"/>
                  <a:gd name="T23" fmla="*/ 73 h 651"/>
                  <a:gd name="T24" fmla="*/ 782 w 816"/>
                  <a:gd name="T25" fmla="*/ 68 h 651"/>
                  <a:gd name="T26" fmla="*/ 767 w 816"/>
                  <a:gd name="T27" fmla="*/ 67 h 651"/>
                  <a:gd name="T28" fmla="*/ 763 w 816"/>
                  <a:gd name="T29" fmla="*/ 6 h 651"/>
                  <a:gd name="T30" fmla="*/ 741 w 816"/>
                  <a:gd name="T31" fmla="*/ 0 h 651"/>
                  <a:gd name="T32" fmla="*/ 740 w 816"/>
                  <a:gd name="T33" fmla="*/ 25 h 651"/>
                  <a:gd name="T34" fmla="*/ 731 w 816"/>
                  <a:gd name="T35" fmla="*/ 41 h 651"/>
                  <a:gd name="T36" fmla="*/ 625 w 816"/>
                  <a:gd name="T37" fmla="*/ 106 h 651"/>
                  <a:gd name="T38" fmla="*/ 625 w 816"/>
                  <a:gd name="T39" fmla="*/ 152 h 651"/>
                  <a:gd name="T40" fmla="*/ 526 w 816"/>
                  <a:gd name="T41" fmla="*/ 237 h 651"/>
                  <a:gd name="T42" fmla="*/ 511 w 816"/>
                  <a:gd name="T43" fmla="*/ 261 h 651"/>
                  <a:gd name="T44" fmla="*/ 525 w 816"/>
                  <a:gd name="T45" fmla="*/ 266 h 651"/>
                  <a:gd name="T46" fmla="*/ 534 w 816"/>
                  <a:gd name="T47" fmla="*/ 287 h 651"/>
                  <a:gd name="T48" fmla="*/ 490 w 816"/>
                  <a:gd name="T49" fmla="*/ 333 h 651"/>
                  <a:gd name="T50" fmla="*/ 475 w 816"/>
                  <a:gd name="T51" fmla="*/ 312 h 651"/>
                  <a:gd name="T52" fmla="*/ 461 w 816"/>
                  <a:gd name="T53" fmla="*/ 322 h 651"/>
                  <a:gd name="T54" fmla="*/ 438 w 816"/>
                  <a:gd name="T55" fmla="*/ 322 h 651"/>
                  <a:gd name="T56" fmla="*/ 441 w 816"/>
                  <a:gd name="T57" fmla="*/ 349 h 651"/>
                  <a:gd name="T58" fmla="*/ 431 w 816"/>
                  <a:gd name="T59" fmla="*/ 352 h 651"/>
                  <a:gd name="T60" fmla="*/ 423 w 816"/>
                  <a:gd name="T61" fmla="*/ 367 h 651"/>
                  <a:gd name="T62" fmla="*/ 372 w 816"/>
                  <a:gd name="T63" fmla="*/ 376 h 651"/>
                  <a:gd name="T64" fmla="*/ 336 w 816"/>
                  <a:gd name="T65" fmla="*/ 381 h 651"/>
                  <a:gd name="T66" fmla="*/ 321 w 816"/>
                  <a:gd name="T67" fmla="*/ 361 h 651"/>
                  <a:gd name="T68" fmla="*/ 287 w 816"/>
                  <a:gd name="T69" fmla="*/ 363 h 651"/>
                  <a:gd name="T70" fmla="*/ 273 w 816"/>
                  <a:gd name="T71" fmla="*/ 356 h 651"/>
                  <a:gd name="T72" fmla="*/ 248 w 816"/>
                  <a:gd name="T73" fmla="*/ 361 h 651"/>
                  <a:gd name="T74" fmla="*/ 189 w 816"/>
                  <a:gd name="T75" fmla="*/ 348 h 651"/>
                  <a:gd name="T76" fmla="*/ 119 w 816"/>
                  <a:gd name="T77" fmla="*/ 402 h 651"/>
                  <a:gd name="T78" fmla="*/ 93 w 816"/>
                  <a:gd name="T79" fmla="*/ 394 h 651"/>
                  <a:gd name="T80" fmla="*/ 67 w 816"/>
                  <a:gd name="T81" fmla="*/ 392 h 651"/>
                  <a:gd name="T82" fmla="*/ 39 w 816"/>
                  <a:gd name="T83" fmla="*/ 403 h 651"/>
                  <a:gd name="T84" fmla="*/ 29 w 816"/>
                  <a:gd name="T85" fmla="*/ 326 h 651"/>
                  <a:gd name="T86" fmla="*/ 15 w 816"/>
                  <a:gd name="T87" fmla="*/ 342 h 651"/>
                  <a:gd name="T88" fmla="*/ 1 w 816"/>
                  <a:gd name="T89" fmla="*/ 333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6" h="651">
                    <a:moveTo>
                      <a:pt x="1" y="333"/>
                    </a:moveTo>
                    <a:lnTo>
                      <a:pt x="0" y="392"/>
                    </a:lnTo>
                    <a:lnTo>
                      <a:pt x="41" y="440"/>
                    </a:lnTo>
                    <a:lnTo>
                      <a:pt x="78" y="574"/>
                    </a:lnTo>
                    <a:lnTo>
                      <a:pt x="580" y="651"/>
                    </a:lnTo>
                    <a:lnTo>
                      <a:pt x="637" y="596"/>
                    </a:lnTo>
                    <a:lnTo>
                      <a:pt x="782" y="146"/>
                    </a:lnTo>
                    <a:lnTo>
                      <a:pt x="816" y="142"/>
                    </a:lnTo>
                    <a:lnTo>
                      <a:pt x="812" y="99"/>
                    </a:lnTo>
                    <a:lnTo>
                      <a:pt x="807" y="76"/>
                    </a:lnTo>
                    <a:lnTo>
                      <a:pt x="792" y="81"/>
                    </a:lnTo>
                    <a:lnTo>
                      <a:pt x="782" y="73"/>
                    </a:lnTo>
                    <a:lnTo>
                      <a:pt x="782" y="68"/>
                    </a:lnTo>
                    <a:lnTo>
                      <a:pt x="767" y="67"/>
                    </a:lnTo>
                    <a:lnTo>
                      <a:pt x="763" y="6"/>
                    </a:lnTo>
                    <a:lnTo>
                      <a:pt x="741" y="0"/>
                    </a:lnTo>
                    <a:lnTo>
                      <a:pt x="740" y="25"/>
                    </a:lnTo>
                    <a:lnTo>
                      <a:pt x="731" y="41"/>
                    </a:lnTo>
                    <a:lnTo>
                      <a:pt x="625" y="106"/>
                    </a:lnTo>
                    <a:lnTo>
                      <a:pt x="625" y="152"/>
                    </a:lnTo>
                    <a:lnTo>
                      <a:pt x="526" y="237"/>
                    </a:lnTo>
                    <a:lnTo>
                      <a:pt x="511" y="261"/>
                    </a:lnTo>
                    <a:lnTo>
                      <a:pt x="525" y="266"/>
                    </a:lnTo>
                    <a:lnTo>
                      <a:pt x="534" y="287"/>
                    </a:lnTo>
                    <a:lnTo>
                      <a:pt x="490" y="333"/>
                    </a:lnTo>
                    <a:lnTo>
                      <a:pt x="475" y="312"/>
                    </a:lnTo>
                    <a:lnTo>
                      <a:pt x="461" y="322"/>
                    </a:lnTo>
                    <a:lnTo>
                      <a:pt x="438" y="322"/>
                    </a:lnTo>
                    <a:lnTo>
                      <a:pt x="441" y="349"/>
                    </a:lnTo>
                    <a:lnTo>
                      <a:pt x="431" y="352"/>
                    </a:lnTo>
                    <a:lnTo>
                      <a:pt x="423" y="367"/>
                    </a:lnTo>
                    <a:lnTo>
                      <a:pt x="372" y="376"/>
                    </a:lnTo>
                    <a:lnTo>
                      <a:pt x="336" y="381"/>
                    </a:lnTo>
                    <a:lnTo>
                      <a:pt x="321" y="361"/>
                    </a:lnTo>
                    <a:lnTo>
                      <a:pt x="287" y="363"/>
                    </a:lnTo>
                    <a:lnTo>
                      <a:pt x="273" y="356"/>
                    </a:lnTo>
                    <a:lnTo>
                      <a:pt x="248" y="361"/>
                    </a:lnTo>
                    <a:lnTo>
                      <a:pt x="189" y="348"/>
                    </a:lnTo>
                    <a:lnTo>
                      <a:pt x="119" y="402"/>
                    </a:lnTo>
                    <a:lnTo>
                      <a:pt x="93" y="394"/>
                    </a:lnTo>
                    <a:lnTo>
                      <a:pt x="67" y="392"/>
                    </a:lnTo>
                    <a:lnTo>
                      <a:pt x="39" y="403"/>
                    </a:lnTo>
                    <a:lnTo>
                      <a:pt x="29" y="326"/>
                    </a:lnTo>
                    <a:lnTo>
                      <a:pt x="15" y="342"/>
                    </a:lnTo>
                    <a:lnTo>
                      <a:pt x="1" y="33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$ḷiḍé">
                <a:extLst>
                  <a:ext uri="{FF2B5EF4-FFF2-40B4-BE49-F238E27FC236}">
                    <a16:creationId xmlns:a16="http://schemas.microsoft.com/office/drawing/2014/main" xmlns="" id="{E24EBAC6-C945-4D96-B23C-EB1EE45A0434}"/>
                  </a:ext>
                </a:extLst>
              </p:cNvPr>
              <p:cNvSpPr/>
              <p:nvPr/>
            </p:nvSpPr>
            <p:spPr bwMode="auto">
              <a:xfrm>
                <a:off x="1657109" y="3710055"/>
                <a:ext cx="207827" cy="293555"/>
              </a:xfrm>
              <a:custGeom>
                <a:avLst/>
                <a:gdLst>
                  <a:gd name="T0" fmla="*/ 497 w 1279"/>
                  <a:gd name="T1" fmla="*/ 1190 h 1809"/>
                  <a:gd name="T2" fmla="*/ 482 w 1279"/>
                  <a:gd name="T3" fmla="*/ 679 h 1809"/>
                  <a:gd name="T4" fmla="*/ 661 w 1279"/>
                  <a:gd name="T5" fmla="*/ 222 h 1809"/>
                  <a:gd name="T6" fmla="*/ 727 w 1279"/>
                  <a:gd name="T7" fmla="*/ 394 h 1809"/>
                  <a:gd name="T8" fmla="*/ 828 w 1279"/>
                  <a:gd name="T9" fmla="*/ 498 h 1809"/>
                  <a:gd name="T10" fmla="*/ 892 w 1279"/>
                  <a:gd name="T11" fmla="*/ 499 h 1809"/>
                  <a:gd name="T12" fmla="*/ 1001 w 1279"/>
                  <a:gd name="T13" fmla="*/ 512 h 1809"/>
                  <a:gd name="T14" fmla="*/ 1067 w 1279"/>
                  <a:gd name="T15" fmla="*/ 504 h 1809"/>
                  <a:gd name="T16" fmla="*/ 1129 w 1279"/>
                  <a:gd name="T17" fmla="*/ 612 h 1809"/>
                  <a:gd name="T18" fmla="*/ 1174 w 1279"/>
                  <a:gd name="T19" fmla="*/ 670 h 1809"/>
                  <a:gd name="T20" fmla="*/ 1269 w 1279"/>
                  <a:gd name="T21" fmla="*/ 727 h 1809"/>
                  <a:gd name="T22" fmla="*/ 1277 w 1279"/>
                  <a:gd name="T23" fmla="*/ 772 h 1809"/>
                  <a:gd name="T24" fmla="*/ 1259 w 1279"/>
                  <a:gd name="T25" fmla="*/ 832 h 1809"/>
                  <a:gd name="T26" fmla="*/ 1190 w 1279"/>
                  <a:gd name="T27" fmla="*/ 958 h 1809"/>
                  <a:gd name="T28" fmla="*/ 1130 w 1279"/>
                  <a:gd name="T29" fmla="*/ 1035 h 1809"/>
                  <a:gd name="T30" fmla="*/ 1091 w 1279"/>
                  <a:gd name="T31" fmla="*/ 1118 h 1809"/>
                  <a:gd name="T32" fmla="*/ 1053 w 1279"/>
                  <a:gd name="T33" fmla="*/ 1107 h 1809"/>
                  <a:gd name="T34" fmla="*/ 1064 w 1279"/>
                  <a:gd name="T35" fmla="*/ 1071 h 1809"/>
                  <a:gd name="T36" fmla="*/ 1032 w 1279"/>
                  <a:gd name="T37" fmla="*/ 1079 h 1809"/>
                  <a:gd name="T38" fmla="*/ 1003 w 1279"/>
                  <a:gd name="T39" fmla="*/ 1118 h 1809"/>
                  <a:gd name="T40" fmla="*/ 996 w 1279"/>
                  <a:gd name="T41" fmla="*/ 1145 h 1809"/>
                  <a:gd name="T42" fmla="*/ 966 w 1279"/>
                  <a:gd name="T43" fmla="*/ 1231 h 1809"/>
                  <a:gd name="T44" fmla="*/ 963 w 1279"/>
                  <a:gd name="T45" fmla="*/ 1259 h 1809"/>
                  <a:gd name="T46" fmla="*/ 969 w 1279"/>
                  <a:gd name="T47" fmla="*/ 1292 h 1809"/>
                  <a:gd name="T48" fmla="*/ 1004 w 1279"/>
                  <a:gd name="T49" fmla="*/ 1367 h 1809"/>
                  <a:gd name="T50" fmla="*/ 913 w 1279"/>
                  <a:gd name="T51" fmla="*/ 1391 h 1809"/>
                  <a:gd name="T52" fmla="*/ 872 w 1279"/>
                  <a:gd name="T53" fmla="*/ 1391 h 1809"/>
                  <a:gd name="T54" fmla="*/ 771 w 1279"/>
                  <a:gd name="T55" fmla="*/ 1478 h 1809"/>
                  <a:gd name="T56" fmla="*/ 755 w 1279"/>
                  <a:gd name="T57" fmla="*/ 1545 h 1809"/>
                  <a:gd name="T58" fmla="*/ 702 w 1279"/>
                  <a:gd name="T59" fmla="*/ 1570 h 1809"/>
                  <a:gd name="T60" fmla="*/ 601 w 1279"/>
                  <a:gd name="T61" fmla="*/ 1575 h 1809"/>
                  <a:gd name="T62" fmla="*/ 560 w 1279"/>
                  <a:gd name="T63" fmla="*/ 1615 h 1809"/>
                  <a:gd name="T64" fmla="*/ 563 w 1279"/>
                  <a:gd name="T65" fmla="*/ 1653 h 1809"/>
                  <a:gd name="T66" fmla="*/ 576 w 1279"/>
                  <a:gd name="T67" fmla="*/ 1683 h 1809"/>
                  <a:gd name="T68" fmla="*/ 570 w 1279"/>
                  <a:gd name="T69" fmla="*/ 1692 h 1809"/>
                  <a:gd name="T70" fmla="*/ 508 w 1279"/>
                  <a:gd name="T71" fmla="*/ 1755 h 1809"/>
                  <a:gd name="T72" fmla="*/ 452 w 1279"/>
                  <a:gd name="T73" fmla="*/ 1743 h 1809"/>
                  <a:gd name="T74" fmla="*/ 357 w 1279"/>
                  <a:gd name="T75" fmla="*/ 1774 h 1809"/>
                  <a:gd name="T76" fmla="*/ 297 w 1279"/>
                  <a:gd name="T77" fmla="*/ 1809 h 1809"/>
                  <a:gd name="T78" fmla="*/ 255 w 1279"/>
                  <a:gd name="T79" fmla="*/ 1802 h 1809"/>
                  <a:gd name="T80" fmla="*/ 134 w 1279"/>
                  <a:gd name="T81" fmla="*/ 1691 h 1809"/>
                  <a:gd name="T82" fmla="*/ 0 w 1279"/>
                  <a:gd name="T83" fmla="*/ 1420 h 1809"/>
                  <a:gd name="T84" fmla="*/ 11 w 1279"/>
                  <a:gd name="T85" fmla="*/ 1335 h 1809"/>
                  <a:gd name="T86" fmla="*/ 628 w 1279"/>
                  <a:gd name="T87" fmla="*/ 128 h 1809"/>
                  <a:gd name="T88" fmla="*/ 648 w 1279"/>
                  <a:gd name="T89" fmla="*/ 52 h 1809"/>
                  <a:gd name="T90" fmla="*/ 646 w 1279"/>
                  <a:gd name="T91" fmla="*/ 28 h 1809"/>
                  <a:gd name="T92" fmla="*/ 645 w 1279"/>
                  <a:gd name="T93" fmla="*/ 12 h 1809"/>
                  <a:gd name="T94" fmla="*/ 644 w 1279"/>
                  <a:gd name="T95" fmla="*/ 0 h 1809"/>
                  <a:gd name="T96" fmla="*/ 618 w 1279"/>
                  <a:gd name="T97" fmla="*/ 2 h 1809"/>
                  <a:gd name="T98" fmla="*/ 601 w 1279"/>
                  <a:gd name="T99" fmla="*/ 60 h 1809"/>
                  <a:gd name="T100" fmla="*/ 586 w 1279"/>
                  <a:gd name="T101" fmla="*/ 65 h 1809"/>
                  <a:gd name="T102" fmla="*/ 608 w 1279"/>
                  <a:gd name="T103" fmla="*/ 86 h 1809"/>
                  <a:gd name="T104" fmla="*/ 627 w 1279"/>
                  <a:gd name="T105" fmla="*/ 148 h 1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809">
                    <a:moveTo>
                      <a:pt x="11" y="1335"/>
                    </a:moveTo>
                    <a:lnTo>
                      <a:pt x="497" y="1190"/>
                    </a:lnTo>
                    <a:lnTo>
                      <a:pt x="521" y="817"/>
                    </a:lnTo>
                    <a:lnTo>
                      <a:pt x="482" y="679"/>
                    </a:lnTo>
                    <a:lnTo>
                      <a:pt x="627" y="226"/>
                    </a:lnTo>
                    <a:lnTo>
                      <a:pt x="661" y="222"/>
                    </a:lnTo>
                    <a:lnTo>
                      <a:pt x="670" y="324"/>
                    </a:lnTo>
                    <a:lnTo>
                      <a:pt x="727" y="394"/>
                    </a:lnTo>
                    <a:lnTo>
                      <a:pt x="732" y="417"/>
                    </a:lnTo>
                    <a:lnTo>
                      <a:pt x="828" y="498"/>
                    </a:lnTo>
                    <a:lnTo>
                      <a:pt x="871" y="509"/>
                    </a:lnTo>
                    <a:lnTo>
                      <a:pt x="892" y="499"/>
                    </a:lnTo>
                    <a:lnTo>
                      <a:pt x="925" y="498"/>
                    </a:lnTo>
                    <a:lnTo>
                      <a:pt x="1001" y="512"/>
                    </a:lnTo>
                    <a:lnTo>
                      <a:pt x="1044" y="503"/>
                    </a:lnTo>
                    <a:lnTo>
                      <a:pt x="1067" y="504"/>
                    </a:lnTo>
                    <a:lnTo>
                      <a:pt x="1115" y="567"/>
                    </a:lnTo>
                    <a:lnTo>
                      <a:pt x="1129" y="612"/>
                    </a:lnTo>
                    <a:lnTo>
                      <a:pt x="1159" y="638"/>
                    </a:lnTo>
                    <a:lnTo>
                      <a:pt x="1174" y="670"/>
                    </a:lnTo>
                    <a:lnTo>
                      <a:pt x="1237" y="722"/>
                    </a:lnTo>
                    <a:lnTo>
                      <a:pt x="1269" y="727"/>
                    </a:lnTo>
                    <a:lnTo>
                      <a:pt x="1279" y="739"/>
                    </a:lnTo>
                    <a:lnTo>
                      <a:pt x="1277" y="772"/>
                    </a:lnTo>
                    <a:lnTo>
                      <a:pt x="1256" y="810"/>
                    </a:lnTo>
                    <a:lnTo>
                      <a:pt x="1259" y="832"/>
                    </a:lnTo>
                    <a:lnTo>
                      <a:pt x="1254" y="857"/>
                    </a:lnTo>
                    <a:lnTo>
                      <a:pt x="1190" y="958"/>
                    </a:lnTo>
                    <a:lnTo>
                      <a:pt x="1149" y="996"/>
                    </a:lnTo>
                    <a:lnTo>
                      <a:pt x="1130" y="1035"/>
                    </a:lnTo>
                    <a:lnTo>
                      <a:pt x="1110" y="1053"/>
                    </a:lnTo>
                    <a:lnTo>
                      <a:pt x="1091" y="1118"/>
                    </a:lnTo>
                    <a:lnTo>
                      <a:pt x="1070" y="1116"/>
                    </a:lnTo>
                    <a:lnTo>
                      <a:pt x="1053" y="1107"/>
                    </a:lnTo>
                    <a:lnTo>
                      <a:pt x="1056" y="1088"/>
                    </a:lnTo>
                    <a:lnTo>
                      <a:pt x="1064" y="1071"/>
                    </a:lnTo>
                    <a:lnTo>
                      <a:pt x="1049" y="1065"/>
                    </a:lnTo>
                    <a:lnTo>
                      <a:pt x="1032" y="1079"/>
                    </a:lnTo>
                    <a:lnTo>
                      <a:pt x="1012" y="1116"/>
                    </a:lnTo>
                    <a:lnTo>
                      <a:pt x="1003" y="1118"/>
                    </a:lnTo>
                    <a:lnTo>
                      <a:pt x="1016" y="1140"/>
                    </a:lnTo>
                    <a:lnTo>
                      <a:pt x="996" y="1145"/>
                    </a:lnTo>
                    <a:lnTo>
                      <a:pt x="966" y="1201"/>
                    </a:lnTo>
                    <a:lnTo>
                      <a:pt x="966" y="1231"/>
                    </a:lnTo>
                    <a:lnTo>
                      <a:pt x="956" y="1258"/>
                    </a:lnTo>
                    <a:lnTo>
                      <a:pt x="963" y="1259"/>
                    </a:lnTo>
                    <a:lnTo>
                      <a:pt x="979" y="1290"/>
                    </a:lnTo>
                    <a:lnTo>
                      <a:pt x="969" y="1292"/>
                    </a:lnTo>
                    <a:lnTo>
                      <a:pt x="991" y="1354"/>
                    </a:lnTo>
                    <a:lnTo>
                      <a:pt x="1004" y="1367"/>
                    </a:lnTo>
                    <a:lnTo>
                      <a:pt x="998" y="1384"/>
                    </a:lnTo>
                    <a:lnTo>
                      <a:pt x="913" y="1391"/>
                    </a:lnTo>
                    <a:lnTo>
                      <a:pt x="895" y="1403"/>
                    </a:lnTo>
                    <a:lnTo>
                      <a:pt x="872" y="1391"/>
                    </a:lnTo>
                    <a:lnTo>
                      <a:pt x="833" y="1402"/>
                    </a:lnTo>
                    <a:lnTo>
                      <a:pt x="771" y="1478"/>
                    </a:lnTo>
                    <a:lnTo>
                      <a:pt x="771" y="1531"/>
                    </a:lnTo>
                    <a:lnTo>
                      <a:pt x="755" y="1545"/>
                    </a:lnTo>
                    <a:lnTo>
                      <a:pt x="723" y="1578"/>
                    </a:lnTo>
                    <a:lnTo>
                      <a:pt x="702" y="1570"/>
                    </a:lnTo>
                    <a:lnTo>
                      <a:pt x="659" y="1577"/>
                    </a:lnTo>
                    <a:lnTo>
                      <a:pt x="601" y="1575"/>
                    </a:lnTo>
                    <a:lnTo>
                      <a:pt x="585" y="1591"/>
                    </a:lnTo>
                    <a:lnTo>
                      <a:pt x="560" y="1615"/>
                    </a:lnTo>
                    <a:lnTo>
                      <a:pt x="566" y="1632"/>
                    </a:lnTo>
                    <a:lnTo>
                      <a:pt x="563" y="1653"/>
                    </a:lnTo>
                    <a:lnTo>
                      <a:pt x="578" y="1662"/>
                    </a:lnTo>
                    <a:lnTo>
                      <a:pt x="576" y="1683"/>
                    </a:lnTo>
                    <a:lnTo>
                      <a:pt x="568" y="1685"/>
                    </a:lnTo>
                    <a:lnTo>
                      <a:pt x="570" y="1692"/>
                    </a:lnTo>
                    <a:lnTo>
                      <a:pt x="529" y="1753"/>
                    </a:lnTo>
                    <a:lnTo>
                      <a:pt x="508" y="1755"/>
                    </a:lnTo>
                    <a:lnTo>
                      <a:pt x="481" y="1738"/>
                    </a:lnTo>
                    <a:lnTo>
                      <a:pt x="452" y="1743"/>
                    </a:lnTo>
                    <a:lnTo>
                      <a:pt x="418" y="1741"/>
                    </a:lnTo>
                    <a:lnTo>
                      <a:pt x="357" y="1774"/>
                    </a:lnTo>
                    <a:lnTo>
                      <a:pt x="320" y="1773"/>
                    </a:lnTo>
                    <a:lnTo>
                      <a:pt x="297" y="1809"/>
                    </a:lnTo>
                    <a:lnTo>
                      <a:pt x="264" y="1809"/>
                    </a:lnTo>
                    <a:lnTo>
                      <a:pt x="255" y="1802"/>
                    </a:lnTo>
                    <a:lnTo>
                      <a:pt x="232" y="1808"/>
                    </a:lnTo>
                    <a:lnTo>
                      <a:pt x="134" y="1691"/>
                    </a:lnTo>
                    <a:lnTo>
                      <a:pt x="156" y="1617"/>
                    </a:lnTo>
                    <a:lnTo>
                      <a:pt x="0" y="1420"/>
                    </a:lnTo>
                    <a:lnTo>
                      <a:pt x="11" y="1335"/>
                    </a:lnTo>
                    <a:lnTo>
                      <a:pt x="11" y="1335"/>
                    </a:lnTo>
                    <a:close/>
                    <a:moveTo>
                      <a:pt x="627" y="148"/>
                    </a:moveTo>
                    <a:lnTo>
                      <a:pt x="628" y="128"/>
                    </a:lnTo>
                    <a:lnTo>
                      <a:pt x="643" y="100"/>
                    </a:lnTo>
                    <a:lnTo>
                      <a:pt x="648" y="52"/>
                    </a:lnTo>
                    <a:lnTo>
                      <a:pt x="640" y="47"/>
                    </a:lnTo>
                    <a:lnTo>
                      <a:pt x="646" y="28"/>
                    </a:lnTo>
                    <a:lnTo>
                      <a:pt x="638" y="18"/>
                    </a:lnTo>
                    <a:lnTo>
                      <a:pt x="645" y="12"/>
                    </a:lnTo>
                    <a:lnTo>
                      <a:pt x="652" y="13"/>
                    </a:lnTo>
                    <a:lnTo>
                      <a:pt x="644" y="0"/>
                    </a:lnTo>
                    <a:lnTo>
                      <a:pt x="632" y="3"/>
                    </a:lnTo>
                    <a:lnTo>
                      <a:pt x="618" y="2"/>
                    </a:lnTo>
                    <a:lnTo>
                      <a:pt x="610" y="48"/>
                    </a:lnTo>
                    <a:lnTo>
                      <a:pt x="601" y="60"/>
                    </a:lnTo>
                    <a:lnTo>
                      <a:pt x="592" y="48"/>
                    </a:lnTo>
                    <a:lnTo>
                      <a:pt x="586" y="65"/>
                    </a:lnTo>
                    <a:lnTo>
                      <a:pt x="586" y="80"/>
                    </a:lnTo>
                    <a:lnTo>
                      <a:pt x="608" y="86"/>
                    </a:lnTo>
                    <a:lnTo>
                      <a:pt x="612" y="147"/>
                    </a:lnTo>
                    <a:lnTo>
                      <a:pt x="627" y="14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ïṣḷiḑê">
                <a:extLst>
                  <a:ext uri="{FF2B5EF4-FFF2-40B4-BE49-F238E27FC236}">
                    <a16:creationId xmlns:a16="http://schemas.microsoft.com/office/drawing/2014/main" xmlns="" id="{7579AF56-8DC0-4098-9E90-B74660717F8D}"/>
                  </a:ext>
                </a:extLst>
              </p:cNvPr>
              <p:cNvSpPr/>
              <p:nvPr/>
            </p:nvSpPr>
            <p:spPr bwMode="auto">
              <a:xfrm>
                <a:off x="1398626" y="3926972"/>
                <a:ext cx="337719" cy="207827"/>
              </a:xfrm>
              <a:custGeom>
                <a:avLst/>
                <a:gdLst>
                  <a:gd name="T0" fmla="*/ 53 w 2082"/>
                  <a:gd name="T1" fmla="*/ 492 h 1281"/>
                  <a:gd name="T2" fmla="*/ 97 w 2082"/>
                  <a:gd name="T3" fmla="*/ 469 h 1281"/>
                  <a:gd name="T4" fmla="*/ 112 w 2082"/>
                  <a:gd name="T5" fmla="*/ 382 h 1281"/>
                  <a:gd name="T6" fmla="*/ 179 w 2082"/>
                  <a:gd name="T7" fmla="*/ 280 h 1281"/>
                  <a:gd name="T8" fmla="*/ 339 w 2082"/>
                  <a:gd name="T9" fmla="*/ 325 h 1281"/>
                  <a:gd name="T10" fmla="*/ 639 w 2082"/>
                  <a:gd name="T11" fmla="*/ 459 h 1281"/>
                  <a:gd name="T12" fmla="*/ 956 w 2082"/>
                  <a:gd name="T13" fmla="*/ 194 h 1281"/>
                  <a:gd name="T14" fmla="*/ 1593 w 2082"/>
                  <a:gd name="T15" fmla="*/ 85 h 1281"/>
                  <a:gd name="T16" fmla="*/ 1727 w 2082"/>
                  <a:gd name="T17" fmla="*/ 356 h 1281"/>
                  <a:gd name="T18" fmla="*/ 1787 w 2082"/>
                  <a:gd name="T19" fmla="*/ 484 h 1281"/>
                  <a:gd name="T20" fmla="*/ 1662 w 2082"/>
                  <a:gd name="T21" fmla="*/ 569 h 1281"/>
                  <a:gd name="T22" fmla="*/ 1672 w 2082"/>
                  <a:gd name="T23" fmla="*/ 625 h 1281"/>
                  <a:gd name="T24" fmla="*/ 1674 w 2082"/>
                  <a:gd name="T25" fmla="*/ 655 h 1281"/>
                  <a:gd name="T26" fmla="*/ 1566 w 2082"/>
                  <a:gd name="T27" fmla="*/ 701 h 1281"/>
                  <a:gd name="T28" fmla="*/ 1392 w 2082"/>
                  <a:gd name="T29" fmla="*/ 755 h 1281"/>
                  <a:gd name="T30" fmla="*/ 1187 w 2082"/>
                  <a:gd name="T31" fmla="*/ 829 h 1281"/>
                  <a:gd name="T32" fmla="*/ 1137 w 2082"/>
                  <a:gd name="T33" fmla="*/ 842 h 1281"/>
                  <a:gd name="T34" fmla="*/ 1052 w 2082"/>
                  <a:gd name="T35" fmla="*/ 942 h 1281"/>
                  <a:gd name="T36" fmla="*/ 1018 w 2082"/>
                  <a:gd name="T37" fmla="*/ 933 h 1281"/>
                  <a:gd name="T38" fmla="*/ 977 w 2082"/>
                  <a:gd name="T39" fmla="*/ 953 h 1281"/>
                  <a:gd name="T40" fmla="*/ 930 w 2082"/>
                  <a:gd name="T41" fmla="*/ 935 h 1281"/>
                  <a:gd name="T42" fmla="*/ 864 w 2082"/>
                  <a:gd name="T43" fmla="*/ 1004 h 1281"/>
                  <a:gd name="T44" fmla="*/ 778 w 2082"/>
                  <a:gd name="T45" fmla="*/ 1028 h 1281"/>
                  <a:gd name="T46" fmla="*/ 663 w 2082"/>
                  <a:gd name="T47" fmla="*/ 1051 h 1281"/>
                  <a:gd name="T48" fmla="*/ 604 w 2082"/>
                  <a:gd name="T49" fmla="*/ 1041 h 1281"/>
                  <a:gd name="T50" fmla="*/ 571 w 2082"/>
                  <a:gd name="T51" fmla="*/ 1029 h 1281"/>
                  <a:gd name="T52" fmla="*/ 506 w 2082"/>
                  <a:gd name="T53" fmla="*/ 1063 h 1281"/>
                  <a:gd name="T54" fmla="*/ 469 w 2082"/>
                  <a:gd name="T55" fmla="*/ 1111 h 1281"/>
                  <a:gd name="T56" fmla="*/ 404 w 2082"/>
                  <a:gd name="T57" fmla="*/ 1169 h 1281"/>
                  <a:gd name="T58" fmla="*/ 353 w 2082"/>
                  <a:gd name="T59" fmla="*/ 1152 h 1281"/>
                  <a:gd name="T60" fmla="*/ 289 w 2082"/>
                  <a:gd name="T61" fmla="*/ 1188 h 1281"/>
                  <a:gd name="T62" fmla="*/ 233 w 2082"/>
                  <a:gd name="T63" fmla="*/ 1184 h 1281"/>
                  <a:gd name="T64" fmla="*/ 184 w 2082"/>
                  <a:gd name="T65" fmla="*/ 1160 h 1281"/>
                  <a:gd name="T66" fmla="*/ 140 w 2082"/>
                  <a:gd name="T67" fmla="*/ 1079 h 1281"/>
                  <a:gd name="T68" fmla="*/ 140 w 2082"/>
                  <a:gd name="T69" fmla="*/ 1020 h 1281"/>
                  <a:gd name="T70" fmla="*/ 94 w 2082"/>
                  <a:gd name="T71" fmla="*/ 933 h 1281"/>
                  <a:gd name="T72" fmla="*/ 30 w 2082"/>
                  <a:gd name="T73" fmla="*/ 720 h 1281"/>
                  <a:gd name="T74" fmla="*/ 11 w 2082"/>
                  <a:gd name="T75" fmla="*/ 694 h 1281"/>
                  <a:gd name="T76" fmla="*/ 27 w 2082"/>
                  <a:gd name="T77" fmla="*/ 678 h 1281"/>
                  <a:gd name="T78" fmla="*/ 46 w 2082"/>
                  <a:gd name="T79" fmla="*/ 659 h 1281"/>
                  <a:gd name="T80" fmla="*/ 34 w 2082"/>
                  <a:gd name="T81" fmla="*/ 521 h 1281"/>
                  <a:gd name="T82" fmla="*/ 22 w 2082"/>
                  <a:gd name="T83" fmla="*/ 489 h 1281"/>
                  <a:gd name="T84" fmla="*/ 1698 w 2082"/>
                  <a:gd name="T85" fmla="*/ 1263 h 1281"/>
                  <a:gd name="T86" fmla="*/ 1708 w 2082"/>
                  <a:gd name="T87" fmla="*/ 1281 h 1281"/>
                  <a:gd name="T88" fmla="*/ 1662 w 2082"/>
                  <a:gd name="T89" fmla="*/ 1274 h 1281"/>
                  <a:gd name="T90" fmla="*/ 1896 w 2082"/>
                  <a:gd name="T91" fmla="*/ 1209 h 1281"/>
                  <a:gd name="T92" fmla="*/ 1918 w 2082"/>
                  <a:gd name="T93" fmla="*/ 1166 h 1281"/>
                  <a:gd name="T94" fmla="*/ 1949 w 2082"/>
                  <a:gd name="T95" fmla="*/ 1186 h 1281"/>
                  <a:gd name="T96" fmla="*/ 1995 w 2082"/>
                  <a:gd name="T97" fmla="*/ 1185 h 1281"/>
                  <a:gd name="T98" fmla="*/ 2052 w 2082"/>
                  <a:gd name="T99" fmla="*/ 1189 h 1281"/>
                  <a:gd name="T100" fmla="*/ 2082 w 2082"/>
                  <a:gd name="T101" fmla="*/ 1207 h 1281"/>
                  <a:gd name="T102" fmla="*/ 2043 w 2082"/>
                  <a:gd name="T103" fmla="*/ 1225 h 1281"/>
                  <a:gd name="T104" fmla="*/ 1954 w 2082"/>
                  <a:gd name="T105" fmla="*/ 1257 h 1281"/>
                  <a:gd name="T106" fmla="*/ 1897 w 2082"/>
                  <a:gd name="T107" fmla="*/ 1233 h 1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82" h="1281">
                    <a:moveTo>
                      <a:pt x="22" y="489"/>
                    </a:moveTo>
                    <a:lnTo>
                      <a:pt x="53" y="492"/>
                    </a:lnTo>
                    <a:lnTo>
                      <a:pt x="79" y="503"/>
                    </a:lnTo>
                    <a:lnTo>
                      <a:pt x="97" y="469"/>
                    </a:lnTo>
                    <a:lnTo>
                      <a:pt x="142" y="439"/>
                    </a:lnTo>
                    <a:lnTo>
                      <a:pt x="112" y="382"/>
                    </a:lnTo>
                    <a:lnTo>
                      <a:pt x="134" y="300"/>
                    </a:lnTo>
                    <a:lnTo>
                      <a:pt x="179" y="280"/>
                    </a:lnTo>
                    <a:lnTo>
                      <a:pt x="232" y="322"/>
                    </a:lnTo>
                    <a:lnTo>
                      <a:pt x="339" y="325"/>
                    </a:lnTo>
                    <a:lnTo>
                      <a:pt x="486" y="385"/>
                    </a:lnTo>
                    <a:lnTo>
                      <a:pt x="639" y="459"/>
                    </a:lnTo>
                    <a:lnTo>
                      <a:pt x="646" y="614"/>
                    </a:lnTo>
                    <a:lnTo>
                      <a:pt x="956" y="194"/>
                    </a:lnTo>
                    <a:lnTo>
                      <a:pt x="1604" y="0"/>
                    </a:lnTo>
                    <a:lnTo>
                      <a:pt x="1593" y="85"/>
                    </a:lnTo>
                    <a:lnTo>
                      <a:pt x="1749" y="282"/>
                    </a:lnTo>
                    <a:lnTo>
                      <a:pt x="1727" y="356"/>
                    </a:lnTo>
                    <a:lnTo>
                      <a:pt x="1825" y="473"/>
                    </a:lnTo>
                    <a:lnTo>
                      <a:pt x="1787" y="484"/>
                    </a:lnTo>
                    <a:lnTo>
                      <a:pt x="1721" y="497"/>
                    </a:lnTo>
                    <a:lnTo>
                      <a:pt x="1662" y="569"/>
                    </a:lnTo>
                    <a:lnTo>
                      <a:pt x="1657" y="611"/>
                    </a:lnTo>
                    <a:lnTo>
                      <a:pt x="1672" y="625"/>
                    </a:lnTo>
                    <a:lnTo>
                      <a:pt x="1666" y="636"/>
                    </a:lnTo>
                    <a:lnTo>
                      <a:pt x="1674" y="655"/>
                    </a:lnTo>
                    <a:lnTo>
                      <a:pt x="1600" y="671"/>
                    </a:lnTo>
                    <a:lnTo>
                      <a:pt x="1566" y="701"/>
                    </a:lnTo>
                    <a:lnTo>
                      <a:pt x="1498" y="735"/>
                    </a:lnTo>
                    <a:lnTo>
                      <a:pt x="1392" y="755"/>
                    </a:lnTo>
                    <a:lnTo>
                      <a:pt x="1376" y="773"/>
                    </a:lnTo>
                    <a:lnTo>
                      <a:pt x="1187" y="829"/>
                    </a:lnTo>
                    <a:lnTo>
                      <a:pt x="1169" y="827"/>
                    </a:lnTo>
                    <a:lnTo>
                      <a:pt x="1137" y="842"/>
                    </a:lnTo>
                    <a:lnTo>
                      <a:pt x="1101" y="901"/>
                    </a:lnTo>
                    <a:lnTo>
                      <a:pt x="1052" y="942"/>
                    </a:lnTo>
                    <a:lnTo>
                      <a:pt x="1028" y="942"/>
                    </a:lnTo>
                    <a:lnTo>
                      <a:pt x="1018" y="933"/>
                    </a:lnTo>
                    <a:lnTo>
                      <a:pt x="1002" y="948"/>
                    </a:lnTo>
                    <a:lnTo>
                      <a:pt x="977" y="953"/>
                    </a:lnTo>
                    <a:lnTo>
                      <a:pt x="955" y="936"/>
                    </a:lnTo>
                    <a:lnTo>
                      <a:pt x="930" y="935"/>
                    </a:lnTo>
                    <a:lnTo>
                      <a:pt x="868" y="983"/>
                    </a:lnTo>
                    <a:lnTo>
                      <a:pt x="864" y="1004"/>
                    </a:lnTo>
                    <a:lnTo>
                      <a:pt x="842" y="1022"/>
                    </a:lnTo>
                    <a:lnTo>
                      <a:pt x="778" y="1028"/>
                    </a:lnTo>
                    <a:lnTo>
                      <a:pt x="697" y="1059"/>
                    </a:lnTo>
                    <a:lnTo>
                      <a:pt x="663" y="1051"/>
                    </a:lnTo>
                    <a:lnTo>
                      <a:pt x="653" y="1039"/>
                    </a:lnTo>
                    <a:lnTo>
                      <a:pt x="604" y="1041"/>
                    </a:lnTo>
                    <a:lnTo>
                      <a:pt x="598" y="1030"/>
                    </a:lnTo>
                    <a:lnTo>
                      <a:pt x="571" y="1029"/>
                    </a:lnTo>
                    <a:lnTo>
                      <a:pt x="548" y="1036"/>
                    </a:lnTo>
                    <a:lnTo>
                      <a:pt x="506" y="1063"/>
                    </a:lnTo>
                    <a:lnTo>
                      <a:pt x="487" y="1109"/>
                    </a:lnTo>
                    <a:lnTo>
                      <a:pt x="469" y="1111"/>
                    </a:lnTo>
                    <a:lnTo>
                      <a:pt x="437" y="1156"/>
                    </a:lnTo>
                    <a:lnTo>
                      <a:pt x="404" y="1169"/>
                    </a:lnTo>
                    <a:lnTo>
                      <a:pt x="387" y="1152"/>
                    </a:lnTo>
                    <a:lnTo>
                      <a:pt x="353" y="1152"/>
                    </a:lnTo>
                    <a:lnTo>
                      <a:pt x="318" y="1180"/>
                    </a:lnTo>
                    <a:lnTo>
                      <a:pt x="289" y="1188"/>
                    </a:lnTo>
                    <a:lnTo>
                      <a:pt x="242" y="1172"/>
                    </a:lnTo>
                    <a:lnTo>
                      <a:pt x="233" y="1184"/>
                    </a:lnTo>
                    <a:lnTo>
                      <a:pt x="198" y="1189"/>
                    </a:lnTo>
                    <a:lnTo>
                      <a:pt x="184" y="1160"/>
                    </a:lnTo>
                    <a:lnTo>
                      <a:pt x="177" y="1118"/>
                    </a:lnTo>
                    <a:lnTo>
                      <a:pt x="140" y="1079"/>
                    </a:lnTo>
                    <a:lnTo>
                      <a:pt x="123" y="1032"/>
                    </a:lnTo>
                    <a:lnTo>
                      <a:pt x="140" y="1020"/>
                    </a:lnTo>
                    <a:lnTo>
                      <a:pt x="138" y="973"/>
                    </a:lnTo>
                    <a:lnTo>
                      <a:pt x="94" y="933"/>
                    </a:lnTo>
                    <a:lnTo>
                      <a:pt x="73" y="773"/>
                    </a:lnTo>
                    <a:lnTo>
                      <a:pt x="30" y="720"/>
                    </a:lnTo>
                    <a:lnTo>
                      <a:pt x="29" y="694"/>
                    </a:lnTo>
                    <a:lnTo>
                      <a:pt x="11" y="694"/>
                    </a:lnTo>
                    <a:lnTo>
                      <a:pt x="0" y="670"/>
                    </a:lnTo>
                    <a:lnTo>
                      <a:pt x="27" y="678"/>
                    </a:lnTo>
                    <a:lnTo>
                      <a:pt x="27" y="659"/>
                    </a:lnTo>
                    <a:lnTo>
                      <a:pt x="46" y="659"/>
                    </a:lnTo>
                    <a:lnTo>
                      <a:pt x="49" y="608"/>
                    </a:lnTo>
                    <a:lnTo>
                      <a:pt x="34" y="521"/>
                    </a:lnTo>
                    <a:lnTo>
                      <a:pt x="22" y="489"/>
                    </a:lnTo>
                    <a:lnTo>
                      <a:pt x="22" y="489"/>
                    </a:lnTo>
                    <a:close/>
                    <a:moveTo>
                      <a:pt x="1662" y="1274"/>
                    </a:moveTo>
                    <a:lnTo>
                      <a:pt x="1698" y="1263"/>
                    </a:lnTo>
                    <a:lnTo>
                      <a:pt x="1744" y="1276"/>
                    </a:lnTo>
                    <a:lnTo>
                      <a:pt x="1708" y="1281"/>
                    </a:lnTo>
                    <a:lnTo>
                      <a:pt x="1662" y="1274"/>
                    </a:lnTo>
                    <a:lnTo>
                      <a:pt x="1662" y="1274"/>
                    </a:lnTo>
                    <a:close/>
                    <a:moveTo>
                      <a:pt x="1875" y="1220"/>
                    </a:moveTo>
                    <a:lnTo>
                      <a:pt x="1896" y="1209"/>
                    </a:lnTo>
                    <a:lnTo>
                      <a:pt x="1899" y="1183"/>
                    </a:lnTo>
                    <a:lnTo>
                      <a:pt x="1918" y="1166"/>
                    </a:lnTo>
                    <a:lnTo>
                      <a:pt x="1940" y="1169"/>
                    </a:lnTo>
                    <a:lnTo>
                      <a:pt x="1949" y="1186"/>
                    </a:lnTo>
                    <a:lnTo>
                      <a:pt x="1972" y="1191"/>
                    </a:lnTo>
                    <a:lnTo>
                      <a:pt x="1995" y="1185"/>
                    </a:lnTo>
                    <a:lnTo>
                      <a:pt x="2029" y="1176"/>
                    </a:lnTo>
                    <a:lnTo>
                      <a:pt x="2052" y="1189"/>
                    </a:lnTo>
                    <a:lnTo>
                      <a:pt x="2080" y="1194"/>
                    </a:lnTo>
                    <a:lnTo>
                      <a:pt x="2082" y="1207"/>
                    </a:lnTo>
                    <a:lnTo>
                      <a:pt x="2068" y="1223"/>
                    </a:lnTo>
                    <a:lnTo>
                      <a:pt x="2043" y="1225"/>
                    </a:lnTo>
                    <a:lnTo>
                      <a:pt x="2006" y="1248"/>
                    </a:lnTo>
                    <a:lnTo>
                      <a:pt x="1954" y="1257"/>
                    </a:lnTo>
                    <a:lnTo>
                      <a:pt x="1918" y="1249"/>
                    </a:lnTo>
                    <a:lnTo>
                      <a:pt x="1897" y="1233"/>
                    </a:lnTo>
                    <a:lnTo>
                      <a:pt x="1875" y="122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íṥḷîdê">
                <a:extLst>
                  <a:ext uri="{FF2B5EF4-FFF2-40B4-BE49-F238E27FC236}">
                    <a16:creationId xmlns:a16="http://schemas.microsoft.com/office/drawing/2014/main" xmlns="" id="{F70EFB97-6596-4C81-A044-5DC243ED6844}"/>
                  </a:ext>
                </a:extLst>
              </p:cNvPr>
              <p:cNvSpPr/>
              <p:nvPr/>
            </p:nvSpPr>
            <p:spPr bwMode="auto">
              <a:xfrm>
                <a:off x="1598660" y="3708757"/>
                <a:ext cx="3897" cy="10391"/>
              </a:xfrm>
              <a:custGeom>
                <a:avLst/>
                <a:gdLst>
                  <a:gd name="T0" fmla="*/ 4 w 20"/>
                  <a:gd name="T1" fmla="*/ 70 h 70"/>
                  <a:gd name="T2" fmla="*/ 0 w 20"/>
                  <a:gd name="T3" fmla="*/ 37 h 70"/>
                  <a:gd name="T4" fmla="*/ 20 w 20"/>
                  <a:gd name="T5" fmla="*/ 0 h 70"/>
                  <a:gd name="T6" fmla="*/ 17 w 20"/>
                  <a:gd name="T7" fmla="*/ 33 h 70"/>
                  <a:gd name="T8" fmla="*/ 4 w 20"/>
                  <a:gd name="T9" fmla="*/ 70 h 70"/>
                  <a:gd name="T10" fmla="*/ 4 w 20"/>
                  <a:gd name="T11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70">
                    <a:moveTo>
                      <a:pt x="4" y="70"/>
                    </a:moveTo>
                    <a:lnTo>
                      <a:pt x="0" y="37"/>
                    </a:lnTo>
                    <a:lnTo>
                      <a:pt x="20" y="0"/>
                    </a:lnTo>
                    <a:lnTo>
                      <a:pt x="17" y="33"/>
                    </a:lnTo>
                    <a:lnTo>
                      <a:pt x="4" y="70"/>
                    </a:lnTo>
                    <a:lnTo>
                      <a:pt x="4" y="7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îśḷïḍè">
                <a:extLst>
                  <a:ext uri="{FF2B5EF4-FFF2-40B4-BE49-F238E27FC236}">
                    <a16:creationId xmlns:a16="http://schemas.microsoft.com/office/drawing/2014/main" xmlns="" id="{A4DF9BF6-8632-4E1A-A1A5-FB2D63ABF5ED}"/>
                  </a:ext>
                </a:extLst>
              </p:cNvPr>
              <p:cNvSpPr/>
              <p:nvPr/>
            </p:nvSpPr>
            <p:spPr bwMode="auto">
              <a:xfrm>
                <a:off x="3127482" y="4447839"/>
                <a:ext cx="7793" cy="9093"/>
              </a:xfrm>
              <a:custGeom>
                <a:avLst/>
                <a:gdLst>
                  <a:gd name="T0" fmla="*/ 0 w 53"/>
                  <a:gd name="T1" fmla="*/ 46 h 57"/>
                  <a:gd name="T2" fmla="*/ 37 w 53"/>
                  <a:gd name="T3" fmla="*/ 57 h 57"/>
                  <a:gd name="T4" fmla="*/ 53 w 53"/>
                  <a:gd name="T5" fmla="*/ 23 h 57"/>
                  <a:gd name="T6" fmla="*/ 46 w 53"/>
                  <a:gd name="T7" fmla="*/ 0 h 57"/>
                  <a:gd name="T8" fmla="*/ 0 w 53"/>
                  <a:gd name="T9" fmla="*/ 46 h 57"/>
                  <a:gd name="T10" fmla="*/ 0 w 53"/>
                  <a:gd name="T11" fmla="*/ 4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57">
                    <a:moveTo>
                      <a:pt x="0" y="46"/>
                    </a:moveTo>
                    <a:lnTo>
                      <a:pt x="37" y="57"/>
                    </a:lnTo>
                    <a:lnTo>
                      <a:pt x="53" y="23"/>
                    </a:lnTo>
                    <a:lnTo>
                      <a:pt x="46" y="0"/>
                    </a:lnTo>
                    <a:lnTo>
                      <a:pt x="0" y="46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ïṣľíḍè">
                <a:extLst>
                  <a:ext uri="{FF2B5EF4-FFF2-40B4-BE49-F238E27FC236}">
                    <a16:creationId xmlns:a16="http://schemas.microsoft.com/office/drawing/2014/main" xmlns="" id="{21299C42-76BC-4AD8-9749-52330F4026E0}"/>
                  </a:ext>
                </a:extLst>
              </p:cNvPr>
              <p:cNvSpPr/>
              <p:nvPr/>
            </p:nvSpPr>
            <p:spPr bwMode="auto">
              <a:xfrm>
                <a:off x="3137874" y="4446540"/>
                <a:ext cx="12989" cy="16887"/>
              </a:xfrm>
              <a:custGeom>
                <a:avLst/>
                <a:gdLst>
                  <a:gd name="T0" fmla="*/ 16 w 80"/>
                  <a:gd name="T1" fmla="*/ 18 h 105"/>
                  <a:gd name="T2" fmla="*/ 0 w 80"/>
                  <a:gd name="T3" fmla="*/ 53 h 105"/>
                  <a:gd name="T4" fmla="*/ 36 w 80"/>
                  <a:gd name="T5" fmla="*/ 63 h 105"/>
                  <a:gd name="T6" fmla="*/ 48 w 80"/>
                  <a:gd name="T7" fmla="*/ 105 h 105"/>
                  <a:gd name="T8" fmla="*/ 69 w 80"/>
                  <a:gd name="T9" fmla="*/ 97 h 105"/>
                  <a:gd name="T10" fmla="*/ 80 w 80"/>
                  <a:gd name="T11" fmla="*/ 46 h 105"/>
                  <a:gd name="T12" fmla="*/ 63 w 80"/>
                  <a:gd name="T13" fmla="*/ 27 h 105"/>
                  <a:gd name="T14" fmla="*/ 76 w 80"/>
                  <a:gd name="T15" fmla="*/ 0 h 105"/>
                  <a:gd name="T16" fmla="*/ 58 w 80"/>
                  <a:gd name="T17" fmla="*/ 6 h 105"/>
                  <a:gd name="T18" fmla="*/ 43 w 80"/>
                  <a:gd name="T19" fmla="*/ 20 h 105"/>
                  <a:gd name="T20" fmla="*/ 16 w 80"/>
                  <a:gd name="T21" fmla="*/ 18 h 105"/>
                  <a:gd name="T22" fmla="*/ 16 w 80"/>
                  <a:gd name="T23" fmla="*/ 1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" h="105">
                    <a:moveTo>
                      <a:pt x="16" y="18"/>
                    </a:moveTo>
                    <a:lnTo>
                      <a:pt x="0" y="53"/>
                    </a:lnTo>
                    <a:lnTo>
                      <a:pt x="36" y="63"/>
                    </a:lnTo>
                    <a:lnTo>
                      <a:pt x="48" y="105"/>
                    </a:lnTo>
                    <a:lnTo>
                      <a:pt x="69" y="97"/>
                    </a:lnTo>
                    <a:lnTo>
                      <a:pt x="80" y="46"/>
                    </a:lnTo>
                    <a:lnTo>
                      <a:pt x="63" y="27"/>
                    </a:lnTo>
                    <a:lnTo>
                      <a:pt x="76" y="0"/>
                    </a:lnTo>
                    <a:lnTo>
                      <a:pt x="58" y="6"/>
                    </a:lnTo>
                    <a:lnTo>
                      <a:pt x="43" y="20"/>
                    </a:lnTo>
                    <a:lnTo>
                      <a:pt x="16" y="18"/>
                    </a:lnTo>
                    <a:lnTo>
                      <a:pt x="16" y="1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ïşlîḑê">
                <a:extLst>
                  <a:ext uri="{FF2B5EF4-FFF2-40B4-BE49-F238E27FC236}">
                    <a16:creationId xmlns:a16="http://schemas.microsoft.com/office/drawing/2014/main" xmlns="" id="{5A1C0183-5C40-496D-8D03-1775B0D0A26B}"/>
                  </a:ext>
                </a:extLst>
              </p:cNvPr>
              <p:cNvSpPr/>
              <p:nvPr/>
            </p:nvSpPr>
            <p:spPr bwMode="auto">
              <a:xfrm>
                <a:off x="975180" y="1271990"/>
                <a:ext cx="71441" cy="53256"/>
              </a:xfrm>
              <a:custGeom>
                <a:avLst/>
                <a:gdLst>
                  <a:gd name="T0" fmla="*/ 246 w 440"/>
                  <a:gd name="T1" fmla="*/ 302 h 325"/>
                  <a:gd name="T2" fmla="*/ 224 w 440"/>
                  <a:gd name="T3" fmla="*/ 265 h 325"/>
                  <a:gd name="T4" fmla="*/ 219 w 440"/>
                  <a:gd name="T5" fmla="*/ 215 h 325"/>
                  <a:gd name="T6" fmla="*/ 201 w 440"/>
                  <a:gd name="T7" fmla="*/ 194 h 325"/>
                  <a:gd name="T8" fmla="*/ 181 w 440"/>
                  <a:gd name="T9" fmla="*/ 187 h 325"/>
                  <a:gd name="T10" fmla="*/ 166 w 440"/>
                  <a:gd name="T11" fmla="*/ 153 h 325"/>
                  <a:gd name="T12" fmla="*/ 202 w 440"/>
                  <a:gd name="T13" fmla="*/ 121 h 325"/>
                  <a:gd name="T14" fmla="*/ 229 w 440"/>
                  <a:gd name="T15" fmla="*/ 86 h 325"/>
                  <a:gd name="T16" fmla="*/ 278 w 440"/>
                  <a:gd name="T17" fmla="*/ 82 h 325"/>
                  <a:gd name="T18" fmla="*/ 298 w 440"/>
                  <a:gd name="T19" fmla="*/ 61 h 325"/>
                  <a:gd name="T20" fmla="*/ 320 w 440"/>
                  <a:gd name="T21" fmla="*/ 72 h 325"/>
                  <a:gd name="T22" fmla="*/ 338 w 440"/>
                  <a:gd name="T23" fmla="*/ 107 h 325"/>
                  <a:gd name="T24" fmla="*/ 377 w 440"/>
                  <a:gd name="T25" fmla="*/ 125 h 325"/>
                  <a:gd name="T26" fmla="*/ 416 w 440"/>
                  <a:gd name="T27" fmla="*/ 120 h 325"/>
                  <a:gd name="T28" fmla="*/ 422 w 440"/>
                  <a:gd name="T29" fmla="*/ 107 h 325"/>
                  <a:gd name="T30" fmla="*/ 440 w 440"/>
                  <a:gd name="T31" fmla="*/ 97 h 325"/>
                  <a:gd name="T32" fmla="*/ 419 w 440"/>
                  <a:gd name="T33" fmla="*/ 74 h 325"/>
                  <a:gd name="T34" fmla="*/ 380 w 440"/>
                  <a:gd name="T35" fmla="*/ 65 h 325"/>
                  <a:gd name="T36" fmla="*/ 292 w 440"/>
                  <a:gd name="T37" fmla="*/ 12 h 325"/>
                  <a:gd name="T38" fmla="*/ 216 w 440"/>
                  <a:gd name="T39" fmla="*/ 0 h 325"/>
                  <a:gd name="T40" fmla="*/ 169 w 440"/>
                  <a:gd name="T41" fmla="*/ 4 h 325"/>
                  <a:gd name="T42" fmla="*/ 104 w 440"/>
                  <a:gd name="T43" fmla="*/ 60 h 325"/>
                  <a:gd name="T44" fmla="*/ 81 w 440"/>
                  <a:gd name="T45" fmla="*/ 109 h 325"/>
                  <a:gd name="T46" fmla="*/ 43 w 440"/>
                  <a:gd name="T47" fmla="*/ 120 h 325"/>
                  <a:gd name="T48" fmla="*/ 0 w 440"/>
                  <a:gd name="T49" fmla="*/ 157 h 325"/>
                  <a:gd name="T50" fmla="*/ 3 w 440"/>
                  <a:gd name="T51" fmla="*/ 245 h 325"/>
                  <a:gd name="T52" fmla="*/ 29 w 440"/>
                  <a:gd name="T53" fmla="*/ 264 h 325"/>
                  <a:gd name="T54" fmla="*/ 71 w 440"/>
                  <a:gd name="T55" fmla="*/ 239 h 325"/>
                  <a:gd name="T56" fmla="*/ 102 w 440"/>
                  <a:gd name="T57" fmla="*/ 263 h 325"/>
                  <a:gd name="T58" fmla="*/ 118 w 440"/>
                  <a:gd name="T59" fmla="*/ 285 h 325"/>
                  <a:gd name="T60" fmla="*/ 138 w 440"/>
                  <a:gd name="T61" fmla="*/ 296 h 325"/>
                  <a:gd name="T62" fmla="*/ 152 w 440"/>
                  <a:gd name="T63" fmla="*/ 270 h 325"/>
                  <a:gd name="T64" fmla="*/ 152 w 440"/>
                  <a:gd name="T65" fmla="*/ 251 h 325"/>
                  <a:gd name="T66" fmla="*/ 172 w 440"/>
                  <a:gd name="T67" fmla="*/ 233 h 325"/>
                  <a:gd name="T68" fmla="*/ 195 w 440"/>
                  <a:gd name="T69" fmla="*/ 257 h 325"/>
                  <a:gd name="T70" fmla="*/ 212 w 440"/>
                  <a:gd name="T71" fmla="*/ 307 h 325"/>
                  <a:gd name="T72" fmla="*/ 240 w 440"/>
                  <a:gd name="T73" fmla="*/ 325 h 325"/>
                  <a:gd name="T74" fmla="*/ 246 w 440"/>
                  <a:gd name="T75" fmla="*/ 302 h 325"/>
                  <a:gd name="T76" fmla="*/ 246 w 440"/>
                  <a:gd name="T77" fmla="*/ 302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40" h="325">
                    <a:moveTo>
                      <a:pt x="246" y="302"/>
                    </a:moveTo>
                    <a:lnTo>
                      <a:pt x="224" y="265"/>
                    </a:lnTo>
                    <a:lnTo>
                      <a:pt x="219" y="215"/>
                    </a:lnTo>
                    <a:lnTo>
                      <a:pt x="201" y="194"/>
                    </a:lnTo>
                    <a:lnTo>
                      <a:pt x="181" y="187"/>
                    </a:lnTo>
                    <a:lnTo>
                      <a:pt x="166" y="153"/>
                    </a:lnTo>
                    <a:lnTo>
                      <a:pt x="202" y="121"/>
                    </a:lnTo>
                    <a:lnTo>
                      <a:pt x="229" y="86"/>
                    </a:lnTo>
                    <a:lnTo>
                      <a:pt x="278" y="82"/>
                    </a:lnTo>
                    <a:lnTo>
                      <a:pt x="298" y="61"/>
                    </a:lnTo>
                    <a:lnTo>
                      <a:pt x="320" y="72"/>
                    </a:lnTo>
                    <a:lnTo>
                      <a:pt x="338" y="107"/>
                    </a:lnTo>
                    <a:lnTo>
                      <a:pt x="377" y="125"/>
                    </a:lnTo>
                    <a:lnTo>
                      <a:pt x="416" y="120"/>
                    </a:lnTo>
                    <a:lnTo>
                      <a:pt x="422" y="107"/>
                    </a:lnTo>
                    <a:lnTo>
                      <a:pt x="440" y="97"/>
                    </a:lnTo>
                    <a:lnTo>
                      <a:pt x="419" y="74"/>
                    </a:lnTo>
                    <a:lnTo>
                      <a:pt x="380" y="65"/>
                    </a:lnTo>
                    <a:lnTo>
                      <a:pt x="292" y="12"/>
                    </a:lnTo>
                    <a:lnTo>
                      <a:pt x="216" y="0"/>
                    </a:lnTo>
                    <a:lnTo>
                      <a:pt x="169" y="4"/>
                    </a:lnTo>
                    <a:lnTo>
                      <a:pt x="104" y="60"/>
                    </a:lnTo>
                    <a:lnTo>
                      <a:pt x="81" y="109"/>
                    </a:lnTo>
                    <a:lnTo>
                      <a:pt x="43" y="120"/>
                    </a:lnTo>
                    <a:lnTo>
                      <a:pt x="0" y="157"/>
                    </a:lnTo>
                    <a:lnTo>
                      <a:pt x="3" y="245"/>
                    </a:lnTo>
                    <a:lnTo>
                      <a:pt x="29" y="264"/>
                    </a:lnTo>
                    <a:lnTo>
                      <a:pt x="71" y="239"/>
                    </a:lnTo>
                    <a:lnTo>
                      <a:pt x="102" y="263"/>
                    </a:lnTo>
                    <a:lnTo>
                      <a:pt x="118" y="285"/>
                    </a:lnTo>
                    <a:lnTo>
                      <a:pt x="138" y="296"/>
                    </a:lnTo>
                    <a:lnTo>
                      <a:pt x="152" y="270"/>
                    </a:lnTo>
                    <a:lnTo>
                      <a:pt x="152" y="251"/>
                    </a:lnTo>
                    <a:lnTo>
                      <a:pt x="172" y="233"/>
                    </a:lnTo>
                    <a:lnTo>
                      <a:pt x="195" y="257"/>
                    </a:lnTo>
                    <a:lnTo>
                      <a:pt x="212" y="307"/>
                    </a:lnTo>
                    <a:lnTo>
                      <a:pt x="240" y="325"/>
                    </a:lnTo>
                    <a:lnTo>
                      <a:pt x="246" y="302"/>
                    </a:lnTo>
                    <a:lnTo>
                      <a:pt x="246" y="30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îṧḷîḍe">
                <a:extLst>
                  <a:ext uri="{FF2B5EF4-FFF2-40B4-BE49-F238E27FC236}">
                    <a16:creationId xmlns:a16="http://schemas.microsoft.com/office/drawing/2014/main" xmlns="" id="{49E5CE6A-7FE1-4710-8AC3-BAE51E117AC8}"/>
                  </a:ext>
                </a:extLst>
              </p:cNvPr>
              <p:cNvSpPr/>
              <p:nvPr/>
            </p:nvSpPr>
            <p:spPr bwMode="auto">
              <a:xfrm>
                <a:off x="1058310" y="1229127"/>
                <a:ext cx="10391" cy="11691"/>
              </a:xfrm>
              <a:custGeom>
                <a:avLst/>
                <a:gdLst>
                  <a:gd name="T0" fmla="*/ 0 w 62"/>
                  <a:gd name="T1" fmla="*/ 66 h 75"/>
                  <a:gd name="T2" fmla="*/ 6 w 62"/>
                  <a:gd name="T3" fmla="*/ 29 h 75"/>
                  <a:gd name="T4" fmla="*/ 29 w 62"/>
                  <a:gd name="T5" fmla="*/ 0 h 75"/>
                  <a:gd name="T6" fmla="*/ 43 w 62"/>
                  <a:gd name="T7" fmla="*/ 0 h 75"/>
                  <a:gd name="T8" fmla="*/ 47 w 62"/>
                  <a:gd name="T9" fmla="*/ 32 h 75"/>
                  <a:gd name="T10" fmla="*/ 62 w 62"/>
                  <a:gd name="T11" fmla="*/ 51 h 75"/>
                  <a:gd name="T12" fmla="*/ 56 w 62"/>
                  <a:gd name="T13" fmla="*/ 75 h 75"/>
                  <a:gd name="T14" fmla="*/ 12 w 62"/>
                  <a:gd name="T15" fmla="*/ 75 h 75"/>
                  <a:gd name="T16" fmla="*/ 12 w 62"/>
                  <a:gd name="T17" fmla="*/ 75 h 75"/>
                  <a:gd name="T18" fmla="*/ 5 w 62"/>
                  <a:gd name="T19" fmla="*/ 71 h 75"/>
                  <a:gd name="T20" fmla="*/ 1 w 62"/>
                  <a:gd name="T21" fmla="*/ 68 h 75"/>
                  <a:gd name="T22" fmla="*/ 0 w 62"/>
                  <a:gd name="T23" fmla="*/ 66 h 75"/>
                  <a:gd name="T24" fmla="*/ 0 w 62"/>
                  <a:gd name="T25" fmla="*/ 6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75">
                    <a:moveTo>
                      <a:pt x="0" y="66"/>
                    </a:moveTo>
                    <a:lnTo>
                      <a:pt x="6" y="29"/>
                    </a:lnTo>
                    <a:lnTo>
                      <a:pt x="29" y="0"/>
                    </a:lnTo>
                    <a:lnTo>
                      <a:pt x="43" y="0"/>
                    </a:lnTo>
                    <a:lnTo>
                      <a:pt x="47" y="32"/>
                    </a:lnTo>
                    <a:lnTo>
                      <a:pt x="62" y="51"/>
                    </a:lnTo>
                    <a:lnTo>
                      <a:pt x="56" y="75"/>
                    </a:lnTo>
                    <a:lnTo>
                      <a:pt x="12" y="75"/>
                    </a:lnTo>
                    <a:lnTo>
                      <a:pt x="12" y="75"/>
                    </a:lnTo>
                    <a:lnTo>
                      <a:pt x="5" y="71"/>
                    </a:lnTo>
                    <a:lnTo>
                      <a:pt x="1" y="68"/>
                    </a:lnTo>
                    <a:lnTo>
                      <a:pt x="0" y="66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ïṩ1iḍé">
                <a:extLst>
                  <a:ext uri="{FF2B5EF4-FFF2-40B4-BE49-F238E27FC236}">
                    <a16:creationId xmlns:a16="http://schemas.microsoft.com/office/drawing/2014/main" xmlns="" id="{A7B0A89C-0986-4FDB-9D1E-6947B6A673D2}"/>
                  </a:ext>
                </a:extLst>
              </p:cNvPr>
              <p:cNvSpPr/>
              <p:nvPr/>
            </p:nvSpPr>
            <p:spPr bwMode="auto">
              <a:xfrm>
                <a:off x="1016745" y="1251208"/>
                <a:ext cx="75337" cy="98719"/>
              </a:xfrm>
              <a:custGeom>
                <a:avLst/>
                <a:gdLst>
                  <a:gd name="T0" fmla="*/ 198 w 462"/>
                  <a:gd name="T1" fmla="*/ 614 h 614"/>
                  <a:gd name="T2" fmla="*/ 234 w 462"/>
                  <a:gd name="T3" fmla="*/ 573 h 614"/>
                  <a:gd name="T4" fmla="*/ 238 w 462"/>
                  <a:gd name="T5" fmla="*/ 533 h 614"/>
                  <a:gd name="T6" fmla="*/ 277 w 462"/>
                  <a:gd name="T7" fmla="*/ 529 h 614"/>
                  <a:gd name="T8" fmla="*/ 278 w 462"/>
                  <a:gd name="T9" fmla="*/ 437 h 614"/>
                  <a:gd name="T10" fmla="*/ 246 w 462"/>
                  <a:gd name="T11" fmla="*/ 396 h 614"/>
                  <a:gd name="T12" fmla="*/ 310 w 462"/>
                  <a:gd name="T13" fmla="*/ 381 h 614"/>
                  <a:gd name="T14" fmla="*/ 374 w 462"/>
                  <a:gd name="T15" fmla="*/ 362 h 614"/>
                  <a:gd name="T16" fmla="*/ 364 w 462"/>
                  <a:gd name="T17" fmla="*/ 338 h 614"/>
                  <a:gd name="T18" fmla="*/ 332 w 462"/>
                  <a:gd name="T19" fmla="*/ 315 h 614"/>
                  <a:gd name="T20" fmla="*/ 327 w 462"/>
                  <a:gd name="T21" fmla="*/ 269 h 614"/>
                  <a:gd name="T22" fmla="*/ 359 w 462"/>
                  <a:gd name="T23" fmla="*/ 260 h 614"/>
                  <a:gd name="T24" fmla="*/ 384 w 462"/>
                  <a:gd name="T25" fmla="*/ 278 h 614"/>
                  <a:gd name="T26" fmla="*/ 436 w 462"/>
                  <a:gd name="T27" fmla="*/ 236 h 614"/>
                  <a:gd name="T28" fmla="*/ 462 w 462"/>
                  <a:gd name="T29" fmla="*/ 208 h 614"/>
                  <a:gd name="T30" fmla="*/ 441 w 462"/>
                  <a:gd name="T31" fmla="*/ 157 h 614"/>
                  <a:gd name="T32" fmla="*/ 400 w 462"/>
                  <a:gd name="T33" fmla="*/ 105 h 614"/>
                  <a:gd name="T34" fmla="*/ 348 w 462"/>
                  <a:gd name="T35" fmla="*/ 121 h 614"/>
                  <a:gd name="T36" fmla="*/ 308 w 462"/>
                  <a:gd name="T37" fmla="*/ 167 h 614"/>
                  <a:gd name="T38" fmla="*/ 314 w 462"/>
                  <a:gd name="T39" fmla="*/ 117 h 614"/>
                  <a:gd name="T40" fmla="*/ 353 w 462"/>
                  <a:gd name="T41" fmla="*/ 55 h 614"/>
                  <a:gd name="T42" fmla="*/ 352 w 462"/>
                  <a:gd name="T43" fmla="*/ 0 h 614"/>
                  <a:gd name="T44" fmla="*/ 293 w 462"/>
                  <a:gd name="T45" fmla="*/ 89 h 614"/>
                  <a:gd name="T46" fmla="*/ 279 w 462"/>
                  <a:gd name="T47" fmla="*/ 77 h 614"/>
                  <a:gd name="T48" fmla="*/ 277 w 462"/>
                  <a:gd name="T49" fmla="*/ 27 h 614"/>
                  <a:gd name="T50" fmla="*/ 249 w 462"/>
                  <a:gd name="T51" fmla="*/ 81 h 614"/>
                  <a:gd name="T52" fmla="*/ 222 w 462"/>
                  <a:gd name="T53" fmla="*/ 123 h 614"/>
                  <a:gd name="T54" fmla="*/ 259 w 462"/>
                  <a:gd name="T55" fmla="*/ 128 h 614"/>
                  <a:gd name="T56" fmla="*/ 275 w 462"/>
                  <a:gd name="T57" fmla="*/ 155 h 614"/>
                  <a:gd name="T58" fmla="*/ 224 w 462"/>
                  <a:gd name="T59" fmla="*/ 188 h 614"/>
                  <a:gd name="T60" fmla="*/ 217 w 462"/>
                  <a:gd name="T61" fmla="*/ 249 h 614"/>
                  <a:gd name="T62" fmla="*/ 168 w 462"/>
                  <a:gd name="T63" fmla="*/ 291 h 614"/>
                  <a:gd name="T64" fmla="*/ 107 w 462"/>
                  <a:gd name="T65" fmla="*/ 292 h 614"/>
                  <a:gd name="T66" fmla="*/ 45 w 462"/>
                  <a:gd name="T67" fmla="*/ 281 h 614"/>
                  <a:gd name="T68" fmla="*/ 10 w 462"/>
                  <a:gd name="T69" fmla="*/ 276 h 614"/>
                  <a:gd name="T70" fmla="*/ 1 w 462"/>
                  <a:gd name="T71" fmla="*/ 317 h 614"/>
                  <a:gd name="T72" fmla="*/ 28 w 462"/>
                  <a:gd name="T73" fmla="*/ 351 h 614"/>
                  <a:gd name="T74" fmla="*/ 79 w 462"/>
                  <a:gd name="T75" fmla="*/ 348 h 614"/>
                  <a:gd name="T76" fmla="*/ 114 w 462"/>
                  <a:gd name="T77" fmla="*/ 392 h 614"/>
                  <a:gd name="T78" fmla="*/ 106 w 462"/>
                  <a:gd name="T79" fmla="*/ 415 h 614"/>
                  <a:gd name="T80" fmla="*/ 37 w 462"/>
                  <a:gd name="T81" fmla="*/ 440 h 614"/>
                  <a:gd name="T82" fmla="*/ 65 w 462"/>
                  <a:gd name="T83" fmla="*/ 550 h 614"/>
                  <a:gd name="T84" fmla="*/ 66 w 462"/>
                  <a:gd name="T85" fmla="*/ 589 h 614"/>
                  <a:gd name="T86" fmla="*/ 119 w 462"/>
                  <a:gd name="T87" fmla="*/ 579 h 614"/>
                  <a:gd name="T88" fmla="*/ 136 w 462"/>
                  <a:gd name="T89" fmla="*/ 519 h 614"/>
                  <a:gd name="T90" fmla="*/ 180 w 462"/>
                  <a:gd name="T91" fmla="*/ 548 h 614"/>
                  <a:gd name="T92" fmla="*/ 182 w 462"/>
                  <a:gd name="T93" fmla="*/ 613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2" h="614">
                    <a:moveTo>
                      <a:pt x="182" y="613"/>
                    </a:moveTo>
                    <a:lnTo>
                      <a:pt x="198" y="614"/>
                    </a:lnTo>
                    <a:lnTo>
                      <a:pt x="217" y="600"/>
                    </a:lnTo>
                    <a:lnTo>
                      <a:pt x="234" y="573"/>
                    </a:lnTo>
                    <a:lnTo>
                      <a:pt x="232" y="548"/>
                    </a:lnTo>
                    <a:lnTo>
                      <a:pt x="238" y="533"/>
                    </a:lnTo>
                    <a:lnTo>
                      <a:pt x="252" y="543"/>
                    </a:lnTo>
                    <a:lnTo>
                      <a:pt x="277" y="529"/>
                    </a:lnTo>
                    <a:lnTo>
                      <a:pt x="284" y="483"/>
                    </a:lnTo>
                    <a:lnTo>
                      <a:pt x="278" y="437"/>
                    </a:lnTo>
                    <a:lnTo>
                      <a:pt x="250" y="410"/>
                    </a:lnTo>
                    <a:lnTo>
                      <a:pt x="246" y="396"/>
                    </a:lnTo>
                    <a:lnTo>
                      <a:pt x="281" y="380"/>
                    </a:lnTo>
                    <a:lnTo>
                      <a:pt x="310" y="381"/>
                    </a:lnTo>
                    <a:lnTo>
                      <a:pt x="361" y="370"/>
                    </a:lnTo>
                    <a:lnTo>
                      <a:pt x="374" y="362"/>
                    </a:lnTo>
                    <a:lnTo>
                      <a:pt x="374" y="349"/>
                    </a:lnTo>
                    <a:lnTo>
                      <a:pt x="364" y="338"/>
                    </a:lnTo>
                    <a:lnTo>
                      <a:pt x="353" y="317"/>
                    </a:lnTo>
                    <a:lnTo>
                      <a:pt x="332" y="315"/>
                    </a:lnTo>
                    <a:lnTo>
                      <a:pt x="326" y="305"/>
                    </a:lnTo>
                    <a:lnTo>
                      <a:pt x="327" y="269"/>
                    </a:lnTo>
                    <a:lnTo>
                      <a:pt x="341" y="257"/>
                    </a:lnTo>
                    <a:lnTo>
                      <a:pt x="359" y="260"/>
                    </a:lnTo>
                    <a:lnTo>
                      <a:pt x="364" y="272"/>
                    </a:lnTo>
                    <a:lnTo>
                      <a:pt x="384" y="278"/>
                    </a:lnTo>
                    <a:lnTo>
                      <a:pt x="404" y="270"/>
                    </a:lnTo>
                    <a:lnTo>
                      <a:pt x="436" y="236"/>
                    </a:lnTo>
                    <a:lnTo>
                      <a:pt x="459" y="221"/>
                    </a:lnTo>
                    <a:lnTo>
                      <a:pt x="462" y="208"/>
                    </a:lnTo>
                    <a:lnTo>
                      <a:pt x="443" y="174"/>
                    </a:lnTo>
                    <a:lnTo>
                      <a:pt x="441" y="157"/>
                    </a:lnTo>
                    <a:lnTo>
                      <a:pt x="407" y="135"/>
                    </a:lnTo>
                    <a:lnTo>
                      <a:pt x="400" y="105"/>
                    </a:lnTo>
                    <a:lnTo>
                      <a:pt x="385" y="102"/>
                    </a:lnTo>
                    <a:lnTo>
                      <a:pt x="348" y="121"/>
                    </a:lnTo>
                    <a:lnTo>
                      <a:pt x="325" y="156"/>
                    </a:lnTo>
                    <a:lnTo>
                      <a:pt x="308" y="167"/>
                    </a:lnTo>
                    <a:lnTo>
                      <a:pt x="306" y="149"/>
                    </a:lnTo>
                    <a:lnTo>
                      <a:pt x="314" y="117"/>
                    </a:lnTo>
                    <a:lnTo>
                      <a:pt x="337" y="96"/>
                    </a:lnTo>
                    <a:lnTo>
                      <a:pt x="353" y="55"/>
                    </a:lnTo>
                    <a:lnTo>
                      <a:pt x="357" y="13"/>
                    </a:lnTo>
                    <a:lnTo>
                      <a:pt x="352" y="0"/>
                    </a:lnTo>
                    <a:lnTo>
                      <a:pt x="314" y="42"/>
                    </a:lnTo>
                    <a:lnTo>
                      <a:pt x="293" y="89"/>
                    </a:lnTo>
                    <a:lnTo>
                      <a:pt x="282" y="94"/>
                    </a:lnTo>
                    <a:lnTo>
                      <a:pt x="279" y="77"/>
                    </a:lnTo>
                    <a:lnTo>
                      <a:pt x="286" y="44"/>
                    </a:lnTo>
                    <a:lnTo>
                      <a:pt x="277" y="27"/>
                    </a:lnTo>
                    <a:lnTo>
                      <a:pt x="266" y="40"/>
                    </a:lnTo>
                    <a:lnTo>
                      <a:pt x="249" y="81"/>
                    </a:lnTo>
                    <a:lnTo>
                      <a:pt x="222" y="93"/>
                    </a:lnTo>
                    <a:lnTo>
                      <a:pt x="222" y="123"/>
                    </a:lnTo>
                    <a:lnTo>
                      <a:pt x="234" y="133"/>
                    </a:lnTo>
                    <a:lnTo>
                      <a:pt x="259" y="128"/>
                    </a:lnTo>
                    <a:lnTo>
                      <a:pt x="276" y="134"/>
                    </a:lnTo>
                    <a:lnTo>
                      <a:pt x="275" y="155"/>
                    </a:lnTo>
                    <a:lnTo>
                      <a:pt x="249" y="165"/>
                    </a:lnTo>
                    <a:lnTo>
                      <a:pt x="224" y="188"/>
                    </a:lnTo>
                    <a:lnTo>
                      <a:pt x="230" y="225"/>
                    </a:lnTo>
                    <a:lnTo>
                      <a:pt x="217" y="249"/>
                    </a:lnTo>
                    <a:lnTo>
                      <a:pt x="193" y="255"/>
                    </a:lnTo>
                    <a:lnTo>
                      <a:pt x="168" y="291"/>
                    </a:lnTo>
                    <a:lnTo>
                      <a:pt x="139" y="307"/>
                    </a:lnTo>
                    <a:lnTo>
                      <a:pt x="107" y="292"/>
                    </a:lnTo>
                    <a:lnTo>
                      <a:pt x="81" y="297"/>
                    </a:lnTo>
                    <a:lnTo>
                      <a:pt x="45" y="281"/>
                    </a:lnTo>
                    <a:lnTo>
                      <a:pt x="27" y="261"/>
                    </a:lnTo>
                    <a:lnTo>
                      <a:pt x="10" y="276"/>
                    </a:lnTo>
                    <a:lnTo>
                      <a:pt x="9" y="299"/>
                    </a:lnTo>
                    <a:lnTo>
                      <a:pt x="1" y="317"/>
                    </a:lnTo>
                    <a:lnTo>
                      <a:pt x="0" y="344"/>
                    </a:lnTo>
                    <a:lnTo>
                      <a:pt x="28" y="351"/>
                    </a:lnTo>
                    <a:lnTo>
                      <a:pt x="52" y="329"/>
                    </a:lnTo>
                    <a:lnTo>
                      <a:pt x="79" y="348"/>
                    </a:lnTo>
                    <a:lnTo>
                      <a:pt x="87" y="387"/>
                    </a:lnTo>
                    <a:lnTo>
                      <a:pt x="114" y="392"/>
                    </a:lnTo>
                    <a:lnTo>
                      <a:pt x="128" y="404"/>
                    </a:lnTo>
                    <a:lnTo>
                      <a:pt x="106" y="415"/>
                    </a:lnTo>
                    <a:lnTo>
                      <a:pt x="66" y="415"/>
                    </a:lnTo>
                    <a:lnTo>
                      <a:pt x="37" y="440"/>
                    </a:lnTo>
                    <a:lnTo>
                      <a:pt x="50" y="522"/>
                    </a:lnTo>
                    <a:lnTo>
                      <a:pt x="65" y="550"/>
                    </a:lnTo>
                    <a:lnTo>
                      <a:pt x="58" y="570"/>
                    </a:lnTo>
                    <a:lnTo>
                      <a:pt x="66" y="589"/>
                    </a:lnTo>
                    <a:lnTo>
                      <a:pt x="90" y="578"/>
                    </a:lnTo>
                    <a:lnTo>
                      <a:pt x="119" y="579"/>
                    </a:lnTo>
                    <a:lnTo>
                      <a:pt x="133" y="554"/>
                    </a:lnTo>
                    <a:lnTo>
                      <a:pt x="136" y="519"/>
                    </a:lnTo>
                    <a:lnTo>
                      <a:pt x="155" y="519"/>
                    </a:lnTo>
                    <a:lnTo>
                      <a:pt x="180" y="548"/>
                    </a:lnTo>
                    <a:lnTo>
                      <a:pt x="182" y="613"/>
                    </a:lnTo>
                    <a:lnTo>
                      <a:pt x="182" y="61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íṡlîḑe">
                <a:extLst>
                  <a:ext uri="{FF2B5EF4-FFF2-40B4-BE49-F238E27FC236}">
                    <a16:creationId xmlns:a16="http://schemas.microsoft.com/office/drawing/2014/main" xmlns="" id="{4362EF26-1285-4D02-B114-052ADC972BF5}"/>
                  </a:ext>
                </a:extLst>
              </p:cNvPr>
              <p:cNvSpPr/>
              <p:nvPr/>
            </p:nvSpPr>
            <p:spPr bwMode="auto">
              <a:xfrm>
                <a:off x="1072597" y="1320052"/>
                <a:ext cx="14288" cy="20783"/>
              </a:xfrm>
              <a:custGeom>
                <a:avLst/>
                <a:gdLst>
                  <a:gd name="T0" fmla="*/ 59 w 83"/>
                  <a:gd name="T1" fmla="*/ 120 h 120"/>
                  <a:gd name="T2" fmla="*/ 68 w 83"/>
                  <a:gd name="T3" fmla="*/ 90 h 120"/>
                  <a:gd name="T4" fmla="*/ 83 w 83"/>
                  <a:gd name="T5" fmla="*/ 61 h 120"/>
                  <a:gd name="T6" fmla="*/ 82 w 83"/>
                  <a:gd name="T7" fmla="*/ 30 h 120"/>
                  <a:gd name="T8" fmla="*/ 44 w 83"/>
                  <a:gd name="T9" fmla="*/ 17 h 120"/>
                  <a:gd name="T10" fmla="*/ 14 w 83"/>
                  <a:gd name="T11" fmla="*/ 0 h 120"/>
                  <a:gd name="T12" fmla="*/ 7 w 83"/>
                  <a:gd name="T13" fmla="*/ 43 h 120"/>
                  <a:gd name="T14" fmla="*/ 0 w 83"/>
                  <a:gd name="T15" fmla="*/ 62 h 120"/>
                  <a:gd name="T16" fmla="*/ 10 w 83"/>
                  <a:gd name="T17" fmla="*/ 92 h 120"/>
                  <a:gd name="T18" fmla="*/ 59 w 83"/>
                  <a:gd name="T19" fmla="*/ 120 h 120"/>
                  <a:gd name="T20" fmla="*/ 59 w 83"/>
                  <a:gd name="T21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120">
                    <a:moveTo>
                      <a:pt x="59" y="120"/>
                    </a:moveTo>
                    <a:lnTo>
                      <a:pt x="68" y="90"/>
                    </a:lnTo>
                    <a:lnTo>
                      <a:pt x="83" y="61"/>
                    </a:lnTo>
                    <a:lnTo>
                      <a:pt x="82" y="30"/>
                    </a:lnTo>
                    <a:lnTo>
                      <a:pt x="44" y="17"/>
                    </a:lnTo>
                    <a:lnTo>
                      <a:pt x="14" y="0"/>
                    </a:lnTo>
                    <a:lnTo>
                      <a:pt x="7" y="43"/>
                    </a:lnTo>
                    <a:lnTo>
                      <a:pt x="0" y="62"/>
                    </a:lnTo>
                    <a:lnTo>
                      <a:pt x="10" y="92"/>
                    </a:lnTo>
                    <a:lnTo>
                      <a:pt x="59" y="120"/>
                    </a:lnTo>
                    <a:lnTo>
                      <a:pt x="59" y="12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iśḷíḍê">
                <a:extLst>
                  <a:ext uri="{FF2B5EF4-FFF2-40B4-BE49-F238E27FC236}">
                    <a16:creationId xmlns:a16="http://schemas.microsoft.com/office/drawing/2014/main" xmlns="" id="{F94E1520-B07F-4800-8386-DF4C3074A77E}"/>
                  </a:ext>
                </a:extLst>
              </p:cNvPr>
              <p:cNvSpPr/>
              <p:nvPr/>
            </p:nvSpPr>
            <p:spPr bwMode="auto">
              <a:xfrm>
                <a:off x="1084287" y="1329142"/>
                <a:ext cx="25979" cy="25979"/>
              </a:xfrm>
              <a:custGeom>
                <a:avLst/>
                <a:gdLst>
                  <a:gd name="T0" fmla="*/ 42 w 161"/>
                  <a:gd name="T1" fmla="*/ 159 h 159"/>
                  <a:gd name="T2" fmla="*/ 42 w 161"/>
                  <a:gd name="T3" fmla="*/ 159 h 159"/>
                  <a:gd name="T4" fmla="*/ 70 w 161"/>
                  <a:gd name="T5" fmla="*/ 156 h 159"/>
                  <a:gd name="T6" fmla="*/ 97 w 161"/>
                  <a:gd name="T7" fmla="*/ 140 h 159"/>
                  <a:gd name="T8" fmla="*/ 148 w 161"/>
                  <a:gd name="T9" fmla="*/ 141 h 159"/>
                  <a:gd name="T10" fmla="*/ 161 w 161"/>
                  <a:gd name="T11" fmla="*/ 121 h 159"/>
                  <a:gd name="T12" fmla="*/ 153 w 161"/>
                  <a:gd name="T13" fmla="*/ 97 h 159"/>
                  <a:gd name="T14" fmla="*/ 114 w 161"/>
                  <a:gd name="T15" fmla="*/ 91 h 159"/>
                  <a:gd name="T16" fmla="*/ 111 w 161"/>
                  <a:gd name="T17" fmla="*/ 56 h 159"/>
                  <a:gd name="T18" fmla="*/ 74 w 161"/>
                  <a:gd name="T19" fmla="*/ 0 h 159"/>
                  <a:gd name="T20" fmla="*/ 64 w 161"/>
                  <a:gd name="T21" fmla="*/ 17 h 159"/>
                  <a:gd name="T22" fmla="*/ 63 w 161"/>
                  <a:gd name="T23" fmla="*/ 73 h 159"/>
                  <a:gd name="T24" fmla="*/ 52 w 161"/>
                  <a:gd name="T25" fmla="*/ 95 h 159"/>
                  <a:gd name="T26" fmla="*/ 12 w 161"/>
                  <a:gd name="T27" fmla="*/ 95 h 159"/>
                  <a:gd name="T28" fmla="*/ 0 w 161"/>
                  <a:gd name="T29" fmla="*/ 104 h 159"/>
                  <a:gd name="T30" fmla="*/ 33 w 161"/>
                  <a:gd name="T31" fmla="*/ 130 h 159"/>
                  <a:gd name="T32" fmla="*/ 42 w 161"/>
                  <a:gd name="T33" fmla="*/ 159 h 159"/>
                  <a:gd name="T34" fmla="*/ 42 w 161"/>
                  <a:gd name="T35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1" h="159">
                    <a:moveTo>
                      <a:pt x="42" y="159"/>
                    </a:moveTo>
                    <a:lnTo>
                      <a:pt x="42" y="159"/>
                    </a:lnTo>
                    <a:lnTo>
                      <a:pt x="70" y="156"/>
                    </a:lnTo>
                    <a:lnTo>
                      <a:pt x="97" y="140"/>
                    </a:lnTo>
                    <a:lnTo>
                      <a:pt x="148" y="141"/>
                    </a:lnTo>
                    <a:lnTo>
                      <a:pt x="161" y="121"/>
                    </a:lnTo>
                    <a:lnTo>
                      <a:pt x="153" y="97"/>
                    </a:lnTo>
                    <a:lnTo>
                      <a:pt x="114" y="91"/>
                    </a:lnTo>
                    <a:lnTo>
                      <a:pt x="111" y="56"/>
                    </a:lnTo>
                    <a:lnTo>
                      <a:pt x="74" y="0"/>
                    </a:lnTo>
                    <a:lnTo>
                      <a:pt x="64" y="17"/>
                    </a:lnTo>
                    <a:lnTo>
                      <a:pt x="63" y="73"/>
                    </a:lnTo>
                    <a:lnTo>
                      <a:pt x="52" y="95"/>
                    </a:lnTo>
                    <a:lnTo>
                      <a:pt x="12" y="95"/>
                    </a:lnTo>
                    <a:lnTo>
                      <a:pt x="0" y="104"/>
                    </a:lnTo>
                    <a:lnTo>
                      <a:pt x="33" y="130"/>
                    </a:lnTo>
                    <a:lnTo>
                      <a:pt x="42" y="159"/>
                    </a:lnTo>
                    <a:lnTo>
                      <a:pt x="42" y="15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iṥ1íḋé">
                <a:extLst>
                  <a:ext uri="{FF2B5EF4-FFF2-40B4-BE49-F238E27FC236}">
                    <a16:creationId xmlns:a16="http://schemas.microsoft.com/office/drawing/2014/main" xmlns="" id="{A90C199B-F588-4052-BBCB-6B8B9718813B}"/>
                  </a:ext>
                </a:extLst>
              </p:cNvPr>
              <p:cNvSpPr/>
              <p:nvPr/>
            </p:nvSpPr>
            <p:spPr bwMode="auto">
              <a:xfrm>
                <a:off x="1154429" y="1138202"/>
                <a:ext cx="22083" cy="19484"/>
              </a:xfrm>
              <a:custGeom>
                <a:avLst/>
                <a:gdLst>
                  <a:gd name="T0" fmla="*/ 49 w 136"/>
                  <a:gd name="T1" fmla="*/ 120 h 120"/>
                  <a:gd name="T2" fmla="*/ 81 w 136"/>
                  <a:gd name="T3" fmla="*/ 94 h 120"/>
                  <a:gd name="T4" fmla="*/ 112 w 136"/>
                  <a:gd name="T5" fmla="*/ 94 h 120"/>
                  <a:gd name="T6" fmla="*/ 124 w 136"/>
                  <a:gd name="T7" fmla="*/ 80 h 120"/>
                  <a:gd name="T8" fmla="*/ 136 w 136"/>
                  <a:gd name="T9" fmla="*/ 70 h 120"/>
                  <a:gd name="T10" fmla="*/ 126 w 136"/>
                  <a:gd name="T11" fmla="*/ 53 h 120"/>
                  <a:gd name="T12" fmla="*/ 117 w 136"/>
                  <a:gd name="T13" fmla="*/ 14 h 120"/>
                  <a:gd name="T14" fmla="*/ 96 w 136"/>
                  <a:gd name="T15" fmla="*/ 0 h 120"/>
                  <a:gd name="T16" fmla="*/ 73 w 136"/>
                  <a:gd name="T17" fmla="*/ 16 h 120"/>
                  <a:gd name="T18" fmla="*/ 30 w 136"/>
                  <a:gd name="T19" fmla="*/ 27 h 120"/>
                  <a:gd name="T20" fmla="*/ 0 w 136"/>
                  <a:gd name="T21" fmla="*/ 43 h 120"/>
                  <a:gd name="T22" fmla="*/ 0 w 136"/>
                  <a:gd name="T23" fmla="*/ 56 h 120"/>
                  <a:gd name="T24" fmla="*/ 18 w 136"/>
                  <a:gd name="T25" fmla="*/ 71 h 120"/>
                  <a:gd name="T26" fmla="*/ 30 w 136"/>
                  <a:gd name="T27" fmla="*/ 99 h 120"/>
                  <a:gd name="T28" fmla="*/ 30 w 136"/>
                  <a:gd name="T29" fmla="*/ 99 h 120"/>
                  <a:gd name="T30" fmla="*/ 38 w 136"/>
                  <a:gd name="T31" fmla="*/ 110 h 120"/>
                  <a:gd name="T32" fmla="*/ 45 w 136"/>
                  <a:gd name="T33" fmla="*/ 117 h 120"/>
                  <a:gd name="T34" fmla="*/ 48 w 136"/>
                  <a:gd name="T35" fmla="*/ 120 h 120"/>
                  <a:gd name="T36" fmla="*/ 49 w 136"/>
                  <a:gd name="T37" fmla="*/ 120 h 120"/>
                  <a:gd name="T38" fmla="*/ 49 w 136"/>
                  <a:gd name="T3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6" h="120">
                    <a:moveTo>
                      <a:pt x="49" y="120"/>
                    </a:moveTo>
                    <a:lnTo>
                      <a:pt x="81" y="94"/>
                    </a:lnTo>
                    <a:lnTo>
                      <a:pt x="112" y="94"/>
                    </a:lnTo>
                    <a:lnTo>
                      <a:pt x="124" y="80"/>
                    </a:lnTo>
                    <a:lnTo>
                      <a:pt x="136" y="70"/>
                    </a:lnTo>
                    <a:lnTo>
                      <a:pt x="126" y="53"/>
                    </a:lnTo>
                    <a:lnTo>
                      <a:pt x="117" y="14"/>
                    </a:lnTo>
                    <a:lnTo>
                      <a:pt x="96" y="0"/>
                    </a:lnTo>
                    <a:lnTo>
                      <a:pt x="73" y="16"/>
                    </a:lnTo>
                    <a:lnTo>
                      <a:pt x="30" y="27"/>
                    </a:lnTo>
                    <a:lnTo>
                      <a:pt x="0" y="43"/>
                    </a:lnTo>
                    <a:lnTo>
                      <a:pt x="0" y="56"/>
                    </a:lnTo>
                    <a:lnTo>
                      <a:pt x="18" y="71"/>
                    </a:lnTo>
                    <a:lnTo>
                      <a:pt x="30" y="99"/>
                    </a:lnTo>
                    <a:lnTo>
                      <a:pt x="30" y="99"/>
                    </a:lnTo>
                    <a:lnTo>
                      <a:pt x="38" y="110"/>
                    </a:lnTo>
                    <a:lnTo>
                      <a:pt x="45" y="117"/>
                    </a:lnTo>
                    <a:lnTo>
                      <a:pt x="48" y="120"/>
                    </a:lnTo>
                    <a:lnTo>
                      <a:pt x="49" y="120"/>
                    </a:lnTo>
                    <a:lnTo>
                      <a:pt x="49" y="12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îŝ1ïďè">
                <a:extLst>
                  <a:ext uri="{FF2B5EF4-FFF2-40B4-BE49-F238E27FC236}">
                    <a16:creationId xmlns:a16="http://schemas.microsoft.com/office/drawing/2014/main" xmlns="" id="{353F5D9E-B3EB-44B2-ABBE-1F7B7322EDD2}"/>
                  </a:ext>
                </a:extLst>
              </p:cNvPr>
              <p:cNvSpPr/>
              <p:nvPr/>
            </p:nvSpPr>
            <p:spPr bwMode="auto">
              <a:xfrm>
                <a:off x="1167420" y="1161584"/>
                <a:ext cx="3897" cy="6495"/>
              </a:xfrm>
              <a:custGeom>
                <a:avLst/>
                <a:gdLst>
                  <a:gd name="T0" fmla="*/ 4 w 22"/>
                  <a:gd name="T1" fmla="*/ 37 h 37"/>
                  <a:gd name="T2" fmla="*/ 0 w 22"/>
                  <a:gd name="T3" fmla="*/ 13 h 37"/>
                  <a:gd name="T4" fmla="*/ 15 w 22"/>
                  <a:gd name="T5" fmla="*/ 0 h 37"/>
                  <a:gd name="T6" fmla="*/ 22 w 22"/>
                  <a:gd name="T7" fmla="*/ 22 h 37"/>
                  <a:gd name="T8" fmla="*/ 4 w 22"/>
                  <a:gd name="T9" fmla="*/ 37 h 37"/>
                  <a:gd name="T10" fmla="*/ 4 w 22"/>
                  <a:gd name="T1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7">
                    <a:moveTo>
                      <a:pt x="4" y="37"/>
                    </a:moveTo>
                    <a:lnTo>
                      <a:pt x="0" y="13"/>
                    </a:lnTo>
                    <a:lnTo>
                      <a:pt x="15" y="0"/>
                    </a:lnTo>
                    <a:lnTo>
                      <a:pt x="22" y="22"/>
                    </a:lnTo>
                    <a:lnTo>
                      <a:pt x="4" y="37"/>
                    </a:lnTo>
                    <a:lnTo>
                      <a:pt x="4" y="3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işḻîďe">
                <a:extLst>
                  <a:ext uri="{FF2B5EF4-FFF2-40B4-BE49-F238E27FC236}">
                    <a16:creationId xmlns:a16="http://schemas.microsoft.com/office/drawing/2014/main" xmlns="" id="{687D0775-02E4-4116-A262-717E52C630EA}"/>
                  </a:ext>
                </a:extLst>
              </p:cNvPr>
              <p:cNvSpPr/>
              <p:nvPr/>
            </p:nvSpPr>
            <p:spPr bwMode="auto">
              <a:xfrm>
                <a:off x="1149234" y="1171975"/>
                <a:ext cx="27279" cy="15587"/>
              </a:xfrm>
              <a:custGeom>
                <a:avLst/>
                <a:gdLst>
                  <a:gd name="T0" fmla="*/ 130 w 174"/>
                  <a:gd name="T1" fmla="*/ 85 h 103"/>
                  <a:gd name="T2" fmla="*/ 146 w 174"/>
                  <a:gd name="T3" fmla="*/ 57 h 103"/>
                  <a:gd name="T4" fmla="*/ 164 w 174"/>
                  <a:gd name="T5" fmla="*/ 46 h 103"/>
                  <a:gd name="T6" fmla="*/ 174 w 174"/>
                  <a:gd name="T7" fmla="*/ 26 h 103"/>
                  <a:gd name="T8" fmla="*/ 158 w 174"/>
                  <a:gd name="T9" fmla="*/ 15 h 103"/>
                  <a:gd name="T10" fmla="*/ 143 w 174"/>
                  <a:gd name="T11" fmla="*/ 19 h 103"/>
                  <a:gd name="T12" fmla="*/ 110 w 174"/>
                  <a:gd name="T13" fmla="*/ 19 h 103"/>
                  <a:gd name="T14" fmla="*/ 90 w 174"/>
                  <a:gd name="T15" fmla="*/ 3 h 103"/>
                  <a:gd name="T16" fmla="*/ 65 w 174"/>
                  <a:gd name="T17" fmla="*/ 0 h 103"/>
                  <a:gd name="T18" fmla="*/ 36 w 174"/>
                  <a:gd name="T19" fmla="*/ 18 h 103"/>
                  <a:gd name="T20" fmla="*/ 3 w 174"/>
                  <a:gd name="T21" fmla="*/ 46 h 103"/>
                  <a:gd name="T22" fmla="*/ 0 w 174"/>
                  <a:gd name="T23" fmla="*/ 66 h 103"/>
                  <a:gd name="T24" fmla="*/ 11 w 174"/>
                  <a:gd name="T25" fmla="*/ 85 h 103"/>
                  <a:gd name="T26" fmla="*/ 40 w 174"/>
                  <a:gd name="T27" fmla="*/ 97 h 103"/>
                  <a:gd name="T28" fmla="*/ 73 w 174"/>
                  <a:gd name="T29" fmla="*/ 80 h 103"/>
                  <a:gd name="T30" fmla="*/ 90 w 174"/>
                  <a:gd name="T31" fmla="*/ 99 h 103"/>
                  <a:gd name="T32" fmla="*/ 110 w 174"/>
                  <a:gd name="T33" fmla="*/ 103 h 103"/>
                  <a:gd name="T34" fmla="*/ 130 w 174"/>
                  <a:gd name="T35" fmla="*/ 85 h 103"/>
                  <a:gd name="T36" fmla="*/ 130 w 174"/>
                  <a:gd name="T37" fmla="*/ 8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4" h="103">
                    <a:moveTo>
                      <a:pt x="130" y="85"/>
                    </a:moveTo>
                    <a:lnTo>
                      <a:pt x="146" y="57"/>
                    </a:lnTo>
                    <a:lnTo>
                      <a:pt x="164" y="46"/>
                    </a:lnTo>
                    <a:lnTo>
                      <a:pt x="174" y="26"/>
                    </a:lnTo>
                    <a:lnTo>
                      <a:pt x="158" y="15"/>
                    </a:lnTo>
                    <a:lnTo>
                      <a:pt x="143" y="19"/>
                    </a:lnTo>
                    <a:lnTo>
                      <a:pt x="110" y="19"/>
                    </a:lnTo>
                    <a:lnTo>
                      <a:pt x="90" y="3"/>
                    </a:lnTo>
                    <a:lnTo>
                      <a:pt x="65" y="0"/>
                    </a:lnTo>
                    <a:lnTo>
                      <a:pt x="36" y="18"/>
                    </a:lnTo>
                    <a:lnTo>
                      <a:pt x="3" y="46"/>
                    </a:lnTo>
                    <a:lnTo>
                      <a:pt x="0" y="66"/>
                    </a:lnTo>
                    <a:lnTo>
                      <a:pt x="11" y="85"/>
                    </a:lnTo>
                    <a:lnTo>
                      <a:pt x="40" y="97"/>
                    </a:lnTo>
                    <a:lnTo>
                      <a:pt x="73" y="80"/>
                    </a:lnTo>
                    <a:lnTo>
                      <a:pt x="90" y="99"/>
                    </a:lnTo>
                    <a:lnTo>
                      <a:pt x="110" y="103"/>
                    </a:lnTo>
                    <a:lnTo>
                      <a:pt x="130" y="85"/>
                    </a:lnTo>
                    <a:lnTo>
                      <a:pt x="130" y="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íŝlïde">
                <a:extLst>
                  <a:ext uri="{FF2B5EF4-FFF2-40B4-BE49-F238E27FC236}">
                    <a16:creationId xmlns:a16="http://schemas.microsoft.com/office/drawing/2014/main" xmlns="" id="{7687DB9C-5982-4B53-AA3B-5E07EA578782}"/>
                  </a:ext>
                </a:extLst>
              </p:cNvPr>
              <p:cNvSpPr/>
              <p:nvPr/>
            </p:nvSpPr>
            <p:spPr bwMode="auto">
              <a:xfrm>
                <a:off x="1181707" y="1175871"/>
                <a:ext cx="10391" cy="11691"/>
              </a:xfrm>
              <a:custGeom>
                <a:avLst/>
                <a:gdLst>
                  <a:gd name="T0" fmla="*/ 6 w 62"/>
                  <a:gd name="T1" fmla="*/ 63 h 71"/>
                  <a:gd name="T2" fmla="*/ 0 w 62"/>
                  <a:gd name="T3" fmla="*/ 24 h 71"/>
                  <a:gd name="T4" fmla="*/ 15 w 62"/>
                  <a:gd name="T5" fmla="*/ 3 h 71"/>
                  <a:gd name="T6" fmla="*/ 34 w 62"/>
                  <a:gd name="T7" fmla="*/ 0 h 71"/>
                  <a:gd name="T8" fmla="*/ 54 w 62"/>
                  <a:gd name="T9" fmla="*/ 14 h 71"/>
                  <a:gd name="T10" fmla="*/ 62 w 62"/>
                  <a:gd name="T11" fmla="*/ 37 h 71"/>
                  <a:gd name="T12" fmla="*/ 56 w 62"/>
                  <a:gd name="T13" fmla="*/ 59 h 71"/>
                  <a:gd name="T14" fmla="*/ 32 w 62"/>
                  <a:gd name="T15" fmla="*/ 71 h 71"/>
                  <a:gd name="T16" fmla="*/ 6 w 62"/>
                  <a:gd name="T17" fmla="*/ 63 h 71"/>
                  <a:gd name="T18" fmla="*/ 6 w 62"/>
                  <a:gd name="T19" fmla="*/ 6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71">
                    <a:moveTo>
                      <a:pt x="6" y="63"/>
                    </a:moveTo>
                    <a:lnTo>
                      <a:pt x="0" y="24"/>
                    </a:lnTo>
                    <a:lnTo>
                      <a:pt x="15" y="3"/>
                    </a:lnTo>
                    <a:lnTo>
                      <a:pt x="34" y="0"/>
                    </a:lnTo>
                    <a:lnTo>
                      <a:pt x="54" y="14"/>
                    </a:lnTo>
                    <a:lnTo>
                      <a:pt x="62" y="37"/>
                    </a:lnTo>
                    <a:lnTo>
                      <a:pt x="56" y="59"/>
                    </a:lnTo>
                    <a:lnTo>
                      <a:pt x="32" y="71"/>
                    </a:lnTo>
                    <a:lnTo>
                      <a:pt x="6" y="63"/>
                    </a:lnTo>
                    <a:lnTo>
                      <a:pt x="6" y="6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iśľiḍe">
                <a:extLst>
                  <a:ext uri="{FF2B5EF4-FFF2-40B4-BE49-F238E27FC236}">
                    <a16:creationId xmlns:a16="http://schemas.microsoft.com/office/drawing/2014/main" xmlns="" id="{CEE382D7-0B17-4422-BF18-2E4E332CF512}"/>
                  </a:ext>
                </a:extLst>
              </p:cNvPr>
              <p:cNvSpPr/>
              <p:nvPr/>
            </p:nvSpPr>
            <p:spPr bwMode="auto">
              <a:xfrm>
                <a:off x="1138843" y="1191457"/>
                <a:ext cx="35071" cy="31175"/>
              </a:xfrm>
              <a:custGeom>
                <a:avLst/>
                <a:gdLst>
                  <a:gd name="T0" fmla="*/ 129 w 213"/>
                  <a:gd name="T1" fmla="*/ 149 h 190"/>
                  <a:gd name="T2" fmla="*/ 163 w 213"/>
                  <a:gd name="T3" fmla="*/ 98 h 190"/>
                  <a:gd name="T4" fmla="*/ 185 w 213"/>
                  <a:gd name="T5" fmla="*/ 54 h 190"/>
                  <a:gd name="T6" fmla="*/ 213 w 213"/>
                  <a:gd name="T7" fmla="*/ 27 h 190"/>
                  <a:gd name="T8" fmla="*/ 212 w 213"/>
                  <a:gd name="T9" fmla="*/ 13 h 190"/>
                  <a:gd name="T10" fmla="*/ 187 w 213"/>
                  <a:gd name="T11" fmla="*/ 0 h 190"/>
                  <a:gd name="T12" fmla="*/ 148 w 213"/>
                  <a:gd name="T13" fmla="*/ 25 h 190"/>
                  <a:gd name="T14" fmla="*/ 114 w 213"/>
                  <a:gd name="T15" fmla="*/ 8 h 190"/>
                  <a:gd name="T16" fmla="*/ 74 w 213"/>
                  <a:gd name="T17" fmla="*/ 5 h 190"/>
                  <a:gd name="T18" fmla="*/ 64 w 213"/>
                  <a:gd name="T19" fmla="*/ 33 h 190"/>
                  <a:gd name="T20" fmla="*/ 49 w 213"/>
                  <a:gd name="T21" fmla="*/ 60 h 190"/>
                  <a:gd name="T22" fmla="*/ 59 w 213"/>
                  <a:gd name="T23" fmla="*/ 67 h 190"/>
                  <a:gd name="T24" fmla="*/ 86 w 213"/>
                  <a:gd name="T25" fmla="*/ 63 h 190"/>
                  <a:gd name="T26" fmla="*/ 98 w 213"/>
                  <a:gd name="T27" fmla="*/ 105 h 190"/>
                  <a:gd name="T28" fmla="*/ 107 w 213"/>
                  <a:gd name="T29" fmla="*/ 117 h 190"/>
                  <a:gd name="T30" fmla="*/ 66 w 213"/>
                  <a:gd name="T31" fmla="*/ 123 h 190"/>
                  <a:gd name="T32" fmla="*/ 9 w 213"/>
                  <a:gd name="T33" fmla="*/ 146 h 190"/>
                  <a:gd name="T34" fmla="*/ 0 w 213"/>
                  <a:gd name="T35" fmla="*/ 164 h 190"/>
                  <a:gd name="T36" fmla="*/ 12 w 213"/>
                  <a:gd name="T37" fmla="*/ 184 h 190"/>
                  <a:gd name="T38" fmla="*/ 49 w 213"/>
                  <a:gd name="T39" fmla="*/ 190 h 190"/>
                  <a:gd name="T40" fmla="*/ 83 w 213"/>
                  <a:gd name="T41" fmla="*/ 160 h 190"/>
                  <a:gd name="T42" fmla="*/ 83 w 213"/>
                  <a:gd name="T43" fmla="*/ 160 h 190"/>
                  <a:gd name="T44" fmla="*/ 106 w 213"/>
                  <a:gd name="T45" fmla="*/ 155 h 190"/>
                  <a:gd name="T46" fmla="*/ 121 w 213"/>
                  <a:gd name="T47" fmla="*/ 152 h 190"/>
                  <a:gd name="T48" fmla="*/ 126 w 213"/>
                  <a:gd name="T49" fmla="*/ 150 h 190"/>
                  <a:gd name="T50" fmla="*/ 129 w 213"/>
                  <a:gd name="T51" fmla="*/ 149 h 190"/>
                  <a:gd name="T52" fmla="*/ 129 w 213"/>
                  <a:gd name="T53" fmla="*/ 14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3" h="190">
                    <a:moveTo>
                      <a:pt x="129" y="149"/>
                    </a:moveTo>
                    <a:lnTo>
                      <a:pt x="163" y="98"/>
                    </a:lnTo>
                    <a:lnTo>
                      <a:pt x="185" y="54"/>
                    </a:lnTo>
                    <a:lnTo>
                      <a:pt x="213" y="27"/>
                    </a:lnTo>
                    <a:lnTo>
                      <a:pt x="212" y="13"/>
                    </a:lnTo>
                    <a:lnTo>
                      <a:pt x="187" y="0"/>
                    </a:lnTo>
                    <a:lnTo>
                      <a:pt x="148" y="25"/>
                    </a:lnTo>
                    <a:lnTo>
                      <a:pt x="114" y="8"/>
                    </a:lnTo>
                    <a:lnTo>
                      <a:pt x="74" y="5"/>
                    </a:lnTo>
                    <a:lnTo>
                      <a:pt x="64" y="33"/>
                    </a:lnTo>
                    <a:lnTo>
                      <a:pt x="49" y="60"/>
                    </a:lnTo>
                    <a:lnTo>
                      <a:pt x="59" y="67"/>
                    </a:lnTo>
                    <a:lnTo>
                      <a:pt x="86" y="63"/>
                    </a:lnTo>
                    <a:lnTo>
                      <a:pt x="98" y="105"/>
                    </a:lnTo>
                    <a:lnTo>
                      <a:pt x="107" y="117"/>
                    </a:lnTo>
                    <a:lnTo>
                      <a:pt x="66" y="123"/>
                    </a:lnTo>
                    <a:lnTo>
                      <a:pt x="9" y="146"/>
                    </a:lnTo>
                    <a:lnTo>
                      <a:pt x="0" y="164"/>
                    </a:lnTo>
                    <a:lnTo>
                      <a:pt x="12" y="184"/>
                    </a:lnTo>
                    <a:lnTo>
                      <a:pt x="49" y="190"/>
                    </a:lnTo>
                    <a:lnTo>
                      <a:pt x="83" y="160"/>
                    </a:lnTo>
                    <a:lnTo>
                      <a:pt x="83" y="160"/>
                    </a:lnTo>
                    <a:lnTo>
                      <a:pt x="106" y="155"/>
                    </a:lnTo>
                    <a:lnTo>
                      <a:pt x="121" y="152"/>
                    </a:lnTo>
                    <a:lnTo>
                      <a:pt x="126" y="150"/>
                    </a:lnTo>
                    <a:lnTo>
                      <a:pt x="129" y="149"/>
                    </a:lnTo>
                    <a:lnTo>
                      <a:pt x="129" y="14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íśľïḑê">
                <a:extLst>
                  <a:ext uri="{FF2B5EF4-FFF2-40B4-BE49-F238E27FC236}">
                    <a16:creationId xmlns:a16="http://schemas.microsoft.com/office/drawing/2014/main" xmlns="" id="{E9297DDB-1005-4FCB-8223-1385753AB6D2}"/>
                  </a:ext>
                </a:extLst>
              </p:cNvPr>
              <p:cNvSpPr/>
              <p:nvPr/>
            </p:nvSpPr>
            <p:spPr bwMode="auto">
              <a:xfrm>
                <a:off x="1163521" y="1203148"/>
                <a:ext cx="14288" cy="14288"/>
              </a:xfrm>
              <a:custGeom>
                <a:avLst/>
                <a:gdLst>
                  <a:gd name="T0" fmla="*/ 74 w 87"/>
                  <a:gd name="T1" fmla="*/ 77 h 88"/>
                  <a:gd name="T2" fmla="*/ 40 w 87"/>
                  <a:gd name="T3" fmla="*/ 74 h 88"/>
                  <a:gd name="T4" fmla="*/ 22 w 87"/>
                  <a:gd name="T5" fmla="*/ 88 h 88"/>
                  <a:gd name="T6" fmla="*/ 0 w 87"/>
                  <a:gd name="T7" fmla="*/ 76 h 88"/>
                  <a:gd name="T8" fmla="*/ 18 w 87"/>
                  <a:gd name="T9" fmla="*/ 46 h 88"/>
                  <a:gd name="T10" fmla="*/ 50 w 87"/>
                  <a:gd name="T11" fmla="*/ 24 h 88"/>
                  <a:gd name="T12" fmla="*/ 58 w 87"/>
                  <a:gd name="T13" fmla="*/ 0 h 88"/>
                  <a:gd name="T14" fmla="*/ 87 w 87"/>
                  <a:gd name="T15" fmla="*/ 30 h 88"/>
                  <a:gd name="T16" fmla="*/ 78 w 87"/>
                  <a:gd name="T17" fmla="*/ 47 h 88"/>
                  <a:gd name="T18" fmla="*/ 74 w 87"/>
                  <a:gd name="T19" fmla="*/ 77 h 88"/>
                  <a:gd name="T20" fmla="*/ 74 w 87"/>
                  <a:gd name="T21" fmla="*/ 7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88">
                    <a:moveTo>
                      <a:pt x="74" y="77"/>
                    </a:moveTo>
                    <a:lnTo>
                      <a:pt x="40" y="74"/>
                    </a:lnTo>
                    <a:lnTo>
                      <a:pt x="22" y="88"/>
                    </a:lnTo>
                    <a:lnTo>
                      <a:pt x="0" y="76"/>
                    </a:lnTo>
                    <a:lnTo>
                      <a:pt x="18" y="46"/>
                    </a:lnTo>
                    <a:lnTo>
                      <a:pt x="50" y="24"/>
                    </a:lnTo>
                    <a:lnTo>
                      <a:pt x="58" y="0"/>
                    </a:lnTo>
                    <a:lnTo>
                      <a:pt x="87" y="30"/>
                    </a:lnTo>
                    <a:lnTo>
                      <a:pt x="78" y="47"/>
                    </a:lnTo>
                    <a:lnTo>
                      <a:pt x="74" y="77"/>
                    </a:lnTo>
                    <a:lnTo>
                      <a:pt x="74" y="7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ïṡlíḍé">
                <a:extLst>
                  <a:ext uri="{FF2B5EF4-FFF2-40B4-BE49-F238E27FC236}">
                    <a16:creationId xmlns:a16="http://schemas.microsoft.com/office/drawing/2014/main" xmlns="" id="{B8637A06-3FAC-46EF-8499-BA2BC318494C}"/>
                  </a:ext>
                </a:extLst>
              </p:cNvPr>
              <p:cNvSpPr/>
              <p:nvPr/>
            </p:nvSpPr>
            <p:spPr bwMode="auto">
              <a:xfrm>
                <a:off x="1181706" y="1212240"/>
                <a:ext cx="16887" cy="14288"/>
              </a:xfrm>
              <a:custGeom>
                <a:avLst/>
                <a:gdLst>
                  <a:gd name="T0" fmla="*/ 64 w 101"/>
                  <a:gd name="T1" fmla="*/ 86 h 86"/>
                  <a:gd name="T2" fmla="*/ 12 w 101"/>
                  <a:gd name="T3" fmla="*/ 54 h 86"/>
                  <a:gd name="T4" fmla="*/ 0 w 101"/>
                  <a:gd name="T5" fmla="*/ 22 h 86"/>
                  <a:gd name="T6" fmla="*/ 12 w 101"/>
                  <a:gd name="T7" fmla="*/ 0 h 86"/>
                  <a:gd name="T8" fmla="*/ 26 w 101"/>
                  <a:gd name="T9" fmla="*/ 0 h 86"/>
                  <a:gd name="T10" fmla="*/ 39 w 101"/>
                  <a:gd name="T11" fmla="*/ 24 h 86"/>
                  <a:gd name="T12" fmla="*/ 77 w 101"/>
                  <a:gd name="T13" fmla="*/ 23 h 86"/>
                  <a:gd name="T14" fmla="*/ 101 w 101"/>
                  <a:gd name="T15" fmla="*/ 45 h 86"/>
                  <a:gd name="T16" fmla="*/ 97 w 101"/>
                  <a:gd name="T17" fmla="*/ 77 h 86"/>
                  <a:gd name="T18" fmla="*/ 64 w 101"/>
                  <a:gd name="T19" fmla="*/ 86 h 86"/>
                  <a:gd name="T20" fmla="*/ 64 w 101"/>
                  <a:gd name="T21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86">
                    <a:moveTo>
                      <a:pt x="64" y="86"/>
                    </a:moveTo>
                    <a:lnTo>
                      <a:pt x="12" y="54"/>
                    </a:lnTo>
                    <a:lnTo>
                      <a:pt x="0" y="22"/>
                    </a:lnTo>
                    <a:lnTo>
                      <a:pt x="12" y="0"/>
                    </a:lnTo>
                    <a:lnTo>
                      <a:pt x="26" y="0"/>
                    </a:lnTo>
                    <a:lnTo>
                      <a:pt x="39" y="24"/>
                    </a:lnTo>
                    <a:lnTo>
                      <a:pt x="77" y="23"/>
                    </a:lnTo>
                    <a:lnTo>
                      <a:pt x="101" y="45"/>
                    </a:lnTo>
                    <a:lnTo>
                      <a:pt x="97" y="77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íṣľïḍé">
                <a:extLst>
                  <a:ext uri="{FF2B5EF4-FFF2-40B4-BE49-F238E27FC236}">
                    <a16:creationId xmlns:a16="http://schemas.microsoft.com/office/drawing/2014/main" xmlns="" id="{9BD9AEE4-2B97-4E93-B998-D995BEE593E0}"/>
                  </a:ext>
                </a:extLst>
              </p:cNvPr>
              <p:cNvSpPr/>
              <p:nvPr/>
            </p:nvSpPr>
            <p:spPr bwMode="auto">
              <a:xfrm>
                <a:off x="1151832" y="1220034"/>
                <a:ext cx="40267" cy="23380"/>
              </a:xfrm>
              <a:custGeom>
                <a:avLst/>
                <a:gdLst>
                  <a:gd name="T0" fmla="*/ 200 w 242"/>
                  <a:gd name="T1" fmla="*/ 143 h 143"/>
                  <a:gd name="T2" fmla="*/ 174 w 242"/>
                  <a:gd name="T3" fmla="*/ 107 h 143"/>
                  <a:gd name="T4" fmla="*/ 108 w 242"/>
                  <a:gd name="T5" fmla="*/ 58 h 143"/>
                  <a:gd name="T6" fmla="*/ 52 w 242"/>
                  <a:gd name="T7" fmla="*/ 37 h 143"/>
                  <a:gd name="T8" fmla="*/ 19 w 242"/>
                  <a:gd name="T9" fmla="*/ 37 h 143"/>
                  <a:gd name="T10" fmla="*/ 0 w 242"/>
                  <a:gd name="T11" fmla="*/ 22 h 143"/>
                  <a:gd name="T12" fmla="*/ 8 w 242"/>
                  <a:gd name="T13" fmla="*/ 10 h 143"/>
                  <a:gd name="T14" fmla="*/ 41 w 242"/>
                  <a:gd name="T15" fmla="*/ 0 h 143"/>
                  <a:gd name="T16" fmla="*/ 87 w 242"/>
                  <a:gd name="T17" fmla="*/ 2 h 143"/>
                  <a:gd name="T18" fmla="*/ 143 w 242"/>
                  <a:gd name="T19" fmla="*/ 28 h 143"/>
                  <a:gd name="T20" fmla="*/ 193 w 242"/>
                  <a:gd name="T21" fmla="*/ 73 h 143"/>
                  <a:gd name="T22" fmla="*/ 212 w 242"/>
                  <a:gd name="T23" fmla="*/ 73 h 143"/>
                  <a:gd name="T24" fmla="*/ 233 w 242"/>
                  <a:gd name="T25" fmla="*/ 55 h 143"/>
                  <a:gd name="T26" fmla="*/ 242 w 242"/>
                  <a:gd name="T27" fmla="*/ 66 h 143"/>
                  <a:gd name="T28" fmla="*/ 235 w 242"/>
                  <a:gd name="T29" fmla="*/ 90 h 143"/>
                  <a:gd name="T30" fmla="*/ 225 w 242"/>
                  <a:gd name="T31" fmla="*/ 130 h 143"/>
                  <a:gd name="T32" fmla="*/ 200 w 242"/>
                  <a:gd name="T33" fmla="*/ 143 h 143"/>
                  <a:gd name="T34" fmla="*/ 200 w 242"/>
                  <a:gd name="T35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2" h="143">
                    <a:moveTo>
                      <a:pt x="200" y="143"/>
                    </a:moveTo>
                    <a:lnTo>
                      <a:pt x="174" y="107"/>
                    </a:lnTo>
                    <a:lnTo>
                      <a:pt x="108" y="58"/>
                    </a:lnTo>
                    <a:lnTo>
                      <a:pt x="52" y="37"/>
                    </a:lnTo>
                    <a:lnTo>
                      <a:pt x="19" y="37"/>
                    </a:lnTo>
                    <a:lnTo>
                      <a:pt x="0" y="22"/>
                    </a:lnTo>
                    <a:lnTo>
                      <a:pt x="8" y="10"/>
                    </a:lnTo>
                    <a:lnTo>
                      <a:pt x="41" y="0"/>
                    </a:lnTo>
                    <a:lnTo>
                      <a:pt x="87" y="2"/>
                    </a:lnTo>
                    <a:lnTo>
                      <a:pt x="143" y="28"/>
                    </a:lnTo>
                    <a:lnTo>
                      <a:pt x="193" y="73"/>
                    </a:lnTo>
                    <a:lnTo>
                      <a:pt x="212" y="73"/>
                    </a:lnTo>
                    <a:lnTo>
                      <a:pt x="233" y="55"/>
                    </a:lnTo>
                    <a:lnTo>
                      <a:pt x="242" y="66"/>
                    </a:lnTo>
                    <a:lnTo>
                      <a:pt x="235" y="90"/>
                    </a:lnTo>
                    <a:lnTo>
                      <a:pt x="225" y="130"/>
                    </a:lnTo>
                    <a:lnTo>
                      <a:pt x="200" y="143"/>
                    </a:lnTo>
                    <a:lnTo>
                      <a:pt x="200" y="14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íṡľîďé">
                <a:extLst>
                  <a:ext uri="{FF2B5EF4-FFF2-40B4-BE49-F238E27FC236}">
                    <a16:creationId xmlns:a16="http://schemas.microsoft.com/office/drawing/2014/main" xmlns="" id="{FDA2D23D-21CB-4CE6-9F23-AA77D62A324A}"/>
                  </a:ext>
                </a:extLst>
              </p:cNvPr>
              <p:cNvSpPr/>
              <p:nvPr/>
            </p:nvSpPr>
            <p:spPr bwMode="auto">
              <a:xfrm>
                <a:off x="1127153" y="1230424"/>
                <a:ext cx="62348" cy="28576"/>
              </a:xfrm>
              <a:custGeom>
                <a:avLst/>
                <a:gdLst>
                  <a:gd name="T0" fmla="*/ 378 w 385"/>
                  <a:gd name="T1" fmla="*/ 169 h 178"/>
                  <a:gd name="T2" fmla="*/ 385 w 385"/>
                  <a:gd name="T3" fmla="*/ 121 h 178"/>
                  <a:gd name="T4" fmla="*/ 361 w 385"/>
                  <a:gd name="T5" fmla="*/ 88 h 178"/>
                  <a:gd name="T6" fmla="*/ 333 w 385"/>
                  <a:gd name="T7" fmla="*/ 88 h 178"/>
                  <a:gd name="T8" fmla="*/ 279 w 385"/>
                  <a:gd name="T9" fmla="*/ 71 h 178"/>
                  <a:gd name="T10" fmla="*/ 227 w 385"/>
                  <a:gd name="T11" fmla="*/ 31 h 178"/>
                  <a:gd name="T12" fmla="*/ 209 w 385"/>
                  <a:gd name="T13" fmla="*/ 30 h 178"/>
                  <a:gd name="T14" fmla="*/ 188 w 385"/>
                  <a:gd name="T15" fmla="*/ 14 h 178"/>
                  <a:gd name="T16" fmla="*/ 145 w 385"/>
                  <a:gd name="T17" fmla="*/ 15 h 178"/>
                  <a:gd name="T18" fmla="*/ 117 w 385"/>
                  <a:gd name="T19" fmla="*/ 1 h 178"/>
                  <a:gd name="T20" fmla="*/ 37 w 385"/>
                  <a:gd name="T21" fmla="*/ 0 h 178"/>
                  <a:gd name="T22" fmla="*/ 0 w 385"/>
                  <a:gd name="T23" fmla="*/ 10 h 178"/>
                  <a:gd name="T24" fmla="*/ 7 w 385"/>
                  <a:gd name="T25" fmla="*/ 40 h 178"/>
                  <a:gd name="T26" fmla="*/ 3 w 385"/>
                  <a:gd name="T27" fmla="*/ 55 h 178"/>
                  <a:gd name="T28" fmla="*/ 25 w 385"/>
                  <a:gd name="T29" fmla="*/ 68 h 178"/>
                  <a:gd name="T30" fmla="*/ 74 w 385"/>
                  <a:gd name="T31" fmla="*/ 86 h 178"/>
                  <a:gd name="T32" fmla="*/ 92 w 385"/>
                  <a:gd name="T33" fmla="*/ 62 h 178"/>
                  <a:gd name="T34" fmla="*/ 108 w 385"/>
                  <a:gd name="T35" fmla="*/ 60 h 178"/>
                  <a:gd name="T36" fmla="*/ 135 w 385"/>
                  <a:gd name="T37" fmla="*/ 84 h 178"/>
                  <a:gd name="T38" fmla="*/ 149 w 385"/>
                  <a:gd name="T39" fmla="*/ 114 h 178"/>
                  <a:gd name="T40" fmla="*/ 167 w 385"/>
                  <a:gd name="T41" fmla="*/ 115 h 178"/>
                  <a:gd name="T42" fmla="*/ 186 w 385"/>
                  <a:gd name="T43" fmla="*/ 108 h 178"/>
                  <a:gd name="T44" fmla="*/ 204 w 385"/>
                  <a:gd name="T45" fmla="*/ 145 h 178"/>
                  <a:gd name="T46" fmla="*/ 245 w 385"/>
                  <a:gd name="T47" fmla="*/ 155 h 178"/>
                  <a:gd name="T48" fmla="*/ 284 w 385"/>
                  <a:gd name="T49" fmla="*/ 148 h 178"/>
                  <a:gd name="T50" fmla="*/ 329 w 385"/>
                  <a:gd name="T51" fmla="*/ 167 h 178"/>
                  <a:gd name="T52" fmla="*/ 361 w 385"/>
                  <a:gd name="T53" fmla="*/ 178 h 178"/>
                  <a:gd name="T54" fmla="*/ 378 w 385"/>
                  <a:gd name="T55" fmla="*/ 169 h 178"/>
                  <a:gd name="T56" fmla="*/ 378 w 385"/>
                  <a:gd name="T57" fmla="*/ 16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5" h="178">
                    <a:moveTo>
                      <a:pt x="378" y="169"/>
                    </a:moveTo>
                    <a:lnTo>
                      <a:pt x="385" y="121"/>
                    </a:lnTo>
                    <a:lnTo>
                      <a:pt x="361" y="88"/>
                    </a:lnTo>
                    <a:lnTo>
                      <a:pt x="333" y="88"/>
                    </a:lnTo>
                    <a:lnTo>
                      <a:pt x="279" y="71"/>
                    </a:lnTo>
                    <a:lnTo>
                      <a:pt x="227" y="31"/>
                    </a:lnTo>
                    <a:lnTo>
                      <a:pt x="209" y="30"/>
                    </a:lnTo>
                    <a:lnTo>
                      <a:pt x="188" y="14"/>
                    </a:lnTo>
                    <a:lnTo>
                      <a:pt x="145" y="15"/>
                    </a:lnTo>
                    <a:lnTo>
                      <a:pt x="117" y="1"/>
                    </a:lnTo>
                    <a:lnTo>
                      <a:pt x="37" y="0"/>
                    </a:lnTo>
                    <a:lnTo>
                      <a:pt x="0" y="10"/>
                    </a:lnTo>
                    <a:lnTo>
                      <a:pt x="7" y="40"/>
                    </a:lnTo>
                    <a:lnTo>
                      <a:pt x="3" y="55"/>
                    </a:lnTo>
                    <a:lnTo>
                      <a:pt x="25" y="68"/>
                    </a:lnTo>
                    <a:lnTo>
                      <a:pt x="74" y="86"/>
                    </a:lnTo>
                    <a:lnTo>
                      <a:pt x="92" y="62"/>
                    </a:lnTo>
                    <a:lnTo>
                      <a:pt x="108" y="60"/>
                    </a:lnTo>
                    <a:lnTo>
                      <a:pt x="135" y="84"/>
                    </a:lnTo>
                    <a:lnTo>
                      <a:pt x="149" y="114"/>
                    </a:lnTo>
                    <a:lnTo>
                      <a:pt x="167" y="115"/>
                    </a:lnTo>
                    <a:lnTo>
                      <a:pt x="186" y="108"/>
                    </a:lnTo>
                    <a:lnTo>
                      <a:pt x="204" y="145"/>
                    </a:lnTo>
                    <a:lnTo>
                      <a:pt x="245" y="155"/>
                    </a:lnTo>
                    <a:lnTo>
                      <a:pt x="284" y="148"/>
                    </a:lnTo>
                    <a:lnTo>
                      <a:pt x="329" y="167"/>
                    </a:lnTo>
                    <a:lnTo>
                      <a:pt x="361" y="178"/>
                    </a:lnTo>
                    <a:lnTo>
                      <a:pt x="378" y="169"/>
                    </a:lnTo>
                    <a:lnTo>
                      <a:pt x="378" y="16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îśľiḍê">
                <a:extLst>
                  <a:ext uri="{FF2B5EF4-FFF2-40B4-BE49-F238E27FC236}">
                    <a16:creationId xmlns:a16="http://schemas.microsoft.com/office/drawing/2014/main" xmlns="" id="{CCC345FF-1827-4E11-B1E6-6D6ACC5E0275}"/>
                  </a:ext>
                </a:extLst>
              </p:cNvPr>
              <p:cNvSpPr/>
              <p:nvPr/>
            </p:nvSpPr>
            <p:spPr bwMode="auto">
              <a:xfrm>
                <a:off x="1131049" y="1252506"/>
                <a:ext cx="29875" cy="14288"/>
              </a:xfrm>
              <a:custGeom>
                <a:avLst/>
                <a:gdLst>
                  <a:gd name="T0" fmla="*/ 103 w 182"/>
                  <a:gd name="T1" fmla="*/ 93 h 93"/>
                  <a:gd name="T2" fmla="*/ 103 w 182"/>
                  <a:gd name="T3" fmla="*/ 93 h 93"/>
                  <a:gd name="T4" fmla="*/ 99 w 182"/>
                  <a:gd name="T5" fmla="*/ 92 h 93"/>
                  <a:gd name="T6" fmla="*/ 92 w 182"/>
                  <a:gd name="T7" fmla="*/ 88 h 93"/>
                  <a:gd name="T8" fmla="*/ 83 w 182"/>
                  <a:gd name="T9" fmla="*/ 82 h 93"/>
                  <a:gd name="T10" fmla="*/ 62 w 182"/>
                  <a:gd name="T11" fmla="*/ 68 h 93"/>
                  <a:gd name="T12" fmla="*/ 26 w 182"/>
                  <a:gd name="T13" fmla="*/ 71 h 93"/>
                  <a:gd name="T14" fmla="*/ 4 w 182"/>
                  <a:gd name="T15" fmla="*/ 44 h 93"/>
                  <a:gd name="T16" fmla="*/ 0 w 182"/>
                  <a:gd name="T17" fmla="*/ 28 h 93"/>
                  <a:gd name="T18" fmla="*/ 20 w 182"/>
                  <a:gd name="T19" fmla="*/ 16 h 93"/>
                  <a:gd name="T20" fmla="*/ 56 w 182"/>
                  <a:gd name="T21" fmla="*/ 5 h 93"/>
                  <a:gd name="T22" fmla="*/ 95 w 182"/>
                  <a:gd name="T23" fmla="*/ 11 h 93"/>
                  <a:gd name="T24" fmla="*/ 109 w 182"/>
                  <a:gd name="T25" fmla="*/ 0 h 93"/>
                  <a:gd name="T26" fmla="*/ 126 w 182"/>
                  <a:gd name="T27" fmla="*/ 32 h 93"/>
                  <a:gd name="T28" fmla="*/ 147 w 182"/>
                  <a:gd name="T29" fmla="*/ 33 h 93"/>
                  <a:gd name="T30" fmla="*/ 156 w 182"/>
                  <a:gd name="T31" fmla="*/ 24 h 93"/>
                  <a:gd name="T32" fmla="*/ 174 w 182"/>
                  <a:gd name="T33" fmla="*/ 29 h 93"/>
                  <a:gd name="T34" fmla="*/ 182 w 182"/>
                  <a:gd name="T35" fmla="*/ 48 h 93"/>
                  <a:gd name="T36" fmla="*/ 174 w 182"/>
                  <a:gd name="T37" fmla="*/ 63 h 93"/>
                  <a:gd name="T38" fmla="*/ 103 w 182"/>
                  <a:gd name="T39" fmla="*/ 93 h 93"/>
                  <a:gd name="T40" fmla="*/ 103 w 182"/>
                  <a:gd name="T41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2" h="93">
                    <a:moveTo>
                      <a:pt x="103" y="93"/>
                    </a:moveTo>
                    <a:lnTo>
                      <a:pt x="103" y="93"/>
                    </a:lnTo>
                    <a:lnTo>
                      <a:pt x="99" y="92"/>
                    </a:lnTo>
                    <a:lnTo>
                      <a:pt x="92" y="88"/>
                    </a:lnTo>
                    <a:lnTo>
                      <a:pt x="83" y="82"/>
                    </a:lnTo>
                    <a:lnTo>
                      <a:pt x="62" y="68"/>
                    </a:lnTo>
                    <a:lnTo>
                      <a:pt x="26" y="71"/>
                    </a:lnTo>
                    <a:lnTo>
                      <a:pt x="4" y="44"/>
                    </a:lnTo>
                    <a:lnTo>
                      <a:pt x="0" y="28"/>
                    </a:lnTo>
                    <a:lnTo>
                      <a:pt x="20" y="16"/>
                    </a:lnTo>
                    <a:lnTo>
                      <a:pt x="56" y="5"/>
                    </a:lnTo>
                    <a:lnTo>
                      <a:pt x="95" y="11"/>
                    </a:lnTo>
                    <a:lnTo>
                      <a:pt x="109" y="0"/>
                    </a:lnTo>
                    <a:lnTo>
                      <a:pt x="126" y="32"/>
                    </a:lnTo>
                    <a:lnTo>
                      <a:pt x="147" y="33"/>
                    </a:lnTo>
                    <a:lnTo>
                      <a:pt x="156" y="24"/>
                    </a:lnTo>
                    <a:lnTo>
                      <a:pt x="174" y="29"/>
                    </a:lnTo>
                    <a:lnTo>
                      <a:pt x="182" y="48"/>
                    </a:lnTo>
                    <a:lnTo>
                      <a:pt x="174" y="63"/>
                    </a:lnTo>
                    <a:lnTo>
                      <a:pt x="103" y="93"/>
                    </a:lnTo>
                    <a:lnTo>
                      <a:pt x="103" y="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íṩlïḍé">
                <a:extLst>
                  <a:ext uri="{FF2B5EF4-FFF2-40B4-BE49-F238E27FC236}">
                    <a16:creationId xmlns:a16="http://schemas.microsoft.com/office/drawing/2014/main" xmlns="" id="{DF8FA267-FBFD-4434-BB5D-1A89C67FE7D9}"/>
                  </a:ext>
                </a:extLst>
              </p:cNvPr>
              <p:cNvSpPr/>
              <p:nvPr/>
            </p:nvSpPr>
            <p:spPr bwMode="auto">
              <a:xfrm>
                <a:off x="1125854" y="1283680"/>
                <a:ext cx="10391" cy="15587"/>
              </a:xfrm>
              <a:custGeom>
                <a:avLst/>
                <a:gdLst>
                  <a:gd name="T0" fmla="*/ 58 w 58"/>
                  <a:gd name="T1" fmla="*/ 85 h 96"/>
                  <a:gd name="T2" fmla="*/ 39 w 58"/>
                  <a:gd name="T3" fmla="*/ 56 h 96"/>
                  <a:gd name="T4" fmla="*/ 37 w 58"/>
                  <a:gd name="T5" fmla="*/ 8 h 96"/>
                  <a:gd name="T6" fmla="*/ 18 w 58"/>
                  <a:gd name="T7" fmla="*/ 0 h 96"/>
                  <a:gd name="T8" fmla="*/ 11 w 58"/>
                  <a:gd name="T9" fmla="*/ 51 h 96"/>
                  <a:gd name="T10" fmla="*/ 0 w 58"/>
                  <a:gd name="T11" fmla="*/ 62 h 96"/>
                  <a:gd name="T12" fmla="*/ 13 w 58"/>
                  <a:gd name="T13" fmla="*/ 83 h 96"/>
                  <a:gd name="T14" fmla="*/ 44 w 58"/>
                  <a:gd name="T15" fmla="*/ 96 h 96"/>
                  <a:gd name="T16" fmla="*/ 58 w 58"/>
                  <a:gd name="T17" fmla="*/ 85 h 96"/>
                  <a:gd name="T18" fmla="*/ 58 w 58"/>
                  <a:gd name="T19" fmla="*/ 8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96">
                    <a:moveTo>
                      <a:pt x="58" y="85"/>
                    </a:moveTo>
                    <a:lnTo>
                      <a:pt x="39" y="56"/>
                    </a:lnTo>
                    <a:lnTo>
                      <a:pt x="37" y="8"/>
                    </a:lnTo>
                    <a:lnTo>
                      <a:pt x="18" y="0"/>
                    </a:lnTo>
                    <a:lnTo>
                      <a:pt x="11" y="51"/>
                    </a:lnTo>
                    <a:lnTo>
                      <a:pt x="0" y="62"/>
                    </a:lnTo>
                    <a:lnTo>
                      <a:pt x="13" y="83"/>
                    </a:lnTo>
                    <a:lnTo>
                      <a:pt x="44" y="96"/>
                    </a:lnTo>
                    <a:lnTo>
                      <a:pt x="58" y="85"/>
                    </a:lnTo>
                    <a:lnTo>
                      <a:pt x="58" y="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ï$ľiḓé">
                <a:extLst>
                  <a:ext uri="{FF2B5EF4-FFF2-40B4-BE49-F238E27FC236}">
                    <a16:creationId xmlns:a16="http://schemas.microsoft.com/office/drawing/2014/main" xmlns="" id="{05FFBF70-2AE9-4318-9BCB-D47C7F97CB62}"/>
                  </a:ext>
                </a:extLst>
              </p:cNvPr>
              <p:cNvSpPr/>
              <p:nvPr/>
            </p:nvSpPr>
            <p:spPr bwMode="auto">
              <a:xfrm>
                <a:off x="1136244" y="1281083"/>
                <a:ext cx="9093" cy="14288"/>
              </a:xfrm>
              <a:custGeom>
                <a:avLst/>
                <a:gdLst>
                  <a:gd name="T0" fmla="*/ 31 w 56"/>
                  <a:gd name="T1" fmla="*/ 83 h 87"/>
                  <a:gd name="T2" fmla="*/ 47 w 56"/>
                  <a:gd name="T3" fmla="*/ 87 h 87"/>
                  <a:gd name="T4" fmla="*/ 56 w 56"/>
                  <a:gd name="T5" fmla="*/ 67 h 87"/>
                  <a:gd name="T6" fmla="*/ 43 w 56"/>
                  <a:gd name="T7" fmla="*/ 36 h 87"/>
                  <a:gd name="T8" fmla="*/ 19 w 56"/>
                  <a:gd name="T9" fmla="*/ 0 h 87"/>
                  <a:gd name="T10" fmla="*/ 0 w 56"/>
                  <a:gd name="T11" fmla="*/ 3 h 87"/>
                  <a:gd name="T12" fmla="*/ 0 w 56"/>
                  <a:gd name="T13" fmla="*/ 36 h 87"/>
                  <a:gd name="T14" fmla="*/ 31 w 56"/>
                  <a:gd name="T15" fmla="*/ 83 h 87"/>
                  <a:gd name="T16" fmla="*/ 31 w 56"/>
                  <a:gd name="T17" fmla="*/ 8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87">
                    <a:moveTo>
                      <a:pt x="31" y="83"/>
                    </a:moveTo>
                    <a:lnTo>
                      <a:pt x="47" y="87"/>
                    </a:lnTo>
                    <a:lnTo>
                      <a:pt x="56" y="67"/>
                    </a:lnTo>
                    <a:lnTo>
                      <a:pt x="43" y="36"/>
                    </a:lnTo>
                    <a:lnTo>
                      <a:pt x="19" y="0"/>
                    </a:lnTo>
                    <a:lnTo>
                      <a:pt x="0" y="3"/>
                    </a:lnTo>
                    <a:lnTo>
                      <a:pt x="0" y="36"/>
                    </a:lnTo>
                    <a:lnTo>
                      <a:pt x="31" y="83"/>
                    </a:lnTo>
                    <a:lnTo>
                      <a:pt x="31" y="8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ïşlîḍè">
                <a:extLst>
                  <a:ext uri="{FF2B5EF4-FFF2-40B4-BE49-F238E27FC236}">
                    <a16:creationId xmlns:a16="http://schemas.microsoft.com/office/drawing/2014/main" xmlns="" id="{F5EF6623-D9D2-4805-BE67-EB7962E17AFA}"/>
                  </a:ext>
                </a:extLst>
              </p:cNvPr>
              <p:cNvSpPr/>
              <p:nvPr/>
            </p:nvSpPr>
            <p:spPr bwMode="auto">
              <a:xfrm>
                <a:off x="1147935" y="1282383"/>
                <a:ext cx="10391" cy="7793"/>
              </a:xfrm>
              <a:custGeom>
                <a:avLst/>
                <a:gdLst>
                  <a:gd name="T0" fmla="*/ 26 w 62"/>
                  <a:gd name="T1" fmla="*/ 41 h 51"/>
                  <a:gd name="T2" fmla="*/ 26 w 62"/>
                  <a:gd name="T3" fmla="*/ 41 h 51"/>
                  <a:gd name="T4" fmla="*/ 29 w 62"/>
                  <a:gd name="T5" fmla="*/ 43 h 51"/>
                  <a:gd name="T6" fmla="*/ 40 w 62"/>
                  <a:gd name="T7" fmla="*/ 47 h 51"/>
                  <a:gd name="T8" fmla="*/ 58 w 62"/>
                  <a:gd name="T9" fmla="*/ 51 h 51"/>
                  <a:gd name="T10" fmla="*/ 62 w 62"/>
                  <a:gd name="T11" fmla="*/ 35 h 51"/>
                  <a:gd name="T12" fmla="*/ 39 w 62"/>
                  <a:gd name="T13" fmla="*/ 7 h 51"/>
                  <a:gd name="T14" fmla="*/ 11 w 62"/>
                  <a:gd name="T15" fmla="*/ 0 h 51"/>
                  <a:gd name="T16" fmla="*/ 0 w 62"/>
                  <a:gd name="T17" fmla="*/ 12 h 51"/>
                  <a:gd name="T18" fmla="*/ 26 w 62"/>
                  <a:gd name="T19" fmla="*/ 41 h 51"/>
                  <a:gd name="T20" fmla="*/ 26 w 62"/>
                  <a:gd name="T21" fmla="*/ 4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51">
                    <a:moveTo>
                      <a:pt x="26" y="41"/>
                    </a:moveTo>
                    <a:lnTo>
                      <a:pt x="26" y="41"/>
                    </a:lnTo>
                    <a:lnTo>
                      <a:pt x="29" y="43"/>
                    </a:lnTo>
                    <a:lnTo>
                      <a:pt x="40" y="47"/>
                    </a:lnTo>
                    <a:lnTo>
                      <a:pt x="58" y="51"/>
                    </a:lnTo>
                    <a:lnTo>
                      <a:pt x="62" y="35"/>
                    </a:lnTo>
                    <a:lnTo>
                      <a:pt x="39" y="7"/>
                    </a:lnTo>
                    <a:lnTo>
                      <a:pt x="11" y="0"/>
                    </a:lnTo>
                    <a:lnTo>
                      <a:pt x="0" y="12"/>
                    </a:lnTo>
                    <a:lnTo>
                      <a:pt x="26" y="41"/>
                    </a:lnTo>
                    <a:lnTo>
                      <a:pt x="26" y="4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îSḻîďe">
                <a:extLst>
                  <a:ext uri="{FF2B5EF4-FFF2-40B4-BE49-F238E27FC236}">
                    <a16:creationId xmlns:a16="http://schemas.microsoft.com/office/drawing/2014/main" xmlns="" id="{CE0F4FD1-CBBA-4DA2-BFBC-29F8FA17EDFF}"/>
                  </a:ext>
                </a:extLst>
              </p:cNvPr>
              <p:cNvSpPr/>
              <p:nvPr/>
            </p:nvSpPr>
            <p:spPr bwMode="auto">
              <a:xfrm>
                <a:off x="1147935" y="1290175"/>
                <a:ext cx="6495" cy="12989"/>
              </a:xfrm>
              <a:custGeom>
                <a:avLst/>
                <a:gdLst>
                  <a:gd name="T0" fmla="*/ 21 w 44"/>
                  <a:gd name="T1" fmla="*/ 77 h 77"/>
                  <a:gd name="T2" fmla="*/ 35 w 44"/>
                  <a:gd name="T3" fmla="*/ 67 h 77"/>
                  <a:gd name="T4" fmla="*/ 44 w 44"/>
                  <a:gd name="T5" fmla="*/ 31 h 77"/>
                  <a:gd name="T6" fmla="*/ 42 w 44"/>
                  <a:gd name="T7" fmla="*/ 11 h 77"/>
                  <a:gd name="T8" fmla="*/ 14 w 44"/>
                  <a:gd name="T9" fmla="*/ 0 h 77"/>
                  <a:gd name="T10" fmla="*/ 7 w 44"/>
                  <a:gd name="T11" fmla="*/ 15 h 77"/>
                  <a:gd name="T12" fmla="*/ 9 w 44"/>
                  <a:gd name="T13" fmla="*/ 34 h 77"/>
                  <a:gd name="T14" fmla="*/ 0 w 44"/>
                  <a:gd name="T15" fmla="*/ 56 h 77"/>
                  <a:gd name="T16" fmla="*/ 21 w 44"/>
                  <a:gd name="T17" fmla="*/ 77 h 77"/>
                  <a:gd name="T18" fmla="*/ 21 w 44"/>
                  <a:gd name="T1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77">
                    <a:moveTo>
                      <a:pt x="21" y="77"/>
                    </a:moveTo>
                    <a:lnTo>
                      <a:pt x="35" y="67"/>
                    </a:lnTo>
                    <a:lnTo>
                      <a:pt x="44" y="31"/>
                    </a:lnTo>
                    <a:lnTo>
                      <a:pt x="42" y="11"/>
                    </a:lnTo>
                    <a:lnTo>
                      <a:pt x="14" y="0"/>
                    </a:lnTo>
                    <a:lnTo>
                      <a:pt x="7" y="15"/>
                    </a:lnTo>
                    <a:lnTo>
                      <a:pt x="9" y="34"/>
                    </a:lnTo>
                    <a:lnTo>
                      <a:pt x="0" y="56"/>
                    </a:lnTo>
                    <a:lnTo>
                      <a:pt x="21" y="77"/>
                    </a:lnTo>
                    <a:lnTo>
                      <a:pt x="21" y="7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ïṣlîḋe">
                <a:extLst>
                  <a:ext uri="{FF2B5EF4-FFF2-40B4-BE49-F238E27FC236}">
                    <a16:creationId xmlns:a16="http://schemas.microsoft.com/office/drawing/2014/main" xmlns="" id="{1B8ACFE8-A98A-4A86-A21D-50F4CC3F466D}"/>
                  </a:ext>
                </a:extLst>
              </p:cNvPr>
              <p:cNvSpPr/>
              <p:nvPr/>
            </p:nvSpPr>
            <p:spPr bwMode="auto">
              <a:xfrm>
                <a:off x="1124555" y="1307062"/>
                <a:ext cx="19484" cy="20783"/>
              </a:xfrm>
              <a:custGeom>
                <a:avLst/>
                <a:gdLst>
                  <a:gd name="T0" fmla="*/ 115 w 115"/>
                  <a:gd name="T1" fmla="*/ 59 h 123"/>
                  <a:gd name="T2" fmla="*/ 108 w 115"/>
                  <a:gd name="T3" fmla="*/ 29 h 123"/>
                  <a:gd name="T4" fmla="*/ 84 w 115"/>
                  <a:gd name="T5" fmla="*/ 30 h 123"/>
                  <a:gd name="T6" fmla="*/ 57 w 115"/>
                  <a:gd name="T7" fmla="*/ 0 h 123"/>
                  <a:gd name="T8" fmla="*/ 37 w 115"/>
                  <a:gd name="T9" fmla="*/ 1 h 123"/>
                  <a:gd name="T10" fmla="*/ 13 w 115"/>
                  <a:gd name="T11" fmla="*/ 17 h 123"/>
                  <a:gd name="T12" fmla="*/ 29 w 115"/>
                  <a:gd name="T13" fmla="*/ 44 h 123"/>
                  <a:gd name="T14" fmla="*/ 29 w 115"/>
                  <a:gd name="T15" fmla="*/ 68 h 123"/>
                  <a:gd name="T16" fmla="*/ 0 w 115"/>
                  <a:gd name="T17" fmla="*/ 91 h 123"/>
                  <a:gd name="T18" fmla="*/ 15 w 115"/>
                  <a:gd name="T19" fmla="*/ 111 h 123"/>
                  <a:gd name="T20" fmla="*/ 65 w 115"/>
                  <a:gd name="T21" fmla="*/ 123 h 123"/>
                  <a:gd name="T22" fmla="*/ 100 w 115"/>
                  <a:gd name="T23" fmla="*/ 98 h 123"/>
                  <a:gd name="T24" fmla="*/ 115 w 115"/>
                  <a:gd name="T25" fmla="*/ 59 h 123"/>
                  <a:gd name="T26" fmla="*/ 115 w 115"/>
                  <a:gd name="T27" fmla="*/ 5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5" h="123">
                    <a:moveTo>
                      <a:pt x="115" y="59"/>
                    </a:moveTo>
                    <a:lnTo>
                      <a:pt x="108" y="29"/>
                    </a:lnTo>
                    <a:lnTo>
                      <a:pt x="84" y="30"/>
                    </a:lnTo>
                    <a:lnTo>
                      <a:pt x="57" y="0"/>
                    </a:lnTo>
                    <a:lnTo>
                      <a:pt x="37" y="1"/>
                    </a:lnTo>
                    <a:lnTo>
                      <a:pt x="13" y="17"/>
                    </a:lnTo>
                    <a:lnTo>
                      <a:pt x="29" y="44"/>
                    </a:lnTo>
                    <a:lnTo>
                      <a:pt x="29" y="68"/>
                    </a:lnTo>
                    <a:lnTo>
                      <a:pt x="0" y="91"/>
                    </a:lnTo>
                    <a:lnTo>
                      <a:pt x="15" y="111"/>
                    </a:lnTo>
                    <a:lnTo>
                      <a:pt x="65" y="123"/>
                    </a:lnTo>
                    <a:lnTo>
                      <a:pt x="100" y="98"/>
                    </a:lnTo>
                    <a:lnTo>
                      <a:pt x="115" y="59"/>
                    </a:lnTo>
                    <a:lnTo>
                      <a:pt x="115" y="5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íşḻídê">
                <a:extLst>
                  <a:ext uri="{FF2B5EF4-FFF2-40B4-BE49-F238E27FC236}">
                    <a16:creationId xmlns:a16="http://schemas.microsoft.com/office/drawing/2014/main" xmlns="" id="{CD226449-FE14-4FA7-8E39-3D19A049F88A}"/>
                  </a:ext>
                </a:extLst>
              </p:cNvPr>
              <p:cNvSpPr/>
              <p:nvPr/>
            </p:nvSpPr>
            <p:spPr bwMode="auto">
              <a:xfrm>
                <a:off x="1147935" y="1308361"/>
                <a:ext cx="5196" cy="10391"/>
              </a:xfrm>
              <a:custGeom>
                <a:avLst/>
                <a:gdLst>
                  <a:gd name="T0" fmla="*/ 0 w 35"/>
                  <a:gd name="T1" fmla="*/ 0 h 65"/>
                  <a:gd name="T2" fmla="*/ 2 w 35"/>
                  <a:gd name="T3" fmla="*/ 27 h 65"/>
                  <a:gd name="T4" fmla="*/ 13 w 35"/>
                  <a:gd name="T5" fmla="*/ 57 h 65"/>
                  <a:gd name="T6" fmla="*/ 34 w 35"/>
                  <a:gd name="T7" fmla="*/ 65 h 65"/>
                  <a:gd name="T8" fmla="*/ 35 w 35"/>
                  <a:gd name="T9" fmla="*/ 33 h 65"/>
                  <a:gd name="T10" fmla="*/ 21 w 35"/>
                  <a:gd name="T11" fmla="*/ 7 h 65"/>
                  <a:gd name="T12" fmla="*/ 0 w 35"/>
                  <a:gd name="T13" fmla="*/ 0 h 65"/>
                  <a:gd name="T14" fmla="*/ 0 w 35"/>
                  <a:gd name="T1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65">
                    <a:moveTo>
                      <a:pt x="0" y="0"/>
                    </a:moveTo>
                    <a:lnTo>
                      <a:pt x="2" y="27"/>
                    </a:lnTo>
                    <a:lnTo>
                      <a:pt x="13" y="57"/>
                    </a:lnTo>
                    <a:lnTo>
                      <a:pt x="34" y="65"/>
                    </a:lnTo>
                    <a:lnTo>
                      <a:pt x="35" y="33"/>
                    </a:lnTo>
                    <a:lnTo>
                      <a:pt x="21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íŝ1ïde">
                <a:extLst>
                  <a:ext uri="{FF2B5EF4-FFF2-40B4-BE49-F238E27FC236}">
                    <a16:creationId xmlns:a16="http://schemas.microsoft.com/office/drawing/2014/main" xmlns="" id="{17B4A489-D40D-48E5-8928-918618E2D9BD}"/>
                  </a:ext>
                </a:extLst>
              </p:cNvPr>
              <p:cNvSpPr/>
              <p:nvPr/>
            </p:nvSpPr>
            <p:spPr bwMode="auto">
              <a:xfrm>
                <a:off x="1192098" y="1231724"/>
                <a:ext cx="12989" cy="15587"/>
              </a:xfrm>
              <a:custGeom>
                <a:avLst/>
                <a:gdLst>
                  <a:gd name="T0" fmla="*/ 0 w 80"/>
                  <a:gd name="T1" fmla="*/ 89 h 100"/>
                  <a:gd name="T2" fmla="*/ 1 w 80"/>
                  <a:gd name="T3" fmla="*/ 66 h 100"/>
                  <a:gd name="T4" fmla="*/ 14 w 80"/>
                  <a:gd name="T5" fmla="*/ 52 h 100"/>
                  <a:gd name="T6" fmla="*/ 26 w 80"/>
                  <a:gd name="T7" fmla="*/ 14 h 100"/>
                  <a:gd name="T8" fmla="*/ 43 w 80"/>
                  <a:gd name="T9" fmla="*/ 0 h 100"/>
                  <a:gd name="T10" fmla="*/ 57 w 80"/>
                  <a:gd name="T11" fmla="*/ 2 h 100"/>
                  <a:gd name="T12" fmla="*/ 75 w 80"/>
                  <a:gd name="T13" fmla="*/ 31 h 100"/>
                  <a:gd name="T14" fmla="*/ 80 w 80"/>
                  <a:gd name="T15" fmla="*/ 54 h 100"/>
                  <a:gd name="T16" fmla="*/ 66 w 80"/>
                  <a:gd name="T17" fmla="*/ 64 h 100"/>
                  <a:gd name="T18" fmla="*/ 62 w 80"/>
                  <a:gd name="T19" fmla="*/ 86 h 100"/>
                  <a:gd name="T20" fmla="*/ 45 w 80"/>
                  <a:gd name="T21" fmla="*/ 100 h 100"/>
                  <a:gd name="T22" fmla="*/ 14 w 80"/>
                  <a:gd name="T23" fmla="*/ 100 h 100"/>
                  <a:gd name="T24" fmla="*/ 0 w 80"/>
                  <a:gd name="T25" fmla="*/ 89 h 100"/>
                  <a:gd name="T26" fmla="*/ 0 w 80"/>
                  <a:gd name="T27" fmla="*/ 8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0" h="100">
                    <a:moveTo>
                      <a:pt x="0" y="89"/>
                    </a:moveTo>
                    <a:lnTo>
                      <a:pt x="1" y="66"/>
                    </a:lnTo>
                    <a:lnTo>
                      <a:pt x="14" y="52"/>
                    </a:lnTo>
                    <a:lnTo>
                      <a:pt x="26" y="14"/>
                    </a:lnTo>
                    <a:lnTo>
                      <a:pt x="43" y="0"/>
                    </a:lnTo>
                    <a:lnTo>
                      <a:pt x="57" y="2"/>
                    </a:lnTo>
                    <a:lnTo>
                      <a:pt x="75" y="31"/>
                    </a:lnTo>
                    <a:lnTo>
                      <a:pt x="80" y="54"/>
                    </a:lnTo>
                    <a:lnTo>
                      <a:pt x="66" y="64"/>
                    </a:lnTo>
                    <a:lnTo>
                      <a:pt x="62" y="86"/>
                    </a:lnTo>
                    <a:lnTo>
                      <a:pt x="45" y="100"/>
                    </a:lnTo>
                    <a:lnTo>
                      <a:pt x="14" y="100"/>
                    </a:lnTo>
                    <a:lnTo>
                      <a:pt x="0" y="89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iśḷîďe">
                <a:extLst>
                  <a:ext uri="{FF2B5EF4-FFF2-40B4-BE49-F238E27FC236}">
                    <a16:creationId xmlns:a16="http://schemas.microsoft.com/office/drawing/2014/main" xmlns="" id="{A56CA938-0301-47A0-B152-8B3FB5245C6B}"/>
                  </a:ext>
                </a:extLst>
              </p:cNvPr>
              <p:cNvSpPr/>
              <p:nvPr/>
            </p:nvSpPr>
            <p:spPr bwMode="auto">
              <a:xfrm>
                <a:off x="1159624" y="1300567"/>
                <a:ext cx="12989" cy="11691"/>
              </a:xfrm>
              <a:custGeom>
                <a:avLst/>
                <a:gdLst>
                  <a:gd name="T0" fmla="*/ 0 w 80"/>
                  <a:gd name="T1" fmla="*/ 39 h 71"/>
                  <a:gd name="T2" fmla="*/ 9 w 80"/>
                  <a:gd name="T3" fmla="*/ 61 h 71"/>
                  <a:gd name="T4" fmla="*/ 44 w 80"/>
                  <a:gd name="T5" fmla="*/ 71 h 71"/>
                  <a:gd name="T6" fmla="*/ 70 w 80"/>
                  <a:gd name="T7" fmla="*/ 66 h 71"/>
                  <a:gd name="T8" fmla="*/ 80 w 80"/>
                  <a:gd name="T9" fmla="*/ 47 h 71"/>
                  <a:gd name="T10" fmla="*/ 75 w 80"/>
                  <a:gd name="T11" fmla="*/ 20 h 71"/>
                  <a:gd name="T12" fmla="*/ 61 w 80"/>
                  <a:gd name="T13" fmla="*/ 0 h 71"/>
                  <a:gd name="T14" fmla="*/ 43 w 80"/>
                  <a:gd name="T15" fmla="*/ 6 h 71"/>
                  <a:gd name="T16" fmla="*/ 24 w 80"/>
                  <a:gd name="T17" fmla="*/ 32 h 71"/>
                  <a:gd name="T18" fmla="*/ 0 w 80"/>
                  <a:gd name="T19" fmla="*/ 39 h 71"/>
                  <a:gd name="T20" fmla="*/ 0 w 80"/>
                  <a:gd name="T21" fmla="*/ 3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1">
                    <a:moveTo>
                      <a:pt x="0" y="39"/>
                    </a:moveTo>
                    <a:lnTo>
                      <a:pt x="9" y="61"/>
                    </a:lnTo>
                    <a:lnTo>
                      <a:pt x="44" y="71"/>
                    </a:lnTo>
                    <a:lnTo>
                      <a:pt x="70" y="66"/>
                    </a:lnTo>
                    <a:lnTo>
                      <a:pt x="80" y="47"/>
                    </a:lnTo>
                    <a:lnTo>
                      <a:pt x="75" y="20"/>
                    </a:lnTo>
                    <a:lnTo>
                      <a:pt x="61" y="0"/>
                    </a:lnTo>
                    <a:lnTo>
                      <a:pt x="43" y="6"/>
                    </a:lnTo>
                    <a:lnTo>
                      <a:pt x="24" y="32"/>
                    </a:lnTo>
                    <a:lnTo>
                      <a:pt x="0" y="39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íSḻiḍè">
                <a:extLst>
                  <a:ext uri="{FF2B5EF4-FFF2-40B4-BE49-F238E27FC236}">
                    <a16:creationId xmlns:a16="http://schemas.microsoft.com/office/drawing/2014/main" xmlns="" id="{0770B015-DD60-4DC0-8466-78358A9A3B20}"/>
                  </a:ext>
                </a:extLst>
              </p:cNvPr>
              <p:cNvSpPr/>
              <p:nvPr/>
            </p:nvSpPr>
            <p:spPr bwMode="auto">
              <a:xfrm>
                <a:off x="1162224" y="1288877"/>
                <a:ext cx="3897" cy="7793"/>
              </a:xfrm>
              <a:custGeom>
                <a:avLst/>
                <a:gdLst>
                  <a:gd name="T0" fmla="*/ 0 w 28"/>
                  <a:gd name="T1" fmla="*/ 47 h 47"/>
                  <a:gd name="T2" fmla="*/ 14 w 28"/>
                  <a:gd name="T3" fmla="*/ 43 h 47"/>
                  <a:gd name="T4" fmla="*/ 26 w 28"/>
                  <a:gd name="T5" fmla="*/ 23 h 47"/>
                  <a:gd name="T6" fmla="*/ 28 w 28"/>
                  <a:gd name="T7" fmla="*/ 0 h 47"/>
                  <a:gd name="T8" fmla="*/ 8 w 28"/>
                  <a:gd name="T9" fmla="*/ 12 h 47"/>
                  <a:gd name="T10" fmla="*/ 0 w 28"/>
                  <a:gd name="T11" fmla="*/ 47 h 47"/>
                  <a:gd name="T12" fmla="*/ 0 w 28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7">
                    <a:moveTo>
                      <a:pt x="0" y="47"/>
                    </a:moveTo>
                    <a:lnTo>
                      <a:pt x="14" y="43"/>
                    </a:lnTo>
                    <a:lnTo>
                      <a:pt x="26" y="23"/>
                    </a:lnTo>
                    <a:lnTo>
                      <a:pt x="28" y="0"/>
                    </a:lnTo>
                    <a:lnTo>
                      <a:pt x="8" y="12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iṣļiďê">
                <a:extLst>
                  <a:ext uri="{FF2B5EF4-FFF2-40B4-BE49-F238E27FC236}">
                    <a16:creationId xmlns:a16="http://schemas.microsoft.com/office/drawing/2014/main" xmlns="" id="{48F07375-93F5-47E8-9C4D-4D1D6F261272}"/>
                  </a:ext>
                </a:extLst>
              </p:cNvPr>
              <p:cNvSpPr/>
              <p:nvPr/>
            </p:nvSpPr>
            <p:spPr bwMode="auto">
              <a:xfrm>
                <a:off x="1170018" y="1288877"/>
                <a:ext cx="10391" cy="6495"/>
              </a:xfrm>
              <a:custGeom>
                <a:avLst/>
                <a:gdLst>
                  <a:gd name="T0" fmla="*/ 0 w 60"/>
                  <a:gd name="T1" fmla="*/ 22 h 40"/>
                  <a:gd name="T2" fmla="*/ 4 w 60"/>
                  <a:gd name="T3" fmla="*/ 34 h 40"/>
                  <a:gd name="T4" fmla="*/ 25 w 60"/>
                  <a:gd name="T5" fmla="*/ 40 h 40"/>
                  <a:gd name="T6" fmla="*/ 50 w 60"/>
                  <a:gd name="T7" fmla="*/ 32 h 40"/>
                  <a:gd name="T8" fmla="*/ 60 w 60"/>
                  <a:gd name="T9" fmla="*/ 14 h 40"/>
                  <a:gd name="T10" fmla="*/ 49 w 60"/>
                  <a:gd name="T11" fmla="*/ 0 h 40"/>
                  <a:gd name="T12" fmla="*/ 26 w 60"/>
                  <a:gd name="T13" fmla="*/ 1 h 40"/>
                  <a:gd name="T14" fmla="*/ 19 w 60"/>
                  <a:gd name="T15" fmla="*/ 14 h 40"/>
                  <a:gd name="T16" fmla="*/ 0 w 60"/>
                  <a:gd name="T17" fmla="*/ 22 h 40"/>
                  <a:gd name="T18" fmla="*/ 0 w 60"/>
                  <a:gd name="T19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40">
                    <a:moveTo>
                      <a:pt x="0" y="22"/>
                    </a:moveTo>
                    <a:lnTo>
                      <a:pt x="4" y="34"/>
                    </a:lnTo>
                    <a:lnTo>
                      <a:pt x="25" y="40"/>
                    </a:lnTo>
                    <a:lnTo>
                      <a:pt x="50" y="32"/>
                    </a:lnTo>
                    <a:lnTo>
                      <a:pt x="60" y="14"/>
                    </a:lnTo>
                    <a:lnTo>
                      <a:pt x="49" y="0"/>
                    </a:lnTo>
                    <a:lnTo>
                      <a:pt x="26" y="1"/>
                    </a:lnTo>
                    <a:lnTo>
                      <a:pt x="19" y="14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í$1íḑê">
                <a:extLst>
                  <a:ext uri="{FF2B5EF4-FFF2-40B4-BE49-F238E27FC236}">
                    <a16:creationId xmlns:a16="http://schemas.microsoft.com/office/drawing/2014/main" xmlns="" id="{85F519FD-95D7-4D31-ABA3-22F3EAD8D006}"/>
                  </a:ext>
                </a:extLst>
              </p:cNvPr>
              <p:cNvSpPr/>
              <p:nvPr/>
            </p:nvSpPr>
            <p:spPr bwMode="auto">
              <a:xfrm>
                <a:off x="1160924" y="1257703"/>
                <a:ext cx="22083" cy="15587"/>
              </a:xfrm>
              <a:custGeom>
                <a:avLst/>
                <a:gdLst>
                  <a:gd name="T0" fmla="*/ 65 w 140"/>
                  <a:gd name="T1" fmla="*/ 71 h 96"/>
                  <a:gd name="T2" fmla="*/ 46 w 140"/>
                  <a:gd name="T3" fmla="*/ 95 h 96"/>
                  <a:gd name="T4" fmla="*/ 22 w 140"/>
                  <a:gd name="T5" fmla="*/ 96 h 96"/>
                  <a:gd name="T6" fmla="*/ 3 w 140"/>
                  <a:gd name="T7" fmla="*/ 82 h 96"/>
                  <a:gd name="T8" fmla="*/ 0 w 140"/>
                  <a:gd name="T9" fmla="*/ 46 h 96"/>
                  <a:gd name="T10" fmla="*/ 29 w 140"/>
                  <a:gd name="T11" fmla="*/ 12 h 96"/>
                  <a:gd name="T12" fmla="*/ 68 w 140"/>
                  <a:gd name="T13" fmla="*/ 0 h 96"/>
                  <a:gd name="T14" fmla="*/ 94 w 140"/>
                  <a:gd name="T15" fmla="*/ 7 h 96"/>
                  <a:gd name="T16" fmla="*/ 109 w 140"/>
                  <a:gd name="T17" fmla="*/ 26 h 96"/>
                  <a:gd name="T18" fmla="*/ 140 w 140"/>
                  <a:gd name="T19" fmla="*/ 38 h 96"/>
                  <a:gd name="T20" fmla="*/ 140 w 140"/>
                  <a:gd name="T21" fmla="*/ 65 h 96"/>
                  <a:gd name="T22" fmla="*/ 124 w 140"/>
                  <a:gd name="T23" fmla="*/ 80 h 96"/>
                  <a:gd name="T24" fmla="*/ 87 w 140"/>
                  <a:gd name="T25" fmla="*/ 80 h 96"/>
                  <a:gd name="T26" fmla="*/ 65 w 140"/>
                  <a:gd name="T27" fmla="*/ 71 h 96"/>
                  <a:gd name="T28" fmla="*/ 65 w 140"/>
                  <a:gd name="T29" fmla="*/ 7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0" h="96">
                    <a:moveTo>
                      <a:pt x="65" y="71"/>
                    </a:moveTo>
                    <a:lnTo>
                      <a:pt x="46" y="95"/>
                    </a:lnTo>
                    <a:lnTo>
                      <a:pt x="22" y="96"/>
                    </a:lnTo>
                    <a:lnTo>
                      <a:pt x="3" y="82"/>
                    </a:lnTo>
                    <a:lnTo>
                      <a:pt x="0" y="46"/>
                    </a:lnTo>
                    <a:lnTo>
                      <a:pt x="29" y="12"/>
                    </a:lnTo>
                    <a:lnTo>
                      <a:pt x="68" y="0"/>
                    </a:lnTo>
                    <a:lnTo>
                      <a:pt x="94" y="7"/>
                    </a:lnTo>
                    <a:lnTo>
                      <a:pt x="109" y="26"/>
                    </a:lnTo>
                    <a:lnTo>
                      <a:pt x="140" y="38"/>
                    </a:lnTo>
                    <a:lnTo>
                      <a:pt x="140" y="65"/>
                    </a:lnTo>
                    <a:lnTo>
                      <a:pt x="124" y="80"/>
                    </a:lnTo>
                    <a:lnTo>
                      <a:pt x="87" y="80"/>
                    </a:lnTo>
                    <a:lnTo>
                      <a:pt x="65" y="71"/>
                    </a:lnTo>
                    <a:lnTo>
                      <a:pt x="65" y="7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îṩḷíḋé">
                <a:extLst>
                  <a:ext uri="{FF2B5EF4-FFF2-40B4-BE49-F238E27FC236}">
                    <a16:creationId xmlns:a16="http://schemas.microsoft.com/office/drawing/2014/main" xmlns="" id="{94ABC207-F292-4478-B3E2-A3FF3AD69F81}"/>
                  </a:ext>
                </a:extLst>
              </p:cNvPr>
              <p:cNvSpPr/>
              <p:nvPr/>
            </p:nvSpPr>
            <p:spPr bwMode="auto">
              <a:xfrm>
                <a:off x="1192098" y="1262899"/>
                <a:ext cx="12989" cy="9093"/>
              </a:xfrm>
              <a:custGeom>
                <a:avLst/>
                <a:gdLst>
                  <a:gd name="T0" fmla="*/ 0 w 80"/>
                  <a:gd name="T1" fmla="*/ 28 h 57"/>
                  <a:gd name="T2" fmla="*/ 25 w 80"/>
                  <a:gd name="T3" fmla="*/ 52 h 57"/>
                  <a:gd name="T4" fmla="*/ 49 w 80"/>
                  <a:gd name="T5" fmla="*/ 57 h 57"/>
                  <a:gd name="T6" fmla="*/ 75 w 80"/>
                  <a:gd name="T7" fmla="*/ 39 h 57"/>
                  <a:gd name="T8" fmla="*/ 80 w 80"/>
                  <a:gd name="T9" fmla="*/ 17 h 57"/>
                  <a:gd name="T10" fmla="*/ 63 w 80"/>
                  <a:gd name="T11" fmla="*/ 0 h 57"/>
                  <a:gd name="T12" fmla="*/ 44 w 80"/>
                  <a:gd name="T13" fmla="*/ 6 h 57"/>
                  <a:gd name="T14" fmla="*/ 27 w 80"/>
                  <a:gd name="T15" fmla="*/ 28 h 57"/>
                  <a:gd name="T16" fmla="*/ 0 w 80"/>
                  <a:gd name="T17" fmla="*/ 28 h 57"/>
                  <a:gd name="T18" fmla="*/ 0 w 80"/>
                  <a:gd name="T19" fmla="*/ 2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57">
                    <a:moveTo>
                      <a:pt x="0" y="28"/>
                    </a:moveTo>
                    <a:lnTo>
                      <a:pt x="25" y="52"/>
                    </a:lnTo>
                    <a:lnTo>
                      <a:pt x="49" y="57"/>
                    </a:lnTo>
                    <a:lnTo>
                      <a:pt x="75" y="39"/>
                    </a:lnTo>
                    <a:lnTo>
                      <a:pt x="80" y="17"/>
                    </a:lnTo>
                    <a:lnTo>
                      <a:pt x="63" y="0"/>
                    </a:lnTo>
                    <a:lnTo>
                      <a:pt x="44" y="6"/>
                    </a:lnTo>
                    <a:lnTo>
                      <a:pt x="27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íṧḻîḑé">
                <a:extLst>
                  <a:ext uri="{FF2B5EF4-FFF2-40B4-BE49-F238E27FC236}">
                    <a16:creationId xmlns:a16="http://schemas.microsoft.com/office/drawing/2014/main" xmlns="" id="{005135C9-A64C-4E57-B202-AC883DCEEBA9}"/>
                  </a:ext>
                </a:extLst>
              </p:cNvPr>
              <p:cNvSpPr/>
              <p:nvPr/>
            </p:nvSpPr>
            <p:spPr bwMode="auto">
              <a:xfrm>
                <a:off x="1176511" y="1290176"/>
                <a:ext cx="28576" cy="32473"/>
              </a:xfrm>
              <a:custGeom>
                <a:avLst/>
                <a:gdLst>
                  <a:gd name="T0" fmla="*/ 173 w 176"/>
                  <a:gd name="T1" fmla="*/ 182 h 199"/>
                  <a:gd name="T2" fmla="*/ 176 w 176"/>
                  <a:gd name="T3" fmla="*/ 160 h 199"/>
                  <a:gd name="T4" fmla="*/ 155 w 176"/>
                  <a:gd name="T5" fmla="*/ 130 h 199"/>
                  <a:gd name="T6" fmla="*/ 150 w 176"/>
                  <a:gd name="T7" fmla="*/ 90 h 199"/>
                  <a:gd name="T8" fmla="*/ 155 w 176"/>
                  <a:gd name="T9" fmla="*/ 62 h 199"/>
                  <a:gd name="T10" fmla="*/ 129 w 176"/>
                  <a:gd name="T11" fmla="*/ 19 h 199"/>
                  <a:gd name="T12" fmla="*/ 105 w 176"/>
                  <a:gd name="T13" fmla="*/ 0 h 199"/>
                  <a:gd name="T14" fmla="*/ 88 w 176"/>
                  <a:gd name="T15" fmla="*/ 15 h 199"/>
                  <a:gd name="T16" fmla="*/ 46 w 176"/>
                  <a:gd name="T17" fmla="*/ 20 h 199"/>
                  <a:gd name="T18" fmla="*/ 8 w 176"/>
                  <a:gd name="T19" fmla="*/ 45 h 199"/>
                  <a:gd name="T20" fmla="*/ 0 w 176"/>
                  <a:gd name="T21" fmla="*/ 72 h 199"/>
                  <a:gd name="T22" fmla="*/ 28 w 176"/>
                  <a:gd name="T23" fmla="*/ 113 h 199"/>
                  <a:gd name="T24" fmla="*/ 38 w 176"/>
                  <a:gd name="T25" fmla="*/ 169 h 199"/>
                  <a:gd name="T26" fmla="*/ 60 w 176"/>
                  <a:gd name="T27" fmla="*/ 191 h 199"/>
                  <a:gd name="T28" fmla="*/ 83 w 176"/>
                  <a:gd name="T29" fmla="*/ 199 h 199"/>
                  <a:gd name="T30" fmla="*/ 132 w 176"/>
                  <a:gd name="T31" fmla="*/ 180 h 199"/>
                  <a:gd name="T32" fmla="*/ 173 w 176"/>
                  <a:gd name="T33" fmla="*/ 182 h 199"/>
                  <a:gd name="T34" fmla="*/ 173 w 176"/>
                  <a:gd name="T35" fmla="*/ 18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6" h="199">
                    <a:moveTo>
                      <a:pt x="173" y="182"/>
                    </a:moveTo>
                    <a:lnTo>
                      <a:pt x="176" y="160"/>
                    </a:lnTo>
                    <a:lnTo>
                      <a:pt x="155" y="130"/>
                    </a:lnTo>
                    <a:lnTo>
                      <a:pt x="150" y="90"/>
                    </a:lnTo>
                    <a:lnTo>
                      <a:pt x="155" y="62"/>
                    </a:lnTo>
                    <a:lnTo>
                      <a:pt x="129" y="19"/>
                    </a:lnTo>
                    <a:lnTo>
                      <a:pt x="105" y="0"/>
                    </a:lnTo>
                    <a:lnTo>
                      <a:pt x="88" y="15"/>
                    </a:lnTo>
                    <a:lnTo>
                      <a:pt x="46" y="20"/>
                    </a:lnTo>
                    <a:lnTo>
                      <a:pt x="8" y="45"/>
                    </a:lnTo>
                    <a:lnTo>
                      <a:pt x="0" y="72"/>
                    </a:lnTo>
                    <a:lnTo>
                      <a:pt x="28" y="113"/>
                    </a:lnTo>
                    <a:lnTo>
                      <a:pt x="38" y="169"/>
                    </a:lnTo>
                    <a:lnTo>
                      <a:pt x="60" y="191"/>
                    </a:lnTo>
                    <a:lnTo>
                      <a:pt x="83" y="199"/>
                    </a:lnTo>
                    <a:lnTo>
                      <a:pt x="132" y="180"/>
                    </a:lnTo>
                    <a:lnTo>
                      <a:pt x="173" y="182"/>
                    </a:lnTo>
                    <a:lnTo>
                      <a:pt x="173" y="18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ísḷíḋe">
                <a:extLst>
                  <a:ext uri="{FF2B5EF4-FFF2-40B4-BE49-F238E27FC236}">
                    <a16:creationId xmlns:a16="http://schemas.microsoft.com/office/drawing/2014/main" xmlns="" id="{430F44C7-A83B-4464-BD3D-5AA649853A62}"/>
                  </a:ext>
                </a:extLst>
              </p:cNvPr>
              <p:cNvSpPr/>
              <p:nvPr/>
            </p:nvSpPr>
            <p:spPr bwMode="auto">
              <a:xfrm>
                <a:off x="1198592" y="1275889"/>
                <a:ext cx="36371" cy="38967"/>
              </a:xfrm>
              <a:custGeom>
                <a:avLst/>
                <a:gdLst>
                  <a:gd name="T0" fmla="*/ 125 w 220"/>
                  <a:gd name="T1" fmla="*/ 241 h 243"/>
                  <a:gd name="T2" fmla="*/ 126 w 220"/>
                  <a:gd name="T3" fmla="*/ 222 h 243"/>
                  <a:gd name="T4" fmla="*/ 103 w 220"/>
                  <a:gd name="T5" fmla="*/ 201 h 243"/>
                  <a:gd name="T6" fmla="*/ 103 w 220"/>
                  <a:gd name="T7" fmla="*/ 185 h 243"/>
                  <a:gd name="T8" fmla="*/ 128 w 220"/>
                  <a:gd name="T9" fmla="*/ 170 h 243"/>
                  <a:gd name="T10" fmla="*/ 141 w 220"/>
                  <a:gd name="T11" fmla="*/ 136 h 243"/>
                  <a:gd name="T12" fmla="*/ 147 w 220"/>
                  <a:gd name="T13" fmla="*/ 113 h 243"/>
                  <a:gd name="T14" fmla="*/ 192 w 220"/>
                  <a:gd name="T15" fmla="*/ 89 h 243"/>
                  <a:gd name="T16" fmla="*/ 212 w 220"/>
                  <a:gd name="T17" fmla="*/ 87 h 243"/>
                  <a:gd name="T18" fmla="*/ 220 w 220"/>
                  <a:gd name="T19" fmla="*/ 72 h 243"/>
                  <a:gd name="T20" fmla="*/ 194 w 220"/>
                  <a:gd name="T21" fmla="*/ 63 h 243"/>
                  <a:gd name="T22" fmla="*/ 167 w 220"/>
                  <a:gd name="T23" fmla="*/ 71 h 243"/>
                  <a:gd name="T24" fmla="*/ 103 w 220"/>
                  <a:gd name="T25" fmla="*/ 33 h 243"/>
                  <a:gd name="T26" fmla="*/ 64 w 220"/>
                  <a:gd name="T27" fmla="*/ 0 h 243"/>
                  <a:gd name="T28" fmla="*/ 44 w 220"/>
                  <a:gd name="T29" fmla="*/ 13 h 243"/>
                  <a:gd name="T30" fmla="*/ 13 w 220"/>
                  <a:gd name="T31" fmla="*/ 21 h 243"/>
                  <a:gd name="T32" fmla="*/ 4 w 220"/>
                  <a:gd name="T33" fmla="*/ 19 h 243"/>
                  <a:gd name="T34" fmla="*/ 0 w 220"/>
                  <a:gd name="T35" fmla="*/ 48 h 243"/>
                  <a:gd name="T36" fmla="*/ 37 w 220"/>
                  <a:gd name="T37" fmla="*/ 119 h 243"/>
                  <a:gd name="T38" fmla="*/ 36 w 220"/>
                  <a:gd name="T39" fmla="*/ 167 h 243"/>
                  <a:gd name="T40" fmla="*/ 60 w 220"/>
                  <a:gd name="T41" fmla="*/ 222 h 243"/>
                  <a:gd name="T42" fmla="*/ 98 w 220"/>
                  <a:gd name="T43" fmla="*/ 243 h 243"/>
                  <a:gd name="T44" fmla="*/ 125 w 220"/>
                  <a:gd name="T45" fmla="*/ 241 h 243"/>
                  <a:gd name="T46" fmla="*/ 125 w 220"/>
                  <a:gd name="T47" fmla="*/ 24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0" h="243">
                    <a:moveTo>
                      <a:pt x="125" y="241"/>
                    </a:moveTo>
                    <a:lnTo>
                      <a:pt x="126" y="222"/>
                    </a:lnTo>
                    <a:lnTo>
                      <a:pt x="103" y="201"/>
                    </a:lnTo>
                    <a:lnTo>
                      <a:pt x="103" y="185"/>
                    </a:lnTo>
                    <a:lnTo>
                      <a:pt x="128" y="170"/>
                    </a:lnTo>
                    <a:lnTo>
                      <a:pt x="141" y="136"/>
                    </a:lnTo>
                    <a:lnTo>
                      <a:pt x="147" y="113"/>
                    </a:lnTo>
                    <a:lnTo>
                      <a:pt x="192" y="89"/>
                    </a:lnTo>
                    <a:lnTo>
                      <a:pt x="212" y="87"/>
                    </a:lnTo>
                    <a:lnTo>
                      <a:pt x="220" y="72"/>
                    </a:lnTo>
                    <a:lnTo>
                      <a:pt x="194" y="63"/>
                    </a:lnTo>
                    <a:lnTo>
                      <a:pt x="167" y="71"/>
                    </a:lnTo>
                    <a:lnTo>
                      <a:pt x="103" y="33"/>
                    </a:lnTo>
                    <a:lnTo>
                      <a:pt x="64" y="0"/>
                    </a:lnTo>
                    <a:lnTo>
                      <a:pt x="44" y="13"/>
                    </a:lnTo>
                    <a:lnTo>
                      <a:pt x="13" y="21"/>
                    </a:lnTo>
                    <a:lnTo>
                      <a:pt x="4" y="19"/>
                    </a:lnTo>
                    <a:lnTo>
                      <a:pt x="0" y="48"/>
                    </a:lnTo>
                    <a:lnTo>
                      <a:pt x="37" y="119"/>
                    </a:lnTo>
                    <a:lnTo>
                      <a:pt x="36" y="167"/>
                    </a:lnTo>
                    <a:lnTo>
                      <a:pt x="60" y="222"/>
                    </a:lnTo>
                    <a:lnTo>
                      <a:pt x="98" y="243"/>
                    </a:lnTo>
                    <a:lnTo>
                      <a:pt x="125" y="241"/>
                    </a:lnTo>
                    <a:lnTo>
                      <a:pt x="125" y="24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íśļîḋé">
                <a:extLst>
                  <a:ext uri="{FF2B5EF4-FFF2-40B4-BE49-F238E27FC236}">
                    <a16:creationId xmlns:a16="http://schemas.microsoft.com/office/drawing/2014/main" xmlns="" id="{D7CA9A4C-DC15-46D1-A084-BA1A1CD932AC}"/>
                  </a:ext>
                </a:extLst>
              </p:cNvPr>
              <p:cNvSpPr/>
              <p:nvPr/>
            </p:nvSpPr>
            <p:spPr bwMode="auto">
              <a:xfrm>
                <a:off x="1236261" y="1308360"/>
                <a:ext cx="22083" cy="19484"/>
              </a:xfrm>
              <a:custGeom>
                <a:avLst/>
                <a:gdLst>
                  <a:gd name="T0" fmla="*/ 3 w 137"/>
                  <a:gd name="T1" fmla="*/ 42 h 117"/>
                  <a:gd name="T2" fmla="*/ 0 w 137"/>
                  <a:gd name="T3" fmla="*/ 62 h 117"/>
                  <a:gd name="T4" fmla="*/ 39 w 137"/>
                  <a:gd name="T5" fmla="*/ 84 h 117"/>
                  <a:gd name="T6" fmla="*/ 66 w 137"/>
                  <a:gd name="T7" fmla="*/ 113 h 117"/>
                  <a:gd name="T8" fmla="*/ 109 w 137"/>
                  <a:gd name="T9" fmla="*/ 117 h 117"/>
                  <a:gd name="T10" fmla="*/ 137 w 137"/>
                  <a:gd name="T11" fmla="*/ 67 h 117"/>
                  <a:gd name="T12" fmla="*/ 123 w 137"/>
                  <a:gd name="T13" fmla="*/ 16 h 117"/>
                  <a:gd name="T14" fmla="*/ 94 w 137"/>
                  <a:gd name="T15" fmla="*/ 0 h 117"/>
                  <a:gd name="T16" fmla="*/ 51 w 137"/>
                  <a:gd name="T17" fmla="*/ 11 h 117"/>
                  <a:gd name="T18" fmla="*/ 3 w 137"/>
                  <a:gd name="T19" fmla="*/ 42 h 117"/>
                  <a:gd name="T20" fmla="*/ 3 w 137"/>
                  <a:gd name="T21" fmla="*/ 4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17">
                    <a:moveTo>
                      <a:pt x="3" y="42"/>
                    </a:moveTo>
                    <a:lnTo>
                      <a:pt x="0" y="62"/>
                    </a:lnTo>
                    <a:lnTo>
                      <a:pt x="39" y="84"/>
                    </a:lnTo>
                    <a:lnTo>
                      <a:pt x="66" y="113"/>
                    </a:lnTo>
                    <a:lnTo>
                      <a:pt x="109" y="117"/>
                    </a:lnTo>
                    <a:lnTo>
                      <a:pt x="137" y="67"/>
                    </a:lnTo>
                    <a:lnTo>
                      <a:pt x="123" y="16"/>
                    </a:lnTo>
                    <a:lnTo>
                      <a:pt x="94" y="0"/>
                    </a:lnTo>
                    <a:lnTo>
                      <a:pt x="51" y="11"/>
                    </a:lnTo>
                    <a:lnTo>
                      <a:pt x="3" y="42"/>
                    </a:lnTo>
                    <a:lnTo>
                      <a:pt x="3" y="4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í$ḷiḑê">
                <a:extLst>
                  <a:ext uri="{FF2B5EF4-FFF2-40B4-BE49-F238E27FC236}">
                    <a16:creationId xmlns:a16="http://schemas.microsoft.com/office/drawing/2014/main" xmlns="" id="{C5890D13-23F3-402F-BF33-FD8BF7B8DD9A}"/>
                  </a:ext>
                </a:extLst>
              </p:cNvPr>
              <p:cNvSpPr/>
              <p:nvPr/>
            </p:nvSpPr>
            <p:spPr bwMode="auto">
              <a:xfrm>
                <a:off x="1233664" y="1326545"/>
                <a:ext cx="11691" cy="7793"/>
              </a:xfrm>
              <a:custGeom>
                <a:avLst/>
                <a:gdLst>
                  <a:gd name="T0" fmla="*/ 4 w 66"/>
                  <a:gd name="T1" fmla="*/ 0 h 43"/>
                  <a:gd name="T2" fmla="*/ 0 w 66"/>
                  <a:gd name="T3" fmla="*/ 23 h 43"/>
                  <a:gd name="T4" fmla="*/ 35 w 66"/>
                  <a:gd name="T5" fmla="*/ 35 h 43"/>
                  <a:gd name="T6" fmla="*/ 52 w 66"/>
                  <a:gd name="T7" fmla="*/ 43 h 43"/>
                  <a:gd name="T8" fmla="*/ 66 w 66"/>
                  <a:gd name="T9" fmla="*/ 33 h 43"/>
                  <a:gd name="T10" fmla="*/ 35 w 66"/>
                  <a:gd name="T11" fmla="*/ 0 h 43"/>
                  <a:gd name="T12" fmla="*/ 4 w 66"/>
                  <a:gd name="T13" fmla="*/ 0 h 43"/>
                  <a:gd name="T14" fmla="*/ 4 w 66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3">
                    <a:moveTo>
                      <a:pt x="4" y="0"/>
                    </a:moveTo>
                    <a:lnTo>
                      <a:pt x="0" y="23"/>
                    </a:lnTo>
                    <a:lnTo>
                      <a:pt x="35" y="35"/>
                    </a:lnTo>
                    <a:lnTo>
                      <a:pt x="52" y="43"/>
                    </a:lnTo>
                    <a:lnTo>
                      <a:pt x="66" y="33"/>
                    </a:lnTo>
                    <a:lnTo>
                      <a:pt x="35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išļïdè">
                <a:extLst>
                  <a:ext uri="{FF2B5EF4-FFF2-40B4-BE49-F238E27FC236}">
                    <a16:creationId xmlns:a16="http://schemas.microsoft.com/office/drawing/2014/main" xmlns="" id="{8CF3427D-A0F8-42E9-AB0E-51EEAE0C3A7D}"/>
                  </a:ext>
                </a:extLst>
              </p:cNvPr>
              <p:cNvSpPr/>
              <p:nvPr/>
            </p:nvSpPr>
            <p:spPr bwMode="auto">
              <a:xfrm>
                <a:off x="1236262" y="1142099"/>
                <a:ext cx="20783" cy="11691"/>
              </a:xfrm>
              <a:custGeom>
                <a:avLst/>
                <a:gdLst>
                  <a:gd name="T0" fmla="*/ 0 w 133"/>
                  <a:gd name="T1" fmla="*/ 39 h 70"/>
                  <a:gd name="T2" fmla="*/ 17 w 133"/>
                  <a:gd name="T3" fmla="*/ 28 h 70"/>
                  <a:gd name="T4" fmla="*/ 40 w 133"/>
                  <a:gd name="T5" fmla="*/ 27 h 70"/>
                  <a:gd name="T6" fmla="*/ 66 w 133"/>
                  <a:gd name="T7" fmla="*/ 0 h 70"/>
                  <a:gd name="T8" fmla="*/ 91 w 133"/>
                  <a:gd name="T9" fmla="*/ 2 h 70"/>
                  <a:gd name="T10" fmla="*/ 102 w 133"/>
                  <a:gd name="T11" fmla="*/ 14 h 70"/>
                  <a:gd name="T12" fmla="*/ 130 w 133"/>
                  <a:gd name="T13" fmla="*/ 17 h 70"/>
                  <a:gd name="T14" fmla="*/ 133 w 133"/>
                  <a:gd name="T15" fmla="*/ 39 h 70"/>
                  <a:gd name="T16" fmla="*/ 103 w 133"/>
                  <a:gd name="T17" fmla="*/ 67 h 70"/>
                  <a:gd name="T18" fmla="*/ 82 w 133"/>
                  <a:gd name="T19" fmla="*/ 70 h 70"/>
                  <a:gd name="T20" fmla="*/ 60 w 133"/>
                  <a:gd name="T21" fmla="*/ 56 h 70"/>
                  <a:gd name="T22" fmla="*/ 10 w 133"/>
                  <a:gd name="T23" fmla="*/ 52 h 70"/>
                  <a:gd name="T24" fmla="*/ 0 w 133"/>
                  <a:gd name="T25" fmla="*/ 39 h 70"/>
                  <a:gd name="T26" fmla="*/ 0 w 133"/>
                  <a:gd name="T27" fmla="*/ 3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70">
                    <a:moveTo>
                      <a:pt x="0" y="39"/>
                    </a:moveTo>
                    <a:lnTo>
                      <a:pt x="17" y="28"/>
                    </a:lnTo>
                    <a:lnTo>
                      <a:pt x="40" y="27"/>
                    </a:lnTo>
                    <a:lnTo>
                      <a:pt x="66" y="0"/>
                    </a:lnTo>
                    <a:lnTo>
                      <a:pt x="91" y="2"/>
                    </a:lnTo>
                    <a:lnTo>
                      <a:pt x="102" y="14"/>
                    </a:lnTo>
                    <a:lnTo>
                      <a:pt x="130" y="17"/>
                    </a:lnTo>
                    <a:lnTo>
                      <a:pt x="133" y="39"/>
                    </a:lnTo>
                    <a:lnTo>
                      <a:pt x="103" y="67"/>
                    </a:lnTo>
                    <a:lnTo>
                      <a:pt x="82" y="70"/>
                    </a:lnTo>
                    <a:lnTo>
                      <a:pt x="60" y="56"/>
                    </a:lnTo>
                    <a:lnTo>
                      <a:pt x="10" y="52"/>
                    </a:lnTo>
                    <a:lnTo>
                      <a:pt x="0" y="39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iSḷiḓé">
                <a:extLst>
                  <a:ext uri="{FF2B5EF4-FFF2-40B4-BE49-F238E27FC236}">
                    <a16:creationId xmlns:a16="http://schemas.microsoft.com/office/drawing/2014/main" xmlns="" id="{A33E4E6E-7BDD-4B37-8A7A-D38C60F10BEF}"/>
                  </a:ext>
                </a:extLst>
              </p:cNvPr>
              <p:cNvSpPr/>
              <p:nvPr/>
            </p:nvSpPr>
            <p:spPr bwMode="auto">
              <a:xfrm>
                <a:off x="1224570" y="1207044"/>
                <a:ext cx="27279" cy="22083"/>
              </a:xfrm>
              <a:custGeom>
                <a:avLst/>
                <a:gdLst>
                  <a:gd name="T0" fmla="*/ 136 w 172"/>
                  <a:gd name="T1" fmla="*/ 119 h 133"/>
                  <a:gd name="T2" fmla="*/ 154 w 172"/>
                  <a:gd name="T3" fmla="*/ 79 h 133"/>
                  <a:gd name="T4" fmla="*/ 172 w 172"/>
                  <a:gd name="T5" fmla="*/ 62 h 133"/>
                  <a:gd name="T6" fmla="*/ 172 w 172"/>
                  <a:gd name="T7" fmla="*/ 46 h 133"/>
                  <a:gd name="T8" fmla="*/ 148 w 172"/>
                  <a:gd name="T9" fmla="*/ 28 h 133"/>
                  <a:gd name="T10" fmla="*/ 132 w 172"/>
                  <a:gd name="T11" fmla="*/ 3 h 133"/>
                  <a:gd name="T12" fmla="*/ 101 w 172"/>
                  <a:gd name="T13" fmla="*/ 0 h 133"/>
                  <a:gd name="T14" fmla="*/ 56 w 172"/>
                  <a:gd name="T15" fmla="*/ 15 h 133"/>
                  <a:gd name="T16" fmla="*/ 11 w 172"/>
                  <a:gd name="T17" fmla="*/ 42 h 133"/>
                  <a:gd name="T18" fmla="*/ 0 w 172"/>
                  <a:gd name="T19" fmla="*/ 65 h 133"/>
                  <a:gd name="T20" fmla="*/ 5 w 172"/>
                  <a:gd name="T21" fmla="*/ 84 h 133"/>
                  <a:gd name="T22" fmla="*/ 63 w 172"/>
                  <a:gd name="T23" fmla="*/ 125 h 133"/>
                  <a:gd name="T24" fmla="*/ 98 w 172"/>
                  <a:gd name="T25" fmla="*/ 133 h 133"/>
                  <a:gd name="T26" fmla="*/ 136 w 172"/>
                  <a:gd name="T27" fmla="*/ 119 h 133"/>
                  <a:gd name="T28" fmla="*/ 136 w 172"/>
                  <a:gd name="T29" fmla="*/ 119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2" h="133">
                    <a:moveTo>
                      <a:pt x="136" y="119"/>
                    </a:moveTo>
                    <a:lnTo>
                      <a:pt x="154" y="79"/>
                    </a:lnTo>
                    <a:lnTo>
                      <a:pt x="172" y="62"/>
                    </a:lnTo>
                    <a:lnTo>
                      <a:pt x="172" y="46"/>
                    </a:lnTo>
                    <a:lnTo>
                      <a:pt x="148" y="28"/>
                    </a:lnTo>
                    <a:lnTo>
                      <a:pt x="132" y="3"/>
                    </a:lnTo>
                    <a:lnTo>
                      <a:pt x="101" y="0"/>
                    </a:lnTo>
                    <a:lnTo>
                      <a:pt x="56" y="15"/>
                    </a:lnTo>
                    <a:lnTo>
                      <a:pt x="11" y="42"/>
                    </a:lnTo>
                    <a:lnTo>
                      <a:pt x="0" y="65"/>
                    </a:lnTo>
                    <a:lnTo>
                      <a:pt x="5" y="84"/>
                    </a:lnTo>
                    <a:lnTo>
                      <a:pt x="63" y="125"/>
                    </a:lnTo>
                    <a:lnTo>
                      <a:pt x="98" y="133"/>
                    </a:lnTo>
                    <a:lnTo>
                      <a:pt x="136" y="119"/>
                    </a:lnTo>
                    <a:lnTo>
                      <a:pt x="136" y="11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íṡ1ïḓê">
                <a:extLst>
                  <a:ext uri="{FF2B5EF4-FFF2-40B4-BE49-F238E27FC236}">
                    <a16:creationId xmlns:a16="http://schemas.microsoft.com/office/drawing/2014/main" xmlns="" id="{97645851-52DD-42E7-8342-D7F365FB7E68}"/>
                  </a:ext>
                </a:extLst>
              </p:cNvPr>
              <p:cNvSpPr/>
              <p:nvPr/>
            </p:nvSpPr>
            <p:spPr bwMode="auto">
              <a:xfrm>
                <a:off x="1228467" y="1217436"/>
                <a:ext cx="45463" cy="62348"/>
              </a:xfrm>
              <a:custGeom>
                <a:avLst/>
                <a:gdLst>
                  <a:gd name="T0" fmla="*/ 198 w 284"/>
                  <a:gd name="T1" fmla="*/ 0 h 383"/>
                  <a:gd name="T2" fmla="*/ 187 w 284"/>
                  <a:gd name="T3" fmla="*/ 23 h 383"/>
                  <a:gd name="T4" fmla="*/ 187 w 284"/>
                  <a:gd name="T5" fmla="*/ 61 h 383"/>
                  <a:gd name="T6" fmla="*/ 157 w 284"/>
                  <a:gd name="T7" fmla="*/ 86 h 383"/>
                  <a:gd name="T8" fmla="*/ 146 w 284"/>
                  <a:gd name="T9" fmla="*/ 75 h 383"/>
                  <a:gd name="T10" fmla="*/ 123 w 284"/>
                  <a:gd name="T11" fmla="*/ 79 h 383"/>
                  <a:gd name="T12" fmla="*/ 76 w 284"/>
                  <a:gd name="T13" fmla="*/ 118 h 383"/>
                  <a:gd name="T14" fmla="*/ 44 w 284"/>
                  <a:gd name="T15" fmla="*/ 119 h 383"/>
                  <a:gd name="T16" fmla="*/ 23 w 284"/>
                  <a:gd name="T17" fmla="*/ 100 h 383"/>
                  <a:gd name="T18" fmla="*/ 0 w 284"/>
                  <a:gd name="T19" fmla="*/ 111 h 383"/>
                  <a:gd name="T20" fmla="*/ 0 w 284"/>
                  <a:gd name="T21" fmla="*/ 141 h 383"/>
                  <a:gd name="T22" fmla="*/ 13 w 284"/>
                  <a:gd name="T23" fmla="*/ 178 h 383"/>
                  <a:gd name="T24" fmla="*/ 11 w 284"/>
                  <a:gd name="T25" fmla="*/ 273 h 383"/>
                  <a:gd name="T26" fmla="*/ 31 w 284"/>
                  <a:gd name="T27" fmla="*/ 325 h 383"/>
                  <a:gd name="T28" fmla="*/ 73 w 284"/>
                  <a:gd name="T29" fmla="*/ 383 h 383"/>
                  <a:gd name="T30" fmla="*/ 105 w 284"/>
                  <a:gd name="T31" fmla="*/ 382 h 383"/>
                  <a:gd name="T32" fmla="*/ 160 w 284"/>
                  <a:gd name="T33" fmla="*/ 360 h 383"/>
                  <a:gd name="T34" fmla="*/ 202 w 284"/>
                  <a:gd name="T35" fmla="*/ 357 h 383"/>
                  <a:gd name="T36" fmla="*/ 234 w 284"/>
                  <a:gd name="T37" fmla="*/ 335 h 383"/>
                  <a:gd name="T38" fmla="*/ 284 w 284"/>
                  <a:gd name="T39" fmla="*/ 325 h 383"/>
                  <a:gd name="T40" fmla="*/ 282 w 284"/>
                  <a:gd name="T41" fmla="*/ 302 h 383"/>
                  <a:gd name="T42" fmla="*/ 255 w 284"/>
                  <a:gd name="T43" fmla="*/ 276 h 383"/>
                  <a:gd name="T44" fmla="*/ 234 w 284"/>
                  <a:gd name="T45" fmla="*/ 242 h 383"/>
                  <a:gd name="T46" fmla="*/ 197 w 284"/>
                  <a:gd name="T47" fmla="*/ 228 h 383"/>
                  <a:gd name="T48" fmla="*/ 176 w 284"/>
                  <a:gd name="T49" fmla="*/ 185 h 383"/>
                  <a:gd name="T50" fmla="*/ 179 w 284"/>
                  <a:gd name="T51" fmla="*/ 162 h 383"/>
                  <a:gd name="T52" fmla="*/ 208 w 284"/>
                  <a:gd name="T53" fmla="*/ 142 h 383"/>
                  <a:gd name="T54" fmla="*/ 247 w 284"/>
                  <a:gd name="T55" fmla="*/ 141 h 383"/>
                  <a:gd name="T56" fmla="*/ 278 w 284"/>
                  <a:gd name="T57" fmla="*/ 123 h 383"/>
                  <a:gd name="T58" fmla="*/ 278 w 284"/>
                  <a:gd name="T59" fmla="*/ 100 h 383"/>
                  <a:gd name="T60" fmla="*/ 249 w 284"/>
                  <a:gd name="T61" fmla="*/ 63 h 383"/>
                  <a:gd name="T62" fmla="*/ 216 w 284"/>
                  <a:gd name="T63" fmla="*/ 44 h 383"/>
                  <a:gd name="T64" fmla="*/ 198 w 284"/>
                  <a:gd name="T65" fmla="*/ 0 h 383"/>
                  <a:gd name="T66" fmla="*/ 198 w 284"/>
                  <a:gd name="T67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4" h="383">
                    <a:moveTo>
                      <a:pt x="198" y="0"/>
                    </a:moveTo>
                    <a:lnTo>
                      <a:pt x="187" y="23"/>
                    </a:lnTo>
                    <a:lnTo>
                      <a:pt x="187" y="61"/>
                    </a:lnTo>
                    <a:lnTo>
                      <a:pt x="157" y="86"/>
                    </a:lnTo>
                    <a:lnTo>
                      <a:pt x="146" y="75"/>
                    </a:lnTo>
                    <a:lnTo>
                      <a:pt x="123" y="79"/>
                    </a:lnTo>
                    <a:lnTo>
                      <a:pt x="76" y="118"/>
                    </a:lnTo>
                    <a:lnTo>
                      <a:pt x="44" y="119"/>
                    </a:lnTo>
                    <a:lnTo>
                      <a:pt x="23" y="100"/>
                    </a:lnTo>
                    <a:lnTo>
                      <a:pt x="0" y="111"/>
                    </a:lnTo>
                    <a:lnTo>
                      <a:pt x="0" y="141"/>
                    </a:lnTo>
                    <a:lnTo>
                      <a:pt x="13" y="178"/>
                    </a:lnTo>
                    <a:lnTo>
                      <a:pt x="11" y="273"/>
                    </a:lnTo>
                    <a:lnTo>
                      <a:pt x="31" y="325"/>
                    </a:lnTo>
                    <a:lnTo>
                      <a:pt x="73" y="383"/>
                    </a:lnTo>
                    <a:lnTo>
                      <a:pt x="105" y="382"/>
                    </a:lnTo>
                    <a:lnTo>
                      <a:pt x="160" y="360"/>
                    </a:lnTo>
                    <a:lnTo>
                      <a:pt x="202" y="357"/>
                    </a:lnTo>
                    <a:lnTo>
                      <a:pt x="234" y="335"/>
                    </a:lnTo>
                    <a:lnTo>
                      <a:pt x="284" y="325"/>
                    </a:lnTo>
                    <a:lnTo>
                      <a:pt x="282" y="302"/>
                    </a:lnTo>
                    <a:lnTo>
                      <a:pt x="255" y="276"/>
                    </a:lnTo>
                    <a:lnTo>
                      <a:pt x="234" y="242"/>
                    </a:lnTo>
                    <a:lnTo>
                      <a:pt x="197" y="228"/>
                    </a:lnTo>
                    <a:lnTo>
                      <a:pt x="176" y="185"/>
                    </a:lnTo>
                    <a:lnTo>
                      <a:pt x="179" y="162"/>
                    </a:lnTo>
                    <a:lnTo>
                      <a:pt x="208" y="142"/>
                    </a:lnTo>
                    <a:lnTo>
                      <a:pt x="247" y="141"/>
                    </a:lnTo>
                    <a:lnTo>
                      <a:pt x="278" y="123"/>
                    </a:lnTo>
                    <a:lnTo>
                      <a:pt x="278" y="100"/>
                    </a:lnTo>
                    <a:lnTo>
                      <a:pt x="249" y="63"/>
                    </a:lnTo>
                    <a:lnTo>
                      <a:pt x="216" y="44"/>
                    </a:lnTo>
                    <a:lnTo>
                      <a:pt x="198" y="0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işḻïďè">
                <a:extLst>
                  <a:ext uri="{FF2B5EF4-FFF2-40B4-BE49-F238E27FC236}">
                    <a16:creationId xmlns:a16="http://schemas.microsoft.com/office/drawing/2014/main" xmlns="" id="{C7A444EF-4575-4EFE-8DAD-587A34BBACA0}"/>
                  </a:ext>
                </a:extLst>
              </p:cNvPr>
              <p:cNvSpPr/>
              <p:nvPr/>
            </p:nvSpPr>
            <p:spPr bwMode="auto">
              <a:xfrm>
                <a:off x="1264837" y="1165481"/>
                <a:ext cx="44163" cy="63647"/>
              </a:xfrm>
              <a:custGeom>
                <a:avLst/>
                <a:gdLst>
                  <a:gd name="T0" fmla="*/ 132 w 271"/>
                  <a:gd name="T1" fmla="*/ 384 h 384"/>
                  <a:gd name="T2" fmla="*/ 104 w 271"/>
                  <a:gd name="T3" fmla="*/ 365 h 384"/>
                  <a:gd name="T4" fmla="*/ 100 w 271"/>
                  <a:gd name="T5" fmla="*/ 339 h 384"/>
                  <a:gd name="T6" fmla="*/ 79 w 271"/>
                  <a:gd name="T7" fmla="*/ 315 h 384"/>
                  <a:gd name="T8" fmla="*/ 44 w 271"/>
                  <a:gd name="T9" fmla="*/ 320 h 384"/>
                  <a:gd name="T10" fmla="*/ 15 w 271"/>
                  <a:gd name="T11" fmla="*/ 292 h 384"/>
                  <a:gd name="T12" fmla="*/ 14 w 271"/>
                  <a:gd name="T13" fmla="*/ 267 h 384"/>
                  <a:gd name="T14" fmla="*/ 27 w 271"/>
                  <a:gd name="T15" fmla="*/ 241 h 384"/>
                  <a:gd name="T16" fmla="*/ 9 w 271"/>
                  <a:gd name="T17" fmla="*/ 196 h 384"/>
                  <a:gd name="T18" fmla="*/ 0 w 271"/>
                  <a:gd name="T19" fmla="*/ 155 h 384"/>
                  <a:gd name="T20" fmla="*/ 12 w 271"/>
                  <a:gd name="T21" fmla="*/ 110 h 384"/>
                  <a:gd name="T22" fmla="*/ 42 w 271"/>
                  <a:gd name="T23" fmla="*/ 90 h 384"/>
                  <a:gd name="T24" fmla="*/ 72 w 271"/>
                  <a:gd name="T25" fmla="*/ 49 h 384"/>
                  <a:gd name="T26" fmla="*/ 72 w 271"/>
                  <a:gd name="T27" fmla="*/ 29 h 384"/>
                  <a:gd name="T28" fmla="*/ 82 w 271"/>
                  <a:gd name="T29" fmla="*/ 4 h 384"/>
                  <a:gd name="T30" fmla="*/ 105 w 271"/>
                  <a:gd name="T31" fmla="*/ 0 h 384"/>
                  <a:gd name="T32" fmla="*/ 129 w 271"/>
                  <a:gd name="T33" fmla="*/ 12 h 384"/>
                  <a:gd name="T34" fmla="*/ 160 w 271"/>
                  <a:gd name="T35" fmla="*/ 20 h 384"/>
                  <a:gd name="T36" fmla="*/ 172 w 271"/>
                  <a:gd name="T37" fmla="*/ 54 h 384"/>
                  <a:gd name="T38" fmla="*/ 169 w 271"/>
                  <a:gd name="T39" fmla="*/ 110 h 384"/>
                  <a:gd name="T40" fmla="*/ 179 w 271"/>
                  <a:gd name="T41" fmla="*/ 127 h 384"/>
                  <a:gd name="T42" fmla="*/ 209 w 271"/>
                  <a:gd name="T43" fmla="*/ 140 h 384"/>
                  <a:gd name="T44" fmla="*/ 248 w 271"/>
                  <a:gd name="T45" fmla="*/ 180 h 384"/>
                  <a:gd name="T46" fmla="*/ 271 w 271"/>
                  <a:gd name="T47" fmla="*/ 180 h 384"/>
                  <a:gd name="T48" fmla="*/ 271 w 271"/>
                  <a:gd name="T49" fmla="*/ 198 h 384"/>
                  <a:gd name="T50" fmla="*/ 216 w 271"/>
                  <a:gd name="T51" fmla="*/ 230 h 384"/>
                  <a:gd name="T52" fmla="*/ 163 w 271"/>
                  <a:gd name="T53" fmla="*/ 253 h 384"/>
                  <a:gd name="T54" fmla="*/ 153 w 271"/>
                  <a:gd name="T55" fmla="*/ 276 h 384"/>
                  <a:gd name="T56" fmla="*/ 162 w 271"/>
                  <a:gd name="T57" fmla="*/ 307 h 384"/>
                  <a:gd name="T58" fmla="*/ 157 w 271"/>
                  <a:gd name="T59" fmla="*/ 347 h 384"/>
                  <a:gd name="T60" fmla="*/ 132 w 271"/>
                  <a:gd name="T61" fmla="*/ 384 h 384"/>
                  <a:gd name="T62" fmla="*/ 132 w 271"/>
                  <a:gd name="T63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1" h="384">
                    <a:moveTo>
                      <a:pt x="132" y="384"/>
                    </a:moveTo>
                    <a:lnTo>
                      <a:pt x="104" y="365"/>
                    </a:lnTo>
                    <a:lnTo>
                      <a:pt x="100" y="339"/>
                    </a:lnTo>
                    <a:lnTo>
                      <a:pt x="79" y="315"/>
                    </a:lnTo>
                    <a:lnTo>
                      <a:pt x="44" y="320"/>
                    </a:lnTo>
                    <a:lnTo>
                      <a:pt x="15" y="292"/>
                    </a:lnTo>
                    <a:lnTo>
                      <a:pt x="14" y="267"/>
                    </a:lnTo>
                    <a:lnTo>
                      <a:pt x="27" y="241"/>
                    </a:lnTo>
                    <a:lnTo>
                      <a:pt x="9" y="196"/>
                    </a:lnTo>
                    <a:lnTo>
                      <a:pt x="0" y="155"/>
                    </a:lnTo>
                    <a:lnTo>
                      <a:pt x="12" y="110"/>
                    </a:lnTo>
                    <a:lnTo>
                      <a:pt x="42" y="90"/>
                    </a:lnTo>
                    <a:lnTo>
                      <a:pt x="72" y="49"/>
                    </a:lnTo>
                    <a:lnTo>
                      <a:pt x="72" y="29"/>
                    </a:lnTo>
                    <a:lnTo>
                      <a:pt x="82" y="4"/>
                    </a:lnTo>
                    <a:lnTo>
                      <a:pt x="105" y="0"/>
                    </a:lnTo>
                    <a:lnTo>
                      <a:pt x="129" y="12"/>
                    </a:lnTo>
                    <a:lnTo>
                      <a:pt x="160" y="20"/>
                    </a:lnTo>
                    <a:lnTo>
                      <a:pt x="172" y="54"/>
                    </a:lnTo>
                    <a:lnTo>
                      <a:pt x="169" y="110"/>
                    </a:lnTo>
                    <a:lnTo>
                      <a:pt x="179" y="127"/>
                    </a:lnTo>
                    <a:lnTo>
                      <a:pt x="209" y="140"/>
                    </a:lnTo>
                    <a:lnTo>
                      <a:pt x="248" y="180"/>
                    </a:lnTo>
                    <a:lnTo>
                      <a:pt x="271" y="180"/>
                    </a:lnTo>
                    <a:lnTo>
                      <a:pt x="271" y="198"/>
                    </a:lnTo>
                    <a:lnTo>
                      <a:pt x="216" y="230"/>
                    </a:lnTo>
                    <a:lnTo>
                      <a:pt x="163" y="253"/>
                    </a:lnTo>
                    <a:lnTo>
                      <a:pt x="153" y="276"/>
                    </a:lnTo>
                    <a:lnTo>
                      <a:pt x="162" y="307"/>
                    </a:lnTo>
                    <a:lnTo>
                      <a:pt x="157" y="347"/>
                    </a:lnTo>
                    <a:lnTo>
                      <a:pt x="132" y="384"/>
                    </a:lnTo>
                    <a:lnTo>
                      <a:pt x="132" y="38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9" name="iṧ1îdè">
              <a:extLst>
                <a:ext uri="{FF2B5EF4-FFF2-40B4-BE49-F238E27FC236}">
                  <a16:creationId xmlns:a16="http://schemas.microsoft.com/office/drawing/2014/main" xmlns="" id="{27EFB8FA-593B-46B4-B600-A257137D56F5}"/>
                </a:ext>
              </a:extLst>
            </p:cNvPr>
            <p:cNvGrpSpPr/>
            <p:nvPr/>
          </p:nvGrpSpPr>
          <p:grpSpPr>
            <a:xfrm>
              <a:off x="6572268" y="1163807"/>
              <a:ext cx="675000" cy="675005"/>
              <a:chOff x="7209746" y="4153276"/>
              <a:chExt cx="675000" cy="675005"/>
            </a:xfrm>
          </p:grpSpPr>
          <p:sp>
            <p:nvSpPr>
              <p:cNvPr id="102" name="islíďe">
                <a:extLst>
                  <a:ext uri="{FF2B5EF4-FFF2-40B4-BE49-F238E27FC236}">
                    <a16:creationId xmlns:a16="http://schemas.microsoft.com/office/drawing/2014/main" xmlns="" id="{E2F37FFB-3598-4B64-882F-77265B0074A3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ïsliḍé">
                <a:extLst>
                  <a:ext uri="{FF2B5EF4-FFF2-40B4-BE49-F238E27FC236}">
                    <a16:creationId xmlns:a16="http://schemas.microsoft.com/office/drawing/2014/main" xmlns="" id="{11435633-FF1E-4BC8-AC22-CA37DB5788C0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0" name="íṧ1ïḓè">
              <a:extLst>
                <a:ext uri="{FF2B5EF4-FFF2-40B4-BE49-F238E27FC236}">
                  <a16:creationId xmlns:a16="http://schemas.microsoft.com/office/drawing/2014/main" xmlns="" id="{E555812D-D342-471A-94A5-8F28DADC0D11}"/>
                </a:ext>
              </a:extLst>
            </p:cNvPr>
            <p:cNvGrpSpPr/>
            <p:nvPr/>
          </p:nvGrpSpPr>
          <p:grpSpPr>
            <a:xfrm>
              <a:off x="6572268" y="2991582"/>
              <a:ext cx="675000" cy="675005"/>
              <a:chOff x="7209746" y="4153276"/>
              <a:chExt cx="675000" cy="675005"/>
            </a:xfrm>
          </p:grpSpPr>
          <p:sp>
            <p:nvSpPr>
              <p:cNvPr id="100" name="ïṩ1ídè">
                <a:extLst>
                  <a:ext uri="{FF2B5EF4-FFF2-40B4-BE49-F238E27FC236}">
                    <a16:creationId xmlns:a16="http://schemas.microsoft.com/office/drawing/2014/main" xmlns="" id="{0AE9B349-C6AA-47CB-96E9-0ED5AB4940A5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sļïḋê">
                <a:extLst>
                  <a:ext uri="{FF2B5EF4-FFF2-40B4-BE49-F238E27FC236}">
                    <a16:creationId xmlns:a16="http://schemas.microsoft.com/office/drawing/2014/main" xmlns="" id="{B09FFFE0-F214-4BC1-944D-400C522D60AF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1" name="îṥļîḍê">
              <a:extLst>
                <a:ext uri="{FF2B5EF4-FFF2-40B4-BE49-F238E27FC236}">
                  <a16:creationId xmlns:a16="http://schemas.microsoft.com/office/drawing/2014/main" xmlns="" id="{9C0E986B-FB9D-443C-8C72-4DA1115ACADB}"/>
                </a:ext>
              </a:extLst>
            </p:cNvPr>
            <p:cNvGrpSpPr/>
            <p:nvPr/>
          </p:nvGrpSpPr>
          <p:grpSpPr>
            <a:xfrm>
              <a:off x="6572268" y="4819357"/>
              <a:ext cx="675000" cy="675005"/>
              <a:chOff x="7209746" y="4153276"/>
              <a:chExt cx="675000" cy="675005"/>
            </a:xfrm>
          </p:grpSpPr>
          <p:sp>
            <p:nvSpPr>
              <p:cNvPr id="98" name="íṩľidé">
                <a:extLst>
                  <a:ext uri="{FF2B5EF4-FFF2-40B4-BE49-F238E27FC236}">
                    <a16:creationId xmlns:a16="http://schemas.microsoft.com/office/drawing/2014/main" xmlns="" id="{68137E03-F24F-4EB6-99BA-EB03355D4319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ïṡḻíḓê">
                <a:extLst>
                  <a:ext uri="{FF2B5EF4-FFF2-40B4-BE49-F238E27FC236}">
                    <a16:creationId xmlns:a16="http://schemas.microsoft.com/office/drawing/2014/main" xmlns="" id="{411A9C48-028E-4265-BD7F-C2334CB0F217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CA36B285-84DD-4451-B89A-6D6BA4AEC7C0}"/>
                </a:ext>
              </a:extLst>
            </p:cNvPr>
            <p:cNvCxnSpPr/>
            <p:nvPr/>
          </p:nvCxnSpPr>
          <p:spPr>
            <a:xfrm>
              <a:off x="6737675" y="2729674"/>
              <a:ext cx="478281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="" id="{B5B5CF11-0018-454E-9015-434AD8984F76}"/>
                </a:ext>
              </a:extLst>
            </p:cNvPr>
            <p:cNvCxnSpPr/>
            <p:nvPr/>
          </p:nvCxnSpPr>
          <p:spPr>
            <a:xfrm>
              <a:off x="6737675" y="4533074"/>
              <a:ext cx="478281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肘形连接符 8">
              <a:extLst>
                <a:ext uri="{FF2B5EF4-FFF2-40B4-BE49-F238E27FC236}">
                  <a16:creationId xmlns:a16="http://schemas.microsoft.com/office/drawing/2014/main" xmlns="" id="{EF2ABAC2-6A72-4291-B20D-ADC6179665B3}"/>
                </a:ext>
              </a:extLst>
            </p:cNvPr>
            <p:cNvCxnSpPr>
              <a:cxnSpLocks/>
              <a:stCxn id="91" idx="6"/>
              <a:endCxn id="102" idx="2"/>
            </p:cNvCxnSpPr>
            <p:nvPr/>
          </p:nvCxnSpPr>
          <p:spPr>
            <a:xfrm flipV="1">
              <a:off x="3267075" y="1501310"/>
              <a:ext cx="3305193" cy="1836311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肘形连接符 9">
              <a:extLst>
                <a:ext uri="{FF2B5EF4-FFF2-40B4-BE49-F238E27FC236}">
                  <a16:creationId xmlns:a16="http://schemas.microsoft.com/office/drawing/2014/main" xmlns="" id="{4746B9FA-C74B-4603-8B4B-0AAABFF9F2AF}"/>
                </a:ext>
              </a:extLst>
            </p:cNvPr>
            <p:cNvCxnSpPr>
              <a:cxnSpLocks/>
              <a:stCxn id="91" idx="6"/>
              <a:endCxn id="98" idx="2"/>
            </p:cNvCxnSpPr>
            <p:nvPr/>
          </p:nvCxnSpPr>
          <p:spPr>
            <a:xfrm>
              <a:off x="3267075" y="3337621"/>
              <a:ext cx="3305193" cy="1819239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iš1ïḋé">
              <a:extLst>
                <a:ext uri="{FF2B5EF4-FFF2-40B4-BE49-F238E27FC236}">
                  <a16:creationId xmlns:a16="http://schemas.microsoft.com/office/drawing/2014/main" xmlns="" id="{A7BCC78A-A80D-43CB-BA89-BEF28E9E4D12}"/>
                </a:ext>
              </a:extLst>
            </p:cNvPr>
            <p:cNvSpPr/>
            <p:nvPr/>
          </p:nvSpPr>
          <p:spPr bwMode="auto">
            <a:xfrm>
              <a:off x="4825859" y="3205911"/>
              <a:ext cx="263420" cy="26342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7" name="iṩļïḍê">
              <a:extLst>
                <a:ext uri="{FF2B5EF4-FFF2-40B4-BE49-F238E27FC236}">
                  <a16:creationId xmlns:a16="http://schemas.microsoft.com/office/drawing/2014/main" xmlns="" id="{50819F1F-73ED-4A81-A7D3-7E9D7C473454}"/>
                </a:ext>
              </a:extLst>
            </p:cNvPr>
            <p:cNvGrpSpPr/>
            <p:nvPr/>
          </p:nvGrpSpPr>
          <p:grpSpPr>
            <a:xfrm>
              <a:off x="7412675" y="1120740"/>
              <a:ext cx="4128914" cy="1464849"/>
              <a:chOff x="7412675" y="1120740"/>
              <a:chExt cx="4128914" cy="1464849"/>
            </a:xfrm>
          </p:grpSpPr>
          <p:sp>
            <p:nvSpPr>
              <p:cNvPr id="96" name="íśḻíďè">
                <a:extLst>
                  <a:ext uri="{FF2B5EF4-FFF2-40B4-BE49-F238E27FC236}">
                    <a16:creationId xmlns:a16="http://schemas.microsoft.com/office/drawing/2014/main" xmlns="" id="{996E1179-9AF3-4572-98DC-C330A2ED78C6}"/>
                  </a:ext>
                </a:extLst>
              </p:cNvPr>
              <p:cNvSpPr txBox="1"/>
              <p:nvPr/>
            </p:nvSpPr>
            <p:spPr>
              <a:xfrm>
                <a:off x="7412675" y="1592560"/>
                <a:ext cx="4128914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97" name="îṧḻîḍê">
                <a:extLst>
                  <a:ext uri="{FF2B5EF4-FFF2-40B4-BE49-F238E27FC236}">
                    <a16:creationId xmlns:a16="http://schemas.microsoft.com/office/drawing/2014/main" xmlns="" id="{936F3D80-5BA7-44D4-8860-7DB65FAB32E9}"/>
                  </a:ext>
                </a:extLst>
              </p:cNvPr>
              <p:cNvSpPr txBox="1"/>
              <p:nvPr/>
            </p:nvSpPr>
            <p:spPr>
              <a:xfrm>
                <a:off x="7412675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88" name="iṣļïďê">
              <a:extLst>
                <a:ext uri="{FF2B5EF4-FFF2-40B4-BE49-F238E27FC236}">
                  <a16:creationId xmlns:a16="http://schemas.microsoft.com/office/drawing/2014/main" xmlns="" id="{EF0498BA-E887-44F5-BF6F-DA9F2569E978}"/>
                </a:ext>
              </a:extLst>
            </p:cNvPr>
            <p:cNvGrpSpPr/>
            <p:nvPr/>
          </p:nvGrpSpPr>
          <p:grpSpPr>
            <a:xfrm>
              <a:off x="7412675" y="2976332"/>
              <a:ext cx="4128914" cy="1464849"/>
              <a:chOff x="7412675" y="1120740"/>
              <a:chExt cx="4128914" cy="1464849"/>
            </a:xfrm>
          </p:grpSpPr>
          <p:sp>
            <p:nvSpPr>
              <p:cNvPr id="94" name="î$ḻíďé">
                <a:extLst>
                  <a:ext uri="{FF2B5EF4-FFF2-40B4-BE49-F238E27FC236}">
                    <a16:creationId xmlns:a16="http://schemas.microsoft.com/office/drawing/2014/main" xmlns="" id="{DE75BFD7-047C-44F6-B585-139476792D93}"/>
                  </a:ext>
                </a:extLst>
              </p:cNvPr>
              <p:cNvSpPr txBox="1"/>
              <p:nvPr/>
            </p:nvSpPr>
            <p:spPr>
              <a:xfrm>
                <a:off x="7412675" y="1592560"/>
                <a:ext cx="4128914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95" name="îş1îḋe">
                <a:extLst>
                  <a:ext uri="{FF2B5EF4-FFF2-40B4-BE49-F238E27FC236}">
                    <a16:creationId xmlns:a16="http://schemas.microsoft.com/office/drawing/2014/main" xmlns="" id="{6FFC2014-FB00-4605-9C2C-50B4DD430C9B}"/>
                  </a:ext>
                </a:extLst>
              </p:cNvPr>
              <p:cNvSpPr txBox="1"/>
              <p:nvPr/>
            </p:nvSpPr>
            <p:spPr>
              <a:xfrm>
                <a:off x="7412675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grpSp>
          <p:nvGrpSpPr>
            <p:cNvPr id="89" name="iṣḻídè">
              <a:extLst>
                <a:ext uri="{FF2B5EF4-FFF2-40B4-BE49-F238E27FC236}">
                  <a16:creationId xmlns:a16="http://schemas.microsoft.com/office/drawing/2014/main" xmlns="" id="{E189AB34-BB8E-4A20-8E65-1CE9D598C10A}"/>
                </a:ext>
              </a:extLst>
            </p:cNvPr>
            <p:cNvGrpSpPr/>
            <p:nvPr/>
          </p:nvGrpSpPr>
          <p:grpSpPr>
            <a:xfrm>
              <a:off x="7412675" y="4767725"/>
              <a:ext cx="4128914" cy="1464849"/>
              <a:chOff x="7412675" y="1120740"/>
              <a:chExt cx="4128914" cy="1464849"/>
            </a:xfrm>
          </p:grpSpPr>
          <p:sp>
            <p:nvSpPr>
              <p:cNvPr id="92" name="îṣḷiḋe">
                <a:extLst>
                  <a:ext uri="{FF2B5EF4-FFF2-40B4-BE49-F238E27FC236}">
                    <a16:creationId xmlns:a16="http://schemas.microsoft.com/office/drawing/2014/main" xmlns="" id="{9398DF9E-5D25-4905-B7B8-E84996D12B36}"/>
                  </a:ext>
                </a:extLst>
              </p:cNvPr>
              <p:cNvSpPr txBox="1"/>
              <p:nvPr/>
            </p:nvSpPr>
            <p:spPr>
              <a:xfrm>
                <a:off x="7412675" y="1592560"/>
                <a:ext cx="4128914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93" name="íṣḻiḑê">
                <a:extLst>
                  <a:ext uri="{FF2B5EF4-FFF2-40B4-BE49-F238E27FC236}">
                    <a16:creationId xmlns:a16="http://schemas.microsoft.com/office/drawing/2014/main" xmlns="" id="{8A4A54B5-A5BF-4688-8688-C2B91E03ECC4}"/>
                  </a:ext>
                </a:extLst>
              </p:cNvPr>
              <p:cNvSpPr txBox="1"/>
              <p:nvPr/>
            </p:nvSpPr>
            <p:spPr>
              <a:xfrm>
                <a:off x="7412675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</p:grpSp>
        <p:cxnSp>
          <p:nvCxnSpPr>
            <p:cNvPr id="90" name="肘形连接符 201">
              <a:extLst>
                <a:ext uri="{FF2B5EF4-FFF2-40B4-BE49-F238E27FC236}">
                  <a16:creationId xmlns:a16="http://schemas.microsoft.com/office/drawing/2014/main" xmlns="" id="{51F0280E-71AE-4E4F-BA65-A2895C6DC366}"/>
                </a:ext>
              </a:extLst>
            </p:cNvPr>
            <p:cNvCxnSpPr>
              <a:cxnSpLocks/>
              <a:stCxn id="91" idx="6"/>
              <a:endCxn id="100" idx="2"/>
            </p:cNvCxnSpPr>
            <p:nvPr/>
          </p:nvCxnSpPr>
          <p:spPr>
            <a:xfrm flipV="1">
              <a:off x="3267075" y="3329085"/>
              <a:ext cx="3305193" cy="8536"/>
            </a:xfrm>
            <a:prstGeom prst="bentConnector3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ïşľiḋè">
              <a:extLst>
                <a:ext uri="{FF2B5EF4-FFF2-40B4-BE49-F238E27FC236}">
                  <a16:creationId xmlns:a16="http://schemas.microsoft.com/office/drawing/2014/main" xmlns="" id="{E1E22574-9F4B-467D-AA05-808E4C7C17A0}"/>
                </a:ext>
              </a:extLst>
            </p:cNvPr>
            <p:cNvSpPr/>
            <p:nvPr/>
          </p:nvSpPr>
          <p:spPr>
            <a:xfrm>
              <a:off x="2569667" y="2988915"/>
              <a:ext cx="697408" cy="697412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en-US" altLang="zh-CN" sz="1600" b="1" dirty="0"/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371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74" name="1856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992367" y="1196753"/>
            <a:ext cx="8207266" cy="4835389"/>
            <a:chOff x="1992367" y="1196752"/>
            <a:chExt cx="8207267" cy="4835390"/>
          </a:xfrm>
        </p:grpSpPr>
        <p:grpSp>
          <p:nvGrpSpPr>
            <p:cNvPr id="75" name="iŝḻíďè"/>
            <p:cNvGrpSpPr/>
            <p:nvPr/>
          </p:nvGrpSpPr>
          <p:grpSpPr>
            <a:xfrm>
              <a:off x="1992367" y="1196752"/>
              <a:ext cx="8207267" cy="4835390"/>
              <a:chOff x="538163" y="19050"/>
              <a:chExt cx="7673975" cy="4521200"/>
            </a:xfrm>
            <a:solidFill>
              <a:schemeClr val="bg1">
                <a:lumMod val="95000"/>
              </a:schemeClr>
            </a:solidFill>
          </p:grpSpPr>
          <p:sp>
            <p:nvSpPr>
              <p:cNvPr id="138" name="ïŝ1îḓe"/>
              <p:cNvSpPr/>
              <p:nvPr/>
            </p:nvSpPr>
            <p:spPr bwMode="auto">
              <a:xfrm>
                <a:off x="538163" y="19050"/>
                <a:ext cx="3540125" cy="4521200"/>
              </a:xfrm>
              <a:custGeom>
                <a:avLst/>
                <a:gdLst>
                  <a:gd name="T0" fmla="*/ 43 w 943"/>
                  <a:gd name="T1" fmla="*/ 0 h 1203"/>
                  <a:gd name="T2" fmla="*/ 0 w 943"/>
                  <a:gd name="T3" fmla="*/ 42 h 1203"/>
                  <a:gd name="T4" fmla="*/ 0 w 943"/>
                  <a:gd name="T5" fmla="*/ 1160 h 1203"/>
                  <a:gd name="T6" fmla="*/ 43 w 943"/>
                  <a:gd name="T7" fmla="*/ 1203 h 1203"/>
                  <a:gd name="T8" fmla="*/ 943 w 943"/>
                  <a:gd name="T9" fmla="*/ 1203 h 1203"/>
                  <a:gd name="T10" fmla="*/ 943 w 943"/>
                  <a:gd name="T11" fmla="*/ 0 h 1203"/>
                  <a:gd name="T12" fmla="*/ 43 w 943"/>
                  <a:gd name="T13" fmla="*/ 0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1203">
                    <a:moveTo>
                      <a:pt x="43" y="0"/>
                    </a:moveTo>
                    <a:cubicBezTo>
                      <a:pt x="20" y="0"/>
                      <a:pt x="0" y="19"/>
                      <a:pt x="0" y="42"/>
                    </a:cubicBezTo>
                    <a:cubicBezTo>
                      <a:pt x="0" y="1160"/>
                      <a:pt x="0" y="1160"/>
                      <a:pt x="0" y="1160"/>
                    </a:cubicBezTo>
                    <a:cubicBezTo>
                      <a:pt x="0" y="1184"/>
                      <a:pt x="20" y="1203"/>
                      <a:pt x="43" y="1203"/>
                    </a:cubicBezTo>
                    <a:cubicBezTo>
                      <a:pt x="943" y="1203"/>
                      <a:pt x="943" y="1203"/>
                      <a:pt x="943" y="1203"/>
                    </a:cubicBezTo>
                    <a:cubicBezTo>
                      <a:pt x="943" y="0"/>
                      <a:pt x="943" y="0"/>
                      <a:pt x="943" y="0"/>
                    </a:cubicBez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ïśľíḍê"/>
              <p:cNvSpPr/>
              <p:nvPr/>
            </p:nvSpPr>
            <p:spPr bwMode="auto">
              <a:xfrm>
                <a:off x="4675188" y="19050"/>
                <a:ext cx="3536950" cy="4521200"/>
              </a:xfrm>
              <a:custGeom>
                <a:avLst/>
                <a:gdLst>
                  <a:gd name="T0" fmla="*/ 899 w 942"/>
                  <a:gd name="T1" fmla="*/ 1203 h 1203"/>
                  <a:gd name="T2" fmla="*/ 942 w 942"/>
                  <a:gd name="T3" fmla="*/ 1160 h 1203"/>
                  <a:gd name="T4" fmla="*/ 942 w 942"/>
                  <a:gd name="T5" fmla="*/ 42 h 1203"/>
                  <a:gd name="T6" fmla="*/ 899 w 942"/>
                  <a:gd name="T7" fmla="*/ 0 h 1203"/>
                  <a:gd name="T8" fmla="*/ 0 w 942"/>
                  <a:gd name="T9" fmla="*/ 0 h 1203"/>
                  <a:gd name="T10" fmla="*/ 0 w 942"/>
                  <a:gd name="T11" fmla="*/ 1203 h 1203"/>
                  <a:gd name="T12" fmla="*/ 899 w 942"/>
                  <a:gd name="T13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2" h="1203">
                    <a:moveTo>
                      <a:pt x="899" y="1203"/>
                    </a:moveTo>
                    <a:cubicBezTo>
                      <a:pt x="923" y="1203"/>
                      <a:pt x="942" y="1184"/>
                      <a:pt x="942" y="1160"/>
                    </a:cubicBezTo>
                    <a:cubicBezTo>
                      <a:pt x="942" y="42"/>
                      <a:pt x="942" y="42"/>
                      <a:pt x="942" y="42"/>
                    </a:cubicBezTo>
                    <a:cubicBezTo>
                      <a:pt x="942" y="19"/>
                      <a:pt x="923" y="0"/>
                      <a:pt x="89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03"/>
                      <a:pt x="0" y="1203"/>
                      <a:pt x="0" y="1203"/>
                    </a:cubicBezTo>
                    <a:lnTo>
                      <a:pt x="899" y="120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6" name="íŝľíḋê"/>
            <p:cNvGrpSpPr/>
            <p:nvPr/>
          </p:nvGrpSpPr>
          <p:grpSpPr>
            <a:xfrm>
              <a:off x="5778507" y="1196752"/>
              <a:ext cx="638380" cy="4835390"/>
              <a:chOff x="4078288" y="19050"/>
              <a:chExt cx="596899" cy="4521200"/>
            </a:xfrm>
            <a:solidFill>
              <a:schemeClr val="bg1">
                <a:lumMod val="95000"/>
              </a:schemeClr>
            </a:solidFill>
          </p:grpSpPr>
          <p:sp>
            <p:nvSpPr>
              <p:cNvPr id="136" name="ïšḷíḓe"/>
              <p:cNvSpPr/>
              <p:nvPr/>
            </p:nvSpPr>
            <p:spPr bwMode="auto">
              <a:xfrm>
                <a:off x="4078288" y="19050"/>
                <a:ext cx="296862" cy="4521200"/>
              </a:xfrm>
              <a:custGeom>
                <a:avLst/>
                <a:gdLst>
                  <a:gd name="T0" fmla="*/ 0 w 79"/>
                  <a:gd name="T1" fmla="*/ 1203 h 1203"/>
                  <a:gd name="T2" fmla="*/ 79 w 79"/>
                  <a:gd name="T3" fmla="*/ 1203 h 1203"/>
                  <a:gd name="T4" fmla="*/ 79 w 79"/>
                  <a:gd name="T5" fmla="*/ 0 h 1203"/>
                  <a:gd name="T6" fmla="*/ 0 w 79"/>
                  <a:gd name="T7" fmla="*/ 0 h 1203"/>
                  <a:gd name="T8" fmla="*/ 0 w 79"/>
                  <a:gd name="T9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203">
                    <a:moveTo>
                      <a:pt x="0" y="1203"/>
                    </a:moveTo>
                    <a:cubicBezTo>
                      <a:pt x="9" y="1203"/>
                      <a:pt x="44" y="1203"/>
                      <a:pt x="79" y="1203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0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ïśliḍè"/>
              <p:cNvSpPr/>
              <p:nvPr/>
            </p:nvSpPr>
            <p:spPr bwMode="auto">
              <a:xfrm>
                <a:off x="4375150" y="19050"/>
                <a:ext cx="300037" cy="4521200"/>
              </a:xfrm>
              <a:custGeom>
                <a:avLst/>
                <a:gdLst>
                  <a:gd name="T0" fmla="*/ 80 w 80"/>
                  <a:gd name="T1" fmla="*/ 1203 h 1203"/>
                  <a:gd name="T2" fmla="*/ 80 w 80"/>
                  <a:gd name="T3" fmla="*/ 0 h 1203"/>
                  <a:gd name="T4" fmla="*/ 0 w 80"/>
                  <a:gd name="T5" fmla="*/ 0 h 1203"/>
                  <a:gd name="T6" fmla="*/ 0 w 80"/>
                  <a:gd name="T7" fmla="*/ 1203 h 1203"/>
                  <a:gd name="T8" fmla="*/ 80 w 80"/>
                  <a:gd name="T9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203">
                    <a:moveTo>
                      <a:pt x="80" y="1203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03"/>
                      <a:pt x="0" y="1203"/>
                      <a:pt x="0" y="1203"/>
                    </a:cubicBezTo>
                    <a:cubicBezTo>
                      <a:pt x="36" y="1203"/>
                      <a:pt x="71" y="1203"/>
                      <a:pt x="80" y="12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7" name="išḻíḑe"/>
            <p:cNvGrpSpPr/>
            <p:nvPr/>
          </p:nvGrpSpPr>
          <p:grpSpPr>
            <a:xfrm>
              <a:off x="2072164" y="1276550"/>
              <a:ext cx="8047667" cy="4675795"/>
              <a:chOff x="612775" y="93663"/>
              <a:chExt cx="7524750" cy="4371975"/>
            </a:xfrm>
            <a:solidFill>
              <a:schemeClr val="bg1">
                <a:lumMod val="65000"/>
              </a:schemeClr>
            </a:solidFill>
          </p:grpSpPr>
          <p:sp>
            <p:nvSpPr>
              <p:cNvPr id="134" name="ïṩľïďê"/>
              <p:cNvSpPr/>
              <p:nvPr/>
            </p:nvSpPr>
            <p:spPr bwMode="auto">
              <a:xfrm>
                <a:off x="612775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îṣlïďe"/>
              <p:cNvSpPr/>
              <p:nvPr/>
            </p:nvSpPr>
            <p:spPr bwMode="auto">
              <a:xfrm>
                <a:off x="4799013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8" name="îsḻíḍe"/>
            <p:cNvGrpSpPr/>
            <p:nvPr/>
          </p:nvGrpSpPr>
          <p:grpSpPr>
            <a:xfrm>
              <a:off x="2136681" y="1276550"/>
              <a:ext cx="7918637" cy="4675795"/>
              <a:chOff x="673100" y="93663"/>
              <a:chExt cx="7404100" cy="4371975"/>
            </a:xfrm>
            <a:solidFill>
              <a:schemeClr val="bg1">
                <a:lumMod val="7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2" name="íS1íḓé"/>
              <p:cNvSpPr/>
              <p:nvPr/>
            </p:nvSpPr>
            <p:spPr bwMode="auto">
              <a:xfrm>
                <a:off x="673100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iṩ1îde"/>
              <p:cNvSpPr/>
              <p:nvPr/>
            </p:nvSpPr>
            <p:spPr bwMode="auto">
              <a:xfrm>
                <a:off x="4740275" y="93663"/>
                <a:ext cx="3336925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9" name="íśḻídé"/>
            <p:cNvGrpSpPr/>
            <p:nvPr/>
          </p:nvGrpSpPr>
          <p:grpSpPr>
            <a:xfrm>
              <a:off x="2201199" y="1276550"/>
              <a:ext cx="7789601" cy="4675795"/>
              <a:chOff x="733425" y="93663"/>
              <a:chExt cx="7283450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0" name="íṥľíḍè"/>
              <p:cNvSpPr/>
              <p:nvPr/>
            </p:nvSpPr>
            <p:spPr bwMode="auto">
              <a:xfrm>
                <a:off x="733425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ïṣlîḓe"/>
              <p:cNvSpPr/>
              <p:nvPr/>
            </p:nvSpPr>
            <p:spPr bwMode="auto">
              <a:xfrm>
                <a:off x="4679950" y="93663"/>
                <a:ext cx="3336925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0" name="î$ļîḑe"/>
            <p:cNvGrpSpPr/>
            <p:nvPr/>
          </p:nvGrpSpPr>
          <p:grpSpPr>
            <a:xfrm>
              <a:off x="2265717" y="1276550"/>
              <a:ext cx="7662264" cy="4675795"/>
              <a:chOff x="793750" y="93663"/>
              <a:chExt cx="7164387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8" name="î$ľîḓé"/>
              <p:cNvSpPr/>
              <p:nvPr/>
            </p:nvSpPr>
            <p:spPr bwMode="auto">
              <a:xfrm>
                <a:off x="793750" y="93663"/>
                <a:ext cx="3336925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îşḻîdê"/>
              <p:cNvSpPr/>
              <p:nvPr/>
            </p:nvSpPr>
            <p:spPr bwMode="auto">
              <a:xfrm>
                <a:off x="4619625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1" name="iṣļïďê"/>
            <p:cNvGrpSpPr/>
            <p:nvPr/>
          </p:nvGrpSpPr>
          <p:grpSpPr>
            <a:xfrm>
              <a:off x="2330233" y="1276550"/>
              <a:ext cx="7533230" cy="4675795"/>
              <a:chOff x="854075" y="93663"/>
              <a:chExt cx="7043737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6" name="ïṡļíďê"/>
              <p:cNvSpPr/>
              <p:nvPr/>
            </p:nvSpPr>
            <p:spPr bwMode="auto">
              <a:xfrm>
                <a:off x="854075" y="93663"/>
                <a:ext cx="3336925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í$ľíḑè"/>
              <p:cNvSpPr/>
              <p:nvPr/>
            </p:nvSpPr>
            <p:spPr bwMode="auto">
              <a:xfrm>
                <a:off x="4559300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2" name="îṩḷïdê"/>
            <p:cNvGrpSpPr/>
            <p:nvPr/>
          </p:nvGrpSpPr>
          <p:grpSpPr>
            <a:xfrm>
              <a:off x="2393053" y="1276550"/>
              <a:ext cx="7405892" cy="4675795"/>
              <a:chOff x="912813" y="93663"/>
              <a:chExt cx="6924674" cy="4371975"/>
            </a:xfrm>
            <a:solidFill>
              <a:schemeClr val="bg1">
                <a:lumMod val="9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4" name="íslïďè"/>
              <p:cNvSpPr/>
              <p:nvPr/>
            </p:nvSpPr>
            <p:spPr bwMode="auto">
              <a:xfrm>
                <a:off x="912813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ïṧlïďé"/>
              <p:cNvSpPr/>
              <p:nvPr/>
            </p:nvSpPr>
            <p:spPr bwMode="auto">
              <a:xfrm>
                <a:off x="4498975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3" name="i$ļîďê"/>
            <p:cNvGrpSpPr/>
            <p:nvPr/>
          </p:nvGrpSpPr>
          <p:grpSpPr>
            <a:xfrm>
              <a:off x="2457570" y="1276550"/>
              <a:ext cx="7276860" cy="4675795"/>
              <a:chOff x="973138" y="93663"/>
              <a:chExt cx="6804024" cy="4371975"/>
            </a:xfr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2" name="íṣḷíde"/>
              <p:cNvSpPr/>
              <p:nvPr/>
            </p:nvSpPr>
            <p:spPr bwMode="auto">
              <a:xfrm>
                <a:off x="973138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iŝľîḍe"/>
              <p:cNvSpPr/>
              <p:nvPr/>
            </p:nvSpPr>
            <p:spPr bwMode="auto">
              <a:xfrm>
                <a:off x="4438650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84" name="ïṥļíḋé"/>
            <p:cNvSpPr/>
            <p:nvPr/>
          </p:nvSpPr>
          <p:spPr bwMode="auto">
            <a:xfrm>
              <a:off x="6301434" y="1570273"/>
              <a:ext cx="127336" cy="4084953"/>
            </a:xfrm>
            <a:custGeom>
              <a:avLst/>
              <a:gdLst>
                <a:gd name="T0" fmla="*/ 16 w 32"/>
                <a:gd name="T1" fmla="*/ 0 h 1016"/>
                <a:gd name="T2" fmla="*/ 16 w 32"/>
                <a:gd name="T3" fmla="*/ 32 h 1016"/>
                <a:gd name="T4" fmla="*/ 16 w 32"/>
                <a:gd name="T5" fmla="*/ 82 h 1016"/>
                <a:gd name="T6" fmla="*/ 16 w 32"/>
                <a:gd name="T7" fmla="*/ 114 h 1016"/>
                <a:gd name="T8" fmla="*/ 16 w 32"/>
                <a:gd name="T9" fmla="*/ 82 h 1016"/>
                <a:gd name="T10" fmla="*/ 0 w 32"/>
                <a:gd name="T11" fmla="*/ 180 h 1016"/>
                <a:gd name="T12" fmla="*/ 32 w 32"/>
                <a:gd name="T13" fmla="*/ 180 h 1016"/>
                <a:gd name="T14" fmla="*/ 16 w 32"/>
                <a:gd name="T15" fmla="*/ 246 h 1016"/>
                <a:gd name="T16" fmla="*/ 16 w 32"/>
                <a:gd name="T17" fmla="*/ 278 h 1016"/>
                <a:gd name="T18" fmla="*/ 16 w 32"/>
                <a:gd name="T19" fmla="*/ 246 h 1016"/>
                <a:gd name="T20" fmla="*/ 0 w 32"/>
                <a:gd name="T21" fmla="*/ 344 h 1016"/>
                <a:gd name="T22" fmla="*/ 32 w 32"/>
                <a:gd name="T23" fmla="*/ 344 h 1016"/>
                <a:gd name="T24" fmla="*/ 16 w 32"/>
                <a:gd name="T25" fmla="*/ 410 h 1016"/>
                <a:gd name="T26" fmla="*/ 16 w 32"/>
                <a:gd name="T27" fmla="*/ 442 h 1016"/>
                <a:gd name="T28" fmla="*/ 16 w 32"/>
                <a:gd name="T29" fmla="*/ 410 h 1016"/>
                <a:gd name="T30" fmla="*/ 0 w 32"/>
                <a:gd name="T31" fmla="*/ 508 h 1016"/>
                <a:gd name="T32" fmla="*/ 32 w 32"/>
                <a:gd name="T33" fmla="*/ 508 h 1016"/>
                <a:gd name="T34" fmla="*/ 16 w 32"/>
                <a:gd name="T35" fmla="*/ 574 h 1016"/>
                <a:gd name="T36" fmla="*/ 16 w 32"/>
                <a:gd name="T37" fmla="*/ 606 h 1016"/>
                <a:gd name="T38" fmla="*/ 16 w 32"/>
                <a:gd name="T39" fmla="*/ 574 h 1016"/>
                <a:gd name="T40" fmla="*/ 0 w 32"/>
                <a:gd name="T41" fmla="*/ 672 h 1016"/>
                <a:gd name="T42" fmla="*/ 32 w 32"/>
                <a:gd name="T43" fmla="*/ 672 h 1016"/>
                <a:gd name="T44" fmla="*/ 16 w 32"/>
                <a:gd name="T45" fmla="*/ 738 h 1016"/>
                <a:gd name="T46" fmla="*/ 16 w 32"/>
                <a:gd name="T47" fmla="*/ 770 h 1016"/>
                <a:gd name="T48" fmla="*/ 16 w 32"/>
                <a:gd name="T49" fmla="*/ 738 h 1016"/>
                <a:gd name="T50" fmla="*/ 0 w 32"/>
                <a:gd name="T51" fmla="*/ 836 h 1016"/>
                <a:gd name="T52" fmla="*/ 32 w 32"/>
                <a:gd name="T53" fmla="*/ 836 h 1016"/>
                <a:gd name="T54" fmla="*/ 16 w 32"/>
                <a:gd name="T55" fmla="*/ 902 h 1016"/>
                <a:gd name="T56" fmla="*/ 16 w 32"/>
                <a:gd name="T57" fmla="*/ 934 h 1016"/>
                <a:gd name="T58" fmla="*/ 16 w 32"/>
                <a:gd name="T59" fmla="*/ 902 h 1016"/>
                <a:gd name="T60" fmla="*/ 0 w 32"/>
                <a:gd name="T61" fmla="*/ 1000 h 1016"/>
                <a:gd name="T62" fmla="*/ 32 w 32"/>
                <a:gd name="T63" fmla="*/ 100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1016">
                  <a:moveTo>
                    <a:pt x="0" y="16"/>
                  </a:move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lose/>
                  <a:moveTo>
                    <a:pt x="16" y="82"/>
                  </a:moveTo>
                  <a:cubicBezTo>
                    <a:pt x="7" y="82"/>
                    <a:pt x="0" y="89"/>
                    <a:pt x="0" y="98"/>
                  </a:cubicBezTo>
                  <a:cubicBezTo>
                    <a:pt x="0" y="107"/>
                    <a:pt x="7" y="114"/>
                    <a:pt x="16" y="114"/>
                  </a:cubicBezTo>
                  <a:cubicBezTo>
                    <a:pt x="25" y="114"/>
                    <a:pt x="32" y="107"/>
                    <a:pt x="32" y="98"/>
                  </a:cubicBezTo>
                  <a:cubicBezTo>
                    <a:pt x="32" y="89"/>
                    <a:pt x="25" y="82"/>
                    <a:pt x="16" y="82"/>
                  </a:cubicBezTo>
                  <a:close/>
                  <a:moveTo>
                    <a:pt x="16" y="164"/>
                  </a:moveTo>
                  <a:cubicBezTo>
                    <a:pt x="7" y="164"/>
                    <a:pt x="0" y="171"/>
                    <a:pt x="0" y="180"/>
                  </a:cubicBezTo>
                  <a:cubicBezTo>
                    <a:pt x="0" y="189"/>
                    <a:pt x="7" y="196"/>
                    <a:pt x="16" y="196"/>
                  </a:cubicBezTo>
                  <a:cubicBezTo>
                    <a:pt x="25" y="196"/>
                    <a:pt x="32" y="189"/>
                    <a:pt x="32" y="180"/>
                  </a:cubicBezTo>
                  <a:cubicBezTo>
                    <a:pt x="32" y="171"/>
                    <a:pt x="25" y="164"/>
                    <a:pt x="16" y="164"/>
                  </a:cubicBezTo>
                  <a:close/>
                  <a:moveTo>
                    <a:pt x="16" y="246"/>
                  </a:moveTo>
                  <a:cubicBezTo>
                    <a:pt x="7" y="246"/>
                    <a:pt x="0" y="253"/>
                    <a:pt x="0" y="262"/>
                  </a:cubicBezTo>
                  <a:cubicBezTo>
                    <a:pt x="0" y="271"/>
                    <a:pt x="7" y="278"/>
                    <a:pt x="16" y="278"/>
                  </a:cubicBezTo>
                  <a:cubicBezTo>
                    <a:pt x="25" y="278"/>
                    <a:pt x="32" y="271"/>
                    <a:pt x="32" y="262"/>
                  </a:cubicBezTo>
                  <a:cubicBezTo>
                    <a:pt x="32" y="253"/>
                    <a:pt x="25" y="246"/>
                    <a:pt x="16" y="246"/>
                  </a:cubicBezTo>
                  <a:close/>
                  <a:moveTo>
                    <a:pt x="16" y="328"/>
                  </a:moveTo>
                  <a:cubicBezTo>
                    <a:pt x="7" y="328"/>
                    <a:pt x="0" y="335"/>
                    <a:pt x="0" y="344"/>
                  </a:cubicBezTo>
                  <a:cubicBezTo>
                    <a:pt x="0" y="353"/>
                    <a:pt x="7" y="360"/>
                    <a:pt x="16" y="360"/>
                  </a:cubicBezTo>
                  <a:cubicBezTo>
                    <a:pt x="25" y="360"/>
                    <a:pt x="32" y="353"/>
                    <a:pt x="32" y="344"/>
                  </a:cubicBezTo>
                  <a:cubicBezTo>
                    <a:pt x="32" y="335"/>
                    <a:pt x="25" y="328"/>
                    <a:pt x="16" y="328"/>
                  </a:cubicBezTo>
                  <a:close/>
                  <a:moveTo>
                    <a:pt x="16" y="410"/>
                  </a:moveTo>
                  <a:cubicBezTo>
                    <a:pt x="7" y="410"/>
                    <a:pt x="0" y="417"/>
                    <a:pt x="0" y="426"/>
                  </a:cubicBezTo>
                  <a:cubicBezTo>
                    <a:pt x="0" y="435"/>
                    <a:pt x="7" y="442"/>
                    <a:pt x="16" y="442"/>
                  </a:cubicBezTo>
                  <a:cubicBezTo>
                    <a:pt x="25" y="442"/>
                    <a:pt x="32" y="435"/>
                    <a:pt x="32" y="426"/>
                  </a:cubicBezTo>
                  <a:cubicBezTo>
                    <a:pt x="32" y="417"/>
                    <a:pt x="25" y="410"/>
                    <a:pt x="16" y="410"/>
                  </a:cubicBezTo>
                  <a:close/>
                  <a:moveTo>
                    <a:pt x="16" y="492"/>
                  </a:moveTo>
                  <a:cubicBezTo>
                    <a:pt x="7" y="492"/>
                    <a:pt x="0" y="499"/>
                    <a:pt x="0" y="508"/>
                  </a:cubicBezTo>
                  <a:cubicBezTo>
                    <a:pt x="0" y="517"/>
                    <a:pt x="7" y="524"/>
                    <a:pt x="16" y="524"/>
                  </a:cubicBezTo>
                  <a:cubicBezTo>
                    <a:pt x="25" y="524"/>
                    <a:pt x="32" y="517"/>
                    <a:pt x="32" y="508"/>
                  </a:cubicBezTo>
                  <a:cubicBezTo>
                    <a:pt x="32" y="499"/>
                    <a:pt x="25" y="492"/>
                    <a:pt x="16" y="492"/>
                  </a:cubicBezTo>
                  <a:close/>
                  <a:moveTo>
                    <a:pt x="16" y="574"/>
                  </a:moveTo>
                  <a:cubicBezTo>
                    <a:pt x="7" y="574"/>
                    <a:pt x="0" y="581"/>
                    <a:pt x="0" y="590"/>
                  </a:cubicBezTo>
                  <a:cubicBezTo>
                    <a:pt x="0" y="599"/>
                    <a:pt x="7" y="606"/>
                    <a:pt x="16" y="606"/>
                  </a:cubicBezTo>
                  <a:cubicBezTo>
                    <a:pt x="25" y="606"/>
                    <a:pt x="32" y="599"/>
                    <a:pt x="32" y="590"/>
                  </a:cubicBezTo>
                  <a:cubicBezTo>
                    <a:pt x="32" y="581"/>
                    <a:pt x="25" y="574"/>
                    <a:pt x="16" y="574"/>
                  </a:cubicBezTo>
                  <a:close/>
                  <a:moveTo>
                    <a:pt x="16" y="656"/>
                  </a:moveTo>
                  <a:cubicBezTo>
                    <a:pt x="7" y="656"/>
                    <a:pt x="0" y="663"/>
                    <a:pt x="0" y="672"/>
                  </a:cubicBezTo>
                  <a:cubicBezTo>
                    <a:pt x="0" y="681"/>
                    <a:pt x="7" y="688"/>
                    <a:pt x="16" y="688"/>
                  </a:cubicBezTo>
                  <a:cubicBezTo>
                    <a:pt x="25" y="688"/>
                    <a:pt x="32" y="681"/>
                    <a:pt x="32" y="672"/>
                  </a:cubicBezTo>
                  <a:cubicBezTo>
                    <a:pt x="32" y="663"/>
                    <a:pt x="25" y="656"/>
                    <a:pt x="16" y="656"/>
                  </a:cubicBezTo>
                  <a:close/>
                  <a:moveTo>
                    <a:pt x="16" y="738"/>
                  </a:moveTo>
                  <a:cubicBezTo>
                    <a:pt x="7" y="738"/>
                    <a:pt x="0" y="745"/>
                    <a:pt x="0" y="754"/>
                  </a:cubicBezTo>
                  <a:cubicBezTo>
                    <a:pt x="0" y="763"/>
                    <a:pt x="7" y="770"/>
                    <a:pt x="16" y="770"/>
                  </a:cubicBezTo>
                  <a:cubicBezTo>
                    <a:pt x="25" y="770"/>
                    <a:pt x="32" y="763"/>
                    <a:pt x="32" y="754"/>
                  </a:cubicBezTo>
                  <a:cubicBezTo>
                    <a:pt x="32" y="745"/>
                    <a:pt x="25" y="738"/>
                    <a:pt x="16" y="738"/>
                  </a:cubicBezTo>
                  <a:close/>
                  <a:moveTo>
                    <a:pt x="16" y="820"/>
                  </a:moveTo>
                  <a:cubicBezTo>
                    <a:pt x="7" y="820"/>
                    <a:pt x="0" y="827"/>
                    <a:pt x="0" y="836"/>
                  </a:cubicBezTo>
                  <a:cubicBezTo>
                    <a:pt x="0" y="845"/>
                    <a:pt x="7" y="852"/>
                    <a:pt x="16" y="852"/>
                  </a:cubicBezTo>
                  <a:cubicBezTo>
                    <a:pt x="25" y="852"/>
                    <a:pt x="32" y="845"/>
                    <a:pt x="32" y="836"/>
                  </a:cubicBezTo>
                  <a:cubicBezTo>
                    <a:pt x="32" y="827"/>
                    <a:pt x="25" y="820"/>
                    <a:pt x="16" y="820"/>
                  </a:cubicBezTo>
                  <a:close/>
                  <a:moveTo>
                    <a:pt x="16" y="902"/>
                  </a:moveTo>
                  <a:cubicBezTo>
                    <a:pt x="7" y="902"/>
                    <a:pt x="0" y="909"/>
                    <a:pt x="0" y="918"/>
                  </a:cubicBezTo>
                  <a:cubicBezTo>
                    <a:pt x="0" y="927"/>
                    <a:pt x="7" y="934"/>
                    <a:pt x="16" y="934"/>
                  </a:cubicBezTo>
                  <a:cubicBezTo>
                    <a:pt x="25" y="934"/>
                    <a:pt x="32" y="927"/>
                    <a:pt x="32" y="918"/>
                  </a:cubicBezTo>
                  <a:cubicBezTo>
                    <a:pt x="32" y="909"/>
                    <a:pt x="25" y="902"/>
                    <a:pt x="16" y="902"/>
                  </a:cubicBezTo>
                  <a:close/>
                  <a:moveTo>
                    <a:pt x="16" y="984"/>
                  </a:moveTo>
                  <a:cubicBezTo>
                    <a:pt x="7" y="984"/>
                    <a:pt x="0" y="991"/>
                    <a:pt x="0" y="1000"/>
                  </a:cubicBezTo>
                  <a:cubicBezTo>
                    <a:pt x="0" y="1009"/>
                    <a:pt x="7" y="1016"/>
                    <a:pt x="16" y="1016"/>
                  </a:cubicBezTo>
                  <a:cubicBezTo>
                    <a:pt x="25" y="1016"/>
                    <a:pt x="32" y="1009"/>
                    <a:pt x="32" y="1000"/>
                  </a:cubicBezTo>
                  <a:cubicBezTo>
                    <a:pt x="32" y="991"/>
                    <a:pt x="25" y="984"/>
                    <a:pt x="16" y="98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5" name="ïsḷïdé"/>
            <p:cNvSpPr/>
            <p:nvPr/>
          </p:nvSpPr>
          <p:spPr bwMode="auto">
            <a:xfrm>
              <a:off x="6301434" y="1570273"/>
              <a:ext cx="83193" cy="4084953"/>
            </a:xfrm>
            <a:custGeom>
              <a:avLst/>
              <a:gdLst>
                <a:gd name="T0" fmla="*/ 16 w 21"/>
                <a:gd name="T1" fmla="*/ 246 h 1016"/>
                <a:gd name="T2" fmla="*/ 9 w 21"/>
                <a:gd name="T3" fmla="*/ 262 h 1016"/>
                <a:gd name="T4" fmla="*/ 16 w 21"/>
                <a:gd name="T5" fmla="*/ 278 h 1016"/>
                <a:gd name="T6" fmla="*/ 16 w 21"/>
                <a:gd name="T7" fmla="*/ 524 h 1016"/>
                <a:gd name="T8" fmla="*/ 9 w 21"/>
                <a:gd name="T9" fmla="*/ 508 h 1016"/>
                <a:gd name="T10" fmla="*/ 16 w 21"/>
                <a:gd name="T11" fmla="*/ 492 h 1016"/>
                <a:gd name="T12" fmla="*/ 16 w 21"/>
                <a:gd name="T13" fmla="*/ 524 h 1016"/>
                <a:gd name="T14" fmla="*/ 21 w 21"/>
                <a:gd name="T15" fmla="*/ 359 h 1016"/>
                <a:gd name="T16" fmla="*/ 21 w 21"/>
                <a:gd name="T17" fmla="*/ 329 h 1016"/>
                <a:gd name="T18" fmla="*/ 0 w 21"/>
                <a:gd name="T19" fmla="*/ 344 h 1016"/>
                <a:gd name="T20" fmla="*/ 16 w 21"/>
                <a:gd name="T21" fmla="*/ 442 h 1016"/>
                <a:gd name="T22" fmla="*/ 9 w 21"/>
                <a:gd name="T23" fmla="*/ 426 h 1016"/>
                <a:gd name="T24" fmla="*/ 16 w 21"/>
                <a:gd name="T25" fmla="*/ 410 h 1016"/>
                <a:gd name="T26" fmla="*/ 16 w 21"/>
                <a:gd name="T27" fmla="*/ 442 h 1016"/>
                <a:gd name="T28" fmla="*/ 21 w 21"/>
                <a:gd name="T29" fmla="*/ 113 h 1016"/>
                <a:gd name="T30" fmla="*/ 21 w 21"/>
                <a:gd name="T31" fmla="*/ 83 h 1016"/>
                <a:gd name="T32" fmla="*/ 0 w 21"/>
                <a:gd name="T33" fmla="*/ 98 h 1016"/>
                <a:gd name="T34" fmla="*/ 16 w 21"/>
                <a:gd name="T35" fmla="*/ 32 h 1016"/>
                <a:gd name="T36" fmla="*/ 9 w 21"/>
                <a:gd name="T37" fmla="*/ 16 h 1016"/>
                <a:gd name="T38" fmla="*/ 16 w 21"/>
                <a:gd name="T39" fmla="*/ 0 h 1016"/>
                <a:gd name="T40" fmla="*/ 16 w 21"/>
                <a:gd name="T41" fmla="*/ 32 h 1016"/>
                <a:gd name="T42" fmla="*/ 21 w 21"/>
                <a:gd name="T43" fmla="*/ 195 h 1016"/>
                <a:gd name="T44" fmla="*/ 21 w 21"/>
                <a:gd name="T45" fmla="*/ 165 h 1016"/>
                <a:gd name="T46" fmla="*/ 0 w 21"/>
                <a:gd name="T47" fmla="*/ 180 h 1016"/>
                <a:gd name="T48" fmla="*/ 16 w 21"/>
                <a:gd name="T49" fmla="*/ 934 h 1016"/>
                <a:gd name="T50" fmla="*/ 9 w 21"/>
                <a:gd name="T51" fmla="*/ 918 h 1016"/>
                <a:gd name="T52" fmla="*/ 16 w 21"/>
                <a:gd name="T53" fmla="*/ 902 h 1016"/>
                <a:gd name="T54" fmla="*/ 16 w 21"/>
                <a:gd name="T55" fmla="*/ 934 h 1016"/>
                <a:gd name="T56" fmla="*/ 21 w 21"/>
                <a:gd name="T57" fmla="*/ 985 h 1016"/>
                <a:gd name="T58" fmla="*/ 0 w 21"/>
                <a:gd name="T59" fmla="*/ 1000 h 1016"/>
                <a:gd name="T60" fmla="*/ 21 w 21"/>
                <a:gd name="T61" fmla="*/ 1015 h 1016"/>
                <a:gd name="T62" fmla="*/ 16 w 21"/>
                <a:gd name="T63" fmla="*/ 852 h 1016"/>
                <a:gd name="T64" fmla="*/ 9 w 21"/>
                <a:gd name="T65" fmla="*/ 836 h 1016"/>
                <a:gd name="T66" fmla="*/ 16 w 21"/>
                <a:gd name="T67" fmla="*/ 820 h 1016"/>
                <a:gd name="T68" fmla="*/ 16 w 21"/>
                <a:gd name="T69" fmla="*/ 852 h 1016"/>
                <a:gd name="T70" fmla="*/ 21 w 21"/>
                <a:gd name="T71" fmla="*/ 687 h 1016"/>
                <a:gd name="T72" fmla="*/ 21 w 21"/>
                <a:gd name="T73" fmla="*/ 657 h 1016"/>
                <a:gd name="T74" fmla="*/ 0 w 21"/>
                <a:gd name="T75" fmla="*/ 672 h 1016"/>
                <a:gd name="T76" fmla="*/ 16 w 21"/>
                <a:gd name="T77" fmla="*/ 770 h 1016"/>
                <a:gd name="T78" fmla="*/ 9 w 21"/>
                <a:gd name="T79" fmla="*/ 754 h 1016"/>
                <a:gd name="T80" fmla="*/ 16 w 21"/>
                <a:gd name="T81" fmla="*/ 738 h 1016"/>
                <a:gd name="T82" fmla="*/ 16 w 21"/>
                <a:gd name="T83" fmla="*/ 770 h 1016"/>
                <a:gd name="T84" fmla="*/ 21 w 21"/>
                <a:gd name="T85" fmla="*/ 605 h 1016"/>
                <a:gd name="T86" fmla="*/ 21 w 21"/>
                <a:gd name="T87" fmla="*/ 575 h 1016"/>
                <a:gd name="T88" fmla="*/ 0 w 21"/>
                <a:gd name="T89" fmla="*/ 59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" h="1016">
                  <a:moveTo>
                    <a:pt x="0" y="262"/>
                  </a:moveTo>
                  <a:cubicBezTo>
                    <a:pt x="0" y="253"/>
                    <a:pt x="7" y="246"/>
                    <a:pt x="16" y="246"/>
                  </a:cubicBezTo>
                  <a:cubicBezTo>
                    <a:pt x="18" y="246"/>
                    <a:pt x="19" y="247"/>
                    <a:pt x="21" y="247"/>
                  </a:cubicBezTo>
                  <a:cubicBezTo>
                    <a:pt x="14" y="249"/>
                    <a:pt x="9" y="255"/>
                    <a:pt x="9" y="262"/>
                  </a:cubicBezTo>
                  <a:cubicBezTo>
                    <a:pt x="9" y="269"/>
                    <a:pt x="14" y="275"/>
                    <a:pt x="21" y="277"/>
                  </a:cubicBezTo>
                  <a:cubicBezTo>
                    <a:pt x="19" y="278"/>
                    <a:pt x="18" y="278"/>
                    <a:pt x="16" y="278"/>
                  </a:cubicBezTo>
                  <a:cubicBezTo>
                    <a:pt x="7" y="278"/>
                    <a:pt x="0" y="271"/>
                    <a:pt x="0" y="262"/>
                  </a:cubicBezTo>
                  <a:close/>
                  <a:moveTo>
                    <a:pt x="16" y="524"/>
                  </a:moveTo>
                  <a:cubicBezTo>
                    <a:pt x="18" y="524"/>
                    <a:pt x="19" y="524"/>
                    <a:pt x="21" y="523"/>
                  </a:cubicBezTo>
                  <a:cubicBezTo>
                    <a:pt x="14" y="521"/>
                    <a:pt x="9" y="515"/>
                    <a:pt x="9" y="508"/>
                  </a:cubicBezTo>
                  <a:cubicBezTo>
                    <a:pt x="9" y="501"/>
                    <a:pt x="14" y="495"/>
                    <a:pt x="21" y="493"/>
                  </a:cubicBezTo>
                  <a:cubicBezTo>
                    <a:pt x="19" y="493"/>
                    <a:pt x="18" y="492"/>
                    <a:pt x="16" y="492"/>
                  </a:cubicBezTo>
                  <a:cubicBezTo>
                    <a:pt x="7" y="492"/>
                    <a:pt x="0" y="499"/>
                    <a:pt x="0" y="508"/>
                  </a:cubicBezTo>
                  <a:cubicBezTo>
                    <a:pt x="0" y="517"/>
                    <a:pt x="7" y="524"/>
                    <a:pt x="16" y="524"/>
                  </a:cubicBezTo>
                  <a:close/>
                  <a:moveTo>
                    <a:pt x="16" y="360"/>
                  </a:moveTo>
                  <a:cubicBezTo>
                    <a:pt x="18" y="360"/>
                    <a:pt x="19" y="360"/>
                    <a:pt x="21" y="359"/>
                  </a:cubicBezTo>
                  <a:cubicBezTo>
                    <a:pt x="14" y="357"/>
                    <a:pt x="9" y="351"/>
                    <a:pt x="9" y="344"/>
                  </a:cubicBezTo>
                  <a:cubicBezTo>
                    <a:pt x="9" y="337"/>
                    <a:pt x="14" y="331"/>
                    <a:pt x="21" y="329"/>
                  </a:cubicBezTo>
                  <a:cubicBezTo>
                    <a:pt x="19" y="329"/>
                    <a:pt x="18" y="328"/>
                    <a:pt x="16" y="328"/>
                  </a:cubicBezTo>
                  <a:cubicBezTo>
                    <a:pt x="7" y="328"/>
                    <a:pt x="0" y="335"/>
                    <a:pt x="0" y="344"/>
                  </a:cubicBezTo>
                  <a:cubicBezTo>
                    <a:pt x="0" y="353"/>
                    <a:pt x="7" y="360"/>
                    <a:pt x="16" y="360"/>
                  </a:cubicBezTo>
                  <a:close/>
                  <a:moveTo>
                    <a:pt x="16" y="442"/>
                  </a:moveTo>
                  <a:cubicBezTo>
                    <a:pt x="18" y="442"/>
                    <a:pt x="19" y="442"/>
                    <a:pt x="21" y="441"/>
                  </a:cubicBezTo>
                  <a:cubicBezTo>
                    <a:pt x="14" y="439"/>
                    <a:pt x="9" y="433"/>
                    <a:pt x="9" y="426"/>
                  </a:cubicBezTo>
                  <a:cubicBezTo>
                    <a:pt x="9" y="419"/>
                    <a:pt x="14" y="413"/>
                    <a:pt x="21" y="411"/>
                  </a:cubicBezTo>
                  <a:cubicBezTo>
                    <a:pt x="19" y="411"/>
                    <a:pt x="18" y="410"/>
                    <a:pt x="16" y="410"/>
                  </a:cubicBezTo>
                  <a:cubicBezTo>
                    <a:pt x="7" y="410"/>
                    <a:pt x="0" y="417"/>
                    <a:pt x="0" y="426"/>
                  </a:cubicBezTo>
                  <a:cubicBezTo>
                    <a:pt x="0" y="435"/>
                    <a:pt x="7" y="442"/>
                    <a:pt x="16" y="442"/>
                  </a:cubicBezTo>
                  <a:close/>
                  <a:moveTo>
                    <a:pt x="16" y="114"/>
                  </a:moveTo>
                  <a:cubicBezTo>
                    <a:pt x="18" y="114"/>
                    <a:pt x="19" y="114"/>
                    <a:pt x="21" y="113"/>
                  </a:cubicBezTo>
                  <a:cubicBezTo>
                    <a:pt x="14" y="111"/>
                    <a:pt x="9" y="105"/>
                    <a:pt x="9" y="98"/>
                  </a:cubicBezTo>
                  <a:cubicBezTo>
                    <a:pt x="9" y="91"/>
                    <a:pt x="14" y="85"/>
                    <a:pt x="21" y="83"/>
                  </a:cubicBezTo>
                  <a:cubicBezTo>
                    <a:pt x="19" y="83"/>
                    <a:pt x="18" y="82"/>
                    <a:pt x="16" y="82"/>
                  </a:cubicBezTo>
                  <a:cubicBezTo>
                    <a:pt x="7" y="82"/>
                    <a:pt x="0" y="89"/>
                    <a:pt x="0" y="98"/>
                  </a:cubicBezTo>
                  <a:cubicBezTo>
                    <a:pt x="0" y="107"/>
                    <a:pt x="7" y="114"/>
                    <a:pt x="16" y="114"/>
                  </a:cubicBezTo>
                  <a:close/>
                  <a:moveTo>
                    <a:pt x="16" y="32"/>
                  </a:moveTo>
                  <a:cubicBezTo>
                    <a:pt x="18" y="32"/>
                    <a:pt x="19" y="32"/>
                    <a:pt x="21" y="31"/>
                  </a:cubicBezTo>
                  <a:cubicBezTo>
                    <a:pt x="14" y="29"/>
                    <a:pt x="9" y="23"/>
                    <a:pt x="9" y="16"/>
                  </a:cubicBezTo>
                  <a:cubicBezTo>
                    <a:pt x="9" y="9"/>
                    <a:pt x="14" y="3"/>
                    <a:pt x="21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196"/>
                  </a:moveTo>
                  <a:cubicBezTo>
                    <a:pt x="18" y="196"/>
                    <a:pt x="19" y="196"/>
                    <a:pt x="21" y="195"/>
                  </a:cubicBezTo>
                  <a:cubicBezTo>
                    <a:pt x="14" y="193"/>
                    <a:pt x="9" y="187"/>
                    <a:pt x="9" y="180"/>
                  </a:cubicBezTo>
                  <a:cubicBezTo>
                    <a:pt x="9" y="173"/>
                    <a:pt x="14" y="167"/>
                    <a:pt x="21" y="165"/>
                  </a:cubicBezTo>
                  <a:cubicBezTo>
                    <a:pt x="19" y="165"/>
                    <a:pt x="18" y="164"/>
                    <a:pt x="16" y="164"/>
                  </a:cubicBezTo>
                  <a:cubicBezTo>
                    <a:pt x="7" y="164"/>
                    <a:pt x="0" y="171"/>
                    <a:pt x="0" y="180"/>
                  </a:cubicBezTo>
                  <a:cubicBezTo>
                    <a:pt x="0" y="189"/>
                    <a:pt x="7" y="196"/>
                    <a:pt x="16" y="196"/>
                  </a:cubicBezTo>
                  <a:close/>
                  <a:moveTo>
                    <a:pt x="16" y="934"/>
                  </a:moveTo>
                  <a:cubicBezTo>
                    <a:pt x="18" y="934"/>
                    <a:pt x="19" y="934"/>
                    <a:pt x="21" y="933"/>
                  </a:cubicBezTo>
                  <a:cubicBezTo>
                    <a:pt x="14" y="931"/>
                    <a:pt x="9" y="925"/>
                    <a:pt x="9" y="918"/>
                  </a:cubicBezTo>
                  <a:cubicBezTo>
                    <a:pt x="9" y="911"/>
                    <a:pt x="14" y="905"/>
                    <a:pt x="21" y="903"/>
                  </a:cubicBezTo>
                  <a:cubicBezTo>
                    <a:pt x="19" y="903"/>
                    <a:pt x="18" y="902"/>
                    <a:pt x="16" y="902"/>
                  </a:cubicBezTo>
                  <a:cubicBezTo>
                    <a:pt x="7" y="902"/>
                    <a:pt x="0" y="909"/>
                    <a:pt x="0" y="918"/>
                  </a:cubicBezTo>
                  <a:cubicBezTo>
                    <a:pt x="0" y="927"/>
                    <a:pt x="7" y="934"/>
                    <a:pt x="16" y="934"/>
                  </a:cubicBezTo>
                  <a:close/>
                  <a:moveTo>
                    <a:pt x="9" y="1000"/>
                  </a:moveTo>
                  <a:cubicBezTo>
                    <a:pt x="9" y="993"/>
                    <a:pt x="14" y="987"/>
                    <a:pt x="21" y="985"/>
                  </a:cubicBezTo>
                  <a:cubicBezTo>
                    <a:pt x="19" y="985"/>
                    <a:pt x="18" y="984"/>
                    <a:pt x="16" y="984"/>
                  </a:cubicBezTo>
                  <a:cubicBezTo>
                    <a:pt x="7" y="984"/>
                    <a:pt x="0" y="991"/>
                    <a:pt x="0" y="1000"/>
                  </a:cubicBezTo>
                  <a:cubicBezTo>
                    <a:pt x="0" y="1009"/>
                    <a:pt x="7" y="1016"/>
                    <a:pt x="16" y="1016"/>
                  </a:cubicBezTo>
                  <a:cubicBezTo>
                    <a:pt x="18" y="1016"/>
                    <a:pt x="19" y="1016"/>
                    <a:pt x="21" y="1015"/>
                  </a:cubicBezTo>
                  <a:cubicBezTo>
                    <a:pt x="14" y="1013"/>
                    <a:pt x="9" y="1007"/>
                    <a:pt x="9" y="1000"/>
                  </a:cubicBezTo>
                  <a:close/>
                  <a:moveTo>
                    <a:pt x="16" y="852"/>
                  </a:moveTo>
                  <a:cubicBezTo>
                    <a:pt x="18" y="852"/>
                    <a:pt x="19" y="852"/>
                    <a:pt x="21" y="851"/>
                  </a:cubicBezTo>
                  <a:cubicBezTo>
                    <a:pt x="14" y="849"/>
                    <a:pt x="9" y="843"/>
                    <a:pt x="9" y="836"/>
                  </a:cubicBezTo>
                  <a:cubicBezTo>
                    <a:pt x="9" y="829"/>
                    <a:pt x="14" y="823"/>
                    <a:pt x="21" y="821"/>
                  </a:cubicBezTo>
                  <a:cubicBezTo>
                    <a:pt x="19" y="821"/>
                    <a:pt x="18" y="820"/>
                    <a:pt x="16" y="820"/>
                  </a:cubicBezTo>
                  <a:cubicBezTo>
                    <a:pt x="7" y="820"/>
                    <a:pt x="0" y="827"/>
                    <a:pt x="0" y="836"/>
                  </a:cubicBezTo>
                  <a:cubicBezTo>
                    <a:pt x="0" y="845"/>
                    <a:pt x="7" y="852"/>
                    <a:pt x="16" y="852"/>
                  </a:cubicBezTo>
                  <a:close/>
                  <a:moveTo>
                    <a:pt x="16" y="688"/>
                  </a:moveTo>
                  <a:cubicBezTo>
                    <a:pt x="18" y="688"/>
                    <a:pt x="19" y="688"/>
                    <a:pt x="21" y="687"/>
                  </a:cubicBezTo>
                  <a:cubicBezTo>
                    <a:pt x="14" y="685"/>
                    <a:pt x="9" y="679"/>
                    <a:pt x="9" y="672"/>
                  </a:cubicBezTo>
                  <a:cubicBezTo>
                    <a:pt x="9" y="665"/>
                    <a:pt x="14" y="659"/>
                    <a:pt x="21" y="657"/>
                  </a:cubicBezTo>
                  <a:cubicBezTo>
                    <a:pt x="19" y="657"/>
                    <a:pt x="18" y="656"/>
                    <a:pt x="16" y="656"/>
                  </a:cubicBezTo>
                  <a:cubicBezTo>
                    <a:pt x="7" y="656"/>
                    <a:pt x="0" y="663"/>
                    <a:pt x="0" y="672"/>
                  </a:cubicBezTo>
                  <a:cubicBezTo>
                    <a:pt x="0" y="681"/>
                    <a:pt x="7" y="688"/>
                    <a:pt x="16" y="688"/>
                  </a:cubicBezTo>
                  <a:close/>
                  <a:moveTo>
                    <a:pt x="16" y="770"/>
                  </a:moveTo>
                  <a:cubicBezTo>
                    <a:pt x="18" y="770"/>
                    <a:pt x="19" y="770"/>
                    <a:pt x="21" y="769"/>
                  </a:cubicBezTo>
                  <a:cubicBezTo>
                    <a:pt x="14" y="767"/>
                    <a:pt x="9" y="761"/>
                    <a:pt x="9" y="754"/>
                  </a:cubicBezTo>
                  <a:cubicBezTo>
                    <a:pt x="9" y="747"/>
                    <a:pt x="14" y="741"/>
                    <a:pt x="21" y="739"/>
                  </a:cubicBezTo>
                  <a:cubicBezTo>
                    <a:pt x="19" y="739"/>
                    <a:pt x="18" y="738"/>
                    <a:pt x="16" y="738"/>
                  </a:cubicBezTo>
                  <a:cubicBezTo>
                    <a:pt x="7" y="738"/>
                    <a:pt x="0" y="745"/>
                    <a:pt x="0" y="754"/>
                  </a:cubicBezTo>
                  <a:cubicBezTo>
                    <a:pt x="0" y="763"/>
                    <a:pt x="7" y="770"/>
                    <a:pt x="16" y="770"/>
                  </a:cubicBezTo>
                  <a:close/>
                  <a:moveTo>
                    <a:pt x="16" y="606"/>
                  </a:moveTo>
                  <a:cubicBezTo>
                    <a:pt x="18" y="606"/>
                    <a:pt x="19" y="606"/>
                    <a:pt x="21" y="605"/>
                  </a:cubicBezTo>
                  <a:cubicBezTo>
                    <a:pt x="14" y="603"/>
                    <a:pt x="9" y="597"/>
                    <a:pt x="9" y="590"/>
                  </a:cubicBezTo>
                  <a:cubicBezTo>
                    <a:pt x="9" y="583"/>
                    <a:pt x="14" y="577"/>
                    <a:pt x="21" y="575"/>
                  </a:cubicBezTo>
                  <a:cubicBezTo>
                    <a:pt x="19" y="575"/>
                    <a:pt x="18" y="574"/>
                    <a:pt x="16" y="574"/>
                  </a:cubicBezTo>
                  <a:cubicBezTo>
                    <a:pt x="7" y="574"/>
                    <a:pt x="0" y="581"/>
                    <a:pt x="0" y="590"/>
                  </a:cubicBezTo>
                  <a:cubicBezTo>
                    <a:pt x="0" y="599"/>
                    <a:pt x="7" y="606"/>
                    <a:pt x="16" y="60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6" name="íṧ1îḓè"/>
            <p:cNvSpPr/>
            <p:nvPr/>
          </p:nvSpPr>
          <p:spPr bwMode="auto">
            <a:xfrm>
              <a:off x="5763226" y="1570273"/>
              <a:ext cx="129034" cy="4084953"/>
            </a:xfrm>
            <a:custGeom>
              <a:avLst/>
              <a:gdLst>
                <a:gd name="T0" fmla="*/ 0 w 32"/>
                <a:gd name="T1" fmla="*/ 16 h 1016"/>
                <a:gd name="T2" fmla="*/ 32 w 32"/>
                <a:gd name="T3" fmla="*/ 16 h 1016"/>
                <a:gd name="T4" fmla="*/ 0 w 32"/>
                <a:gd name="T5" fmla="*/ 98 h 1016"/>
                <a:gd name="T6" fmla="*/ 32 w 32"/>
                <a:gd name="T7" fmla="*/ 98 h 1016"/>
                <a:gd name="T8" fmla="*/ 0 w 32"/>
                <a:gd name="T9" fmla="*/ 98 h 1016"/>
                <a:gd name="T10" fmla="*/ 16 w 32"/>
                <a:gd name="T11" fmla="*/ 196 h 1016"/>
                <a:gd name="T12" fmla="*/ 16 w 32"/>
                <a:gd name="T13" fmla="*/ 164 h 1016"/>
                <a:gd name="T14" fmla="*/ 0 w 32"/>
                <a:gd name="T15" fmla="*/ 262 h 1016"/>
                <a:gd name="T16" fmla="*/ 32 w 32"/>
                <a:gd name="T17" fmla="*/ 262 h 1016"/>
                <a:gd name="T18" fmla="*/ 0 w 32"/>
                <a:gd name="T19" fmla="*/ 262 h 1016"/>
                <a:gd name="T20" fmla="*/ 16 w 32"/>
                <a:gd name="T21" fmla="*/ 360 h 1016"/>
                <a:gd name="T22" fmla="*/ 16 w 32"/>
                <a:gd name="T23" fmla="*/ 328 h 1016"/>
                <a:gd name="T24" fmla="*/ 0 w 32"/>
                <a:gd name="T25" fmla="*/ 426 h 1016"/>
                <a:gd name="T26" fmla="*/ 32 w 32"/>
                <a:gd name="T27" fmla="*/ 426 h 1016"/>
                <a:gd name="T28" fmla="*/ 0 w 32"/>
                <a:gd name="T29" fmla="*/ 426 h 1016"/>
                <a:gd name="T30" fmla="*/ 16 w 32"/>
                <a:gd name="T31" fmla="*/ 524 h 1016"/>
                <a:gd name="T32" fmla="*/ 16 w 32"/>
                <a:gd name="T33" fmla="*/ 492 h 1016"/>
                <a:gd name="T34" fmla="*/ 0 w 32"/>
                <a:gd name="T35" fmla="*/ 590 h 1016"/>
                <a:gd name="T36" fmla="*/ 32 w 32"/>
                <a:gd name="T37" fmla="*/ 590 h 1016"/>
                <a:gd name="T38" fmla="*/ 0 w 32"/>
                <a:gd name="T39" fmla="*/ 590 h 1016"/>
                <a:gd name="T40" fmla="*/ 16 w 32"/>
                <a:gd name="T41" fmla="*/ 688 h 1016"/>
                <a:gd name="T42" fmla="*/ 16 w 32"/>
                <a:gd name="T43" fmla="*/ 656 h 1016"/>
                <a:gd name="T44" fmla="*/ 0 w 32"/>
                <a:gd name="T45" fmla="*/ 754 h 1016"/>
                <a:gd name="T46" fmla="*/ 32 w 32"/>
                <a:gd name="T47" fmla="*/ 754 h 1016"/>
                <a:gd name="T48" fmla="*/ 0 w 32"/>
                <a:gd name="T49" fmla="*/ 754 h 1016"/>
                <a:gd name="T50" fmla="*/ 16 w 32"/>
                <a:gd name="T51" fmla="*/ 852 h 1016"/>
                <a:gd name="T52" fmla="*/ 16 w 32"/>
                <a:gd name="T53" fmla="*/ 820 h 1016"/>
                <a:gd name="T54" fmla="*/ 0 w 32"/>
                <a:gd name="T55" fmla="*/ 918 h 1016"/>
                <a:gd name="T56" fmla="*/ 32 w 32"/>
                <a:gd name="T57" fmla="*/ 918 h 1016"/>
                <a:gd name="T58" fmla="*/ 0 w 32"/>
                <a:gd name="T59" fmla="*/ 918 h 1016"/>
                <a:gd name="T60" fmla="*/ 16 w 32"/>
                <a:gd name="T61" fmla="*/ 1016 h 1016"/>
                <a:gd name="T62" fmla="*/ 16 w 32"/>
                <a:gd name="T63" fmla="*/ 984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1016">
                  <a:moveTo>
                    <a:pt x="16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0" y="98"/>
                  </a:moveTo>
                  <a:cubicBezTo>
                    <a:pt x="0" y="107"/>
                    <a:pt x="8" y="114"/>
                    <a:pt x="16" y="114"/>
                  </a:cubicBezTo>
                  <a:cubicBezTo>
                    <a:pt x="25" y="114"/>
                    <a:pt x="32" y="107"/>
                    <a:pt x="32" y="98"/>
                  </a:cubicBezTo>
                  <a:cubicBezTo>
                    <a:pt x="32" y="89"/>
                    <a:pt x="25" y="82"/>
                    <a:pt x="16" y="82"/>
                  </a:cubicBezTo>
                  <a:cubicBezTo>
                    <a:pt x="8" y="82"/>
                    <a:pt x="0" y="89"/>
                    <a:pt x="0" y="98"/>
                  </a:cubicBezTo>
                  <a:close/>
                  <a:moveTo>
                    <a:pt x="0" y="180"/>
                  </a:moveTo>
                  <a:cubicBezTo>
                    <a:pt x="0" y="189"/>
                    <a:pt x="8" y="196"/>
                    <a:pt x="16" y="196"/>
                  </a:cubicBezTo>
                  <a:cubicBezTo>
                    <a:pt x="25" y="196"/>
                    <a:pt x="32" y="189"/>
                    <a:pt x="32" y="180"/>
                  </a:cubicBezTo>
                  <a:cubicBezTo>
                    <a:pt x="32" y="171"/>
                    <a:pt x="25" y="164"/>
                    <a:pt x="16" y="164"/>
                  </a:cubicBezTo>
                  <a:cubicBezTo>
                    <a:pt x="8" y="164"/>
                    <a:pt x="0" y="171"/>
                    <a:pt x="0" y="180"/>
                  </a:cubicBezTo>
                  <a:close/>
                  <a:moveTo>
                    <a:pt x="0" y="262"/>
                  </a:moveTo>
                  <a:cubicBezTo>
                    <a:pt x="0" y="271"/>
                    <a:pt x="8" y="278"/>
                    <a:pt x="16" y="278"/>
                  </a:cubicBezTo>
                  <a:cubicBezTo>
                    <a:pt x="25" y="278"/>
                    <a:pt x="32" y="271"/>
                    <a:pt x="32" y="262"/>
                  </a:cubicBezTo>
                  <a:cubicBezTo>
                    <a:pt x="32" y="253"/>
                    <a:pt x="25" y="246"/>
                    <a:pt x="16" y="246"/>
                  </a:cubicBezTo>
                  <a:cubicBezTo>
                    <a:pt x="8" y="246"/>
                    <a:pt x="0" y="253"/>
                    <a:pt x="0" y="262"/>
                  </a:cubicBezTo>
                  <a:close/>
                  <a:moveTo>
                    <a:pt x="0" y="344"/>
                  </a:moveTo>
                  <a:cubicBezTo>
                    <a:pt x="0" y="353"/>
                    <a:pt x="8" y="360"/>
                    <a:pt x="16" y="360"/>
                  </a:cubicBezTo>
                  <a:cubicBezTo>
                    <a:pt x="25" y="360"/>
                    <a:pt x="32" y="353"/>
                    <a:pt x="32" y="344"/>
                  </a:cubicBezTo>
                  <a:cubicBezTo>
                    <a:pt x="32" y="335"/>
                    <a:pt x="25" y="328"/>
                    <a:pt x="16" y="328"/>
                  </a:cubicBezTo>
                  <a:cubicBezTo>
                    <a:pt x="8" y="328"/>
                    <a:pt x="0" y="335"/>
                    <a:pt x="0" y="344"/>
                  </a:cubicBezTo>
                  <a:close/>
                  <a:moveTo>
                    <a:pt x="0" y="426"/>
                  </a:moveTo>
                  <a:cubicBezTo>
                    <a:pt x="0" y="435"/>
                    <a:pt x="8" y="442"/>
                    <a:pt x="16" y="442"/>
                  </a:cubicBezTo>
                  <a:cubicBezTo>
                    <a:pt x="25" y="442"/>
                    <a:pt x="32" y="435"/>
                    <a:pt x="32" y="426"/>
                  </a:cubicBezTo>
                  <a:cubicBezTo>
                    <a:pt x="32" y="417"/>
                    <a:pt x="25" y="410"/>
                    <a:pt x="16" y="410"/>
                  </a:cubicBezTo>
                  <a:cubicBezTo>
                    <a:pt x="8" y="410"/>
                    <a:pt x="0" y="417"/>
                    <a:pt x="0" y="426"/>
                  </a:cubicBezTo>
                  <a:close/>
                  <a:moveTo>
                    <a:pt x="0" y="508"/>
                  </a:moveTo>
                  <a:cubicBezTo>
                    <a:pt x="0" y="517"/>
                    <a:pt x="8" y="524"/>
                    <a:pt x="16" y="524"/>
                  </a:cubicBezTo>
                  <a:cubicBezTo>
                    <a:pt x="25" y="524"/>
                    <a:pt x="32" y="517"/>
                    <a:pt x="32" y="508"/>
                  </a:cubicBezTo>
                  <a:cubicBezTo>
                    <a:pt x="32" y="499"/>
                    <a:pt x="25" y="492"/>
                    <a:pt x="16" y="492"/>
                  </a:cubicBezTo>
                  <a:cubicBezTo>
                    <a:pt x="8" y="492"/>
                    <a:pt x="0" y="499"/>
                    <a:pt x="0" y="508"/>
                  </a:cubicBezTo>
                  <a:close/>
                  <a:moveTo>
                    <a:pt x="0" y="590"/>
                  </a:moveTo>
                  <a:cubicBezTo>
                    <a:pt x="0" y="599"/>
                    <a:pt x="8" y="606"/>
                    <a:pt x="16" y="606"/>
                  </a:cubicBezTo>
                  <a:cubicBezTo>
                    <a:pt x="25" y="606"/>
                    <a:pt x="32" y="599"/>
                    <a:pt x="32" y="590"/>
                  </a:cubicBezTo>
                  <a:cubicBezTo>
                    <a:pt x="32" y="581"/>
                    <a:pt x="25" y="574"/>
                    <a:pt x="16" y="574"/>
                  </a:cubicBezTo>
                  <a:cubicBezTo>
                    <a:pt x="8" y="574"/>
                    <a:pt x="0" y="581"/>
                    <a:pt x="0" y="590"/>
                  </a:cubicBezTo>
                  <a:close/>
                  <a:moveTo>
                    <a:pt x="0" y="672"/>
                  </a:moveTo>
                  <a:cubicBezTo>
                    <a:pt x="0" y="681"/>
                    <a:pt x="8" y="688"/>
                    <a:pt x="16" y="688"/>
                  </a:cubicBezTo>
                  <a:cubicBezTo>
                    <a:pt x="25" y="688"/>
                    <a:pt x="32" y="681"/>
                    <a:pt x="32" y="672"/>
                  </a:cubicBezTo>
                  <a:cubicBezTo>
                    <a:pt x="32" y="663"/>
                    <a:pt x="25" y="656"/>
                    <a:pt x="16" y="656"/>
                  </a:cubicBezTo>
                  <a:cubicBezTo>
                    <a:pt x="8" y="656"/>
                    <a:pt x="0" y="663"/>
                    <a:pt x="0" y="672"/>
                  </a:cubicBezTo>
                  <a:close/>
                  <a:moveTo>
                    <a:pt x="0" y="754"/>
                  </a:moveTo>
                  <a:cubicBezTo>
                    <a:pt x="0" y="763"/>
                    <a:pt x="8" y="770"/>
                    <a:pt x="16" y="770"/>
                  </a:cubicBezTo>
                  <a:cubicBezTo>
                    <a:pt x="25" y="770"/>
                    <a:pt x="32" y="763"/>
                    <a:pt x="32" y="754"/>
                  </a:cubicBezTo>
                  <a:cubicBezTo>
                    <a:pt x="32" y="745"/>
                    <a:pt x="25" y="738"/>
                    <a:pt x="16" y="738"/>
                  </a:cubicBezTo>
                  <a:cubicBezTo>
                    <a:pt x="8" y="738"/>
                    <a:pt x="0" y="745"/>
                    <a:pt x="0" y="754"/>
                  </a:cubicBezTo>
                  <a:close/>
                  <a:moveTo>
                    <a:pt x="0" y="836"/>
                  </a:moveTo>
                  <a:cubicBezTo>
                    <a:pt x="0" y="845"/>
                    <a:pt x="8" y="852"/>
                    <a:pt x="16" y="852"/>
                  </a:cubicBezTo>
                  <a:cubicBezTo>
                    <a:pt x="25" y="852"/>
                    <a:pt x="32" y="845"/>
                    <a:pt x="32" y="836"/>
                  </a:cubicBezTo>
                  <a:cubicBezTo>
                    <a:pt x="32" y="827"/>
                    <a:pt x="25" y="820"/>
                    <a:pt x="16" y="820"/>
                  </a:cubicBezTo>
                  <a:cubicBezTo>
                    <a:pt x="8" y="820"/>
                    <a:pt x="0" y="827"/>
                    <a:pt x="0" y="836"/>
                  </a:cubicBezTo>
                  <a:close/>
                  <a:moveTo>
                    <a:pt x="0" y="918"/>
                  </a:moveTo>
                  <a:cubicBezTo>
                    <a:pt x="0" y="927"/>
                    <a:pt x="8" y="934"/>
                    <a:pt x="16" y="934"/>
                  </a:cubicBezTo>
                  <a:cubicBezTo>
                    <a:pt x="25" y="934"/>
                    <a:pt x="32" y="927"/>
                    <a:pt x="32" y="918"/>
                  </a:cubicBezTo>
                  <a:cubicBezTo>
                    <a:pt x="32" y="909"/>
                    <a:pt x="25" y="902"/>
                    <a:pt x="16" y="902"/>
                  </a:cubicBezTo>
                  <a:cubicBezTo>
                    <a:pt x="8" y="902"/>
                    <a:pt x="0" y="909"/>
                    <a:pt x="0" y="918"/>
                  </a:cubicBezTo>
                  <a:close/>
                  <a:moveTo>
                    <a:pt x="0" y="1000"/>
                  </a:moveTo>
                  <a:cubicBezTo>
                    <a:pt x="0" y="1009"/>
                    <a:pt x="8" y="1016"/>
                    <a:pt x="16" y="1016"/>
                  </a:cubicBezTo>
                  <a:cubicBezTo>
                    <a:pt x="25" y="1016"/>
                    <a:pt x="32" y="1009"/>
                    <a:pt x="32" y="1000"/>
                  </a:cubicBezTo>
                  <a:cubicBezTo>
                    <a:pt x="32" y="991"/>
                    <a:pt x="25" y="984"/>
                    <a:pt x="16" y="984"/>
                  </a:cubicBezTo>
                  <a:cubicBezTo>
                    <a:pt x="8" y="984"/>
                    <a:pt x="0" y="991"/>
                    <a:pt x="0" y="100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7" name="íSļidè"/>
            <p:cNvSpPr/>
            <p:nvPr/>
          </p:nvSpPr>
          <p:spPr bwMode="auto">
            <a:xfrm>
              <a:off x="5810765" y="1570273"/>
              <a:ext cx="81495" cy="4084953"/>
            </a:xfrm>
            <a:custGeom>
              <a:avLst/>
              <a:gdLst>
                <a:gd name="T0" fmla="*/ 0 w 20"/>
                <a:gd name="T1" fmla="*/ 277 h 1016"/>
                <a:gd name="T2" fmla="*/ 0 w 20"/>
                <a:gd name="T3" fmla="*/ 247 h 1016"/>
                <a:gd name="T4" fmla="*/ 20 w 20"/>
                <a:gd name="T5" fmla="*/ 262 h 1016"/>
                <a:gd name="T6" fmla="*/ 20 w 20"/>
                <a:gd name="T7" fmla="*/ 508 h 1016"/>
                <a:gd name="T8" fmla="*/ 0 w 20"/>
                <a:gd name="T9" fmla="*/ 493 h 1016"/>
                <a:gd name="T10" fmla="*/ 0 w 20"/>
                <a:gd name="T11" fmla="*/ 523 h 1016"/>
                <a:gd name="T12" fmla="*/ 20 w 20"/>
                <a:gd name="T13" fmla="*/ 508 h 1016"/>
                <a:gd name="T14" fmla="*/ 4 w 20"/>
                <a:gd name="T15" fmla="*/ 328 h 1016"/>
                <a:gd name="T16" fmla="*/ 11 w 20"/>
                <a:gd name="T17" fmla="*/ 344 h 1016"/>
                <a:gd name="T18" fmla="*/ 4 w 20"/>
                <a:gd name="T19" fmla="*/ 360 h 1016"/>
                <a:gd name="T20" fmla="*/ 20 w 20"/>
                <a:gd name="T21" fmla="*/ 426 h 1016"/>
                <a:gd name="T22" fmla="*/ 0 w 20"/>
                <a:gd name="T23" fmla="*/ 411 h 1016"/>
                <a:gd name="T24" fmla="*/ 0 w 20"/>
                <a:gd name="T25" fmla="*/ 441 h 1016"/>
                <a:gd name="T26" fmla="*/ 20 w 20"/>
                <a:gd name="T27" fmla="*/ 426 h 1016"/>
                <a:gd name="T28" fmla="*/ 4 w 20"/>
                <a:gd name="T29" fmla="*/ 82 h 1016"/>
                <a:gd name="T30" fmla="*/ 11 w 20"/>
                <a:gd name="T31" fmla="*/ 98 h 1016"/>
                <a:gd name="T32" fmla="*/ 4 w 20"/>
                <a:gd name="T33" fmla="*/ 114 h 1016"/>
                <a:gd name="T34" fmla="*/ 20 w 20"/>
                <a:gd name="T35" fmla="*/ 16 h 1016"/>
                <a:gd name="T36" fmla="*/ 0 w 20"/>
                <a:gd name="T37" fmla="*/ 1 h 1016"/>
                <a:gd name="T38" fmla="*/ 0 w 20"/>
                <a:gd name="T39" fmla="*/ 31 h 1016"/>
                <a:gd name="T40" fmla="*/ 20 w 20"/>
                <a:gd name="T41" fmla="*/ 16 h 1016"/>
                <a:gd name="T42" fmla="*/ 4 w 20"/>
                <a:gd name="T43" fmla="*/ 164 h 1016"/>
                <a:gd name="T44" fmla="*/ 11 w 20"/>
                <a:gd name="T45" fmla="*/ 180 h 1016"/>
                <a:gd name="T46" fmla="*/ 4 w 20"/>
                <a:gd name="T47" fmla="*/ 196 h 1016"/>
                <a:gd name="T48" fmla="*/ 20 w 20"/>
                <a:gd name="T49" fmla="*/ 918 h 1016"/>
                <a:gd name="T50" fmla="*/ 0 w 20"/>
                <a:gd name="T51" fmla="*/ 903 h 1016"/>
                <a:gd name="T52" fmla="*/ 0 w 20"/>
                <a:gd name="T53" fmla="*/ 933 h 1016"/>
                <a:gd name="T54" fmla="*/ 20 w 20"/>
                <a:gd name="T55" fmla="*/ 918 h 1016"/>
                <a:gd name="T56" fmla="*/ 4 w 20"/>
                <a:gd name="T57" fmla="*/ 1016 h 1016"/>
                <a:gd name="T58" fmla="*/ 4 w 20"/>
                <a:gd name="T59" fmla="*/ 984 h 1016"/>
                <a:gd name="T60" fmla="*/ 11 w 20"/>
                <a:gd name="T61" fmla="*/ 1000 h 1016"/>
                <a:gd name="T62" fmla="*/ 20 w 20"/>
                <a:gd name="T63" fmla="*/ 836 h 1016"/>
                <a:gd name="T64" fmla="*/ 0 w 20"/>
                <a:gd name="T65" fmla="*/ 821 h 1016"/>
                <a:gd name="T66" fmla="*/ 0 w 20"/>
                <a:gd name="T67" fmla="*/ 851 h 1016"/>
                <a:gd name="T68" fmla="*/ 20 w 20"/>
                <a:gd name="T69" fmla="*/ 836 h 1016"/>
                <a:gd name="T70" fmla="*/ 4 w 20"/>
                <a:gd name="T71" fmla="*/ 656 h 1016"/>
                <a:gd name="T72" fmla="*/ 11 w 20"/>
                <a:gd name="T73" fmla="*/ 672 h 1016"/>
                <a:gd name="T74" fmla="*/ 4 w 20"/>
                <a:gd name="T75" fmla="*/ 688 h 1016"/>
                <a:gd name="T76" fmla="*/ 20 w 20"/>
                <a:gd name="T77" fmla="*/ 754 h 1016"/>
                <a:gd name="T78" fmla="*/ 0 w 20"/>
                <a:gd name="T79" fmla="*/ 739 h 1016"/>
                <a:gd name="T80" fmla="*/ 0 w 20"/>
                <a:gd name="T81" fmla="*/ 769 h 1016"/>
                <a:gd name="T82" fmla="*/ 20 w 20"/>
                <a:gd name="T83" fmla="*/ 754 h 1016"/>
                <a:gd name="T84" fmla="*/ 4 w 20"/>
                <a:gd name="T85" fmla="*/ 574 h 1016"/>
                <a:gd name="T86" fmla="*/ 11 w 20"/>
                <a:gd name="T87" fmla="*/ 590 h 1016"/>
                <a:gd name="T88" fmla="*/ 4 w 20"/>
                <a:gd name="T89" fmla="*/ 60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1016">
                  <a:moveTo>
                    <a:pt x="4" y="278"/>
                  </a:moveTo>
                  <a:cubicBezTo>
                    <a:pt x="3" y="278"/>
                    <a:pt x="1" y="278"/>
                    <a:pt x="0" y="277"/>
                  </a:cubicBezTo>
                  <a:cubicBezTo>
                    <a:pt x="6" y="275"/>
                    <a:pt x="11" y="269"/>
                    <a:pt x="11" y="262"/>
                  </a:cubicBezTo>
                  <a:cubicBezTo>
                    <a:pt x="11" y="255"/>
                    <a:pt x="6" y="249"/>
                    <a:pt x="0" y="247"/>
                  </a:cubicBezTo>
                  <a:cubicBezTo>
                    <a:pt x="1" y="247"/>
                    <a:pt x="3" y="246"/>
                    <a:pt x="4" y="246"/>
                  </a:cubicBezTo>
                  <a:cubicBezTo>
                    <a:pt x="13" y="246"/>
                    <a:pt x="20" y="253"/>
                    <a:pt x="20" y="262"/>
                  </a:cubicBezTo>
                  <a:cubicBezTo>
                    <a:pt x="20" y="271"/>
                    <a:pt x="13" y="278"/>
                    <a:pt x="4" y="278"/>
                  </a:cubicBezTo>
                  <a:close/>
                  <a:moveTo>
                    <a:pt x="20" y="508"/>
                  </a:moveTo>
                  <a:cubicBezTo>
                    <a:pt x="20" y="499"/>
                    <a:pt x="13" y="492"/>
                    <a:pt x="4" y="492"/>
                  </a:cubicBezTo>
                  <a:cubicBezTo>
                    <a:pt x="3" y="492"/>
                    <a:pt x="1" y="493"/>
                    <a:pt x="0" y="493"/>
                  </a:cubicBezTo>
                  <a:cubicBezTo>
                    <a:pt x="6" y="495"/>
                    <a:pt x="11" y="501"/>
                    <a:pt x="11" y="508"/>
                  </a:cubicBezTo>
                  <a:cubicBezTo>
                    <a:pt x="11" y="515"/>
                    <a:pt x="6" y="521"/>
                    <a:pt x="0" y="523"/>
                  </a:cubicBezTo>
                  <a:cubicBezTo>
                    <a:pt x="1" y="524"/>
                    <a:pt x="3" y="524"/>
                    <a:pt x="4" y="524"/>
                  </a:cubicBezTo>
                  <a:cubicBezTo>
                    <a:pt x="13" y="524"/>
                    <a:pt x="20" y="517"/>
                    <a:pt x="20" y="508"/>
                  </a:cubicBezTo>
                  <a:close/>
                  <a:moveTo>
                    <a:pt x="20" y="344"/>
                  </a:moveTo>
                  <a:cubicBezTo>
                    <a:pt x="20" y="335"/>
                    <a:pt x="13" y="328"/>
                    <a:pt x="4" y="328"/>
                  </a:cubicBezTo>
                  <a:cubicBezTo>
                    <a:pt x="3" y="328"/>
                    <a:pt x="1" y="329"/>
                    <a:pt x="0" y="329"/>
                  </a:cubicBezTo>
                  <a:cubicBezTo>
                    <a:pt x="6" y="331"/>
                    <a:pt x="11" y="337"/>
                    <a:pt x="11" y="344"/>
                  </a:cubicBezTo>
                  <a:cubicBezTo>
                    <a:pt x="11" y="351"/>
                    <a:pt x="6" y="357"/>
                    <a:pt x="0" y="359"/>
                  </a:cubicBezTo>
                  <a:cubicBezTo>
                    <a:pt x="1" y="360"/>
                    <a:pt x="3" y="360"/>
                    <a:pt x="4" y="360"/>
                  </a:cubicBezTo>
                  <a:cubicBezTo>
                    <a:pt x="13" y="360"/>
                    <a:pt x="20" y="353"/>
                    <a:pt x="20" y="344"/>
                  </a:cubicBezTo>
                  <a:close/>
                  <a:moveTo>
                    <a:pt x="20" y="426"/>
                  </a:moveTo>
                  <a:cubicBezTo>
                    <a:pt x="20" y="417"/>
                    <a:pt x="13" y="410"/>
                    <a:pt x="4" y="410"/>
                  </a:cubicBezTo>
                  <a:cubicBezTo>
                    <a:pt x="3" y="410"/>
                    <a:pt x="1" y="411"/>
                    <a:pt x="0" y="411"/>
                  </a:cubicBezTo>
                  <a:cubicBezTo>
                    <a:pt x="6" y="413"/>
                    <a:pt x="11" y="419"/>
                    <a:pt x="11" y="426"/>
                  </a:cubicBezTo>
                  <a:cubicBezTo>
                    <a:pt x="11" y="433"/>
                    <a:pt x="6" y="439"/>
                    <a:pt x="0" y="441"/>
                  </a:cubicBezTo>
                  <a:cubicBezTo>
                    <a:pt x="1" y="442"/>
                    <a:pt x="3" y="442"/>
                    <a:pt x="4" y="442"/>
                  </a:cubicBezTo>
                  <a:cubicBezTo>
                    <a:pt x="13" y="442"/>
                    <a:pt x="20" y="435"/>
                    <a:pt x="20" y="426"/>
                  </a:cubicBezTo>
                  <a:close/>
                  <a:moveTo>
                    <a:pt x="20" y="98"/>
                  </a:moveTo>
                  <a:cubicBezTo>
                    <a:pt x="20" y="89"/>
                    <a:pt x="13" y="82"/>
                    <a:pt x="4" y="82"/>
                  </a:cubicBezTo>
                  <a:cubicBezTo>
                    <a:pt x="3" y="82"/>
                    <a:pt x="1" y="83"/>
                    <a:pt x="0" y="83"/>
                  </a:cubicBezTo>
                  <a:cubicBezTo>
                    <a:pt x="6" y="85"/>
                    <a:pt x="11" y="91"/>
                    <a:pt x="11" y="98"/>
                  </a:cubicBezTo>
                  <a:cubicBezTo>
                    <a:pt x="11" y="105"/>
                    <a:pt x="6" y="111"/>
                    <a:pt x="0" y="113"/>
                  </a:cubicBezTo>
                  <a:cubicBezTo>
                    <a:pt x="1" y="114"/>
                    <a:pt x="3" y="114"/>
                    <a:pt x="4" y="114"/>
                  </a:cubicBezTo>
                  <a:cubicBezTo>
                    <a:pt x="13" y="114"/>
                    <a:pt x="20" y="107"/>
                    <a:pt x="20" y="98"/>
                  </a:cubicBezTo>
                  <a:close/>
                  <a:moveTo>
                    <a:pt x="20" y="16"/>
                  </a:moveTo>
                  <a:cubicBezTo>
                    <a:pt x="20" y="7"/>
                    <a:pt x="13" y="0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6" y="3"/>
                    <a:pt x="11" y="9"/>
                    <a:pt x="11" y="16"/>
                  </a:cubicBezTo>
                  <a:cubicBezTo>
                    <a:pt x="11" y="23"/>
                    <a:pt x="6" y="29"/>
                    <a:pt x="0" y="31"/>
                  </a:cubicBezTo>
                  <a:cubicBezTo>
                    <a:pt x="1" y="32"/>
                    <a:pt x="3" y="32"/>
                    <a:pt x="4" y="32"/>
                  </a:cubicBezTo>
                  <a:cubicBezTo>
                    <a:pt x="13" y="32"/>
                    <a:pt x="20" y="25"/>
                    <a:pt x="20" y="16"/>
                  </a:cubicBezTo>
                  <a:close/>
                  <a:moveTo>
                    <a:pt x="20" y="180"/>
                  </a:moveTo>
                  <a:cubicBezTo>
                    <a:pt x="20" y="171"/>
                    <a:pt x="13" y="164"/>
                    <a:pt x="4" y="164"/>
                  </a:cubicBezTo>
                  <a:cubicBezTo>
                    <a:pt x="3" y="164"/>
                    <a:pt x="1" y="165"/>
                    <a:pt x="0" y="165"/>
                  </a:cubicBezTo>
                  <a:cubicBezTo>
                    <a:pt x="6" y="167"/>
                    <a:pt x="11" y="173"/>
                    <a:pt x="11" y="180"/>
                  </a:cubicBezTo>
                  <a:cubicBezTo>
                    <a:pt x="11" y="187"/>
                    <a:pt x="6" y="193"/>
                    <a:pt x="0" y="195"/>
                  </a:cubicBezTo>
                  <a:cubicBezTo>
                    <a:pt x="1" y="196"/>
                    <a:pt x="3" y="196"/>
                    <a:pt x="4" y="196"/>
                  </a:cubicBezTo>
                  <a:cubicBezTo>
                    <a:pt x="13" y="196"/>
                    <a:pt x="20" y="189"/>
                    <a:pt x="20" y="180"/>
                  </a:cubicBezTo>
                  <a:close/>
                  <a:moveTo>
                    <a:pt x="20" y="918"/>
                  </a:moveTo>
                  <a:cubicBezTo>
                    <a:pt x="20" y="909"/>
                    <a:pt x="13" y="902"/>
                    <a:pt x="4" y="902"/>
                  </a:cubicBezTo>
                  <a:cubicBezTo>
                    <a:pt x="3" y="902"/>
                    <a:pt x="1" y="903"/>
                    <a:pt x="0" y="903"/>
                  </a:cubicBezTo>
                  <a:cubicBezTo>
                    <a:pt x="6" y="905"/>
                    <a:pt x="11" y="911"/>
                    <a:pt x="11" y="918"/>
                  </a:cubicBezTo>
                  <a:cubicBezTo>
                    <a:pt x="11" y="925"/>
                    <a:pt x="6" y="931"/>
                    <a:pt x="0" y="933"/>
                  </a:cubicBezTo>
                  <a:cubicBezTo>
                    <a:pt x="1" y="934"/>
                    <a:pt x="3" y="934"/>
                    <a:pt x="4" y="934"/>
                  </a:cubicBezTo>
                  <a:cubicBezTo>
                    <a:pt x="13" y="934"/>
                    <a:pt x="20" y="927"/>
                    <a:pt x="20" y="918"/>
                  </a:cubicBezTo>
                  <a:close/>
                  <a:moveTo>
                    <a:pt x="0" y="1015"/>
                  </a:moveTo>
                  <a:cubicBezTo>
                    <a:pt x="1" y="1016"/>
                    <a:pt x="3" y="1016"/>
                    <a:pt x="4" y="1016"/>
                  </a:cubicBezTo>
                  <a:cubicBezTo>
                    <a:pt x="13" y="1016"/>
                    <a:pt x="20" y="1009"/>
                    <a:pt x="20" y="1000"/>
                  </a:cubicBezTo>
                  <a:cubicBezTo>
                    <a:pt x="20" y="991"/>
                    <a:pt x="13" y="984"/>
                    <a:pt x="4" y="984"/>
                  </a:cubicBezTo>
                  <a:cubicBezTo>
                    <a:pt x="3" y="984"/>
                    <a:pt x="1" y="985"/>
                    <a:pt x="0" y="985"/>
                  </a:cubicBezTo>
                  <a:cubicBezTo>
                    <a:pt x="6" y="987"/>
                    <a:pt x="11" y="993"/>
                    <a:pt x="11" y="1000"/>
                  </a:cubicBezTo>
                  <a:cubicBezTo>
                    <a:pt x="11" y="1007"/>
                    <a:pt x="6" y="1013"/>
                    <a:pt x="0" y="1015"/>
                  </a:cubicBezTo>
                  <a:close/>
                  <a:moveTo>
                    <a:pt x="20" y="836"/>
                  </a:moveTo>
                  <a:cubicBezTo>
                    <a:pt x="20" y="827"/>
                    <a:pt x="13" y="820"/>
                    <a:pt x="4" y="820"/>
                  </a:cubicBezTo>
                  <a:cubicBezTo>
                    <a:pt x="3" y="820"/>
                    <a:pt x="1" y="821"/>
                    <a:pt x="0" y="821"/>
                  </a:cubicBezTo>
                  <a:cubicBezTo>
                    <a:pt x="6" y="823"/>
                    <a:pt x="11" y="829"/>
                    <a:pt x="11" y="836"/>
                  </a:cubicBezTo>
                  <a:cubicBezTo>
                    <a:pt x="11" y="843"/>
                    <a:pt x="6" y="849"/>
                    <a:pt x="0" y="851"/>
                  </a:cubicBezTo>
                  <a:cubicBezTo>
                    <a:pt x="1" y="852"/>
                    <a:pt x="3" y="852"/>
                    <a:pt x="4" y="852"/>
                  </a:cubicBezTo>
                  <a:cubicBezTo>
                    <a:pt x="13" y="852"/>
                    <a:pt x="20" y="845"/>
                    <a:pt x="20" y="836"/>
                  </a:cubicBezTo>
                  <a:close/>
                  <a:moveTo>
                    <a:pt x="20" y="672"/>
                  </a:moveTo>
                  <a:cubicBezTo>
                    <a:pt x="20" y="663"/>
                    <a:pt x="13" y="656"/>
                    <a:pt x="4" y="656"/>
                  </a:cubicBezTo>
                  <a:cubicBezTo>
                    <a:pt x="3" y="656"/>
                    <a:pt x="1" y="657"/>
                    <a:pt x="0" y="657"/>
                  </a:cubicBezTo>
                  <a:cubicBezTo>
                    <a:pt x="6" y="659"/>
                    <a:pt x="11" y="665"/>
                    <a:pt x="11" y="672"/>
                  </a:cubicBezTo>
                  <a:cubicBezTo>
                    <a:pt x="11" y="679"/>
                    <a:pt x="6" y="685"/>
                    <a:pt x="0" y="687"/>
                  </a:cubicBezTo>
                  <a:cubicBezTo>
                    <a:pt x="1" y="688"/>
                    <a:pt x="3" y="688"/>
                    <a:pt x="4" y="688"/>
                  </a:cubicBezTo>
                  <a:cubicBezTo>
                    <a:pt x="13" y="688"/>
                    <a:pt x="20" y="681"/>
                    <a:pt x="20" y="672"/>
                  </a:cubicBezTo>
                  <a:close/>
                  <a:moveTo>
                    <a:pt x="20" y="754"/>
                  </a:moveTo>
                  <a:cubicBezTo>
                    <a:pt x="20" y="745"/>
                    <a:pt x="13" y="738"/>
                    <a:pt x="4" y="738"/>
                  </a:cubicBezTo>
                  <a:cubicBezTo>
                    <a:pt x="3" y="738"/>
                    <a:pt x="1" y="739"/>
                    <a:pt x="0" y="739"/>
                  </a:cubicBezTo>
                  <a:cubicBezTo>
                    <a:pt x="6" y="741"/>
                    <a:pt x="11" y="747"/>
                    <a:pt x="11" y="754"/>
                  </a:cubicBezTo>
                  <a:cubicBezTo>
                    <a:pt x="11" y="761"/>
                    <a:pt x="6" y="767"/>
                    <a:pt x="0" y="769"/>
                  </a:cubicBezTo>
                  <a:cubicBezTo>
                    <a:pt x="1" y="770"/>
                    <a:pt x="3" y="770"/>
                    <a:pt x="4" y="770"/>
                  </a:cubicBezTo>
                  <a:cubicBezTo>
                    <a:pt x="13" y="770"/>
                    <a:pt x="20" y="763"/>
                    <a:pt x="20" y="754"/>
                  </a:cubicBezTo>
                  <a:close/>
                  <a:moveTo>
                    <a:pt x="20" y="590"/>
                  </a:moveTo>
                  <a:cubicBezTo>
                    <a:pt x="20" y="581"/>
                    <a:pt x="13" y="574"/>
                    <a:pt x="4" y="574"/>
                  </a:cubicBezTo>
                  <a:cubicBezTo>
                    <a:pt x="3" y="574"/>
                    <a:pt x="1" y="575"/>
                    <a:pt x="0" y="575"/>
                  </a:cubicBezTo>
                  <a:cubicBezTo>
                    <a:pt x="6" y="577"/>
                    <a:pt x="11" y="583"/>
                    <a:pt x="11" y="590"/>
                  </a:cubicBezTo>
                  <a:cubicBezTo>
                    <a:pt x="11" y="597"/>
                    <a:pt x="6" y="603"/>
                    <a:pt x="0" y="605"/>
                  </a:cubicBezTo>
                  <a:cubicBezTo>
                    <a:pt x="1" y="606"/>
                    <a:pt x="3" y="606"/>
                    <a:pt x="4" y="606"/>
                  </a:cubicBezTo>
                  <a:cubicBezTo>
                    <a:pt x="13" y="606"/>
                    <a:pt x="20" y="599"/>
                    <a:pt x="20" y="59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88" name="ïṥľïdé"/>
            <p:cNvGrpSpPr/>
            <p:nvPr/>
          </p:nvGrpSpPr>
          <p:grpSpPr>
            <a:xfrm>
              <a:off x="5798880" y="1594042"/>
              <a:ext cx="594238" cy="4037415"/>
              <a:chOff x="4097337" y="390525"/>
              <a:chExt cx="555626" cy="377507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19" name="íş1iḋê"/>
              <p:cNvSpPr/>
              <p:nvPr/>
            </p:nvSpPr>
            <p:spPr bwMode="auto">
              <a:xfrm>
                <a:off x="4097338" y="390525"/>
                <a:ext cx="555625" cy="3775075"/>
              </a:xfrm>
              <a:custGeom>
                <a:avLst/>
                <a:gdLst>
                  <a:gd name="T0" fmla="*/ 10 w 148"/>
                  <a:gd name="T1" fmla="*/ 0 h 1004"/>
                  <a:gd name="T2" fmla="*/ 148 w 148"/>
                  <a:gd name="T3" fmla="*/ 10 h 1004"/>
                  <a:gd name="T4" fmla="*/ 10 w 148"/>
                  <a:gd name="T5" fmla="*/ 20 h 1004"/>
                  <a:gd name="T6" fmla="*/ 138 w 148"/>
                  <a:gd name="T7" fmla="*/ 82 h 1004"/>
                  <a:gd name="T8" fmla="*/ 0 w 148"/>
                  <a:gd name="T9" fmla="*/ 92 h 1004"/>
                  <a:gd name="T10" fmla="*/ 138 w 148"/>
                  <a:gd name="T11" fmla="*/ 102 h 1004"/>
                  <a:gd name="T12" fmla="*/ 138 w 148"/>
                  <a:gd name="T13" fmla="*/ 82 h 1004"/>
                  <a:gd name="T14" fmla="*/ 10 w 148"/>
                  <a:gd name="T15" fmla="*/ 164 h 1004"/>
                  <a:gd name="T16" fmla="*/ 10 w 148"/>
                  <a:gd name="T17" fmla="*/ 184 h 1004"/>
                  <a:gd name="T18" fmla="*/ 148 w 148"/>
                  <a:gd name="T19" fmla="*/ 174 h 1004"/>
                  <a:gd name="T20" fmla="*/ 138 w 148"/>
                  <a:gd name="T21" fmla="*/ 246 h 1004"/>
                  <a:gd name="T22" fmla="*/ 0 w 148"/>
                  <a:gd name="T23" fmla="*/ 256 h 1004"/>
                  <a:gd name="T24" fmla="*/ 138 w 148"/>
                  <a:gd name="T25" fmla="*/ 266 h 1004"/>
                  <a:gd name="T26" fmla="*/ 138 w 148"/>
                  <a:gd name="T27" fmla="*/ 246 h 1004"/>
                  <a:gd name="T28" fmla="*/ 10 w 148"/>
                  <a:gd name="T29" fmla="*/ 328 h 1004"/>
                  <a:gd name="T30" fmla="*/ 10 w 148"/>
                  <a:gd name="T31" fmla="*/ 348 h 1004"/>
                  <a:gd name="T32" fmla="*/ 148 w 148"/>
                  <a:gd name="T33" fmla="*/ 338 h 1004"/>
                  <a:gd name="T34" fmla="*/ 138 w 148"/>
                  <a:gd name="T35" fmla="*/ 410 h 1004"/>
                  <a:gd name="T36" fmla="*/ 0 w 148"/>
                  <a:gd name="T37" fmla="*/ 420 h 1004"/>
                  <a:gd name="T38" fmla="*/ 138 w 148"/>
                  <a:gd name="T39" fmla="*/ 430 h 1004"/>
                  <a:gd name="T40" fmla="*/ 138 w 148"/>
                  <a:gd name="T41" fmla="*/ 410 h 1004"/>
                  <a:gd name="T42" fmla="*/ 10 w 148"/>
                  <a:gd name="T43" fmla="*/ 492 h 1004"/>
                  <a:gd name="T44" fmla="*/ 10 w 148"/>
                  <a:gd name="T45" fmla="*/ 512 h 1004"/>
                  <a:gd name="T46" fmla="*/ 148 w 148"/>
                  <a:gd name="T47" fmla="*/ 502 h 1004"/>
                  <a:gd name="T48" fmla="*/ 138 w 148"/>
                  <a:gd name="T49" fmla="*/ 574 h 1004"/>
                  <a:gd name="T50" fmla="*/ 0 w 148"/>
                  <a:gd name="T51" fmla="*/ 584 h 1004"/>
                  <a:gd name="T52" fmla="*/ 138 w 148"/>
                  <a:gd name="T53" fmla="*/ 594 h 1004"/>
                  <a:gd name="T54" fmla="*/ 138 w 148"/>
                  <a:gd name="T55" fmla="*/ 574 h 1004"/>
                  <a:gd name="T56" fmla="*/ 10 w 148"/>
                  <a:gd name="T57" fmla="*/ 656 h 1004"/>
                  <a:gd name="T58" fmla="*/ 10 w 148"/>
                  <a:gd name="T59" fmla="*/ 676 h 1004"/>
                  <a:gd name="T60" fmla="*/ 148 w 148"/>
                  <a:gd name="T61" fmla="*/ 666 h 1004"/>
                  <a:gd name="T62" fmla="*/ 138 w 148"/>
                  <a:gd name="T63" fmla="*/ 738 h 1004"/>
                  <a:gd name="T64" fmla="*/ 0 w 148"/>
                  <a:gd name="T65" fmla="*/ 748 h 1004"/>
                  <a:gd name="T66" fmla="*/ 138 w 148"/>
                  <a:gd name="T67" fmla="*/ 758 h 1004"/>
                  <a:gd name="T68" fmla="*/ 138 w 148"/>
                  <a:gd name="T69" fmla="*/ 738 h 1004"/>
                  <a:gd name="T70" fmla="*/ 10 w 148"/>
                  <a:gd name="T71" fmla="*/ 820 h 1004"/>
                  <a:gd name="T72" fmla="*/ 10 w 148"/>
                  <a:gd name="T73" fmla="*/ 840 h 1004"/>
                  <a:gd name="T74" fmla="*/ 148 w 148"/>
                  <a:gd name="T75" fmla="*/ 830 h 1004"/>
                  <a:gd name="T76" fmla="*/ 138 w 148"/>
                  <a:gd name="T77" fmla="*/ 902 h 1004"/>
                  <a:gd name="T78" fmla="*/ 0 w 148"/>
                  <a:gd name="T79" fmla="*/ 912 h 1004"/>
                  <a:gd name="T80" fmla="*/ 138 w 148"/>
                  <a:gd name="T81" fmla="*/ 922 h 1004"/>
                  <a:gd name="T82" fmla="*/ 138 w 148"/>
                  <a:gd name="T83" fmla="*/ 902 h 1004"/>
                  <a:gd name="T84" fmla="*/ 10 w 148"/>
                  <a:gd name="T85" fmla="*/ 984 h 1004"/>
                  <a:gd name="T86" fmla="*/ 10 w 148"/>
                  <a:gd name="T87" fmla="*/ 1004 h 1004"/>
                  <a:gd name="T88" fmla="*/ 148 w 148"/>
                  <a:gd name="T89" fmla="*/ 994 h 1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8" h="1004">
                    <a:moveTo>
                      <a:pt x="0" y="10"/>
                    </a:moveTo>
                    <a:cubicBezTo>
                      <a:pt x="0" y="5"/>
                      <a:pt x="5" y="0"/>
                      <a:pt x="10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4" y="0"/>
                      <a:pt x="148" y="5"/>
                      <a:pt x="148" y="10"/>
                    </a:cubicBezTo>
                    <a:cubicBezTo>
                      <a:pt x="148" y="16"/>
                      <a:pt x="144" y="20"/>
                      <a:pt x="138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6"/>
                      <a:pt x="0" y="10"/>
                    </a:cubicBezTo>
                    <a:close/>
                    <a:moveTo>
                      <a:pt x="138" y="82"/>
                    </a:moveTo>
                    <a:cubicBezTo>
                      <a:pt x="10" y="82"/>
                      <a:pt x="10" y="82"/>
                      <a:pt x="10" y="82"/>
                    </a:cubicBezTo>
                    <a:cubicBezTo>
                      <a:pt x="5" y="82"/>
                      <a:pt x="0" y="87"/>
                      <a:pt x="0" y="92"/>
                    </a:cubicBezTo>
                    <a:cubicBezTo>
                      <a:pt x="0" y="98"/>
                      <a:pt x="5" y="102"/>
                      <a:pt x="10" y="102"/>
                    </a:cubicBezTo>
                    <a:cubicBezTo>
                      <a:pt x="138" y="102"/>
                      <a:pt x="138" y="102"/>
                      <a:pt x="138" y="102"/>
                    </a:cubicBezTo>
                    <a:cubicBezTo>
                      <a:pt x="144" y="102"/>
                      <a:pt x="148" y="98"/>
                      <a:pt x="148" y="92"/>
                    </a:cubicBezTo>
                    <a:cubicBezTo>
                      <a:pt x="148" y="87"/>
                      <a:pt x="144" y="82"/>
                      <a:pt x="138" y="82"/>
                    </a:cubicBezTo>
                    <a:close/>
                    <a:moveTo>
                      <a:pt x="138" y="164"/>
                    </a:moveTo>
                    <a:cubicBezTo>
                      <a:pt x="10" y="164"/>
                      <a:pt x="10" y="164"/>
                      <a:pt x="10" y="164"/>
                    </a:cubicBezTo>
                    <a:cubicBezTo>
                      <a:pt x="5" y="164"/>
                      <a:pt x="0" y="169"/>
                      <a:pt x="0" y="174"/>
                    </a:cubicBezTo>
                    <a:cubicBezTo>
                      <a:pt x="0" y="180"/>
                      <a:pt x="5" y="184"/>
                      <a:pt x="10" y="184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44" y="184"/>
                      <a:pt x="148" y="180"/>
                      <a:pt x="148" y="174"/>
                    </a:cubicBezTo>
                    <a:cubicBezTo>
                      <a:pt x="148" y="169"/>
                      <a:pt x="144" y="164"/>
                      <a:pt x="138" y="164"/>
                    </a:cubicBezTo>
                    <a:close/>
                    <a:moveTo>
                      <a:pt x="138" y="246"/>
                    </a:moveTo>
                    <a:cubicBezTo>
                      <a:pt x="10" y="246"/>
                      <a:pt x="10" y="246"/>
                      <a:pt x="10" y="246"/>
                    </a:cubicBezTo>
                    <a:cubicBezTo>
                      <a:pt x="5" y="246"/>
                      <a:pt x="0" y="251"/>
                      <a:pt x="0" y="256"/>
                    </a:cubicBezTo>
                    <a:cubicBezTo>
                      <a:pt x="0" y="262"/>
                      <a:pt x="5" y="266"/>
                      <a:pt x="10" y="266"/>
                    </a:cubicBezTo>
                    <a:cubicBezTo>
                      <a:pt x="138" y="266"/>
                      <a:pt x="138" y="266"/>
                      <a:pt x="138" y="266"/>
                    </a:cubicBezTo>
                    <a:cubicBezTo>
                      <a:pt x="144" y="266"/>
                      <a:pt x="148" y="262"/>
                      <a:pt x="148" y="256"/>
                    </a:cubicBezTo>
                    <a:cubicBezTo>
                      <a:pt x="148" y="251"/>
                      <a:pt x="144" y="246"/>
                      <a:pt x="138" y="246"/>
                    </a:cubicBezTo>
                    <a:close/>
                    <a:moveTo>
                      <a:pt x="138" y="328"/>
                    </a:moveTo>
                    <a:cubicBezTo>
                      <a:pt x="10" y="328"/>
                      <a:pt x="10" y="328"/>
                      <a:pt x="10" y="328"/>
                    </a:cubicBezTo>
                    <a:cubicBezTo>
                      <a:pt x="5" y="328"/>
                      <a:pt x="0" y="333"/>
                      <a:pt x="0" y="338"/>
                    </a:cubicBezTo>
                    <a:cubicBezTo>
                      <a:pt x="0" y="344"/>
                      <a:pt x="5" y="348"/>
                      <a:pt x="10" y="348"/>
                    </a:cubicBezTo>
                    <a:cubicBezTo>
                      <a:pt x="138" y="348"/>
                      <a:pt x="138" y="348"/>
                      <a:pt x="138" y="348"/>
                    </a:cubicBezTo>
                    <a:cubicBezTo>
                      <a:pt x="144" y="348"/>
                      <a:pt x="148" y="344"/>
                      <a:pt x="148" y="338"/>
                    </a:cubicBezTo>
                    <a:cubicBezTo>
                      <a:pt x="148" y="333"/>
                      <a:pt x="144" y="328"/>
                      <a:pt x="138" y="328"/>
                    </a:cubicBezTo>
                    <a:close/>
                    <a:moveTo>
                      <a:pt x="138" y="410"/>
                    </a:moveTo>
                    <a:cubicBezTo>
                      <a:pt x="10" y="410"/>
                      <a:pt x="10" y="410"/>
                      <a:pt x="10" y="410"/>
                    </a:cubicBezTo>
                    <a:cubicBezTo>
                      <a:pt x="5" y="410"/>
                      <a:pt x="0" y="415"/>
                      <a:pt x="0" y="420"/>
                    </a:cubicBezTo>
                    <a:cubicBezTo>
                      <a:pt x="0" y="426"/>
                      <a:pt x="5" y="430"/>
                      <a:pt x="10" y="430"/>
                    </a:cubicBezTo>
                    <a:cubicBezTo>
                      <a:pt x="138" y="430"/>
                      <a:pt x="138" y="430"/>
                      <a:pt x="138" y="430"/>
                    </a:cubicBezTo>
                    <a:cubicBezTo>
                      <a:pt x="144" y="430"/>
                      <a:pt x="148" y="426"/>
                      <a:pt x="148" y="420"/>
                    </a:cubicBezTo>
                    <a:cubicBezTo>
                      <a:pt x="148" y="415"/>
                      <a:pt x="144" y="410"/>
                      <a:pt x="138" y="410"/>
                    </a:cubicBezTo>
                    <a:close/>
                    <a:moveTo>
                      <a:pt x="138" y="492"/>
                    </a:moveTo>
                    <a:cubicBezTo>
                      <a:pt x="10" y="492"/>
                      <a:pt x="10" y="492"/>
                      <a:pt x="10" y="492"/>
                    </a:cubicBezTo>
                    <a:cubicBezTo>
                      <a:pt x="5" y="492"/>
                      <a:pt x="0" y="497"/>
                      <a:pt x="0" y="502"/>
                    </a:cubicBezTo>
                    <a:cubicBezTo>
                      <a:pt x="0" y="508"/>
                      <a:pt x="5" y="512"/>
                      <a:pt x="10" y="512"/>
                    </a:cubicBezTo>
                    <a:cubicBezTo>
                      <a:pt x="138" y="512"/>
                      <a:pt x="138" y="512"/>
                      <a:pt x="138" y="512"/>
                    </a:cubicBezTo>
                    <a:cubicBezTo>
                      <a:pt x="144" y="512"/>
                      <a:pt x="148" y="508"/>
                      <a:pt x="148" y="502"/>
                    </a:cubicBezTo>
                    <a:cubicBezTo>
                      <a:pt x="148" y="497"/>
                      <a:pt x="144" y="492"/>
                      <a:pt x="138" y="492"/>
                    </a:cubicBezTo>
                    <a:close/>
                    <a:moveTo>
                      <a:pt x="138" y="574"/>
                    </a:moveTo>
                    <a:cubicBezTo>
                      <a:pt x="10" y="574"/>
                      <a:pt x="10" y="574"/>
                      <a:pt x="10" y="574"/>
                    </a:cubicBezTo>
                    <a:cubicBezTo>
                      <a:pt x="5" y="574"/>
                      <a:pt x="0" y="579"/>
                      <a:pt x="0" y="584"/>
                    </a:cubicBezTo>
                    <a:cubicBezTo>
                      <a:pt x="0" y="590"/>
                      <a:pt x="5" y="594"/>
                      <a:pt x="10" y="594"/>
                    </a:cubicBezTo>
                    <a:cubicBezTo>
                      <a:pt x="138" y="594"/>
                      <a:pt x="138" y="594"/>
                      <a:pt x="138" y="594"/>
                    </a:cubicBezTo>
                    <a:cubicBezTo>
                      <a:pt x="144" y="594"/>
                      <a:pt x="148" y="590"/>
                      <a:pt x="148" y="584"/>
                    </a:cubicBezTo>
                    <a:cubicBezTo>
                      <a:pt x="148" y="579"/>
                      <a:pt x="144" y="574"/>
                      <a:pt x="138" y="574"/>
                    </a:cubicBezTo>
                    <a:close/>
                    <a:moveTo>
                      <a:pt x="138" y="656"/>
                    </a:moveTo>
                    <a:cubicBezTo>
                      <a:pt x="10" y="656"/>
                      <a:pt x="10" y="656"/>
                      <a:pt x="10" y="656"/>
                    </a:cubicBezTo>
                    <a:cubicBezTo>
                      <a:pt x="5" y="656"/>
                      <a:pt x="0" y="661"/>
                      <a:pt x="0" y="666"/>
                    </a:cubicBezTo>
                    <a:cubicBezTo>
                      <a:pt x="0" y="672"/>
                      <a:pt x="5" y="676"/>
                      <a:pt x="10" y="676"/>
                    </a:cubicBezTo>
                    <a:cubicBezTo>
                      <a:pt x="138" y="676"/>
                      <a:pt x="138" y="676"/>
                      <a:pt x="138" y="676"/>
                    </a:cubicBezTo>
                    <a:cubicBezTo>
                      <a:pt x="144" y="676"/>
                      <a:pt x="148" y="672"/>
                      <a:pt x="148" y="666"/>
                    </a:cubicBezTo>
                    <a:cubicBezTo>
                      <a:pt x="148" y="661"/>
                      <a:pt x="144" y="656"/>
                      <a:pt x="138" y="656"/>
                    </a:cubicBezTo>
                    <a:close/>
                    <a:moveTo>
                      <a:pt x="138" y="738"/>
                    </a:moveTo>
                    <a:cubicBezTo>
                      <a:pt x="10" y="738"/>
                      <a:pt x="10" y="738"/>
                      <a:pt x="10" y="738"/>
                    </a:cubicBezTo>
                    <a:cubicBezTo>
                      <a:pt x="5" y="738"/>
                      <a:pt x="0" y="743"/>
                      <a:pt x="0" y="748"/>
                    </a:cubicBezTo>
                    <a:cubicBezTo>
                      <a:pt x="0" y="754"/>
                      <a:pt x="5" y="758"/>
                      <a:pt x="10" y="758"/>
                    </a:cubicBezTo>
                    <a:cubicBezTo>
                      <a:pt x="138" y="758"/>
                      <a:pt x="138" y="758"/>
                      <a:pt x="138" y="758"/>
                    </a:cubicBezTo>
                    <a:cubicBezTo>
                      <a:pt x="144" y="758"/>
                      <a:pt x="148" y="754"/>
                      <a:pt x="148" y="748"/>
                    </a:cubicBezTo>
                    <a:cubicBezTo>
                      <a:pt x="148" y="743"/>
                      <a:pt x="144" y="738"/>
                      <a:pt x="138" y="738"/>
                    </a:cubicBezTo>
                    <a:close/>
                    <a:moveTo>
                      <a:pt x="138" y="820"/>
                    </a:moveTo>
                    <a:cubicBezTo>
                      <a:pt x="10" y="820"/>
                      <a:pt x="10" y="820"/>
                      <a:pt x="10" y="820"/>
                    </a:cubicBezTo>
                    <a:cubicBezTo>
                      <a:pt x="5" y="820"/>
                      <a:pt x="0" y="825"/>
                      <a:pt x="0" y="830"/>
                    </a:cubicBezTo>
                    <a:cubicBezTo>
                      <a:pt x="0" y="836"/>
                      <a:pt x="5" y="840"/>
                      <a:pt x="10" y="840"/>
                    </a:cubicBezTo>
                    <a:cubicBezTo>
                      <a:pt x="138" y="840"/>
                      <a:pt x="138" y="840"/>
                      <a:pt x="138" y="840"/>
                    </a:cubicBezTo>
                    <a:cubicBezTo>
                      <a:pt x="144" y="840"/>
                      <a:pt x="148" y="836"/>
                      <a:pt x="148" y="830"/>
                    </a:cubicBezTo>
                    <a:cubicBezTo>
                      <a:pt x="148" y="825"/>
                      <a:pt x="144" y="820"/>
                      <a:pt x="138" y="820"/>
                    </a:cubicBezTo>
                    <a:close/>
                    <a:moveTo>
                      <a:pt x="138" y="902"/>
                    </a:moveTo>
                    <a:cubicBezTo>
                      <a:pt x="10" y="902"/>
                      <a:pt x="10" y="902"/>
                      <a:pt x="10" y="902"/>
                    </a:cubicBezTo>
                    <a:cubicBezTo>
                      <a:pt x="5" y="902"/>
                      <a:pt x="0" y="907"/>
                      <a:pt x="0" y="912"/>
                    </a:cubicBezTo>
                    <a:cubicBezTo>
                      <a:pt x="0" y="918"/>
                      <a:pt x="5" y="922"/>
                      <a:pt x="10" y="922"/>
                    </a:cubicBezTo>
                    <a:cubicBezTo>
                      <a:pt x="138" y="922"/>
                      <a:pt x="138" y="922"/>
                      <a:pt x="138" y="922"/>
                    </a:cubicBezTo>
                    <a:cubicBezTo>
                      <a:pt x="144" y="922"/>
                      <a:pt x="148" y="918"/>
                      <a:pt x="148" y="912"/>
                    </a:cubicBezTo>
                    <a:cubicBezTo>
                      <a:pt x="148" y="907"/>
                      <a:pt x="144" y="902"/>
                      <a:pt x="138" y="902"/>
                    </a:cubicBezTo>
                    <a:close/>
                    <a:moveTo>
                      <a:pt x="138" y="984"/>
                    </a:moveTo>
                    <a:cubicBezTo>
                      <a:pt x="10" y="984"/>
                      <a:pt x="10" y="984"/>
                      <a:pt x="10" y="984"/>
                    </a:cubicBezTo>
                    <a:cubicBezTo>
                      <a:pt x="5" y="984"/>
                      <a:pt x="0" y="989"/>
                      <a:pt x="0" y="994"/>
                    </a:cubicBezTo>
                    <a:cubicBezTo>
                      <a:pt x="0" y="1000"/>
                      <a:pt x="5" y="1004"/>
                      <a:pt x="10" y="1004"/>
                    </a:cubicBezTo>
                    <a:cubicBezTo>
                      <a:pt x="138" y="1004"/>
                      <a:pt x="138" y="1004"/>
                      <a:pt x="138" y="1004"/>
                    </a:cubicBezTo>
                    <a:cubicBezTo>
                      <a:pt x="144" y="1004"/>
                      <a:pt x="148" y="1000"/>
                      <a:pt x="148" y="994"/>
                    </a:cubicBezTo>
                    <a:cubicBezTo>
                      <a:pt x="148" y="989"/>
                      <a:pt x="144" y="984"/>
                      <a:pt x="138" y="984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chemeClr val="bg1"/>
                  </a:gs>
                  <a:gs pos="15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85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ïšḷiďè"/>
              <p:cNvSpPr/>
              <p:nvPr/>
            </p:nvSpPr>
            <p:spPr bwMode="auto">
              <a:xfrm>
                <a:off x="4113213" y="390525"/>
                <a:ext cx="528637" cy="3709988"/>
              </a:xfrm>
              <a:custGeom>
                <a:avLst/>
                <a:gdLst>
                  <a:gd name="T0" fmla="*/ 141 w 141"/>
                  <a:gd name="T1" fmla="*/ 659 h 987"/>
                  <a:gd name="T2" fmla="*/ 6 w 141"/>
                  <a:gd name="T3" fmla="*/ 656 h 987"/>
                  <a:gd name="T4" fmla="*/ 6 w 141"/>
                  <a:gd name="T5" fmla="*/ 410 h 987"/>
                  <a:gd name="T6" fmla="*/ 141 w 141"/>
                  <a:gd name="T7" fmla="*/ 413 h 987"/>
                  <a:gd name="T8" fmla="*/ 6 w 141"/>
                  <a:gd name="T9" fmla="*/ 410 h 987"/>
                  <a:gd name="T10" fmla="*/ 0 w 141"/>
                  <a:gd name="T11" fmla="*/ 495 h 987"/>
                  <a:gd name="T12" fmla="*/ 134 w 141"/>
                  <a:gd name="T13" fmla="*/ 492 h 987"/>
                  <a:gd name="T14" fmla="*/ 6 w 141"/>
                  <a:gd name="T15" fmla="*/ 574 h 987"/>
                  <a:gd name="T16" fmla="*/ 141 w 141"/>
                  <a:gd name="T17" fmla="*/ 577 h 987"/>
                  <a:gd name="T18" fmla="*/ 6 w 141"/>
                  <a:gd name="T19" fmla="*/ 574 h 987"/>
                  <a:gd name="T20" fmla="*/ 0 w 141"/>
                  <a:gd name="T21" fmla="*/ 741 h 987"/>
                  <a:gd name="T22" fmla="*/ 134 w 141"/>
                  <a:gd name="T23" fmla="*/ 738 h 987"/>
                  <a:gd name="T24" fmla="*/ 6 w 141"/>
                  <a:gd name="T25" fmla="*/ 902 h 987"/>
                  <a:gd name="T26" fmla="*/ 141 w 141"/>
                  <a:gd name="T27" fmla="*/ 905 h 987"/>
                  <a:gd name="T28" fmla="*/ 6 w 141"/>
                  <a:gd name="T29" fmla="*/ 902 h 987"/>
                  <a:gd name="T30" fmla="*/ 0 w 141"/>
                  <a:gd name="T31" fmla="*/ 823 h 987"/>
                  <a:gd name="T32" fmla="*/ 134 w 141"/>
                  <a:gd name="T33" fmla="*/ 820 h 987"/>
                  <a:gd name="T34" fmla="*/ 6 w 141"/>
                  <a:gd name="T35" fmla="*/ 984 h 987"/>
                  <a:gd name="T36" fmla="*/ 141 w 141"/>
                  <a:gd name="T37" fmla="*/ 987 h 987"/>
                  <a:gd name="T38" fmla="*/ 6 w 141"/>
                  <a:gd name="T39" fmla="*/ 984 h 987"/>
                  <a:gd name="T40" fmla="*/ 0 w 141"/>
                  <a:gd name="T41" fmla="*/ 85 h 987"/>
                  <a:gd name="T42" fmla="*/ 134 w 141"/>
                  <a:gd name="T43" fmla="*/ 82 h 987"/>
                  <a:gd name="T44" fmla="*/ 134 w 141"/>
                  <a:gd name="T45" fmla="*/ 0 h 987"/>
                  <a:gd name="T46" fmla="*/ 0 w 141"/>
                  <a:gd name="T47" fmla="*/ 3 h 987"/>
                  <a:gd name="T48" fmla="*/ 134 w 141"/>
                  <a:gd name="T49" fmla="*/ 0 h 987"/>
                  <a:gd name="T50" fmla="*/ 0 w 141"/>
                  <a:gd name="T51" fmla="*/ 331 h 987"/>
                  <a:gd name="T52" fmla="*/ 134 w 141"/>
                  <a:gd name="T53" fmla="*/ 328 h 987"/>
                  <a:gd name="T54" fmla="*/ 6 w 141"/>
                  <a:gd name="T55" fmla="*/ 164 h 987"/>
                  <a:gd name="T56" fmla="*/ 141 w 141"/>
                  <a:gd name="T57" fmla="*/ 167 h 987"/>
                  <a:gd name="T58" fmla="*/ 6 w 141"/>
                  <a:gd name="T59" fmla="*/ 164 h 987"/>
                  <a:gd name="T60" fmla="*/ 0 w 141"/>
                  <a:gd name="T61" fmla="*/ 249 h 987"/>
                  <a:gd name="T62" fmla="*/ 134 w 141"/>
                  <a:gd name="T63" fmla="*/ 246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1" h="987">
                    <a:moveTo>
                      <a:pt x="134" y="656"/>
                    </a:moveTo>
                    <a:cubicBezTo>
                      <a:pt x="137" y="656"/>
                      <a:pt x="139" y="657"/>
                      <a:pt x="141" y="659"/>
                    </a:cubicBezTo>
                    <a:cubicBezTo>
                      <a:pt x="0" y="659"/>
                      <a:pt x="0" y="659"/>
                      <a:pt x="0" y="659"/>
                    </a:cubicBezTo>
                    <a:cubicBezTo>
                      <a:pt x="1" y="657"/>
                      <a:pt x="4" y="656"/>
                      <a:pt x="6" y="656"/>
                    </a:cubicBezTo>
                    <a:lnTo>
                      <a:pt x="134" y="656"/>
                    </a:lnTo>
                    <a:close/>
                    <a:moveTo>
                      <a:pt x="6" y="410"/>
                    </a:moveTo>
                    <a:cubicBezTo>
                      <a:pt x="4" y="410"/>
                      <a:pt x="1" y="411"/>
                      <a:pt x="0" y="413"/>
                    </a:cubicBezTo>
                    <a:cubicBezTo>
                      <a:pt x="141" y="413"/>
                      <a:pt x="141" y="413"/>
                      <a:pt x="141" y="413"/>
                    </a:cubicBezTo>
                    <a:cubicBezTo>
                      <a:pt x="139" y="411"/>
                      <a:pt x="137" y="410"/>
                      <a:pt x="134" y="410"/>
                    </a:cubicBezTo>
                    <a:lnTo>
                      <a:pt x="6" y="410"/>
                    </a:lnTo>
                    <a:close/>
                    <a:moveTo>
                      <a:pt x="6" y="492"/>
                    </a:moveTo>
                    <a:cubicBezTo>
                      <a:pt x="4" y="492"/>
                      <a:pt x="1" y="493"/>
                      <a:pt x="0" y="495"/>
                    </a:cubicBezTo>
                    <a:cubicBezTo>
                      <a:pt x="141" y="495"/>
                      <a:pt x="141" y="495"/>
                      <a:pt x="141" y="495"/>
                    </a:cubicBezTo>
                    <a:cubicBezTo>
                      <a:pt x="139" y="493"/>
                      <a:pt x="137" y="492"/>
                      <a:pt x="134" y="492"/>
                    </a:cubicBezTo>
                    <a:lnTo>
                      <a:pt x="6" y="492"/>
                    </a:lnTo>
                    <a:close/>
                    <a:moveTo>
                      <a:pt x="6" y="574"/>
                    </a:moveTo>
                    <a:cubicBezTo>
                      <a:pt x="4" y="574"/>
                      <a:pt x="1" y="575"/>
                      <a:pt x="0" y="577"/>
                    </a:cubicBezTo>
                    <a:cubicBezTo>
                      <a:pt x="141" y="577"/>
                      <a:pt x="141" y="577"/>
                      <a:pt x="141" y="577"/>
                    </a:cubicBezTo>
                    <a:cubicBezTo>
                      <a:pt x="139" y="575"/>
                      <a:pt x="137" y="574"/>
                      <a:pt x="134" y="574"/>
                    </a:cubicBezTo>
                    <a:lnTo>
                      <a:pt x="6" y="574"/>
                    </a:lnTo>
                    <a:close/>
                    <a:moveTo>
                      <a:pt x="6" y="738"/>
                    </a:moveTo>
                    <a:cubicBezTo>
                      <a:pt x="4" y="738"/>
                      <a:pt x="1" y="739"/>
                      <a:pt x="0" y="741"/>
                    </a:cubicBezTo>
                    <a:cubicBezTo>
                      <a:pt x="141" y="741"/>
                      <a:pt x="141" y="741"/>
                      <a:pt x="141" y="741"/>
                    </a:cubicBezTo>
                    <a:cubicBezTo>
                      <a:pt x="139" y="739"/>
                      <a:pt x="137" y="738"/>
                      <a:pt x="134" y="738"/>
                    </a:cubicBezTo>
                    <a:lnTo>
                      <a:pt x="6" y="738"/>
                    </a:lnTo>
                    <a:close/>
                    <a:moveTo>
                      <a:pt x="6" y="902"/>
                    </a:moveTo>
                    <a:cubicBezTo>
                      <a:pt x="4" y="902"/>
                      <a:pt x="1" y="903"/>
                      <a:pt x="0" y="905"/>
                    </a:cubicBezTo>
                    <a:cubicBezTo>
                      <a:pt x="141" y="905"/>
                      <a:pt x="141" y="905"/>
                      <a:pt x="141" y="905"/>
                    </a:cubicBezTo>
                    <a:cubicBezTo>
                      <a:pt x="139" y="903"/>
                      <a:pt x="137" y="902"/>
                      <a:pt x="134" y="902"/>
                    </a:cubicBezTo>
                    <a:lnTo>
                      <a:pt x="6" y="902"/>
                    </a:lnTo>
                    <a:close/>
                    <a:moveTo>
                      <a:pt x="6" y="820"/>
                    </a:moveTo>
                    <a:cubicBezTo>
                      <a:pt x="4" y="820"/>
                      <a:pt x="1" y="821"/>
                      <a:pt x="0" y="823"/>
                    </a:cubicBezTo>
                    <a:cubicBezTo>
                      <a:pt x="141" y="823"/>
                      <a:pt x="141" y="823"/>
                      <a:pt x="141" y="823"/>
                    </a:cubicBezTo>
                    <a:cubicBezTo>
                      <a:pt x="139" y="821"/>
                      <a:pt x="137" y="820"/>
                      <a:pt x="134" y="820"/>
                    </a:cubicBezTo>
                    <a:lnTo>
                      <a:pt x="6" y="820"/>
                    </a:lnTo>
                    <a:close/>
                    <a:moveTo>
                      <a:pt x="6" y="984"/>
                    </a:moveTo>
                    <a:cubicBezTo>
                      <a:pt x="4" y="984"/>
                      <a:pt x="1" y="985"/>
                      <a:pt x="0" y="987"/>
                    </a:cubicBezTo>
                    <a:cubicBezTo>
                      <a:pt x="141" y="987"/>
                      <a:pt x="141" y="987"/>
                      <a:pt x="141" y="987"/>
                    </a:cubicBezTo>
                    <a:cubicBezTo>
                      <a:pt x="139" y="985"/>
                      <a:pt x="137" y="984"/>
                      <a:pt x="134" y="984"/>
                    </a:cubicBezTo>
                    <a:lnTo>
                      <a:pt x="6" y="984"/>
                    </a:lnTo>
                    <a:close/>
                    <a:moveTo>
                      <a:pt x="6" y="82"/>
                    </a:moveTo>
                    <a:cubicBezTo>
                      <a:pt x="4" y="82"/>
                      <a:pt x="1" y="83"/>
                      <a:pt x="0" y="85"/>
                    </a:cubicBezTo>
                    <a:cubicBezTo>
                      <a:pt x="141" y="85"/>
                      <a:pt x="141" y="85"/>
                      <a:pt x="141" y="85"/>
                    </a:cubicBezTo>
                    <a:cubicBezTo>
                      <a:pt x="139" y="83"/>
                      <a:pt x="137" y="82"/>
                      <a:pt x="134" y="82"/>
                    </a:cubicBezTo>
                    <a:lnTo>
                      <a:pt x="6" y="82"/>
                    </a:lnTo>
                    <a:close/>
                    <a:moveTo>
                      <a:pt x="13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1" y="1"/>
                      <a:pt x="0" y="3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39" y="1"/>
                      <a:pt x="137" y="0"/>
                      <a:pt x="134" y="0"/>
                    </a:cubicBezTo>
                    <a:close/>
                    <a:moveTo>
                      <a:pt x="6" y="328"/>
                    </a:moveTo>
                    <a:cubicBezTo>
                      <a:pt x="4" y="328"/>
                      <a:pt x="1" y="329"/>
                      <a:pt x="0" y="331"/>
                    </a:cubicBezTo>
                    <a:cubicBezTo>
                      <a:pt x="141" y="331"/>
                      <a:pt x="141" y="331"/>
                      <a:pt x="141" y="331"/>
                    </a:cubicBezTo>
                    <a:cubicBezTo>
                      <a:pt x="139" y="329"/>
                      <a:pt x="137" y="328"/>
                      <a:pt x="134" y="328"/>
                    </a:cubicBezTo>
                    <a:lnTo>
                      <a:pt x="6" y="328"/>
                    </a:lnTo>
                    <a:close/>
                    <a:moveTo>
                      <a:pt x="6" y="164"/>
                    </a:moveTo>
                    <a:cubicBezTo>
                      <a:pt x="4" y="164"/>
                      <a:pt x="1" y="165"/>
                      <a:pt x="0" y="167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39" y="165"/>
                      <a:pt x="137" y="164"/>
                      <a:pt x="134" y="164"/>
                    </a:cubicBezTo>
                    <a:lnTo>
                      <a:pt x="6" y="164"/>
                    </a:lnTo>
                    <a:close/>
                    <a:moveTo>
                      <a:pt x="6" y="246"/>
                    </a:moveTo>
                    <a:cubicBezTo>
                      <a:pt x="4" y="246"/>
                      <a:pt x="1" y="247"/>
                      <a:pt x="0" y="249"/>
                    </a:cubicBezTo>
                    <a:cubicBezTo>
                      <a:pt x="141" y="249"/>
                      <a:pt x="141" y="249"/>
                      <a:pt x="141" y="249"/>
                    </a:cubicBezTo>
                    <a:cubicBezTo>
                      <a:pt x="139" y="247"/>
                      <a:pt x="137" y="246"/>
                      <a:pt x="134" y="246"/>
                    </a:cubicBezTo>
                    <a:lnTo>
                      <a:pt x="6" y="246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îṥļîdê"/>
              <p:cNvSpPr/>
              <p:nvPr/>
            </p:nvSpPr>
            <p:spPr bwMode="auto">
              <a:xfrm>
                <a:off x="4097337" y="439738"/>
                <a:ext cx="555625" cy="3725863"/>
              </a:xfrm>
              <a:custGeom>
                <a:avLst/>
                <a:gdLst>
                  <a:gd name="T0" fmla="*/ 138 w 148"/>
                  <a:gd name="T1" fmla="*/ 663 h 991"/>
                  <a:gd name="T2" fmla="*/ 0 w 148"/>
                  <a:gd name="T3" fmla="*/ 656 h 991"/>
                  <a:gd name="T4" fmla="*/ 142 w 148"/>
                  <a:gd name="T5" fmla="*/ 657 h 991"/>
                  <a:gd name="T6" fmla="*/ 142 w 148"/>
                  <a:gd name="T7" fmla="*/ 739 h 991"/>
                  <a:gd name="T8" fmla="*/ 0 w 148"/>
                  <a:gd name="T9" fmla="*/ 738 h 991"/>
                  <a:gd name="T10" fmla="*/ 138 w 148"/>
                  <a:gd name="T11" fmla="*/ 745 h 991"/>
                  <a:gd name="T12" fmla="*/ 142 w 148"/>
                  <a:gd name="T13" fmla="*/ 739 h 991"/>
                  <a:gd name="T14" fmla="*/ 6 w 148"/>
                  <a:gd name="T15" fmla="*/ 575 h 991"/>
                  <a:gd name="T16" fmla="*/ 10 w 148"/>
                  <a:gd name="T17" fmla="*/ 581 h 991"/>
                  <a:gd name="T18" fmla="*/ 148 w 148"/>
                  <a:gd name="T19" fmla="*/ 574 h 991"/>
                  <a:gd name="T20" fmla="*/ 148 w 148"/>
                  <a:gd name="T21" fmla="*/ 902 h 991"/>
                  <a:gd name="T22" fmla="*/ 6 w 148"/>
                  <a:gd name="T23" fmla="*/ 903 h 991"/>
                  <a:gd name="T24" fmla="*/ 10 w 148"/>
                  <a:gd name="T25" fmla="*/ 909 h 991"/>
                  <a:gd name="T26" fmla="*/ 148 w 148"/>
                  <a:gd name="T27" fmla="*/ 902 h 991"/>
                  <a:gd name="T28" fmla="*/ 6 w 148"/>
                  <a:gd name="T29" fmla="*/ 821 h 991"/>
                  <a:gd name="T30" fmla="*/ 10 w 148"/>
                  <a:gd name="T31" fmla="*/ 827 h 991"/>
                  <a:gd name="T32" fmla="*/ 148 w 148"/>
                  <a:gd name="T33" fmla="*/ 820 h 991"/>
                  <a:gd name="T34" fmla="*/ 10 w 148"/>
                  <a:gd name="T35" fmla="*/ 7 h 991"/>
                  <a:gd name="T36" fmla="*/ 148 w 148"/>
                  <a:gd name="T37" fmla="*/ 0 h 991"/>
                  <a:gd name="T38" fmla="*/ 6 w 148"/>
                  <a:gd name="T39" fmla="*/ 1 h 991"/>
                  <a:gd name="T40" fmla="*/ 10 w 148"/>
                  <a:gd name="T41" fmla="*/ 7 h 991"/>
                  <a:gd name="T42" fmla="*/ 6 w 148"/>
                  <a:gd name="T43" fmla="*/ 493 h 991"/>
                  <a:gd name="T44" fmla="*/ 10 w 148"/>
                  <a:gd name="T45" fmla="*/ 499 h 991"/>
                  <a:gd name="T46" fmla="*/ 148 w 148"/>
                  <a:gd name="T47" fmla="*/ 492 h 991"/>
                  <a:gd name="T48" fmla="*/ 142 w 148"/>
                  <a:gd name="T49" fmla="*/ 83 h 991"/>
                  <a:gd name="T50" fmla="*/ 0 w 148"/>
                  <a:gd name="T51" fmla="*/ 82 h 991"/>
                  <a:gd name="T52" fmla="*/ 138 w 148"/>
                  <a:gd name="T53" fmla="*/ 89 h 991"/>
                  <a:gd name="T54" fmla="*/ 142 w 148"/>
                  <a:gd name="T55" fmla="*/ 83 h 991"/>
                  <a:gd name="T56" fmla="*/ 6 w 148"/>
                  <a:gd name="T57" fmla="*/ 985 h 991"/>
                  <a:gd name="T58" fmla="*/ 10 w 148"/>
                  <a:gd name="T59" fmla="*/ 991 h 991"/>
                  <a:gd name="T60" fmla="*/ 148 w 148"/>
                  <a:gd name="T61" fmla="*/ 984 h 991"/>
                  <a:gd name="T62" fmla="*/ 142 w 148"/>
                  <a:gd name="T63" fmla="*/ 411 h 991"/>
                  <a:gd name="T64" fmla="*/ 0 w 148"/>
                  <a:gd name="T65" fmla="*/ 410 h 991"/>
                  <a:gd name="T66" fmla="*/ 138 w 148"/>
                  <a:gd name="T67" fmla="*/ 417 h 991"/>
                  <a:gd name="T68" fmla="*/ 142 w 148"/>
                  <a:gd name="T69" fmla="*/ 411 h 991"/>
                  <a:gd name="T70" fmla="*/ 6 w 148"/>
                  <a:gd name="T71" fmla="*/ 165 h 991"/>
                  <a:gd name="T72" fmla="*/ 10 w 148"/>
                  <a:gd name="T73" fmla="*/ 171 h 991"/>
                  <a:gd name="T74" fmla="*/ 148 w 148"/>
                  <a:gd name="T75" fmla="*/ 164 h 991"/>
                  <a:gd name="T76" fmla="*/ 142 w 148"/>
                  <a:gd name="T77" fmla="*/ 329 h 991"/>
                  <a:gd name="T78" fmla="*/ 0 w 148"/>
                  <a:gd name="T79" fmla="*/ 328 h 991"/>
                  <a:gd name="T80" fmla="*/ 138 w 148"/>
                  <a:gd name="T81" fmla="*/ 335 h 991"/>
                  <a:gd name="T82" fmla="*/ 142 w 148"/>
                  <a:gd name="T83" fmla="*/ 329 h 991"/>
                  <a:gd name="T84" fmla="*/ 6 w 148"/>
                  <a:gd name="T85" fmla="*/ 247 h 991"/>
                  <a:gd name="T86" fmla="*/ 10 w 148"/>
                  <a:gd name="T87" fmla="*/ 253 h 991"/>
                  <a:gd name="T88" fmla="*/ 148 w 148"/>
                  <a:gd name="T89" fmla="*/ 246 h 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8" h="991">
                    <a:moveTo>
                      <a:pt x="148" y="656"/>
                    </a:moveTo>
                    <a:cubicBezTo>
                      <a:pt x="147" y="660"/>
                      <a:pt x="143" y="663"/>
                      <a:pt x="138" y="663"/>
                    </a:cubicBezTo>
                    <a:cubicBezTo>
                      <a:pt x="10" y="663"/>
                      <a:pt x="10" y="663"/>
                      <a:pt x="10" y="663"/>
                    </a:cubicBezTo>
                    <a:cubicBezTo>
                      <a:pt x="5" y="663"/>
                      <a:pt x="2" y="660"/>
                      <a:pt x="0" y="656"/>
                    </a:cubicBezTo>
                    <a:cubicBezTo>
                      <a:pt x="2" y="657"/>
                      <a:pt x="4" y="657"/>
                      <a:pt x="6" y="657"/>
                    </a:cubicBezTo>
                    <a:cubicBezTo>
                      <a:pt x="142" y="657"/>
                      <a:pt x="142" y="657"/>
                      <a:pt x="142" y="657"/>
                    </a:cubicBezTo>
                    <a:cubicBezTo>
                      <a:pt x="144" y="657"/>
                      <a:pt x="146" y="657"/>
                      <a:pt x="148" y="656"/>
                    </a:cubicBezTo>
                    <a:close/>
                    <a:moveTo>
                      <a:pt x="142" y="739"/>
                    </a:moveTo>
                    <a:cubicBezTo>
                      <a:pt x="6" y="739"/>
                      <a:pt x="6" y="739"/>
                      <a:pt x="6" y="739"/>
                    </a:cubicBezTo>
                    <a:cubicBezTo>
                      <a:pt x="4" y="739"/>
                      <a:pt x="2" y="739"/>
                      <a:pt x="0" y="738"/>
                    </a:cubicBezTo>
                    <a:cubicBezTo>
                      <a:pt x="2" y="742"/>
                      <a:pt x="5" y="745"/>
                      <a:pt x="10" y="745"/>
                    </a:cubicBezTo>
                    <a:cubicBezTo>
                      <a:pt x="138" y="745"/>
                      <a:pt x="138" y="745"/>
                      <a:pt x="138" y="745"/>
                    </a:cubicBezTo>
                    <a:cubicBezTo>
                      <a:pt x="143" y="745"/>
                      <a:pt x="147" y="742"/>
                      <a:pt x="148" y="738"/>
                    </a:cubicBezTo>
                    <a:cubicBezTo>
                      <a:pt x="146" y="739"/>
                      <a:pt x="144" y="739"/>
                      <a:pt x="142" y="739"/>
                    </a:cubicBezTo>
                    <a:close/>
                    <a:moveTo>
                      <a:pt x="142" y="575"/>
                    </a:moveTo>
                    <a:cubicBezTo>
                      <a:pt x="6" y="575"/>
                      <a:pt x="6" y="575"/>
                      <a:pt x="6" y="575"/>
                    </a:cubicBezTo>
                    <a:cubicBezTo>
                      <a:pt x="4" y="575"/>
                      <a:pt x="2" y="575"/>
                      <a:pt x="0" y="574"/>
                    </a:cubicBezTo>
                    <a:cubicBezTo>
                      <a:pt x="2" y="578"/>
                      <a:pt x="5" y="581"/>
                      <a:pt x="10" y="581"/>
                    </a:cubicBezTo>
                    <a:cubicBezTo>
                      <a:pt x="138" y="581"/>
                      <a:pt x="138" y="581"/>
                      <a:pt x="138" y="581"/>
                    </a:cubicBezTo>
                    <a:cubicBezTo>
                      <a:pt x="143" y="581"/>
                      <a:pt x="147" y="578"/>
                      <a:pt x="148" y="574"/>
                    </a:cubicBezTo>
                    <a:cubicBezTo>
                      <a:pt x="146" y="575"/>
                      <a:pt x="144" y="575"/>
                      <a:pt x="142" y="575"/>
                    </a:cubicBezTo>
                    <a:close/>
                    <a:moveTo>
                      <a:pt x="148" y="902"/>
                    </a:moveTo>
                    <a:cubicBezTo>
                      <a:pt x="146" y="903"/>
                      <a:pt x="144" y="903"/>
                      <a:pt x="142" y="903"/>
                    </a:cubicBezTo>
                    <a:cubicBezTo>
                      <a:pt x="6" y="903"/>
                      <a:pt x="6" y="903"/>
                      <a:pt x="6" y="903"/>
                    </a:cubicBezTo>
                    <a:cubicBezTo>
                      <a:pt x="4" y="903"/>
                      <a:pt x="2" y="903"/>
                      <a:pt x="0" y="902"/>
                    </a:cubicBezTo>
                    <a:cubicBezTo>
                      <a:pt x="2" y="906"/>
                      <a:pt x="5" y="909"/>
                      <a:pt x="10" y="909"/>
                    </a:cubicBezTo>
                    <a:cubicBezTo>
                      <a:pt x="138" y="909"/>
                      <a:pt x="138" y="909"/>
                      <a:pt x="138" y="909"/>
                    </a:cubicBezTo>
                    <a:cubicBezTo>
                      <a:pt x="143" y="909"/>
                      <a:pt x="147" y="906"/>
                      <a:pt x="148" y="902"/>
                    </a:cubicBezTo>
                    <a:close/>
                    <a:moveTo>
                      <a:pt x="142" y="821"/>
                    </a:moveTo>
                    <a:cubicBezTo>
                      <a:pt x="6" y="821"/>
                      <a:pt x="6" y="821"/>
                      <a:pt x="6" y="821"/>
                    </a:cubicBezTo>
                    <a:cubicBezTo>
                      <a:pt x="4" y="821"/>
                      <a:pt x="2" y="821"/>
                      <a:pt x="0" y="820"/>
                    </a:cubicBezTo>
                    <a:cubicBezTo>
                      <a:pt x="2" y="824"/>
                      <a:pt x="5" y="827"/>
                      <a:pt x="10" y="827"/>
                    </a:cubicBezTo>
                    <a:cubicBezTo>
                      <a:pt x="138" y="827"/>
                      <a:pt x="138" y="827"/>
                      <a:pt x="138" y="827"/>
                    </a:cubicBezTo>
                    <a:cubicBezTo>
                      <a:pt x="143" y="827"/>
                      <a:pt x="147" y="824"/>
                      <a:pt x="148" y="820"/>
                    </a:cubicBezTo>
                    <a:cubicBezTo>
                      <a:pt x="146" y="821"/>
                      <a:pt x="144" y="821"/>
                      <a:pt x="142" y="821"/>
                    </a:cubicBezTo>
                    <a:close/>
                    <a:moveTo>
                      <a:pt x="10" y="7"/>
                    </a:moveTo>
                    <a:cubicBezTo>
                      <a:pt x="138" y="7"/>
                      <a:pt x="138" y="7"/>
                      <a:pt x="138" y="7"/>
                    </a:cubicBezTo>
                    <a:cubicBezTo>
                      <a:pt x="143" y="7"/>
                      <a:pt x="147" y="4"/>
                      <a:pt x="148" y="0"/>
                    </a:cubicBezTo>
                    <a:cubicBezTo>
                      <a:pt x="146" y="1"/>
                      <a:pt x="144" y="1"/>
                      <a:pt x="142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2" y="4"/>
                      <a:pt x="5" y="7"/>
                      <a:pt x="10" y="7"/>
                    </a:cubicBezTo>
                    <a:close/>
                    <a:moveTo>
                      <a:pt x="142" y="493"/>
                    </a:moveTo>
                    <a:cubicBezTo>
                      <a:pt x="6" y="493"/>
                      <a:pt x="6" y="493"/>
                      <a:pt x="6" y="493"/>
                    </a:cubicBezTo>
                    <a:cubicBezTo>
                      <a:pt x="4" y="493"/>
                      <a:pt x="2" y="493"/>
                      <a:pt x="0" y="492"/>
                    </a:cubicBezTo>
                    <a:cubicBezTo>
                      <a:pt x="2" y="496"/>
                      <a:pt x="5" y="499"/>
                      <a:pt x="10" y="499"/>
                    </a:cubicBezTo>
                    <a:cubicBezTo>
                      <a:pt x="138" y="499"/>
                      <a:pt x="138" y="499"/>
                      <a:pt x="138" y="499"/>
                    </a:cubicBezTo>
                    <a:cubicBezTo>
                      <a:pt x="143" y="499"/>
                      <a:pt x="147" y="496"/>
                      <a:pt x="148" y="492"/>
                    </a:cubicBezTo>
                    <a:cubicBezTo>
                      <a:pt x="146" y="493"/>
                      <a:pt x="144" y="493"/>
                      <a:pt x="142" y="493"/>
                    </a:cubicBezTo>
                    <a:close/>
                    <a:moveTo>
                      <a:pt x="142" y="83"/>
                    </a:moveTo>
                    <a:cubicBezTo>
                      <a:pt x="6" y="83"/>
                      <a:pt x="6" y="83"/>
                      <a:pt x="6" y="83"/>
                    </a:cubicBezTo>
                    <a:cubicBezTo>
                      <a:pt x="4" y="83"/>
                      <a:pt x="2" y="83"/>
                      <a:pt x="0" y="82"/>
                    </a:cubicBezTo>
                    <a:cubicBezTo>
                      <a:pt x="2" y="86"/>
                      <a:pt x="5" y="89"/>
                      <a:pt x="10" y="89"/>
                    </a:cubicBezTo>
                    <a:cubicBezTo>
                      <a:pt x="138" y="89"/>
                      <a:pt x="138" y="89"/>
                      <a:pt x="138" y="89"/>
                    </a:cubicBezTo>
                    <a:cubicBezTo>
                      <a:pt x="143" y="89"/>
                      <a:pt x="147" y="86"/>
                      <a:pt x="148" y="82"/>
                    </a:cubicBezTo>
                    <a:cubicBezTo>
                      <a:pt x="146" y="83"/>
                      <a:pt x="144" y="83"/>
                      <a:pt x="142" y="83"/>
                    </a:cubicBezTo>
                    <a:close/>
                    <a:moveTo>
                      <a:pt x="142" y="985"/>
                    </a:moveTo>
                    <a:cubicBezTo>
                      <a:pt x="6" y="985"/>
                      <a:pt x="6" y="985"/>
                      <a:pt x="6" y="985"/>
                    </a:cubicBezTo>
                    <a:cubicBezTo>
                      <a:pt x="4" y="985"/>
                      <a:pt x="2" y="985"/>
                      <a:pt x="0" y="984"/>
                    </a:cubicBezTo>
                    <a:cubicBezTo>
                      <a:pt x="2" y="988"/>
                      <a:pt x="5" y="991"/>
                      <a:pt x="10" y="991"/>
                    </a:cubicBezTo>
                    <a:cubicBezTo>
                      <a:pt x="138" y="991"/>
                      <a:pt x="138" y="991"/>
                      <a:pt x="138" y="991"/>
                    </a:cubicBezTo>
                    <a:cubicBezTo>
                      <a:pt x="143" y="991"/>
                      <a:pt x="147" y="988"/>
                      <a:pt x="148" y="984"/>
                    </a:cubicBezTo>
                    <a:cubicBezTo>
                      <a:pt x="146" y="985"/>
                      <a:pt x="144" y="985"/>
                      <a:pt x="142" y="985"/>
                    </a:cubicBezTo>
                    <a:close/>
                    <a:moveTo>
                      <a:pt x="142" y="411"/>
                    </a:moveTo>
                    <a:cubicBezTo>
                      <a:pt x="6" y="411"/>
                      <a:pt x="6" y="411"/>
                      <a:pt x="6" y="411"/>
                    </a:cubicBezTo>
                    <a:cubicBezTo>
                      <a:pt x="4" y="411"/>
                      <a:pt x="2" y="411"/>
                      <a:pt x="0" y="410"/>
                    </a:cubicBezTo>
                    <a:cubicBezTo>
                      <a:pt x="2" y="414"/>
                      <a:pt x="5" y="417"/>
                      <a:pt x="10" y="417"/>
                    </a:cubicBezTo>
                    <a:cubicBezTo>
                      <a:pt x="138" y="417"/>
                      <a:pt x="138" y="417"/>
                      <a:pt x="138" y="417"/>
                    </a:cubicBezTo>
                    <a:cubicBezTo>
                      <a:pt x="143" y="417"/>
                      <a:pt x="147" y="414"/>
                      <a:pt x="148" y="410"/>
                    </a:cubicBezTo>
                    <a:cubicBezTo>
                      <a:pt x="146" y="411"/>
                      <a:pt x="144" y="411"/>
                      <a:pt x="142" y="411"/>
                    </a:cubicBezTo>
                    <a:close/>
                    <a:moveTo>
                      <a:pt x="142" y="165"/>
                    </a:moveTo>
                    <a:cubicBezTo>
                      <a:pt x="6" y="165"/>
                      <a:pt x="6" y="165"/>
                      <a:pt x="6" y="165"/>
                    </a:cubicBezTo>
                    <a:cubicBezTo>
                      <a:pt x="4" y="165"/>
                      <a:pt x="2" y="165"/>
                      <a:pt x="0" y="164"/>
                    </a:cubicBezTo>
                    <a:cubicBezTo>
                      <a:pt x="2" y="168"/>
                      <a:pt x="5" y="171"/>
                      <a:pt x="10" y="171"/>
                    </a:cubicBezTo>
                    <a:cubicBezTo>
                      <a:pt x="138" y="171"/>
                      <a:pt x="138" y="171"/>
                      <a:pt x="138" y="171"/>
                    </a:cubicBezTo>
                    <a:cubicBezTo>
                      <a:pt x="143" y="171"/>
                      <a:pt x="147" y="168"/>
                      <a:pt x="148" y="164"/>
                    </a:cubicBezTo>
                    <a:cubicBezTo>
                      <a:pt x="146" y="165"/>
                      <a:pt x="144" y="165"/>
                      <a:pt x="142" y="165"/>
                    </a:cubicBezTo>
                    <a:close/>
                    <a:moveTo>
                      <a:pt x="142" y="329"/>
                    </a:moveTo>
                    <a:cubicBezTo>
                      <a:pt x="6" y="329"/>
                      <a:pt x="6" y="329"/>
                      <a:pt x="6" y="329"/>
                    </a:cubicBezTo>
                    <a:cubicBezTo>
                      <a:pt x="4" y="329"/>
                      <a:pt x="2" y="329"/>
                      <a:pt x="0" y="328"/>
                    </a:cubicBezTo>
                    <a:cubicBezTo>
                      <a:pt x="2" y="332"/>
                      <a:pt x="5" y="335"/>
                      <a:pt x="10" y="335"/>
                    </a:cubicBezTo>
                    <a:cubicBezTo>
                      <a:pt x="138" y="335"/>
                      <a:pt x="138" y="335"/>
                      <a:pt x="138" y="335"/>
                    </a:cubicBezTo>
                    <a:cubicBezTo>
                      <a:pt x="143" y="335"/>
                      <a:pt x="147" y="332"/>
                      <a:pt x="148" y="328"/>
                    </a:cubicBezTo>
                    <a:cubicBezTo>
                      <a:pt x="146" y="329"/>
                      <a:pt x="144" y="329"/>
                      <a:pt x="142" y="329"/>
                    </a:cubicBezTo>
                    <a:close/>
                    <a:moveTo>
                      <a:pt x="142" y="247"/>
                    </a:moveTo>
                    <a:cubicBezTo>
                      <a:pt x="6" y="247"/>
                      <a:pt x="6" y="247"/>
                      <a:pt x="6" y="247"/>
                    </a:cubicBezTo>
                    <a:cubicBezTo>
                      <a:pt x="4" y="247"/>
                      <a:pt x="2" y="247"/>
                      <a:pt x="0" y="246"/>
                    </a:cubicBezTo>
                    <a:cubicBezTo>
                      <a:pt x="2" y="250"/>
                      <a:pt x="5" y="253"/>
                      <a:pt x="10" y="253"/>
                    </a:cubicBezTo>
                    <a:cubicBezTo>
                      <a:pt x="138" y="253"/>
                      <a:pt x="138" y="253"/>
                      <a:pt x="138" y="253"/>
                    </a:cubicBezTo>
                    <a:cubicBezTo>
                      <a:pt x="143" y="253"/>
                      <a:pt x="147" y="250"/>
                      <a:pt x="148" y="246"/>
                    </a:cubicBezTo>
                    <a:cubicBezTo>
                      <a:pt x="146" y="247"/>
                      <a:pt x="144" y="247"/>
                      <a:pt x="142" y="24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89" name="直接连接符 88"/>
            <p:cNvCxnSpPr/>
            <p:nvPr/>
          </p:nvCxnSpPr>
          <p:spPr>
            <a:xfrm flipH="1">
              <a:off x="6879728" y="3549510"/>
              <a:ext cx="2853473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0" name="íšļïḓe"/>
            <p:cNvGrpSpPr/>
            <p:nvPr/>
          </p:nvGrpSpPr>
          <p:grpSpPr>
            <a:xfrm>
              <a:off x="6878500" y="3168534"/>
              <a:ext cx="2781560" cy="908538"/>
              <a:chOff x="1268227" y="1619185"/>
              <a:chExt cx="2195910" cy="908538"/>
            </a:xfrm>
          </p:grpSpPr>
          <p:sp>
            <p:nvSpPr>
              <p:cNvPr id="117" name="ïṩļiďe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18" name="iṣ1idè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marL="0" marR="0" lvl="0" indent="0" algn="r" defTabSz="913765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cxnSp>
          <p:nvCxnSpPr>
            <p:cNvPr id="91" name="直接连接符 90"/>
            <p:cNvCxnSpPr/>
            <p:nvPr/>
          </p:nvCxnSpPr>
          <p:spPr>
            <a:xfrm>
              <a:off x="2450184" y="3549510"/>
              <a:ext cx="2853473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2" name="íṥlîdê"/>
            <p:cNvGrpSpPr/>
            <p:nvPr/>
          </p:nvGrpSpPr>
          <p:grpSpPr>
            <a:xfrm>
              <a:off x="2456627" y="3168534"/>
              <a:ext cx="2847029" cy="908538"/>
              <a:chOff x="1268227" y="1619185"/>
              <a:chExt cx="2195910" cy="908538"/>
            </a:xfrm>
          </p:grpSpPr>
          <p:sp>
            <p:nvSpPr>
              <p:cNvPr id="115" name="íṧľídè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16" name="íṣḷïďe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lvl="0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cxnSp>
          <p:nvCxnSpPr>
            <p:cNvPr id="93" name="直接连接符 92"/>
            <p:cNvCxnSpPr/>
            <p:nvPr/>
          </p:nvCxnSpPr>
          <p:spPr>
            <a:xfrm flipH="1">
              <a:off x="6879728" y="1871452"/>
              <a:ext cx="2853473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îšliďê"/>
            <p:cNvGrpSpPr/>
            <p:nvPr/>
          </p:nvGrpSpPr>
          <p:grpSpPr>
            <a:xfrm>
              <a:off x="6878500" y="1490476"/>
              <a:ext cx="2781560" cy="908538"/>
              <a:chOff x="1268227" y="1619185"/>
              <a:chExt cx="2195910" cy="908538"/>
            </a:xfrm>
          </p:grpSpPr>
          <p:sp>
            <p:nvSpPr>
              <p:cNvPr id="113" name="ï$ḻïďe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14" name="ïŝḻïḋé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marL="0" marR="0" lvl="0" indent="0" algn="r" defTabSz="913765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cxnSp>
          <p:nvCxnSpPr>
            <p:cNvPr id="95" name="直接连接符 94"/>
            <p:cNvCxnSpPr/>
            <p:nvPr/>
          </p:nvCxnSpPr>
          <p:spPr>
            <a:xfrm>
              <a:off x="2450184" y="1871452"/>
              <a:ext cx="2853473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6" name="íṣ1ïḋê"/>
            <p:cNvGrpSpPr/>
            <p:nvPr/>
          </p:nvGrpSpPr>
          <p:grpSpPr>
            <a:xfrm>
              <a:off x="2456627" y="1490476"/>
              <a:ext cx="2847029" cy="908538"/>
              <a:chOff x="1268227" y="1619185"/>
              <a:chExt cx="2195910" cy="908538"/>
            </a:xfrm>
          </p:grpSpPr>
          <p:sp>
            <p:nvSpPr>
              <p:cNvPr id="111" name="ï$ḻïḋé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12" name="ïşḷíḓe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lvl="0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cxnSp>
          <p:nvCxnSpPr>
            <p:cNvPr id="97" name="直接连接符 96"/>
            <p:cNvCxnSpPr/>
            <p:nvPr/>
          </p:nvCxnSpPr>
          <p:spPr>
            <a:xfrm flipH="1">
              <a:off x="6879728" y="5281914"/>
              <a:ext cx="2853473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8" name="ïşlîḑê"/>
            <p:cNvGrpSpPr/>
            <p:nvPr/>
          </p:nvGrpSpPr>
          <p:grpSpPr>
            <a:xfrm>
              <a:off x="6878500" y="4900938"/>
              <a:ext cx="2781560" cy="908538"/>
              <a:chOff x="1268227" y="1619185"/>
              <a:chExt cx="2195910" cy="908538"/>
            </a:xfrm>
          </p:grpSpPr>
          <p:sp>
            <p:nvSpPr>
              <p:cNvPr id="109" name="ïṡľíḍè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10" name="ïSļídé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marL="0" marR="0" lvl="0" indent="0" algn="r" defTabSz="913765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cxnSp>
          <p:nvCxnSpPr>
            <p:cNvPr id="99" name="直接连接符 98"/>
            <p:cNvCxnSpPr/>
            <p:nvPr/>
          </p:nvCxnSpPr>
          <p:spPr>
            <a:xfrm>
              <a:off x="2450184" y="5281914"/>
              <a:ext cx="2853473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0" name="îṡļïḍe"/>
            <p:cNvGrpSpPr/>
            <p:nvPr/>
          </p:nvGrpSpPr>
          <p:grpSpPr>
            <a:xfrm>
              <a:off x="2456627" y="4900938"/>
              <a:ext cx="2847029" cy="908538"/>
              <a:chOff x="1268227" y="1619185"/>
              <a:chExt cx="2195910" cy="908538"/>
            </a:xfrm>
          </p:grpSpPr>
          <p:sp>
            <p:nvSpPr>
              <p:cNvPr id="107" name="í$ḷïḋè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08" name="íŝļîḑê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lvl="0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101" name="íṩľide">
              <a:extLst>
                <a:ext uri="{FF2B5EF4-FFF2-40B4-BE49-F238E27FC236}">
                  <a16:creationId xmlns:a16="http://schemas.microsoft.com/office/drawing/2014/main" xmlns="" id="{307BC800-C2A6-41BE-BB50-BB23D08F727C}"/>
                </a:ext>
              </a:extLst>
            </p:cNvPr>
            <p:cNvSpPr/>
            <p:nvPr/>
          </p:nvSpPr>
          <p:spPr bwMode="auto">
            <a:xfrm>
              <a:off x="5086350" y="1601241"/>
              <a:ext cx="237678" cy="240373"/>
            </a:xfrm>
            <a:custGeom>
              <a:avLst/>
              <a:gdLst>
                <a:gd name="connsiteX0" fmla="*/ 532306 w 601689"/>
                <a:gd name="connsiteY0" fmla="*/ 527189 h 608514"/>
                <a:gd name="connsiteX1" fmla="*/ 511921 w 601689"/>
                <a:gd name="connsiteY1" fmla="*/ 568271 h 608514"/>
                <a:gd name="connsiteX2" fmla="*/ 557366 w 601689"/>
                <a:gd name="connsiteY2" fmla="*/ 527189 h 608514"/>
                <a:gd name="connsiteX3" fmla="*/ 484056 w 601689"/>
                <a:gd name="connsiteY3" fmla="*/ 527189 h 608514"/>
                <a:gd name="connsiteX4" fmla="*/ 484056 w 601689"/>
                <a:gd name="connsiteY4" fmla="*/ 572006 h 608514"/>
                <a:gd name="connsiteX5" fmla="*/ 512296 w 601689"/>
                <a:gd name="connsiteY5" fmla="*/ 527189 h 608514"/>
                <a:gd name="connsiteX6" fmla="*/ 436741 w 601689"/>
                <a:gd name="connsiteY6" fmla="*/ 527189 h 608514"/>
                <a:gd name="connsiteX7" fmla="*/ 464980 w 601689"/>
                <a:gd name="connsiteY7" fmla="*/ 571913 h 608514"/>
                <a:gd name="connsiteX8" fmla="*/ 464980 w 601689"/>
                <a:gd name="connsiteY8" fmla="*/ 527189 h 608514"/>
                <a:gd name="connsiteX9" fmla="*/ 391483 w 601689"/>
                <a:gd name="connsiteY9" fmla="*/ 527189 h 608514"/>
                <a:gd name="connsiteX10" fmla="*/ 436928 w 601689"/>
                <a:gd name="connsiteY10" fmla="*/ 568271 h 608514"/>
                <a:gd name="connsiteX11" fmla="*/ 416543 w 601689"/>
                <a:gd name="connsiteY11" fmla="*/ 527189 h 608514"/>
                <a:gd name="connsiteX12" fmla="*/ 536888 w 601689"/>
                <a:gd name="connsiteY12" fmla="*/ 454453 h 608514"/>
                <a:gd name="connsiteX13" fmla="*/ 539132 w 601689"/>
                <a:gd name="connsiteY13" fmla="*/ 481344 h 608514"/>
                <a:gd name="connsiteX14" fmla="*/ 536888 w 601689"/>
                <a:gd name="connsiteY14" fmla="*/ 508234 h 608514"/>
                <a:gd name="connsiteX15" fmla="*/ 565408 w 601689"/>
                <a:gd name="connsiteY15" fmla="*/ 508234 h 608514"/>
                <a:gd name="connsiteX16" fmla="*/ 569335 w 601689"/>
                <a:gd name="connsiteY16" fmla="*/ 481344 h 608514"/>
                <a:gd name="connsiteX17" fmla="*/ 565408 w 601689"/>
                <a:gd name="connsiteY17" fmla="*/ 454453 h 608514"/>
                <a:gd name="connsiteX18" fmla="*/ 484056 w 601689"/>
                <a:gd name="connsiteY18" fmla="*/ 454453 h 608514"/>
                <a:gd name="connsiteX19" fmla="*/ 484056 w 601689"/>
                <a:gd name="connsiteY19" fmla="*/ 508234 h 608514"/>
                <a:gd name="connsiteX20" fmla="*/ 517532 w 601689"/>
                <a:gd name="connsiteY20" fmla="*/ 508234 h 608514"/>
                <a:gd name="connsiteX21" fmla="*/ 520057 w 601689"/>
                <a:gd name="connsiteY21" fmla="*/ 481344 h 608514"/>
                <a:gd name="connsiteX22" fmla="*/ 517438 w 601689"/>
                <a:gd name="connsiteY22" fmla="*/ 454453 h 608514"/>
                <a:gd name="connsiteX23" fmla="*/ 431411 w 601689"/>
                <a:gd name="connsiteY23" fmla="*/ 454360 h 608514"/>
                <a:gd name="connsiteX24" fmla="*/ 428886 w 601689"/>
                <a:gd name="connsiteY24" fmla="*/ 481250 h 608514"/>
                <a:gd name="connsiteX25" fmla="*/ 431505 w 601689"/>
                <a:gd name="connsiteY25" fmla="*/ 508141 h 608514"/>
                <a:gd name="connsiteX26" fmla="*/ 464980 w 601689"/>
                <a:gd name="connsiteY26" fmla="*/ 508141 h 608514"/>
                <a:gd name="connsiteX27" fmla="*/ 464980 w 601689"/>
                <a:gd name="connsiteY27" fmla="*/ 454360 h 608514"/>
                <a:gd name="connsiteX28" fmla="*/ 383535 w 601689"/>
                <a:gd name="connsiteY28" fmla="*/ 454360 h 608514"/>
                <a:gd name="connsiteX29" fmla="*/ 379701 w 601689"/>
                <a:gd name="connsiteY29" fmla="*/ 481250 h 608514"/>
                <a:gd name="connsiteX30" fmla="*/ 383535 w 601689"/>
                <a:gd name="connsiteY30" fmla="*/ 508141 h 608514"/>
                <a:gd name="connsiteX31" fmla="*/ 412055 w 601689"/>
                <a:gd name="connsiteY31" fmla="*/ 508141 h 608514"/>
                <a:gd name="connsiteX32" fmla="*/ 409811 w 601689"/>
                <a:gd name="connsiteY32" fmla="*/ 481250 h 608514"/>
                <a:gd name="connsiteX33" fmla="*/ 412055 w 601689"/>
                <a:gd name="connsiteY33" fmla="*/ 454360 h 608514"/>
                <a:gd name="connsiteX34" fmla="*/ 511921 w 601689"/>
                <a:gd name="connsiteY34" fmla="*/ 394323 h 608514"/>
                <a:gd name="connsiteX35" fmla="*/ 532306 w 601689"/>
                <a:gd name="connsiteY35" fmla="*/ 435406 h 608514"/>
                <a:gd name="connsiteX36" fmla="*/ 557366 w 601689"/>
                <a:gd name="connsiteY36" fmla="*/ 435406 h 608514"/>
                <a:gd name="connsiteX37" fmla="*/ 511921 w 601689"/>
                <a:gd name="connsiteY37" fmla="*/ 394323 h 608514"/>
                <a:gd name="connsiteX38" fmla="*/ 436928 w 601689"/>
                <a:gd name="connsiteY38" fmla="*/ 394323 h 608514"/>
                <a:gd name="connsiteX39" fmla="*/ 391483 w 601689"/>
                <a:gd name="connsiteY39" fmla="*/ 435406 h 608514"/>
                <a:gd name="connsiteX40" fmla="*/ 416543 w 601689"/>
                <a:gd name="connsiteY40" fmla="*/ 435406 h 608514"/>
                <a:gd name="connsiteX41" fmla="*/ 436928 w 601689"/>
                <a:gd name="connsiteY41" fmla="*/ 394323 h 608514"/>
                <a:gd name="connsiteX42" fmla="*/ 484056 w 601689"/>
                <a:gd name="connsiteY42" fmla="*/ 390775 h 608514"/>
                <a:gd name="connsiteX43" fmla="*/ 484056 w 601689"/>
                <a:gd name="connsiteY43" fmla="*/ 435406 h 608514"/>
                <a:gd name="connsiteX44" fmla="*/ 512202 w 601689"/>
                <a:gd name="connsiteY44" fmla="*/ 435406 h 608514"/>
                <a:gd name="connsiteX45" fmla="*/ 484056 w 601689"/>
                <a:gd name="connsiteY45" fmla="*/ 390775 h 608514"/>
                <a:gd name="connsiteX46" fmla="*/ 464980 w 601689"/>
                <a:gd name="connsiteY46" fmla="*/ 390588 h 608514"/>
                <a:gd name="connsiteX47" fmla="*/ 436647 w 601689"/>
                <a:gd name="connsiteY47" fmla="*/ 435406 h 608514"/>
                <a:gd name="connsiteX48" fmla="*/ 464980 w 601689"/>
                <a:gd name="connsiteY48" fmla="*/ 435406 h 608514"/>
                <a:gd name="connsiteX49" fmla="*/ 474425 w 601689"/>
                <a:gd name="connsiteY49" fmla="*/ 354267 h 608514"/>
                <a:gd name="connsiteX50" fmla="*/ 601689 w 601689"/>
                <a:gd name="connsiteY50" fmla="*/ 481344 h 608514"/>
                <a:gd name="connsiteX51" fmla="*/ 474425 w 601689"/>
                <a:gd name="connsiteY51" fmla="*/ 608514 h 608514"/>
                <a:gd name="connsiteX52" fmla="*/ 347160 w 601689"/>
                <a:gd name="connsiteY52" fmla="*/ 481344 h 608514"/>
                <a:gd name="connsiteX53" fmla="*/ 474425 w 601689"/>
                <a:gd name="connsiteY53" fmla="*/ 354267 h 608514"/>
                <a:gd name="connsiteX54" fmla="*/ 156165 w 601689"/>
                <a:gd name="connsiteY54" fmla="*/ 325829 h 608514"/>
                <a:gd name="connsiteX55" fmla="*/ 194606 w 601689"/>
                <a:gd name="connsiteY55" fmla="*/ 447523 h 608514"/>
                <a:gd name="connsiteX56" fmla="*/ 201808 w 601689"/>
                <a:gd name="connsiteY56" fmla="*/ 470405 h 608514"/>
                <a:gd name="connsiteX57" fmla="*/ 201995 w 601689"/>
                <a:gd name="connsiteY57" fmla="*/ 470031 h 608514"/>
                <a:gd name="connsiteX58" fmla="*/ 208355 w 601689"/>
                <a:gd name="connsiteY58" fmla="*/ 489457 h 608514"/>
                <a:gd name="connsiteX59" fmla="*/ 228651 w 601689"/>
                <a:gd name="connsiteY59" fmla="*/ 431926 h 608514"/>
                <a:gd name="connsiteX60" fmla="*/ 242119 w 601689"/>
                <a:gd name="connsiteY60" fmla="*/ 363187 h 608514"/>
                <a:gd name="connsiteX61" fmla="*/ 255588 w 601689"/>
                <a:gd name="connsiteY61" fmla="*/ 431926 h 608514"/>
                <a:gd name="connsiteX62" fmla="*/ 275884 w 601689"/>
                <a:gd name="connsiteY62" fmla="*/ 489457 h 608514"/>
                <a:gd name="connsiteX63" fmla="*/ 282244 w 601689"/>
                <a:gd name="connsiteY63" fmla="*/ 470031 h 608514"/>
                <a:gd name="connsiteX64" fmla="*/ 282431 w 601689"/>
                <a:gd name="connsiteY64" fmla="*/ 470405 h 608514"/>
                <a:gd name="connsiteX65" fmla="*/ 289633 w 601689"/>
                <a:gd name="connsiteY65" fmla="*/ 447523 h 608514"/>
                <a:gd name="connsiteX66" fmla="*/ 328261 w 601689"/>
                <a:gd name="connsiteY66" fmla="*/ 325829 h 608514"/>
                <a:gd name="connsiteX67" fmla="*/ 381666 w 601689"/>
                <a:gd name="connsiteY67" fmla="*/ 355622 h 608514"/>
                <a:gd name="connsiteX68" fmla="*/ 317972 w 601689"/>
                <a:gd name="connsiteY68" fmla="*/ 481332 h 608514"/>
                <a:gd name="connsiteX69" fmla="*/ 342010 w 601689"/>
                <a:gd name="connsiteY69" fmla="*/ 564454 h 608514"/>
                <a:gd name="connsiteX70" fmla="*/ 242213 w 601689"/>
                <a:gd name="connsiteY70" fmla="*/ 573513 h 608514"/>
                <a:gd name="connsiteX71" fmla="*/ 5676 w 601689"/>
                <a:gd name="connsiteY71" fmla="*/ 515982 h 608514"/>
                <a:gd name="connsiteX72" fmla="*/ 438 w 601689"/>
                <a:gd name="connsiteY72" fmla="*/ 465548 h 608514"/>
                <a:gd name="connsiteX73" fmla="*/ 46081 w 601689"/>
                <a:gd name="connsiteY73" fmla="*/ 375982 h 608514"/>
                <a:gd name="connsiteX74" fmla="*/ 156165 w 601689"/>
                <a:gd name="connsiteY74" fmla="*/ 325829 h 608514"/>
                <a:gd name="connsiteX75" fmla="*/ 234643 w 601689"/>
                <a:gd name="connsiteY75" fmla="*/ 435 h 608514"/>
                <a:gd name="connsiteX76" fmla="*/ 296368 w 601689"/>
                <a:gd name="connsiteY76" fmla="*/ 13508 h 608514"/>
                <a:gd name="connsiteX77" fmla="*/ 326389 w 601689"/>
                <a:gd name="connsiteY77" fmla="*/ 41334 h 608514"/>
                <a:gd name="connsiteX78" fmla="*/ 359496 w 601689"/>
                <a:gd name="connsiteY78" fmla="*/ 146104 h 608514"/>
                <a:gd name="connsiteX79" fmla="*/ 355101 w 601689"/>
                <a:gd name="connsiteY79" fmla="*/ 162165 h 608514"/>
                <a:gd name="connsiteX80" fmla="*/ 365669 w 601689"/>
                <a:gd name="connsiteY80" fmla="*/ 206052 h 608514"/>
                <a:gd name="connsiteX81" fmla="*/ 344346 w 601689"/>
                <a:gd name="connsiteY81" fmla="*/ 243029 h 608514"/>
                <a:gd name="connsiteX82" fmla="*/ 269527 w 601689"/>
                <a:gd name="connsiteY82" fmla="*/ 335286 h 608514"/>
                <a:gd name="connsiteX83" fmla="*/ 214816 w 601689"/>
                <a:gd name="connsiteY83" fmla="*/ 335473 h 608514"/>
                <a:gd name="connsiteX84" fmla="*/ 140091 w 601689"/>
                <a:gd name="connsiteY84" fmla="*/ 243029 h 608514"/>
                <a:gd name="connsiteX85" fmla="*/ 118768 w 601689"/>
                <a:gd name="connsiteY85" fmla="*/ 206052 h 608514"/>
                <a:gd name="connsiteX86" fmla="*/ 129804 w 601689"/>
                <a:gd name="connsiteY86" fmla="*/ 162165 h 608514"/>
                <a:gd name="connsiteX87" fmla="*/ 125408 w 601689"/>
                <a:gd name="connsiteY87" fmla="*/ 146104 h 608514"/>
                <a:gd name="connsiteX88" fmla="*/ 125128 w 601689"/>
                <a:gd name="connsiteY88" fmla="*/ 94653 h 608514"/>
                <a:gd name="connsiteX89" fmla="*/ 155242 w 601689"/>
                <a:gd name="connsiteY89" fmla="*/ 41988 h 608514"/>
                <a:gd name="connsiteX90" fmla="*/ 183018 w 601689"/>
                <a:gd name="connsiteY90" fmla="*/ 18924 h 608514"/>
                <a:gd name="connsiteX91" fmla="*/ 210047 w 601689"/>
                <a:gd name="connsiteY91" fmla="*/ 5104 h 608514"/>
                <a:gd name="connsiteX92" fmla="*/ 234643 w 601689"/>
                <a:gd name="connsiteY92" fmla="*/ 435 h 60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01689" h="608514">
                  <a:moveTo>
                    <a:pt x="532306" y="527189"/>
                  </a:moveTo>
                  <a:cubicBezTo>
                    <a:pt x="527163" y="543902"/>
                    <a:pt x="519683" y="557441"/>
                    <a:pt x="511921" y="568271"/>
                  </a:cubicBezTo>
                  <a:cubicBezTo>
                    <a:pt x="531278" y="559961"/>
                    <a:pt x="547268" y="545489"/>
                    <a:pt x="557366" y="527189"/>
                  </a:cubicBezTo>
                  <a:close/>
                  <a:moveTo>
                    <a:pt x="484056" y="527189"/>
                  </a:moveTo>
                  <a:lnTo>
                    <a:pt x="484056" y="572006"/>
                  </a:lnTo>
                  <a:cubicBezTo>
                    <a:pt x="493220" y="562763"/>
                    <a:pt x="504815" y="548103"/>
                    <a:pt x="512296" y="527189"/>
                  </a:cubicBezTo>
                  <a:close/>
                  <a:moveTo>
                    <a:pt x="436741" y="527189"/>
                  </a:moveTo>
                  <a:cubicBezTo>
                    <a:pt x="444222" y="547823"/>
                    <a:pt x="455723" y="562576"/>
                    <a:pt x="464980" y="571913"/>
                  </a:cubicBezTo>
                  <a:lnTo>
                    <a:pt x="464980" y="527189"/>
                  </a:lnTo>
                  <a:close/>
                  <a:moveTo>
                    <a:pt x="391483" y="527189"/>
                  </a:moveTo>
                  <a:cubicBezTo>
                    <a:pt x="401582" y="545489"/>
                    <a:pt x="417572" y="559961"/>
                    <a:pt x="436928" y="568271"/>
                  </a:cubicBezTo>
                  <a:cubicBezTo>
                    <a:pt x="429167" y="557441"/>
                    <a:pt x="421686" y="543902"/>
                    <a:pt x="416543" y="527189"/>
                  </a:cubicBezTo>
                  <a:close/>
                  <a:moveTo>
                    <a:pt x="536888" y="454453"/>
                  </a:moveTo>
                  <a:cubicBezTo>
                    <a:pt x="538291" y="462857"/>
                    <a:pt x="539132" y="471820"/>
                    <a:pt x="539132" y="481344"/>
                  </a:cubicBezTo>
                  <a:cubicBezTo>
                    <a:pt x="539132" y="490961"/>
                    <a:pt x="538291" y="499924"/>
                    <a:pt x="536888" y="508234"/>
                  </a:cubicBezTo>
                  <a:lnTo>
                    <a:pt x="565408" y="508234"/>
                  </a:lnTo>
                  <a:cubicBezTo>
                    <a:pt x="567933" y="499644"/>
                    <a:pt x="569335" y="490681"/>
                    <a:pt x="569335" y="481344"/>
                  </a:cubicBezTo>
                  <a:cubicBezTo>
                    <a:pt x="569335" y="472007"/>
                    <a:pt x="567933" y="462950"/>
                    <a:pt x="565408" y="454453"/>
                  </a:cubicBezTo>
                  <a:close/>
                  <a:moveTo>
                    <a:pt x="484056" y="454453"/>
                  </a:moveTo>
                  <a:lnTo>
                    <a:pt x="484056" y="508234"/>
                  </a:lnTo>
                  <a:lnTo>
                    <a:pt x="517532" y="508234"/>
                  </a:lnTo>
                  <a:cubicBezTo>
                    <a:pt x="519028" y="500018"/>
                    <a:pt x="520057" y="491054"/>
                    <a:pt x="520057" y="481344"/>
                  </a:cubicBezTo>
                  <a:cubicBezTo>
                    <a:pt x="520057" y="471633"/>
                    <a:pt x="519028" y="462670"/>
                    <a:pt x="517438" y="454453"/>
                  </a:cubicBezTo>
                  <a:close/>
                  <a:moveTo>
                    <a:pt x="431411" y="454360"/>
                  </a:moveTo>
                  <a:cubicBezTo>
                    <a:pt x="429915" y="462576"/>
                    <a:pt x="428886" y="471540"/>
                    <a:pt x="428886" y="481250"/>
                  </a:cubicBezTo>
                  <a:cubicBezTo>
                    <a:pt x="428886" y="490961"/>
                    <a:pt x="429915" y="499924"/>
                    <a:pt x="431505" y="508141"/>
                  </a:cubicBezTo>
                  <a:lnTo>
                    <a:pt x="464980" y="508141"/>
                  </a:lnTo>
                  <a:lnTo>
                    <a:pt x="464980" y="454360"/>
                  </a:lnTo>
                  <a:close/>
                  <a:moveTo>
                    <a:pt x="383535" y="454360"/>
                  </a:moveTo>
                  <a:cubicBezTo>
                    <a:pt x="381010" y="462950"/>
                    <a:pt x="379701" y="471913"/>
                    <a:pt x="379701" y="481250"/>
                  </a:cubicBezTo>
                  <a:cubicBezTo>
                    <a:pt x="379701" y="490587"/>
                    <a:pt x="381010" y="499644"/>
                    <a:pt x="383535" y="508141"/>
                  </a:cubicBezTo>
                  <a:lnTo>
                    <a:pt x="412055" y="508141"/>
                  </a:lnTo>
                  <a:cubicBezTo>
                    <a:pt x="410746" y="499831"/>
                    <a:pt x="409811" y="490868"/>
                    <a:pt x="409811" y="481250"/>
                  </a:cubicBezTo>
                  <a:cubicBezTo>
                    <a:pt x="409811" y="471633"/>
                    <a:pt x="410746" y="462670"/>
                    <a:pt x="412055" y="454360"/>
                  </a:cubicBezTo>
                  <a:close/>
                  <a:moveTo>
                    <a:pt x="511921" y="394323"/>
                  </a:moveTo>
                  <a:cubicBezTo>
                    <a:pt x="519683" y="405154"/>
                    <a:pt x="527163" y="418786"/>
                    <a:pt x="532306" y="435406"/>
                  </a:cubicBezTo>
                  <a:lnTo>
                    <a:pt x="557366" y="435406"/>
                  </a:lnTo>
                  <a:cubicBezTo>
                    <a:pt x="547268" y="417292"/>
                    <a:pt x="531278" y="402726"/>
                    <a:pt x="511921" y="394323"/>
                  </a:cubicBezTo>
                  <a:close/>
                  <a:moveTo>
                    <a:pt x="436928" y="394323"/>
                  </a:moveTo>
                  <a:cubicBezTo>
                    <a:pt x="417572" y="402726"/>
                    <a:pt x="401582" y="417292"/>
                    <a:pt x="391483" y="435406"/>
                  </a:cubicBezTo>
                  <a:lnTo>
                    <a:pt x="416543" y="435406"/>
                  </a:lnTo>
                  <a:cubicBezTo>
                    <a:pt x="421686" y="418786"/>
                    <a:pt x="429167" y="405154"/>
                    <a:pt x="436928" y="394323"/>
                  </a:cubicBezTo>
                  <a:close/>
                  <a:moveTo>
                    <a:pt x="484056" y="390775"/>
                  </a:moveTo>
                  <a:lnTo>
                    <a:pt x="484056" y="435406"/>
                  </a:lnTo>
                  <a:lnTo>
                    <a:pt x="512202" y="435406"/>
                  </a:lnTo>
                  <a:cubicBezTo>
                    <a:pt x="504721" y="414771"/>
                    <a:pt x="493220" y="400112"/>
                    <a:pt x="484056" y="390775"/>
                  </a:cubicBezTo>
                  <a:close/>
                  <a:moveTo>
                    <a:pt x="464980" y="390588"/>
                  </a:moveTo>
                  <a:cubicBezTo>
                    <a:pt x="455723" y="399832"/>
                    <a:pt x="444128" y="414491"/>
                    <a:pt x="436647" y="435406"/>
                  </a:cubicBezTo>
                  <a:lnTo>
                    <a:pt x="464980" y="435406"/>
                  </a:lnTo>
                  <a:close/>
                  <a:moveTo>
                    <a:pt x="474425" y="354267"/>
                  </a:moveTo>
                  <a:cubicBezTo>
                    <a:pt x="544649" y="354267"/>
                    <a:pt x="601689" y="411316"/>
                    <a:pt x="601689" y="481344"/>
                  </a:cubicBezTo>
                  <a:cubicBezTo>
                    <a:pt x="601689" y="551465"/>
                    <a:pt x="544649" y="608514"/>
                    <a:pt x="474425" y="608514"/>
                  </a:cubicBezTo>
                  <a:cubicBezTo>
                    <a:pt x="404200" y="608514"/>
                    <a:pt x="347160" y="551465"/>
                    <a:pt x="347160" y="481344"/>
                  </a:cubicBezTo>
                  <a:cubicBezTo>
                    <a:pt x="347160" y="411316"/>
                    <a:pt x="404200" y="354267"/>
                    <a:pt x="474425" y="354267"/>
                  </a:cubicBezTo>
                  <a:close/>
                  <a:moveTo>
                    <a:pt x="156165" y="325829"/>
                  </a:moveTo>
                  <a:lnTo>
                    <a:pt x="194606" y="447523"/>
                  </a:lnTo>
                  <a:lnTo>
                    <a:pt x="201808" y="470405"/>
                  </a:lnTo>
                  <a:lnTo>
                    <a:pt x="201995" y="470031"/>
                  </a:lnTo>
                  <a:lnTo>
                    <a:pt x="208355" y="489457"/>
                  </a:lnTo>
                  <a:lnTo>
                    <a:pt x="228651" y="431926"/>
                  </a:lnTo>
                  <a:cubicBezTo>
                    <a:pt x="178800" y="362440"/>
                    <a:pt x="238752" y="363094"/>
                    <a:pt x="242119" y="363187"/>
                  </a:cubicBezTo>
                  <a:cubicBezTo>
                    <a:pt x="245487" y="363094"/>
                    <a:pt x="305439" y="362347"/>
                    <a:pt x="255588" y="431926"/>
                  </a:cubicBezTo>
                  <a:lnTo>
                    <a:pt x="275884" y="489457"/>
                  </a:lnTo>
                  <a:lnTo>
                    <a:pt x="282244" y="470031"/>
                  </a:lnTo>
                  <a:lnTo>
                    <a:pt x="282431" y="470405"/>
                  </a:lnTo>
                  <a:lnTo>
                    <a:pt x="289633" y="447523"/>
                  </a:lnTo>
                  <a:lnTo>
                    <a:pt x="328261" y="325829"/>
                  </a:lnTo>
                  <a:cubicBezTo>
                    <a:pt x="328261" y="325829"/>
                    <a:pt x="349772" y="340866"/>
                    <a:pt x="381666" y="355622"/>
                  </a:cubicBezTo>
                  <a:cubicBezTo>
                    <a:pt x="343038" y="384108"/>
                    <a:pt x="317972" y="429778"/>
                    <a:pt x="317972" y="481332"/>
                  </a:cubicBezTo>
                  <a:cubicBezTo>
                    <a:pt x="317972" y="511872"/>
                    <a:pt x="326764" y="540358"/>
                    <a:pt x="342010" y="564454"/>
                  </a:cubicBezTo>
                  <a:cubicBezTo>
                    <a:pt x="312828" y="569871"/>
                    <a:pt x="279438" y="573513"/>
                    <a:pt x="242213" y="573513"/>
                  </a:cubicBezTo>
                  <a:cubicBezTo>
                    <a:pt x="94061" y="573420"/>
                    <a:pt x="5676" y="515982"/>
                    <a:pt x="5676" y="515982"/>
                  </a:cubicBezTo>
                  <a:cubicBezTo>
                    <a:pt x="3057" y="500665"/>
                    <a:pt x="438" y="465548"/>
                    <a:pt x="438" y="465548"/>
                  </a:cubicBezTo>
                  <a:cubicBezTo>
                    <a:pt x="-1433" y="439771"/>
                    <a:pt x="812" y="387470"/>
                    <a:pt x="46081" y="375982"/>
                  </a:cubicBezTo>
                  <a:cubicBezTo>
                    <a:pt x="106781" y="360572"/>
                    <a:pt x="156165" y="325829"/>
                    <a:pt x="156165" y="325829"/>
                  </a:cubicBezTo>
                  <a:close/>
                  <a:moveTo>
                    <a:pt x="234643" y="435"/>
                  </a:moveTo>
                  <a:cubicBezTo>
                    <a:pt x="261484" y="-1806"/>
                    <a:pt x="281779" y="4917"/>
                    <a:pt x="296368" y="13508"/>
                  </a:cubicBezTo>
                  <a:cubicBezTo>
                    <a:pt x="318159" y="25460"/>
                    <a:pt x="326389" y="41334"/>
                    <a:pt x="326389" y="41334"/>
                  </a:cubicBezTo>
                  <a:cubicBezTo>
                    <a:pt x="326389" y="41334"/>
                    <a:pt x="376331" y="44883"/>
                    <a:pt x="359496" y="146104"/>
                  </a:cubicBezTo>
                  <a:cubicBezTo>
                    <a:pt x="358468" y="151426"/>
                    <a:pt x="356971" y="156749"/>
                    <a:pt x="355101" y="162165"/>
                  </a:cubicBezTo>
                  <a:cubicBezTo>
                    <a:pt x="365108" y="161231"/>
                    <a:pt x="376798" y="167020"/>
                    <a:pt x="365669" y="206052"/>
                  </a:cubicBezTo>
                  <a:cubicBezTo>
                    <a:pt x="357626" y="234626"/>
                    <a:pt x="350144" y="242563"/>
                    <a:pt x="344346" y="243029"/>
                  </a:cubicBezTo>
                  <a:cubicBezTo>
                    <a:pt x="339108" y="276925"/>
                    <a:pt x="312080" y="319972"/>
                    <a:pt x="269527" y="335286"/>
                  </a:cubicBezTo>
                  <a:cubicBezTo>
                    <a:pt x="251945" y="341636"/>
                    <a:pt x="232492" y="341636"/>
                    <a:pt x="214816" y="335473"/>
                  </a:cubicBezTo>
                  <a:cubicBezTo>
                    <a:pt x="171515" y="320253"/>
                    <a:pt x="145329" y="277019"/>
                    <a:pt x="140091" y="243029"/>
                  </a:cubicBezTo>
                  <a:cubicBezTo>
                    <a:pt x="134386" y="242656"/>
                    <a:pt x="126904" y="234626"/>
                    <a:pt x="118768" y="206052"/>
                  </a:cubicBezTo>
                  <a:cubicBezTo>
                    <a:pt x="107732" y="167020"/>
                    <a:pt x="119423" y="161231"/>
                    <a:pt x="129804" y="162165"/>
                  </a:cubicBezTo>
                  <a:cubicBezTo>
                    <a:pt x="127746" y="156749"/>
                    <a:pt x="126437" y="151426"/>
                    <a:pt x="125408" y="146104"/>
                  </a:cubicBezTo>
                  <a:cubicBezTo>
                    <a:pt x="121761" y="127895"/>
                    <a:pt x="120919" y="110994"/>
                    <a:pt x="125128" y="94653"/>
                  </a:cubicBezTo>
                  <a:cubicBezTo>
                    <a:pt x="130271" y="72896"/>
                    <a:pt x="141962" y="55434"/>
                    <a:pt x="155242" y="41988"/>
                  </a:cubicBezTo>
                  <a:cubicBezTo>
                    <a:pt x="163566" y="33024"/>
                    <a:pt x="173011" y="25273"/>
                    <a:pt x="183018" y="18924"/>
                  </a:cubicBezTo>
                  <a:cubicBezTo>
                    <a:pt x="191248" y="13321"/>
                    <a:pt x="200227" y="8466"/>
                    <a:pt x="210047" y="5104"/>
                  </a:cubicBezTo>
                  <a:cubicBezTo>
                    <a:pt x="217809" y="2489"/>
                    <a:pt x="225945" y="809"/>
                    <a:pt x="234643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2" name="íŝľîḓè">
              <a:extLst>
                <a:ext uri="{FF2B5EF4-FFF2-40B4-BE49-F238E27FC236}">
                  <a16:creationId xmlns:a16="http://schemas.microsoft.com/office/drawing/2014/main" xmlns="" id="{51F5AA8B-16BE-4AB3-AF56-D7311AD7B3CB}"/>
                </a:ext>
              </a:extLst>
            </p:cNvPr>
            <p:cNvSpPr/>
            <p:nvPr/>
          </p:nvSpPr>
          <p:spPr bwMode="auto">
            <a:xfrm>
              <a:off x="5086350" y="3286454"/>
              <a:ext cx="237678" cy="240373"/>
            </a:xfrm>
            <a:custGeom>
              <a:avLst/>
              <a:gdLst>
                <a:gd name="connsiteX0" fmla="*/ 532306 w 601689"/>
                <a:gd name="connsiteY0" fmla="*/ 527189 h 608514"/>
                <a:gd name="connsiteX1" fmla="*/ 511921 w 601689"/>
                <a:gd name="connsiteY1" fmla="*/ 568271 h 608514"/>
                <a:gd name="connsiteX2" fmla="*/ 557366 w 601689"/>
                <a:gd name="connsiteY2" fmla="*/ 527189 h 608514"/>
                <a:gd name="connsiteX3" fmla="*/ 484056 w 601689"/>
                <a:gd name="connsiteY3" fmla="*/ 527189 h 608514"/>
                <a:gd name="connsiteX4" fmla="*/ 484056 w 601689"/>
                <a:gd name="connsiteY4" fmla="*/ 572006 h 608514"/>
                <a:gd name="connsiteX5" fmla="*/ 512296 w 601689"/>
                <a:gd name="connsiteY5" fmla="*/ 527189 h 608514"/>
                <a:gd name="connsiteX6" fmla="*/ 436741 w 601689"/>
                <a:gd name="connsiteY6" fmla="*/ 527189 h 608514"/>
                <a:gd name="connsiteX7" fmla="*/ 464980 w 601689"/>
                <a:gd name="connsiteY7" fmla="*/ 571913 h 608514"/>
                <a:gd name="connsiteX8" fmla="*/ 464980 w 601689"/>
                <a:gd name="connsiteY8" fmla="*/ 527189 h 608514"/>
                <a:gd name="connsiteX9" fmla="*/ 391483 w 601689"/>
                <a:gd name="connsiteY9" fmla="*/ 527189 h 608514"/>
                <a:gd name="connsiteX10" fmla="*/ 436928 w 601689"/>
                <a:gd name="connsiteY10" fmla="*/ 568271 h 608514"/>
                <a:gd name="connsiteX11" fmla="*/ 416543 w 601689"/>
                <a:gd name="connsiteY11" fmla="*/ 527189 h 608514"/>
                <a:gd name="connsiteX12" fmla="*/ 536888 w 601689"/>
                <a:gd name="connsiteY12" fmla="*/ 454453 h 608514"/>
                <a:gd name="connsiteX13" fmla="*/ 539132 w 601689"/>
                <a:gd name="connsiteY13" fmla="*/ 481344 h 608514"/>
                <a:gd name="connsiteX14" fmla="*/ 536888 w 601689"/>
                <a:gd name="connsiteY14" fmla="*/ 508234 h 608514"/>
                <a:gd name="connsiteX15" fmla="*/ 565408 w 601689"/>
                <a:gd name="connsiteY15" fmla="*/ 508234 h 608514"/>
                <a:gd name="connsiteX16" fmla="*/ 569335 w 601689"/>
                <a:gd name="connsiteY16" fmla="*/ 481344 h 608514"/>
                <a:gd name="connsiteX17" fmla="*/ 565408 w 601689"/>
                <a:gd name="connsiteY17" fmla="*/ 454453 h 608514"/>
                <a:gd name="connsiteX18" fmla="*/ 484056 w 601689"/>
                <a:gd name="connsiteY18" fmla="*/ 454453 h 608514"/>
                <a:gd name="connsiteX19" fmla="*/ 484056 w 601689"/>
                <a:gd name="connsiteY19" fmla="*/ 508234 h 608514"/>
                <a:gd name="connsiteX20" fmla="*/ 517532 w 601689"/>
                <a:gd name="connsiteY20" fmla="*/ 508234 h 608514"/>
                <a:gd name="connsiteX21" fmla="*/ 520057 w 601689"/>
                <a:gd name="connsiteY21" fmla="*/ 481344 h 608514"/>
                <a:gd name="connsiteX22" fmla="*/ 517438 w 601689"/>
                <a:gd name="connsiteY22" fmla="*/ 454453 h 608514"/>
                <a:gd name="connsiteX23" fmla="*/ 431411 w 601689"/>
                <a:gd name="connsiteY23" fmla="*/ 454360 h 608514"/>
                <a:gd name="connsiteX24" fmla="*/ 428886 w 601689"/>
                <a:gd name="connsiteY24" fmla="*/ 481250 h 608514"/>
                <a:gd name="connsiteX25" fmla="*/ 431505 w 601689"/>
                <a:gd name="connsiteY25" fmla="*/ 508141 h 608514"/>
                <a:gd name="connsiteX26" fmla="*/ 464980 w 601689"/>
                <a:gd name="connsiteY26" fmla="*/ 508141 h 608514"/>
                <a:gd name="connsiteX27" fmla="*/ 464980 w 601689"/>
                <a:gd name="connsiteY27" fmla="*/ 454360 h 608514"/>
                <a:gd name="connsiteX28" fmla="*/ 383535 w 601689"/>
                <a:gd name="connsiteY28" fmla="*/ 454360 h 608514"/>
                <a:gd name="connsiteX29" fmla="*/ 379701 w 601689"/>
                <a:gd name="connsiteY29" fmla="*/ 481250 h 608514"/>
                <a:gd name="connsiteX30" fmla="*/ 383535 w 601689"/>
                <a:gd name="connsiteY30" fmla="*/ 508141 h 608514"/>
                <a:gd name="connsiteX31" fmla="*/ 412055 w 601689"/>
                <a:gd name="connsiteY31" fmla="*/ 508141 h 608514"/>
                <a:gd name="connsiteX32" fmla="*/ 409811 w 601689"/>
                <a:gd name="connsiteY32" fmla="*/ 481250 h 608514"/>
                <a:gd name="connsiteX33" fmla="*/ 412055 w 601689"/>
                <a:gd name="connsiteY33" fmla="*/ 454360 h 608514"/>
                <a:gd name="connsiteX34" fmla="*/ 511921 w 601689"/>
                <a:gd name="connsiteY34" fmla="*/ 394323 h 608514"/>
                <a:gd name="connsiteX35" fmla="*/ 532306 w 601689"/>
                <a:gd name="connsiteY35" fmla="*/ 435406 h 608514"/>
                <a:gd name="connsiteX36" fmla="*/ 557366 w 601689"/>
                <a:gd name="connsiteY36" fmla="*/ 435406 h 608514"/>
                <a:gd name="connsiteX37" fmla="*/ 511921 w 601689"/>
                <a:gd name="connsiteY37" fmla="*/ 394323 h 608514"/>
                <a:gd name="connsiteX38" fmla="*/ 436928 w 601689"/>
                <a:gd name="connsiteY38" fmla="*/ 394323 h 608514"/>
                <a:gd name="connsiteX39" fmla="*/ 391483 w 601689"/>
                <a:gd name="connsiteY39" fmla="*/ 435406 h 608514"/>
                <a:gd name="connsiteX40" fmla="*/ 416543 w 601689"/>
                <a:gd name="connsiteY40" fmla="*/ 435406 h 608514"/>
                <a:gd name="connsiteX41" fmla="*/ 436928 w 601689"/>
                <a:gd name="connsiteY41" fmla="*/ 394323 h 608514"/>
                <a:gd name="connsiteX42" fmla="*/ 484056 w 601689"/>
                <a:gd name="connsiteY42" fmla="*/ 390775 h 608514"/>
                <a:gd name="connsiteX43" fmla="*/ 484056 w 601689"/>
                <a:gd name="connsiteY43" fmla="*/ 435406 h 608514"/>
                <a:gd name="connsiteX44" fmla="*/ 512202 w 601689"/>
                <a:gd name="connsiteY44" fmla="*/ 435406 h 608514"/>
                <a:gd name="connsiteX45" fmla="*/ 484056 w 601689"/>
                <a:gd name="connsiteY45" fmla="*/ 390775 h 608514"/>
                <a:gd name="connsiteX46" fmla="*/ 464980 w 601689"/>
                <a:gd name="connsiteY46" fmla="*/ 390588 h 608514"/>
                <a:gd name="connsiteX47" fmla="*/ 436647 w 601689"/>
                <a:gd name="connsiteY47" fmla="*/ 435406 h 608514"/>
                <a:gd name="connsiteX48" fmla="*/ 464980 w 601689"/>
                <a:gd name="connsiteY48" fmla="*/ 435406 h 608514"/>
                <a:gd name="connsiteX49" fmla="*/ 474425 w 601689"/>
                <a:gd name="connsiteY49" fmla="*/ 354267 h 608514"/>
                <a:gd name="connsiteX50" fmla="*/ 601689 w 601689"/>
                <a:gd name="connsiteY50" fmla="*/ 481344 h 608514"/>
                <a:gd name="connsiteX51" fmla="*/ 474425 w 601689"/>
                <a:gd name="connsiteY51" fmla="*/ 608514 h 608514"/>
                <a:gd name="connsiteX52" fmla="*/ 347160 w 601689"/>
                <a:gd name="connsiteY52" fmla="*/ 481344 h 608514"/>
                <a:gd name="connsiteX53" fmla="*/ 474425 w 601689"/>
                <a:gd name="connsiteY53" fmla="*/ 354267 h 608514"/>
                <a:gd name="connsiteX54" fmla="*/ 156165 w 601689"/>
                <a:gd name="connsiteY54" fmla="*/ 325829 h 608514"/>
                <a:gd name="connsiteX55" fmla="*/ 194606 w 601689"/>
                <a:gd name="connsiteY55" fmla="*/ 447523 h 608514"/>
                <a:gd name="connsiteX56" fmla="*/ 201808 w 601689"/>
                <a:gd name="connsiteY56" fmla="*/ 470405 h 608514"/>
                <a:gd name="connsiteX57" fmla="*/ 201995 w 601689"/>
                <a:gd name="connsiteY57" fmla="*/ 470031 h 608514"/>
                <a:gd name="connsiteX58" fmla="*/ 208355 w 601689"/>
                <a:gd name="connsiteY58" fmla="*/ 489457 h 608514"/>
                <a:gd name="connsiteX59" fmla="*/ 228651 w 601689"/>
                <a:gd name="connsiteY59" fmla="*/ 431926 h 608514"/>
                <a:gd name="connsiteX60" fmla="*/ 242119 w 601689"/>
                <a:gd name="connsiteY60" fmla="*/ 363187 h 608514"/>
                <a:gd name="connsiteX61" fmla="*/ 255588 w 601689"/>
                <a:gd name="connsiteY61" fmla="*/ 431926 h 608514"/>
                <a:gd name="connsiteX62" fmla="*/ 275884 w 601689"/>
                <a:gd name="connsiteY62" fmla="*/ 489457 h 608514"/>
                <a:gd name="connsiteX63" fmla="*/ 282244 w 601689"/>
                <a:gd name="connsiteY63" fmla="*/ 470031 h 608514"/>
                <a:gd name="connsiteX64" fmla="*/ 282431 w 601689"/>
                <a:gd name="connsiteY64" fmla="*/ 470405 h 608514"/>
                <a:gd name="connsiteX65" fmla="*/ 289633 w 601689"/>
                <a:gd name="connsiteY65" fmla="*/ 447523 h 608514"/>
                <a:gd name="connsiteX66" fmla="*/ 328261 w 601689"/>
                <a:gd name="connsiteY66" fmla="*/ 325829 h 608514"/>
                <a:gd name="connsiteX67" fmla="*/ 381666 w 601689"/>
                <a:gd name="connsiteY67" fmla="*/ 355622 h 608514"/>
                <a:gd name="connsiteX68" fmla="*/ 317972 w 601689"/>
                <a:gd name="connsiteY68" fmla="*/ 481332 h 608514"/>
                <a:gd name="connsiteX69" fmla="*/ 342010 w 601689"/>
                <a:gd name="connsiteY69" fmla="*/ 564454 h 608514"/>
                <a:gd name="connsiteX70" fmla="*/ 242213 w 601689"/>
                <a:gd name="connsiteY70" fmla="*/ 573513 h 608514"/>
                <a:gd name="connsiteX71" fmla="*/ 5676 w 601689"/>
                <a:gd name="connsiteY71" fmla="*/ 515982 h 608514"/>
                <a:gd name="connsiteX72" fmla="*/ 438 w 601689"/>
                <a:gd name="connsiteY72" fmla="*/ 465548 h 608514"/>
                <a:gd name="connsiteX73" fmla="*/ 46081 w 601689"/>
                <a:gd name="connsiteY73" fmla="*/ 375982 h 608514"/>
                <a:gd name="connsiteX74" fmla="*/ 156165 w 601689"/>
                <a:gd name="connsiteY74" fmla="*/ 325829 h 608514"/>
                <a:gd name="connsiteX75" fmla="*/ 234643 w 601689"/>
                <a:gd name="connsiteY75" fmla="*/ 435 h 608514"/>
                <a:gd name="connsiteX76" fmla="*/ 296368 w 601689"/>
                <a:gd name="connsiteY76" fmla="*/ 13508 h 608514"/>
                <a:gd name="connsiteX77" fmla="*/ 326389 w 601689"/>
                <a:gd name="connsiteY77" fmla="*/ 41334 h 608514"/>
                <a:gd name="connsiteX78" fmla="*/ 359496 w 601689"/>
                <a:gd name="connsiteY78" fmla="*/ 146104 h 608514"/>
                <a:gd name="connsiteX79" fmla="*/ 355101 w 601689"/>
                <a:gd name="connsiteY79" fmla="*/ 162165 h 608514"/>
                <a:gd name="connsiteX80" fmla="*/ 365669 w 601689"/>
                <a:gd name="connsiteY80" fmla="*/ 206052 h 608514"/>
                <a:gd name="connsiteX81" fmla="*/ 344346 w 601689"/>
                <a:gd name="connsiteY81" fmla="*/ 243029 h 608514"/>
                <a:gd name="connsiteX82" fmla="*/ 269527 w 601689"/>
                <a:gd name="connsiteY82" fmla="*/ 335286 h 608514"/>
                <a:gd name="connsiteX83" fmla="*/ 214816 w 601689"/>
                <a:gd name="connsiteY83" fmla="*/ 335473 h 608514"/>
                <a:gd name="connsiteX84" fmla="*/ 140091 w 601689"/>
                <a:gd name="connsiteY84" fmla="*/ 243029 h 608514"/>
                <a:gd name="connsiteX85" fmla="*/ 118768 w 601689"/>
                <a:gd name="connsiteY85" fmla="*/ 206052 h 608514"/>
                <a:gd name="connsiteX86" fmla="*/ 129804 w 601689"/>
                <a:gd name="connsiteY86" fmla="*/ 162165 h 608514"/>
                <a:gd name="connsiteX87" fmla="*/ 125408 w 601689"/>
                <a:gd name="connsiteY87" fmla="*/ 146104 h 608514"/>
                <a:gd name="connsiteX88" fmla="*/ 125128 w 601689"/>
                <a:gd name="connsiteY88" fmla="*/ 94653 h 608514"/>
                <a:gd name="connsiteX89" fmla="*/ 155242 w 601689"/>
                <a:gd name="connsiteY89" fmla="*/ 41988 h 608514"/>
                <a:gd name="connsiteX90" fmla="*/ 183018 w 601689"/>
                <a:gd name="connsiteY90" fmla="*/ 18924 h 608514"/>
                <a:gd name="connsiteX91" fmla="*/ 210047 w 601689"/>
                <a:gd name="connsiteY91" fmla="*/ 5104 h 608514"/>
                <a:gd name="connsiteX92" fmla="*/ 234643 w 601689"/>
                <a:gd name="connsiteY92" fmla="*/ 435 h 60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01689" h="608514">
                  <a:moveTo>
                    <a:pt x="532306" y="527189"/>
                  </a:moveTo>
                  <a:cubicBezTo>
                    <a:pt x="527163" y="543902"/>
                    <a:pt x="519683" y="557441"/>
                    <a:pt x="511921" y="568271"/>
                  </a:cubicBezTo>
                  <a:cubicBezTo>
                    <a:pt x="531278" y="559961"/>
                    <a:pt x="547268" y="545489"/>
                    <a:pt x="557366" y="527189"/>
                  </a:cubicBezTo>
                  <a:close/>
                  <a:moveTo>
                    <a:pt x="484056" y="527189"/>
                  </a:moveTo>
                  <a:lnTo>
                    <a:pt x="484056" y="572006"/>
                  </a:lnTo>
                  <a:cubicBezTo>
                    <a:pt x="493220" y="562763"/>
                    <a:pt x="504815" y="548103"/>
                    <a:pt x="512296" y="527189"/>
                  </a:cubicBezTo>
                  <a:close/>
                  <a:moveTo>
                    <a:pt x="436741" y="527189"/>
                  </a:moveTo>
                  <a:cubicBezTo>
                    <a:pt x="444222" y="547823"/>
                    <a:pt x="455723" y="562576"/>
                    <a:pt x="464980" y="571913"/>
                  </a:cubicBezTo>
                  <a:lnTo>
                    <a:pt x="464980" y="527189"/>
                  </a:lnTo>
                  <a:close/>
                  <a:moveTo>
                    <a:pt x="391483" y="527189"/>
                  </a:moveTo>
                  <a:cubicBezTo>
                    <a:pt x="401582" y="545489"/>
                    <a:pt x="417572" y="559961"/>
                    <a:pt x="436928" y="568271"/>
                  </a:cubicBezTo>
                  <a:cubicBezTo>
                    <a:pt x="429167" y="557441"/>
                    <a:pt x="421686" y="543902"/>
                    <a:pt x="416543" y="527189"/>
                  </a:cubicBezTo>
                  <a:close/>
                  <a:moveTo>
                    <a:pt x="536888" y="454453"/>
                  </a:moveTo>
                  <a:cubicBezTo>
                    <a:pt x="538291" y="462857"/>
                    <a:pt x="539132" y="471820"/>
                    <a:pt x="539132" y="481344"/>
                  </a:cubicBezTo>
                  <a:cubicBezTo>
                    <a:pt x="539132" y="490961"/>
                    <a:pt x="538291" y="499924"/>
                    <a:pt x="536888" y="508234"/>
                  </a:cubicBezTo>
                  <a:lnTo>
                    <a:pt x="565408" y="508234"/>
                  </a:lnTo>
                  <a:cubicBezTo>
                    <a:pt x="567933" y="499644"/>
                    <a:pt x="569335" y="490681"/>
                    <a:pt x="569335" y="481344"/>
                  </a:cubicBezTo>
                  <a:cubicBezTo>
                    <a:pt x="569335" y="472007"/>
                    <a:pt x="567933" y="462950"/>
                    <a:pt x="565408" y="454453"/>
                  </a:cubicBezTo>
                  <a:close/>
                  <a:moveTo>
                    <a:pt x="484056" y="454453"/>
                  </a:moveTo>
                  <a:lnTo>
                    <a:pt x="484056" y="508234"/>
                  </a:lnTo>
                  <a:lnTo>
                    <a:pt x="517532" y="508234"/>
                  </a:lnTo>
                  <a:cubicBezTo>
                    <a:pt x="519028" y="500018"/>
                    <a:pt x="520057" y="491054"/>
                    <a:pt x="520057" y="481344"/>
                  </a:cubicBezTo>
                  <a:cubicBezTo>
                    <a:pt x="520057" y="471633"/>
                    <a:pt x="519028" y="462670"/>
                    <a:pt x="517438" y="454453"/>
                  </a:cubicBezTo>
                  <a:close/>
                  <a:moveTo>
                    <a:pt x="431411" y="454360"/>
                  </a:moveTo>
                  <a:cubicBezTo>
                    <a:pt x="429915" y="462576"/>
                    <a:pt x="428886" y="471540"/>
                    <a:pt x="428886" y="481250"/>
                  </a:cubicBezTo>
                  <a:cubicBezTo>
                    <a:pt x="428886" y="490961"/>
                    <a:pt x="429915" y="499924"/>
                    <a:pt x="431505" y="508141"/>
                  </a:cubicBezTo>
                  <a:lnTo>
                    <a:pt x="464980" y="508141"/>
                  </a:lnTo>
                  <a:lnTo>
                    <a:pt x="464980" y="454360"/>
                  </a:lnTo>
                  <a:close/>
                  <a:moveTo>
                    <a:pt x="383535" y="454360"/>
                  </a:moveTo>
                  <a:cubicBezTo>
                    <a:pt x="381010" y="462950"/>
                    <a:pt x="379701" y="471913"/>
                    <a:pt x="379701" y="481250"/>
                  </a:cubicBezTo>
                  <a:cubicBezTo>
                    <a:pt x="379701" y="490587"/>
                    <a:pt x="381010" y="499644"/>
                    <a:pt x="383535" y="508141"/>
                  </a:cubicBezTo>
                  <a:lnTo>
                    <a:pt x="412055" y="508141"/>
                  </a:lnTo>
                  <a:cubicBezTo>
                    <a:pt x="410746" y="499831"/>
                    <a:pt x="409811" y="490868"/>
                    <a:pt x="409811" y="481250"/>
                  </a:cubicBezTo>
                  <a:cubicBezTo>
                    <a:pt x="409811" y="471633"/>
                    <a:pt x="410746" y="462670"/>
                    <a:pt x="412055" y="454360"/>
                  </a:cubicBezTo>
                  <a:close/>
                  <a:moveTo>
                    <a:pt x="511921" y="394323"/>
                  </a:moveTo>
                  <a:cubicBezTo>
                    <a:pt x="519683" y="405154"/>
                    <a:pt x="527163" y="418786"/>
                    <a:pt x="532306" y="435406"/>
                  </a:cubicBezTo>
                  <a:lnTo>
                    <a:pt x="557366" y="435406"/>
                  </a:lnTo>
                  <a:cubicBezTo>
                    <a:pt x="547268" y="417292"/>
                    <a:pt x="531278" y="402726"/>
                    <a:pt x="511921" y="394323"/>
                  </a:cubicBezTo>
                  <a:close/>
                  <a:moveTo>
                    <a:pt x="436928" y="394323"/>
                  </a:moveTo>
                  <a:cubicBezTo>
                    <a:pt x="417572" y="402726"/>
                    <a:pt x="401582" y="417292"/>
                    <a:pt x="391483" y="435406"/>
                  </a:cubicBezTo>
                  <a:lnTo>
                    <a:pt x="416543" y="435406"/>
                  </a:lnTo>
                  <a:cubicBezTo>
                    <a:pt x="421686" y="418786"/>
                    <a:pt x="429167" y="405154"/>
                    <a:pt x="436928" y="394323"/>
                  </a:cubicBezTo>
                  <a:close/>
                  <a:moveTo>
                    <a:pt x="484056" y="390775"/>
                  </a:moveTo>
                  <a:lnTo>
                    <a:pt x="484056" y="435406"/>
                  </a:lnTo>
                  <a:lnTo>
                    <a:pt x="512202" y="435406"/>
                  </a:lnTo>
                  <a:cubicBezTo>
                    <a:pt x="504721" y="414771"/>
                    <a:pt x="493220" y="400112"/>
                    <a:pt x="484056" y="390775"/>
                  </a:cubicBezTo>
                  <a:close/>
                  <a:moveTo>
                    <a:pt x="464980" y="390588"/>
                  </a:moveTo>
                  <a:cubicBezTo>
                    <a:pt x="455723" y="399832"/>
                    <a:pt x="444128" y="414491"/>
                    <a:pt x="436647" y="435406"/>
                  </a:cubicBezTo>
                  <a:lnTo>
                    <a:pt x="464980" y="435406"/>
                  </a:lnTo>
                  <a:close/>
                  <a:moveTo>
                    <a:pt x="474425" y="354267"/>
                  </a:moveTo>
                  <a:cubicBezTo>
                    <a:pt x="544649" y="354267"/>
                    <a:pt x="601689" y="411316"/>
                    <a:pt x="601689" y="481344"/>
                  </a:cubicBezTo>
                  <a:cubicBezTo>
                    <a:pt x="601689" y="551465"/>
                    <a:pt x="544649" y="608514"/>
                    <a:pt x="474425" y="608514"/>
                  </a:cubicBezTo>
                  <a:cubicBezTo>
                    <a:pt x="404200" y="608514"/>
                    <a:pt x="347160" y="551465"/>
                    <a:pt x="347160" y="481344"/>
                  </a:cubicBezTo>
                  <a:cubicBezTo>
                    <a:pt x="347160" y="411316"/>
                    <a:pt x="404200" y="354267"/>
                    <a:pt x="474425" y="354267"/>
                  </a:cubicBezTo>
                  <a:close/>
                  <a:moveTo>
                    <a:pt x="156165" y="325829"/>
                  </a:moveTo>
                  <a:lnTo>
                    <a:pt x="194606" y="447523"/>
                  </a:lnTo>
                  <a:lnTo>
                    <a:pt x="201808" y="470405"/>
                  </a:lnTo>
                  <a:lnTo>
                    <a:pt x="201995" y="470031"/>
                  </a:lnTo>
                  <a:lnTo>
                    <a:pt x="208355" y="489457"/>
                  </a:lnTo>
                  <a:lnTo>
                    <a:pt x="228651" y="431926"/>
                  </a:lnTo>
                  <a:cubicBezTo>
                    <a:pt x="178800" y="362440"/>
                    <a:pt x="238752" y="363094"/>
                    <a:pt x="242119" y="363187"/>
                  </a:cubicBezTo>
                  <a:cubicBezTo>
                    <a:pt x="245487" y="363094"/>
                    <a:pt x="305439" y="362347"/>
                    <a:pt x="255588" y="431926"/>
                  </a:cubicBezTo>
                  <a:lnTo>
                    <a:pt x="275884" y="489457"/>
                  </a:lnTo>
                  <a:lnTo>
                    <a:pt x="282244" y="470031"/>
                  </a:lnTo>
                  <a:lnTo>
                    <a:pt x="282431" y="470405"/>
                  </a:lnTo>
                  <a:lnTo>
                    <a:pt x="289633" y="447523"/>
                  </a:lnTo>
                  <a:lnTo>
                    <a:pt x="328261" y="325829"/>
                  </a:lnTo>
                  <a:cubicBezTo>
                    <a:pt x="328261" y="325829"/>
                    <a:pt x="349772" y="340866"/>
                    <a:pt x="381666" y="355622"/>
                  </a:cubicBezTo>
                  <a:cubicBezTo>
                    <a:pt x="343038" y="384108"/>
                    <a:pt x="317972" y="429778"/>
                    <a:pt x="317972" y="481332"/>
                  </a:cubicBezTo>
                  <a:cubicBezTo>
                    <a:pt x="317972" y="511872"/>
                    <a:pt x="326764" y="540358"/>
                    <a:pt x="342010" y="564454"/>
                  </a:cubicBezTo>
                  <a:cubicBezTo>
                    <a:pt x="312828" y="569871"/>
                    <a:pt x="279438" y="573513"/>
                    <a:pt x="242213" y="573513"/>
                  </a:cubicBezTo>
                  <a:cubicBezTo>
                    <a:pt x="94061" y="573420"/>
                    <a:pt x="5676" y="515982"/>
                    <a:pt x="5676" y="515982"/>
                  </a:cubicBezTo>
                  <a:cubicBezTo>
                    <a:pt x="3057" y="500665"/>
                    <a:pt x="438" y="465548"/>
                    <a:pt x="438" y="465548"/>
                  </a:cubicBezTo>
                  <a:cubicBezTo>
                    <a:pt x="-1433" y="439771"/>
                    <a:pt x="812" y="387470"/>
                    <a:pt x="46081" y="375982"/>
                  </a:cubicBezTo>
                  <a:cubicBezTo>
                    <a:pt x="106781" y="360572"/>
                    <a:pt x="156165" y="325829"/>
                    <a:pt x="156165" y="325829"/>
                  </a:cubicBezTo>
                  <a:close/>
                  <a:moveTo>
                    <a:pt x="234643" y="435"/>
                  </a:moveTo>
                  <a:cubicBezTo>
                    <a:pt x="261484" y="-1806"/>
                    <a:pt x="281779" y="4917"/>
                    <a:pt x="296368" y="13508"/>
                  </a:cubicBezTo>
                  <a:cubicBezTo>
                    <a:pt x="318159" y="25460"/>
                    <a:pt x="326389" y="41334"/>
                    <a:pt x="326389" y="41334"/>
                  </a:cubicBezTo>
                  <a:cubicBezTo>
                    <a:pt x="326389" y="41334"/>
                    <a:pt x="376331" y="44883"/>
                    <a:pt x="359496" y="146104"/>
                  </a:cubicBezTo>
                  <a:cubicBezTo>
                    <a:pt x="358468" y="151426"/>
                    <a:pt x="356971" y="156749"/>
                    <a:pt x="355101" y="162165"/>
                  </a:cubicBezTo>
                  <a:cubicBezTo>
                    <a:pt x="365108" y="161231"/>
                    <a:pt x="376798" y="167020"/>
                    <a:pt x="365669" y="206052"/>
                  </a:cubicBezTo>
                  <a:cubicBezTo>
                    <a:pt x="357626" y="234626"/>
                    <a:pt x="350144" y="242563"/>
                    <a:pt x="344346" y="243029"/>
                  </a:cubicBezTo>
                  <a:cubicBezTo>
                    <a:pt x="339108" y="276925"/>
                    <a:pt x="312080" y="319972"/>
                    <a:pt x="269527" y="335286"/>
                  </a:cubicBezTo>
                  <a:cubicBezTo>
                    <a:pt x="251945" y="341636"/>
                    <a:pt x="232492" y="341636"/>
                    <a:pt x="214816" y="335473"/>
                  </a:cubicBezTo>
                  <a:cubicBezTo>
                    <a:pt x="171515" y="320253"/>
                    <a:pt x="145329" y="277019"/>
                    <a:pt x="140091" y="243029"/>
                  </a:cubicBezTo>
                  <a:cubicBezTo>
                    <a:pt x="134386" y="242656"/>
                    <a:pt x="126904" y="234626"/>
                    <a:pt x="118768" y="206052"/>
                  </a:cubicBezTo>
                  <a:cubicBezTo>
                    <a:pt x="107732" y="167020"/>
                    <a:pt x="119423" y="161231"/>
                    <a:pt x="129804" y="162165"/>
                  </a:cubicBezTo>
                  <a:cubicBezTo>
                    <a:pt x="127746" y="156749"/>
                    <a:pt x="126437" y="151426"/>
                    <a:pt x="125408" y="146104"/>
                  </a:cubicBezTo>
                  <a:cubicBezTo>
                    <a:pt x="121761" y="127895"/>
                    <a:pt x="120919" y="110994"/>
                    <a:pt x="125128" y="94653"/>
                  </a:cubicBezTo>
                  <a:cubicBezTo>
                    <a:pt x="130271" y="72896"/>
                    <a:pt x="141962" y="55434"/>
                    <a:pt x="155242" y="41988"/>
                  </a:cubicBezTo>
                  <a:cubicBezTo>
                    <a:pt x="163566" y="33024"/>
                    <a:pt x="173011" y="25273"/>
                    <a:pt x="183018" y="18924"/>
                  </a:cubicBezTo>
                  <a:cubicBezTo>
                    <a:pt x="191248" y="13321"/>
                    <a:pt x="200227" y="8466"/>
                    <a:pt x="210047" y="5104"/>
                  </a:cubicBezTo>
                  <a:cubicBezTo>
                    <a:pt x="217809" y="2489"/>
                    <a:pt x="225945" y="809"/>
                    <a:pt x="234643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3" name="îṩľîďe">
              <a:extLst>
                <a:ext uri="{FF2B5EF4-FFF2-40B4-BE49-F238E27FC236}">
                  <a16:creationId xmlns:a16="http://schemas.microsoft.com/office/drawing/2014/main" xmlns="" id="{23F83579-EE13-4FAC-B596-F831CC060FF3}"/>
                </a:ext>
              </a:extLst>
            </p:cNvPr>
            <p:cNvSpPr/>
            <p:nvPr/>
          </p:nvSpPr>
          <p:spPr bwMode="auto">
            <a:xfrm>
              <a:off x="5086350" y="4971667"/>
              <a:ext cx="237678" cy="240373"/>
            </a:xfrm>
            <a:custGeom>
              <a:avLst/>
              <a:gdLst>
                <a:gd name="connsiteX0" fmla="*/ 532306 w 601689"/>
                <a:gd name="connsiteY0" fmla="*/ 527189 h 608514"/>
                <a:gd name="connsiteX1" fmla="*/ 511921 w 601689"/>
                <a:gd name="connsiteY1" fmla="*/ 568271 h 608514"/>
                <a:gd name="connsiteX2" fmla="*/ 557366 w 601689"/>
                <a:gd name="connsiteY2" fmla="*/ 527189 h 608514"/>
                <a:gd name="connsiteX3" fmla="*/ 484056 w 601689"/>
                <a:gd name="connsiteY3" fmla="*/ 527189 h 608514"/>
                <a:gd name="connsiteX4" fmla="*/ 484056 w 601689"/>
                <a:gd name="connsiteY4" fmla="*/ 572006 h 608514"/>
                <a:gd name="connsiteX5" fmla="*/ 512296 w 601689"/>
                <a:gd name="connsiteY5" fmla="*/ 527189 h 608514"/>
                <a:gd name="connsiteX6" fmla="*/ 436741 w 601689"/>
                <a:gd name="connsiteY6" fmla="*/ 527189 h 608514"/>
                <a:gd name="connsiteX7" fmla="*/ 464980 w 601689"/>
                <a:gd name="connsiteY7" fmla="*/ 571913 h 608514"/>
                <a:gd name="connsiteX8" fmla="*/ 464980 w 601689"/>
                <a:gd name="connsiteY8" fmla="*/ 527189 h 608514"/>
                <a:gd name="connsiteX9" fmla="*/ 391483 w 601689"/>
                <a:gd name="connsiteY9" fmla="*/ 527189 h 608514"/>
                <a:gd name="connsiteX10" fmla="*/ 436928 w 601689"/>
                <a:gd name="connsiteY10" fmla="*/ 568271 h 608514"/>
                <a:gd name="connsiteX11" fmla="*/ 416543 w 601689"/>
                <a:gd name="connsiteY11" fmla="*/ 527189 h 608514"/>
                <a:gd name="connsiteX12" fmla="*/ 536888 w 601689"/>
                <a:gd name="connsiteY12" fmla="*/ 454453 h 608514"/>
                <a:gd name="connsiteX13" fmla="*/ 539132 w 601689"/>
                <a:gd name="connsiteY13" fmla="*/ 481344 h 608514"/>
                <a:gd name="connsiteX14" fmla="*/ 536888 w 601689"/>
                <a:gd name="connsiteY14" fmla="*/ 508234 h 608514"/>
                <a:gd name="connsiteX15" fmla="*/ 565408 w 601689"/>
                <a:gd name="connsiteY15" fmla="*/ 508234 h 608514"/>
                <a:gd name="connsiteX16" fmla="*/ 569335 w 601689"/>
                <a:gd name="connsiteY16" fmla="*/ 481344 h 608514"/>
                <a:gd name="connsiteX17" fmla="*/ 565408 w 601689"/>
                <a:gd name="connsiteY17" fmla="*/ 454453 h 608514"/>
                <a:gd name="connsiteX18" fmla="*/ 484056 w 601689"/>
                <a:gd name="connsiteY18" fmla="*/ 454453 h 608514"/>
                <a:gd name="connsiteX19" fmla="*/ 484056 w 601689"/>
                <a:gd name="connsiteY19" fmla="*/ 508234 h 608514"/>
                <a:gd name="connsiteX20" fmla="*/ 517532 w 601689"/>
                <a:gd name="connsiteY20" fmla="*/ 508234 h 608514"/>
                <a:gd name="connsiteX21" fmla="*/ 520057 w 601689"/>
                <a:gd name="connsiteY21" fmla="*/ 481344 h 608514"/>
                <a:gd name="connsiteX22" fmla="*/ 517438 w 601689"/>
                <a:gd name="connsiteY22" fmla="*/ 454453 h 608514"/>
                <a:gd name="connsiteX23" fmla="*/ 431411 w 601689"/>
                <a:gd name="connsiteY23" fmla="*/ 454360 h 608514"/>
                <a:gd name="connsiteX24" fmla="*/ 428886 w 601689"/>
                <a:gd name="connsiteY24" fmla="*/ 481250 h 608514"/>
                <a:gd name="connsiteX25" fmla="*/ 431505 w 601689"/>
                <a:gd name="connsiteY25" fmla="*/ 508141 h 608514"/>
                <a:gd name="connsiteX26" fmla="*/ 464980 w 601689"/>
                <a:gd name="connsiteY26" fmla="*/ 508141 h 608514"/>
                <a:gd name="connsiteX27" fmla="*/ 464980 w 601689"/>
                <a:gd name="connsiteY27" fmla="*/ 454360 h 608514"/>
                <a:gd name="connsiteX28" fmla="*/ 383535 w 601689"/>
                <a:gd name="connsiteY28" fmla="*/ 454360 h 608514"/>
                <a:gd name="connsiteX29" fmla="*/ 379701 w 601689"/>
                <a:gd name="connsiteY29" fmla="*/ 481250 h 608514"/>
                <a:gd name="connsiteX30" fmla="*/ 383535 w 601689"/>
                <a:gd name="connsiteY30" fmla="*/ 508141 h 608514"/>
                <a:gd name="connsiteX31" fmla="*/ 412055 w 601689"/>
                <a:gd name="connsiteY31" fmla="*/ 508141 h 608514"/>
                <a:gd name="connsiteX32" fmla="*/ 409811 w 601689"/>
                <a:gd name="connsiteY32" fmla="*/ 481250 h 608514"/>
                <a:gd name="connsiteX33" fmla="*/ 412055 w 601689"/>
                <a:gd name="connsiteY33" fmla="*/ 454360 h 608514"/>
                <a:gd name="connsiteX34" fmla="*/ 511921 w 601689"/>
                <a:gd name="connsiteY34" fmla="*/ 394323 h 608514"/>
                <a:gd name="connsiteX35" fmla="*/ 532306 w 601689"/>
                <a:gd name="connsiteY35" fmla="*/ 435406 h 608514"/>
                <a:gd name="connsiteX36" fmla="*/ 557366 w 601689"/>
                <a:gd name="connsiteY36" fmla="*/ 435406 h 608514"/>
                <a:gd name="connsiteX37" fmla="*/ 511921 w 601689"/>
                <a:gd name="connsiteY37" fmla="*/ 394323 h 608514"/>
                <a:gd name="connsiteX38" fmla="*/ 436928 w 601689"/>
                <a:gd name="connsiteY38" fmla="*/ 394323 h 608514"/>
                <a:gd name="connsiteX39" fmla="*/ 391483 w 601689"/>
                <a:gd name="connsiteY39" fmla="*/ 435406 h 608514"/>
                <a:gd name="connsiteX40" fmla="*/ 416543 w 601689"/>
                <a:gd name="connsiteY40" fmla="*/ 435406 h 608514"/>
                <a:gd name="connsiteX41" fmla="*/ 436928 w 601689"/>
                <a:gd name="connsiteY41" fmla="*/ 394323 h 608514"/>
                <a:gd name="connsiteX42" fmla="*/ 484056 w 601689"/>
                <a:gd name="connsiteY42" fmla="*/ 390775 h 608514"/>
                <a:gd name="connsiteX43" fmla="*/ 484056 w 601689"/>
                <a:gd name="connsiteY43" fmla="*/ 435406 h 608514"/>
                <a:gd name="connsiteX44" fmla="*/ 512202 w 601689"/>
                <a:gd name="connsiteY44" fmla="*/ 435406 h 608514"/>
                <a:gd name="connsiteX45" fmla="*/ 484056 w 601689"/>
                <a:gd name="connsiteY45" fmla="*/ 390775 h 608514"/>
                <a:gd name="connsiteX46" fmla="*/ 464980 w 601689"/>
                <a:gd name="connsiteY46" fmla="*/ 390588 h 608514"/>
                <a:gd name="connsiteX47" fmla="*/ 436647 w 601689"/>
                <a:gd name="connsiteY47" fmla="*/ 435406 h 608514"/>
                <a:gd name="connsiteX48" fmla="*/ 464980 w 601689"/>
                <a:gd name="connsiteY48" fmla="*/ 435406 h 608514"/>
                <a:gd name="connsiteX49" fmla="*/ 474425 w 601689"/>
                <a:gd name="connsiteY49" fmla="*/ 354267 h 608514"/>
                <a:gd name="connsiteX50" fmla="*/ 601689 w 601689"/>
                <a:gd name="connsiteY50" fmla="*/ 481344 h 608514"/>
                <a:gd name="connsiteX51" fmla="*/ 474425 w 601689"/>
                <a:gd name="connsiteY51" fmla="*/ 608514 h 608514"/>
                <a:gd name="connsiteX52" fmla="*/ 347160 w 601689"/>
                <a:gd name="connsiteY52" fmla="*/ 481344 h 608514"/>
                <a:gd name="connsiteX53" fmla="*/ 474425 w 601689"/>
                <a:gd name="connsiteY53" fmla="*/ 354267 h 608514"/>
                <a:gd name="connsiteX54" fmla="*/ 156165 w 601689"/>
                <a:gd name="connsiteY54" fmla="*/ 325829 h 608514"/>
                <a:gd name="connsiteX55" fmla="*/ 194606 w 601689"/>
                <a:gd name="connsiteY55" fmla="*/ 447523 h 608514"/>
                <a:gd name="connsiteX56" fmla="*/ 201808 w 601689"/>
                <a:gd name="connsiteY56" fmla="*/ 470405 h 608514"/>
                <a:gd name="connsiteX57" fmla="*/ 201995 w 601689"/>
                <a:gd name="connsiteY57" fmla="*/ 470031 h 608514"/>
                <a:gd name="connsiteX58" fmla="*/ 208355 w 601689"/>
                <a:gd name="connsiteY58" fmla="*/ 489457 h 608514"/>
                <a:gd name="connsiteX59" fmla="*/ 228651 w 601689"/>
                <a:gd name="connsiteY59" fmla="*/ 431926 h 608514"/>
                <a:gd name="connsiteX60" fmla="*/ 242119 w 601689"/>
                <a:gd name="connsiteY60" fmla="*/ 363187 h 608514"/>
                <a:gd name="connsiteX61" fmla="*/ 255588 w 601689"/>
                <a:gd name="connsiteY61" fmla="*/ 431926 h 608514"/>
                <a:gd name="connsiteX62" fmla="*/ 275884 w 601689"/>
                <a:gd name="connsiteY62" fmla="*/ 489457 h 608514"/>
                <a:gd name="connsiteX63" fmla="*/ 282244 w 601689"/>
                <a:gd name="connsiteY63" fmla="*/ 470031 h 608514"/>
                <a:gd name="connsiteX64" fmla="*/ 282431 w 601689"/>
                <a:gd name="connsiteY64" fmla="*/ 470405 h 608514"/>
                <a:gd name="connsiteX65" fmla="*/ 289633 w 601689"/>
                <a:gd name="connsiteY65" fmla="*/ 447523 h 608514"/>
                <a:gd name="connsiteX66" fmla="*/ 328261 w 601689"/>
                <a:gd name="connsiteY66" fmla="*/ 325829 h 608514"/>
                <a:gd name="connsiteX67" fmla="*/ 381666 w 601689"/>
                <a:gd name="connsiteY67" fmla="*/ 355622 h 608514"/>
                <a:gd name="connsiteX68" fmla="*/ 317972 w 601689"/>
                <a:gd name="connsiteY68" fmla="*/ 481332 h 608514"/>
                <a:gd name="connsiteX69" fmla="*/ 342010 w 601689"/>
                <a:gd name="connsiteY69" fmla="*/ 564454 h 608514"/>
                <a:gd name="connsiteX70" fmla="*/ 242213 w 601689"/>
                <a:gd name="connsiteY70" fmla="*/ 573513 h 608514"/>
                <a:gd name="connsiteX71" fmla="*/ 5676 w 601689"/>
                <a:gd name="connsiteY71" fmla="*/ 515982 h 608514"/>
                <a:gd name="connsiteX72" fmla="*/ 438 w 601689"/>
                <a:gd name="connsiteY72" fmla="*/ 465548 h 608514"/>
                <a:gd name="connsiteX73" fmla="*/ 46081 w 601689"/>
                <a:gd name="connsiteY73" fmla="*/ 375982 h 608514"/>
                <a:gd name="connsiteX74" fmla="*/ 156165 w 601689"/>
                <a:gd name="connsiteY74" fmla="*/ 325829 h 608514"/>
                <a:gd name="connsiteX75" fmla="*/ 234643 w 601689"/>
                <a:gd name="connsiteY75" fmla="*/ 435 h 608514"/>
                <a:gd name="connsiteX76" fmla="*/ 296368 w 601689"/>
                <a:gd name="connsiteY76" fmla="*/ 13508 h 608514"/>
                <a:gd name="connsiteX77" fmla="*/ 326389 w 601689"/>
                <a:gd name="connsiteY77" fmla="*/ 41334 h 608514"/>
                <a:gd name="connsiteX78" fmla="*/ 359496 w 601689"/>
                <a:gd name="connsiteY78" fmla="*/ 146104 h 608514"/>
                <a:gd name="connsiteX79" fmla="*/ 355101 w 601689"/>
                <a:gd name="connsiteY79" fmla="*/ 162165 h 608514"/>
                <a:gd name="connsiteX80" fmla="*/ 365669 w 601689"/>
                <a:gd name="connsiteY80" fmla="*/ 206052 h 608514"/>
                <a:gd name="connsiteX81" fmla="*/ 344346 w 601689"/>
                <a:gd name="connsiteY81" fmla="*/ 243029 h 608514"/>
                <a:gd name="connsiteX82" fmla="*/ 269527 w 601689"/>
                <a:gd name="connsiteY82" fmla="*/ 335286 h 608514"/>
                <a:gd name="connsiteX83" fmla="*/ 214816 w 601689"/>
                <a:gd name="connsiteY83" fmla="*/ 335473 h 608514"/>
                <a:gd name="connsiteX84" fmla="*/ 140091 w 601689"/>
                <a:gd name="connsiteY84" fmla="*/ 243029 h 608514"/>
                <a:gd name="connsiteX85" fmla="*/ 118768 w 601689"/>
                <a:gd name="connsiteY85" fmla="*/ 206052 h 608514"/>
                <a:gd name="connsiteX86" fmla="*/ 129804 w 601689"/>
                <a:gd name="connsiteY86" fmla="*/ 162165 h 608514"/>
                <a:gd name="connsiteX87" fmla="*/ 125408 w 601689"/>
                <a:gd name="connsiteY87" fmla="*/ 146104 h 608514"/>
                <a:gd name="connsiteX88" fmla="*/ 125128 w 601689"/>
                <a:gd name="connsiteY88" fmla="*/ 94653 h 608514"/>
                <a:gd name="connsiteX89" fmla="*/ 155242 w 601689"/>
                <a:gd name="connsiteY89" fmla="*/ 41988 h 608514"/>
                <a:gd name="connsiteX90" fmla="*/ 183018 w 601689"/>
                <a:gd name="connsiteY90" fmla="*/ 18924 h 608514"/>
                <a:gd name="connsiteX91" fmla="*/ 210047 w 601689"/>
                <a:gd name="connsiteY91" fmla="*/ 5104 h 608514"/>
                <a:gd name="connsiteX92" fmla="*/ 234643 w 601689"/>
                <a:gd name="connsiteY92" fmla="*/ 435 h 60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01689" h="608514">
                  <a:moveTo>
                    <a:pt x="532306" y="527189"/>
                  </a:moveTo>
                  <a:cubicBezTo>
                    <a:pt x="527163" y="543902"/>
                    <a:pt x="519683" y="557441"/>
                    <a:pt x="511921" y="568271"/>
                  </a:cubicBezTo>
                  <a:cubicBezTo>
                    <a:pt x="531278" y="559961"/>
                    <a:pt x="547268" y="545489"/>
                    <a:pt x="557366" y="527189"/>
                  </a:cubicBezTo>
                  <a:close/>
                  <a:moveTo>
                    <a:pt x="484056" y="527189"/>
                  </a:moveTo>
                  <a:lnTo>
                    <a:pt x="484056" y="572006"/>
                  </a:lnTo>
                  <a:cubicBezTo>
                    <a:pt x="493220" y="562763"/>
                    <a:pt x="504815" y="548103"/>
                    <a:pt x="512296" y="527189"/>
                  </a:cubicBezTo>
                  <a:close/>
                  <a:moveTo>
                    <a:pt x="436741" y="527189"/>
                  </a:moveTo>
                  <a:cubicBezTo>
                    <a:pt x="444222" y="547823"/>
                    <a:pt x="455723" y="562576"/>
                    <a:pt x="464980" y="571913"/>
                  </a:cubicBezTo>
                  <a:lnTo>
                    <a:pt x="464980" y="527189"/>
                  </a:lnTo>
                  <a:close/>
                  <a:moveTo>
                    <a:pt x="391483" y="527189"/>
                  </a:moveTo>
                  <a:cubicBezTo>
                    <a:pt x="401582" y="545489"/>
                    <a:pt x="417572" y="559961"/>
                    <a:pt x="436928" y="568271"/>
                  </a:cubicBezTo>
                  <a:cubicBezTo>
                    <a:pt x="429167" y="557441"/>
                    <a:pt x="421686" y="543902"/>
                    <a:pt x="416543" y="527189"/>
                  </a:cubicBezTo>
                  <a:close/>
                  <a:moveTo>
                    <a:pt x="536888" y="454453"/>
                  </a:moveTo>
                  <a:cubicBezTo>
                    <a:pt x="538291" y="462857"/>
                    <a:pt x="539132" y="471820"/>
                    <a:pt x="539132" y="481344"/>
                  </a:cubicBezTo>
                  <a:cubicBezTo>
                    <a:pt x="539132" y="490961"/>
                    <a:pt x="538291" y="499924"/>
                    <a:pt x="536888" y="508234"/>
                  </a:cubicBezTo>
                  <a:lnTo>
                    <a:pt x="565408" y="508234"/>
                  </a:lnTo>
                  <a:cubicBezTo>
                    <a:pt x="567933" y="499644"/>
                    <a:pt x="569335" y="490681"/>
                    <a:pt x="569335" y="481344"/>
                  </a:cubicBezTo>
                  <a:cubicBezTo>
                    <a:pt x="569335" y="472007"/>
                    <a:pt x="567933" y="462950"/>
                    <a:pt x="565408" y="454453"/>
                  </a:cubicBezTo>
                  <a:close/>
                  <a:moveTo>
                    <a:pt x="484056" y="454453"/>
                  </a:moveTo>
                  <a:lnTo>
                    <a:pt x="484056" y="508234"/>
                  </a:lnTo>
                  <a:lnTo>
                    <a:pt x="517532" y="508234"/>
                  </a:lnTo>
                  <a:cubicBezTo>
                    <a:pt x="519028" y="500018"/>
                    <a:pt x="520057" y="491054"/>
                    <a:pt x="520057" y="481344"/>
                  </a:cubicBezTo>
                  <a:cubicBezTo>
                    <a:pt x="520057" y="471633"/>
                    <a:pt x="519028" y="462670"/>
                    <a:pt x="517438" y="454453"/>
                  </a:cubicBezTo>
                  <a:close/>
                  <a:moveTo>
                    <a:pt x="431411" y="454360"/>
                  </a:moveTo>
                  <a:cubicBezTo>
                    <a:pt x="429915" y="462576"/>
                    <a:pt x="428886" y="471540"/>
                    <a:pt x="428886" y="481250"/>
                  </a:cubicBezTo>
                  <a:cubicBezTo>
                    <a:pt x="428886" y="490961"/>
                    <a:pt x="429915" y="499924"/>
                    <a:pt x="431505" y="508141"/>
                  </a:cubicBezTo>
                  <a:lnTo>
                    <a:pt x="464980" y="508141"/>
                  </a:lnTo>
                  <a:lnTo>
                    <a:pt x="464980" y="454360"/>
                  </a:lnTo>
                  <a:close/>
                  <a:moveTo>
                    <a:pt x="383535" y="454360"/>
                  </a:moveTo>
                  <a:cubicBezTo>
                    <a:pt x="381010" y="462950"/>
                    <a:pt x="379701" y="471913"/>
                    <a:pt x="379701" y="481250"/>
                  </a:cubicBezTo>
                  <a:cubicBezTo>
                    <a:pt x="379701" y="490587"/>
                    <a:pt x="381010" y="499644"/>
                    <a:pt x="383535" y="508141"/>
                  </a:cubicBezTo>
                  <a:lnTo>
                    <a:pt x="412055" y="508141"/>
                  </a:lnTo>
                  <a:cubicBezTo>
                    <a:pt x="410746" y="499831"/>
                    <a:pt x="409811" y="490868"/>
                    <a:pt x="409811" y="481250"/>
                  </a:cubicBezTo>
                  <a:cubicBezTo>
                    <a:pt x="409811" y="471633"/>
                    <a:pt x="410746" y="462670"/>
                    <a:pt x="412055" y="454360"/>
                  </a:cubicBezTo>
                  <a:close/>
                  <a:moveTo>
                    <a:pt x="511921" y="394323"/>
                  </a:moveTo>
                  <a:cubicBezTo>
                    <a:pt x="519683" y="405154"/>
                    <a:pt x="527163" y="418786"/>
                    <a:pt x="532306" y="435406"/>
                  </a:cubicBezTo>
                  <a:lnTo>
                    <a:pt x="557366" y="435406"/>
                  </a:lnTo>
                  <a:cubicBezTo>
                    <a:pt x="547268" y="417292"/>
                    <a:pt x="531278" y="402726"/>
                    <a:pt x="511921" y="394323"/>
                  </a:cubicBezTo>
                  <a:close/>
                  <a:moveTo>
                    <a:pt x="436928" y="394323"/>
                  </a:moveTo>
                  <a:cubicBezTo>
                    <a:pt x="417572" y="402726"/>
                    <a:pt x="401582" y="417292"/>
                    <a:pt x="391483" y="435406"/>
                  </a:cubicBezTo>
                  <a:lnTo>
                    <a:pt x="416543" y="435406"/>
                  </a:lnTo>
                  <a:cubicBezTo>
                    <a:pt x="421686" y="418786"/>
                    <a:pt x="429167" y="405154"/>
                    <a:pt x="436928" y="394323"/>
                  </a:cubicBezTo>
                  <a:close/>
                  <a:moveTo>
                    <a:pt x="484056" y="390775"/>
                  </a:moveTo>
                  <a:lnTo>
                    <a:pt x="484056" y="435406"/>
                  </a:lnTo>
                  <a:lnTo>
                    <a:pt x="512202" y="435406"/>
                  </a:lnTo>
                  <a:cubicBezTo>
                    <a:pt x="504721" y="414771"/>
                    <a:pt x="493220" y="400112"/>
                    <a:pt x="484056" y="390775"/>
                  </a:cubicBezTo>
                  <a:close/>
                  <a:moveTo>
                    <a:pt x="464980" y="390588"/>
                  </a:moveTo>
                  <a:cubicBezTo>
                    <a:pt x="455723" y="399832"/>
                    <a:pt x="444128" y="414491"/>
                    <a:pt x="436647" y="435406"/>
                  </a:cubicBezTo>
                  <a:lnTo>
                    <a:pt x="464980" y="435406"/>
                  </a:lnTo>
                  <a:close/>
                  <a:moveTo>
                    <a:pt x="474425" y="354267"/>
                  </a:moveTo>
                  <a:cubicBezTo>
                    <a:pt x="544649" y="354267"/>
                    <a:pt x="601689" y="411316"/>
                    <a:pt x="601689" y="481344"/>
                  </a:cubicBezTo>
                  <a:cubicBezTo>
                    <a:pt x="601689" y="551465"/>
                    <a:pt x="544649" y="608514"/>
                    <a:pt x="474425" y="608514"/>
                  </a:cubicBezTo>
                  <a:cubicBezTo>
                    <a:pt x="404200" y="608514"/>
                    <a:pt x="347160" y="551465"/>
                    <a:pt x="347160" y="481344"/>
                  </a:cubicBezTo>
                  <a:cubicBezTo>
                    <a:pt x="347160" y="411316"/>
                    <a:pt x="404200" y="354267"/>
                    <a:pt x="474425" y="354267"/>
                  </a:cubicBezTo>
                  <a:close/>
                  <a:moveTo>
                    <a:pt x="156165" y="325829"/>
                  </a:moveTo>
                  <a:lnTo>
                    <a:pt x="194606" y="447523"/>
                  </a:lnTo>
                  <a:lnTo>
                    <a:pt x="201808" y="470405"/>
                  </a:lnTo>
                  <a:lnTo>
                    <a:pt x="201995" y="470031"/>
                  </a:lnTo>
                  <a:lnTo>
                    <a:pt x="208355" y="489457"/>
                  </a:lnTo>
                  <a:lnTo>
                    <a:pt x="228651" y="431926"/>
                  </a:lnTo>
                  <a:cubicBezTo>
                    <a:pt x="178800" y="362440"/>
                    <a:pt x="238752" y="363094"/>
                    <a:pt x="242119" y="363187"/>
                  </a:cubicBezTo>
                  <a:cubicBezTo>
                    <a:pt x="245487" y="363094"/>
                    <a:pt x="305439" y="362347"/>
                    <a:pt x="255588" y="431926"/>
                  </a:cubicBezTo>
                  <a:lnTo>
                    <a:pt x="275884" y="489457"/>
                  </a:lnTo>
                  <a:lnTo>
                    <a:pt x="282244" y="470031"/>
                  </a:lnTo>
                  <a:lnTo>
                    <a:pt x="282431" y="470405"/>
                  </a:lnTo>
                  <a:lnTo>
                    <a:pt x="289633" y="447523"/>
                  </a:lnTo>
                  <a:lnTo>
                    <a:pt x="328261" y="325829"/>
                  </a:lnTo>
                  <a:cubicBezTo>
                    <a:pt x="328261" y="325829"/>
                    <a:pt x="349772" y="340866"/>
                    <a:pt x="381666" y="355622"/>
                  </a:cubicBezTo>
                  <a:cubicBezTo>
                    <a:pt x="343038" y="384108"/>
                    <a:pt x="317972" y="429778"/>
                    <a:pt x="317972" y="481332"/>
                  </a:cubicBezTo>
                  <a:cubicBezTo>
                    <a:pt x="317972" y="511872"/>
                    <a:pt x="326764" y="540358"/>
                    <a:pt x="342010" y="564454"/>
                  </a:cubicBezTo>
                  <a:cubicBezTo>
                    <a:pt x="312828" y="569871"/>
                    <a:pt x="279438" y="573513"/>
                    <a:pt x="242213" y="573513"/>
                  </a:cubicBezTo>
                  <a:cubicBezTo>
                    <a:pt x="94061" y="573420"/>
                    <a:pt x="5676" y="515982"/>
                    <a:pt x="5676" y="515982"/>
                  </a:cubicBezTo>
                  <a:cubicBezTo>
                    <a:pt x="3057" y="500665"/>
                    <a:pt x="438" y="465548"/>
                    <a:pt x="438" y="465548"/>
                  </a:cubicBezTo>
                  <a:cubicBezTo>
                    <a:pt x="-1433" y="439771"/>
                    <a:pt x="812" y="387470"/>
                    <a:pt x="46081" y="375982"/>
                  </a:cubicBezTo>
                  <a:cubicBezTo>
                    <a:pt x="106781" y="360572"/>
                    <a:pt x="156165" y="325829"/>
                    <a:pt x="156165" y="325829"/>
                  </a:cubicBezTo>
                  <a:close/>
                  <a:moveTo>
                    <a:pt x="234643" y="435"/>
                  </a:moveTo>
                  <a:cubicBezTo>
                    <a:pt x="261484" y="-1806"/>
                    <a:pt x="281779" y="4917"/>
                    <a:pt x="296368" y="13508"/>
                  </a:cubicBezTo>
                  <a:cubicBezTo>
                    <a:pt x="318159" y="25460"/>
                    <a:pt x="326389" y="41334"/>
                    <a:pt x="326389" y="41334"/>
                  </a:cubicBezTo>
                  <a:cubicBezTo>
                    <a:pt x="326389" y="41334"/>
                    <a:pt x="376331" y="44883"/>
                    <a:pt x="359496" y="146104"/>
                  </a:cubicBezTo>
                  <a:cubicBezTo>
                    <a:pt x="358468" y="151426"/>
                    <a:pt x="356971" y="156749"/>
                    <a:pt x="355101" y="162165"/>
                  </a:cubicBezTo>
                  <a:cubicBezTo>
                    <a:pt x="365108" y="161231"/>
                    <a:pt x="376798" y="167020"/>
                    <a:pt x="365669" y="206052"/>
                  </a:cubicBezTo>
                  <a:cubicBezTo>
                    <a:pt x="357626" y="234626"/>
                    <a:pt x="350144" y="242563"/>
                    <a:pt x="344346" y="243029"/>
                  </a:cubicBezTo>
                  <a:cubicBezTo>
                    <a:pt x="339108" y="276925"/>
                    <a:pt x="312080" y="319972"/>
                    <a:pt x="269527" y="335286"/>
                  </a:cubicBezTo>
                  <a:cubicBezTo>
                    <a:pt x="251945" y="341636"/>
                    <a:pt x="232492" y="341636"/>
                    <a:pt x="214816" y="335473"/>
                  </a:cubicBezTo>
                  <a:cubicBezTo>
                    <a:pt x="171515" y="320253"/>
                    <a:pt x="145329" y="277019"/>
                    <a:pt x="140091" y="243029"/>
                  </a:cubicBezTo>
                  <a:cubicBezTo>
                    <a:pt x="134386" y="242656"/>
                    <a:pt x="126904" y="234626"/>
                    <a:pt x="118768" y="206052"/>
                  </a:cubicBezTo>
                  <a:cubicBezTo>
                    <a:pt x="107732" y="167020"/>
                    <a:pt x="119423" y="161231"/>
                    <a:pt x="129804" y="162165"/>
                  </a:cubicBezTo>
                  <a:cubicBezTo>
                    <a:pt x="127746" y="156749"/>
                    <a:pt x="126437" y="151426"/>
                    <a:pt x="125408" y="146104"/>
                  </a:cubicBezTo>
                  <a:cubicBezTo>
                    <a:pt x="121761" y="127895"/>
                    <a:pt x="120919" y="110994"/>
                    <a:pt x="125128" y="94653"/>
                  </a:cubicBezTo>
                  <a:cubicBezTo>
                    <a:pt x="130271" y="72896"/>
                    <a:pt x="141962" y="55434"/>
                    <a:pt x="155242" y="41988"/>
                  </a:cubicBezTo>
                  <a:cubicBezTo>
                    <a:pt x="163566" y="33024"/>
                    <a:pt x="173011" y="25273"/>
                    <a:pt x="183018" y="18924"/>
                  </a:cubicBezTo>
                  <a:cubicBezTo>
                    <a:pt x="191248" y="13321"/>
                    <a:pt x="200227" y="8466"/>
                    <a:pt x="210047" y="5104"/>
                  </a:cubicBezTo>
                  <a:cubicBezTo>
                    <a:pt x="217809" y="2489"/>
                    <a:pt x="225945" y="809"/>
                    <a:pt x="234643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4" name="iṡliḑê">
              <a:extLst>
                <a:ext uri="{FF2B5EF4-FFF2-40B4-BE49-F238E27FC236}">
                  <a16:creationId xmlns:a16="http://schemas.microsoft.com/office/drawing/2014/main" xmlns="" id="{9172C2E9-8B37-43FE-AAB6-F5D7CD4B2E03}"/>
                </a:ext>
              </a:extLst>
            </p:cNvPr>
            <p:cNvSpPr/>
            <p:nvPr/>
          </p:nvSpPr>
          <p:spPr bwMode="auto">
            <a:xfrm>
              <a:off x="6899540" y="1601241"/>
              <a:ext cx="237678" cy="240373"/>
            </a:xfrm>
            <a:custGeom>
              <a:avLst/>
              <a:gdLst>
                <a:gd name="connsiteX0" fmla="*/ 532306 w 601689"/>
                <a:gd name="connsiteY0" fmla="*/ 527189 h 608514"/>
                <a:gd name="connsiteX1" fmla="*/ 511921 w 601689"/>
                <a:gd name="connsiteY1" fmla="*/ 568271 h 608514"/>
                <a:gd name="connsiteX2" fmla="*/ 557366 w 601689"/>
                <a:gd name="connsiteY2" fmla="*/ 527189 h 608514"/>
                <a:gd name="connsiteX3" fmla="*/ 484056 w 601689"/>
                <a:gd name="connsiteY3" fmla="*/ 527189 h 608514"/>
                <a:gd name="connsiteX4" fmla="*/ 484056 w 601689"/>
                <a:gd name="connsiteY4" fmla="*/ 572006 h 608514"/>
                <a:gd name="connsiteX5" fmla="*/ 512296 w 601689"/>
                <a:gd name="connsiteY5" fmla="*/ 527189 h 608514"/>
                <a:gd name="connsiteX6" fmla="*/ 436741 w 601689"/>
                <a:gd name="connsiteY6" fmla="*/ 527189 h 608514"/>
                <a:gd name="connsiteX7" fmla="*/ 464980 w 601689"/>
                <a:gd name="connsiteY7" fmla="*/ 571913 h 608514"/>
                <a:gd name="connsiteX8" fmla="*/ 464980 w 601689"/>
                <a:gd name="connsiteY8" fmla="*/ 527189 h 608514"/>
                <a:gd name="connsiteX9" fmla="*/ 391483 w 601689"/>
                <a:gd name="connsiteY9" fmla="*/ 527189 h 608514"/>
                <a:gd name="connsiteX10" fmla="*/ 436928 w 601689"/>
                <a:gd name="connsiteY10" fmla="*/ 568271 h 608514"/>
                <a:gd name="connsiteX11" fmla="*/ 416543 w 601689"/>
                <a:gd name="connsiteY11" fmla="*/ 527189 h 608514"/>
                <a:gd name="connsiteX12" fmla="*/ 536888 w 601689"/>
                <a:gd name="connsiteY12" fmla="*/ 454453 h 608514"/>
                <a:gd name="connsiteX13" fmla="*/ 539132 w 601689"/>
                <a:gd name="connsiteY13" fmla="*/ 481344 h 608514"/>
                <a:gd name="connsiteX14" fmla="*/ 536888 w 601689"/>
                <a:gd name="connsiteY14" fmla="*/ 508234 h 608514"/>
                <a:gd name="connsiteX15" fmla="*/ 565408 w 601689"/>
                <a:gd name="connsiteY15" fmla="*/ 508234 h 608514"/>
                <a:gd name="connsiteX16" fmla="*/ 569335 w 601689"/>
                <a:gd name="connsiteY16" fmla="*/ 481344 h 608514"/>
                <a:gd name="connsiteX17" fmla="*/ 565408 w 601689"/>
                <a:gd name="connsiteY17" fmla="*/ 454453 h 608514"/>
                <a:gd name="connsiteX18" fmla="*/ 484056 w 601689"/>
                <a:gd name="connsiteY18" fmla="*/ 454453 h 608514"/>
                <a:gd name="connsiteX19" fmla="*/ 484056 w 601689"/>
                <a:gd name="connsiteY19" fmla="*/ 508234 h 608514"/>
                <a:gd name="connsiteX20" fmla="*/ 517532 w 601689"/>
                <a:gd name="connsiteY20" fmla="*/ 508234 h 608514"/>
                <a:gd name="connsiteX21" fmla="*/ 520057 w 601689"/>
                <a:gd name="connsiteY21" fmla="*/ 481344 h 608514"/>
                <a:gd name="connsiteX22" fmla="*/ 517438 w 601689"/>
                <a:gd name="connsiteY22" fmla="*/ 454453 h 608514"/>
                <a:gd name="connsiteX23" fmla="*/ 431411 w 601689"/>
                <a:gd name="connsiteY23" fmla="*/ 454360 h 608514"/>
                <a:gd name="connsiteX24" fmla="*/ 428886 w 601689"/>
                <a:gd name="connsiteY24" fmla="*/ 481250 h 608514"/>
                <a:gd name="connsiteX25" fmla="*/ 431505 w 601689"/>
                <a:gd name="connsiteY25" fmla="*/ 508141 h 608514"/>
                <a:gd name="connsiteX26" fmla="*/ 464980 w 601689"/>
                <a:gd name="connsiteY26" fmla="*/ 508141 h 608514"/>
                <a:gd name="connsiteX27" fmla="*/ 464980 w 601689"/>
                <a:gd name="connsiteY27" fmla="*/ 454360 h 608514"/>
                <a:gd name="connsiteX28" fmla="*/ 383535 w 601689"/>
                <a:gd name="connsiteY28" fmla="*/ 454360 h 608514"/>
                <a:gd name="connsiteX29" fmla="*/ 379701 w 601689"/>
                <a:gd name="connsiteY29" fmla="*/ 481250 h 608514"/>
                <a:gd name="connsiteX30" fmla="*/ 383535 w 601689"/>
                <a:gd name="connsiteY30" fmla="*/ 508141 h 608514"/>
                <a:gd name="connsiteX31" fmla="*/ 412055 w 601689"/>
                <a:gd name="connsiteY31" fmla="*/ 508141 h 608514"/>
                <a:gd name="connsiteX32" fmla="*/ 409811 w 601689"/>
                <a:gd name="connsiteY32" fmla="*/ 481250 h 608514"/>
                <a:gd name="connsiteX33" fmla="*/ 412055 w 601689"/>
                <a:gd name="connsiteY33" fmla="*/ 454360 h 608514"/>
                <a:gd name="connsiteX34" fmla="*/ 511921 w 601689"/>
                <a:gd name="connsiteY34" fmla="*/ 394323 h 608514"/>
                <a:gd name="connsiteX35" fmla="*/ 532306 w 601689"/>
                <a:gd name="connsiteY35" fmla="*/ 435406 h 608514"/>
                <a:gd name="connsiteX36" fmla="*/ 557366 w 601689"/>
                <a:gd name="connsiteY36" fmla="*/ 435406 h 608514"/>
                <a:gd name="connsiteX37" fmla="*/ 511921 w 601689"/>
                <a:gd name="connsiteY37" fmla="*/ 394323 h 608514"/>
                <a:gd name="connsiteX38" fmla="*/ 436928 w 601689"/>
                <a:gd name="connsiteY38" fmla="*/ 394323 h 608514"/>
                <a:gd name="connsiteX39" fmla="*/ 391483 w 601689"/>
                <a:gd name="connsiteY39" fmla="*/ 435406 h 608514"/>
                <a:gd name="connsiteX40" fmla="*/ 416543 w 601689"/>
                <a:gd name="connsiteY40" fmla="*/ 435406 h 608514"/>
                <a:gd name="connsiteX41" fmla="*/ 436928 w 601689"/>
                <a:gd name="connsiteY41" fmla="*/ 394323 h 608514"/>
                <a:gd name="connsiteX42" fmla="*/ 484056 w 601689"/>
                <a:gd name="connsiteY42" fmla="*/ 390775 h 608514"/>
                <a:gd name="connsiteX43" fmla="*/ 484056 w 601689"/>
                <a:gd name="connsiteY43" fmla="*/ 435406 h 608514"/>
                <a:gd name="connsiteX44" fmla="*/ 512202 w 601689"/>
                <a:gd name="connsiteY44" fmla="*/ 435406 h 608514"/>
                <a:gd name="connsiteX45" fmla="*/ 484056 w 601689"/>
                <a:gd name="connsiteY45" fmla="*/ 390775 h 608514"/>
                <a:gd name="connsiteX46" fmla="*/ 464980 w 601689"/>
                <a:gd name="connsiteY46" fmla="*/ 390588 h 608514"/>
                <a:gd name="connsiteX47" fmla="*/ 436647 w 601689"/>
                <a:gd name="connsiteY47" fmla="*/ 435406 h 608514"/>
                <a:gd name="connsiteX48" fmla="*/ 464980 w 601689"/>
                <a:gd name="connsiteY48" fmla="*/ 435406 h 608514"/>
                <a:gd name="connsiteX49" fmla="*/ 474425 w 601689"/>
                <a:gd name="connsiteY49" fmla="*/ 354267 h 608514"/>
                <a:gd name="connsiteX50" fmla="*/ 601689 w 601689"/>
                <a:gd name="connsiteY50" fmla="*/ 481344 h 608514"/>
                <a:gd name="connsiteX51" fmla="*/ 474425 w 601689"/>
                <a:gd name="connsiteY51" fmla="*/ 608514 h 608514"/>
                <a:gd name="connsiteX52" fmla="*/ 347160 w 601689"/>
                <a:gd name="connsiteY52" fmla="*/ 481344 h 608514"/>
                <a:gd name="connsiteX53" fmla="*/ 474425 w 601689"/>
                <a:gd name="connsiteY53" fmla="*/ 354267 h 608514"/>
                <a:gd name="connsiteX54" fmla="*/ 156165 w 601689"/>
                <a:gd name="connsiteY54" fmla="*/ 325829 h 608514"/>
                <a:gd name="connsiteX55" fmla="*/ 194606 w 601689"/>
                <a:gd name="connsiteY55" fmla="*/ 447523 h 608514"/>
                <a:gd name="connsiteX56" fmla="*/ 201808 w 601689"/>
                <a:gd name="connsiteY56" fmla="*/ 470405 h 608514"/>
                <a:gd name="connsiteX57" fmla="*/ 201995 w 601689"/>
                <a:gd name="connsiteY57" fmla="*/ 470031 h 608514"/>
                <a:gd name="connsiteX58" fmla="*/ 208355 w 601689"/>
                <a:gd name="connsiteY58" fmla="*/ 489457 h 608514"/>
                <a:gd name="connsiteX59" fmla="*/ 228651 w 601689"/>
                <a:gd name="connsiteY59" fmla="*/ 431926 h 608514"/>
                <a:gd name="connsiteX60" fmla="*/ 242119 w 601689"/>
                <a:gd name="connsiteY60" fmla="*/ 363187 h 608514"/>
                <a:gd name="connsiteX61" fmla="*/ 255588 w 601689"/>
                <a:gd name="connsiteY61" fmla="*/ 431926 h 608514"/>
                <a:gd name="connsiteX62" fmla="*/ 275884 w 601689"/>
                <a:gd name="connsiteY62" fmla="*/ 489457 h 608514"/>
                <a:gd name="connsiteX63" fmla="*/ 282244 w 601689"/>
                <a:gd name="connsiteY63" fmla="*/ 470031 h 608514"/>
                <a:gd name="connsiteX64" fmla="*/ 282431 w 601689"/>
                <a:gd name="connsiteY64" fmla="*/ 470405 h 608514"/>
                <a:gd name="connsiteX65" fmla="*/ 289633 w 601689"/>
                <a:gd name="connsiteY65" fmla="*/ 447523 h 608514"/>
                <a:gd name="connsiteX66" fmla="*/ 328261 w 601689"/>
                <a:gd name="connsiteY66" fmla="*/ 325829 h 608514"/>
                <a:gd name="connsiteX67" fmla="*/ 381666 w 601689"/>
                <a:gd name="connsiteY67" fmla="*/ 355622 h 608514"/>
                <a:gd name="connsiteX68" fmla="*/ 317972 w 601689"/>
                <a:gd name="connsiteY68" fmla="*/ 481332 h 608514"/>
                <a:gd name="connsiteX69" fmla="*/ 342010 w 601689"/>
                <a:gd name="connsiteY69" fmla="*/ 564454 h 608514"/>
                <a:gd name="connsiteX70" fmla="*/ 242213 w 601689"/>
                <a:gd name="connsiteY70" fmla="*/ 573513 h 608514"/>
                <a:gd name="connsiteX71" fmla="*/ 5676 w 601689"/>
                <a:gd name="connsiteY71" fmla="*/ 515982 h 608514"/>
                <a:gd name="connsiteX72" fmla="*/ 438 w 601689"/>
                <a:gd name="connsiteY72" fmla="*/ 465548 h 608514"/>
                <a:gd name="connsiteX73" fmla="*/ 46081 w 601689"/>
                <a:gd name="connsiteY73" fmla="*/ 375982 h 608514"/>
                <a:gd name="connsiteX74" fmla="*/ 156165 w 601689"/>
                <a:gd name="connsiteY74" fmla="*/ 325829 h 608514"/>
                <a:gd name="connsiteX75" fmla="*/ 234643 w 601689"/>
                <a:gd name="connsiteY75" fmla="*/ 435 h 608514"/>
                <a:gd name="connsiteX76" fmla="*/ 296368 w 601689"/>
                <a:gd name="connsiteY76" fmla="*/ 13508 h 608514"/>
                <a:gd name="connsiteX77" fmla="*/ 326389 w 601689"/>
                <a:gd name="connsiteY77" fmla="*/ 41334 h 608514"/>
                <a:gd name="connsiteX78" fmla="*/ 359496 w 601689"/>
                <a:gd name="connsiteY78" fmla="*/ 146104 h 608514"/>
                <a:gd name="connsiteX79" fmla="*/ 355101 w 601689"/>
                <a:gd name="connsiteY79" fmla="*/ 162165 h 608514"/>
                <a:gd name="connsiteX80" fmla="*/ 365669 w 601689"/>
                <a:gd name="connsiteY80" fmla="*/ 206052 h 608514"/>
                <a:gd name="connsiteX81" fmla="*/ 344346 w 601689"/>
                <a:gd name="connsiteY81" fmla="*/ 243029 h 608514"/>
                <a:gd name="connsiteX82" fmla="*/ 269527 w 601689"/>
                <a:gd name="connsiteY82" fmla="*/ 335286 h 608514"/>
                <a:gd name="connsiteX83" fmla="*/ 214816 w 601689"/>
                <a:gd name="connsiteY83" fmla="*/ 335473 h 608514"/>
                <a:gd name="connsiteX84" fmla="*/ 140091 w 601689"/>
                <a:gd name="connsiteY84" fmla="*/ 243029 h 608514"/>
                <a:gd name="connsiteX85" fmla="*/ 118768 w 601689"/>
                <a:gd name="connsiteY85" fmla="*/ 206052 h 608514"/>
                <a:gd name="connsiteX86" fmla="*/ 129804 w 601689"/>
                <a:gd name="connsiteY86" fmla="*/ 162165 h 608514"/>
                <a:gd name="connsiteX87" fmla="*/ 125408 w 601689"/>
                <a:gd name="connsiteY87" fmla="*/ 146104 h 608514"/>
                <a:gd name="connsiteX88" fmla="*/ 125128 w 601689"/>
                <a:gd name="connsiteY88" fmla="*/ 94653 h 608514"/>
                <a:gd name="connsiteX89" fmla="*/ 155242 w 601689"/>
                <a:gd name="connsiteY89" fmla="*/ 41988 h 608514"/>
                <a:gd name="connsiteX90" fmla="*/ 183018 w 601689"/>
                <a:gd name="connsiteY90" fmla="*/ 18924 h 608514"/>
                <a:gd name="connsiteX91" fmla="*/ 210047 w 601689"/>
                <a:gd name="connsiteY91" fmla="*/ 5104 h 608514"/>
                <a:gd name="connsiteX92" fmla="*/ 234643 w 601689"/>
                <a:gd name="connsiteY92" fmla="*/ 435 h 60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01689" h="608514">
                  <a:moveTo>
                    <a:pt x="532306" y="527189"/>
                  </a:moveTo>
                  <a:cubicBezTo>
                    <a:pt x="527163" y="543902"/>
                    <a:pt x="519683" y="557441"/>
                    <a:pt x="511921" y="568271"/>
                  </a:cubicBezTo>
                  <a:cubicBezTo>
                    <a:pt x="531278" y="559961"/>
                    <a:pt x="547268" y="545489"/>
                    <a:pt x="557366" y="527189"/>
                  </a:cubicBezTo>
                  <a:close/>
                  <a:moveTo>
                    <a:pt x="484056" y="527189"/>
                  </a:moveTo>
                  <a:lnTo>
                    <a:pt x="484056" y="572006"/>
                  </a:lnTo>
                  <a:cubicBezTo>
                    <a:pt x="493220" y="562763"/>
                    <a:pt x="504815" y="548103"/>
                    <a:pt x="512296" y="527189"/>
                  </a:cubicBezTo>
                  <a:close/>
                  <a:moveTo>
                    <a:pt x="436741" y="527189"/>
                  </a:moveTo>
                  <a:cubicBezTo>
                    <a:pt x="444222" y="547823"/>
                    <a:pt x="455723" y="562576"/>
                    <a:pt x="464980" y="571913"/>
                  </a:cubicBezTo>
                  <a:lnTo>
                    <a:pt x="464980" y="527189"/>
                  </a:lnTo>
                  <a:close/>
                  <a:moveTo>
                    <a:pt x="391483" y="527189"/>
                  </a:moveTo>
                  <a:cubicBezTo>
                    <a:pt x="401582" y="545489"/>
                    <a:pt x="417572" y="559961"/>
                    <a:pt x="436928" y="568271"/>
                  </a:cubicBezTo>
                  <a:cubicBezTo>
                    <a:pt x="429167" y="557441"/>
                    <a:pt x="421686" y="543902"/>
                    <a:pt x="416543" y="527189"/>
                  </a:cubicBezTo>
                  <a:close/>
                  <a:moveTo>
                    <a:pt x="536888" y="454453"/>
                  </a:moveTo>
                  <a:cubicBezTo>
                    <a:pt x="538291" y="462857"/>
                    <a:pt x="539132" y="471820"/>
                    <a:pt x="539132" y="481344"/>
                  </a:cubicBezTo>
                  <a:cubicBezTo>
                    <a:pt x="539132" y="490961"/>
                    <a:pt x="538291" y="499924"/>
                    <a:pt x="536888" y="508234"/>
                  </a:cubicBezTo>
                  <a:lnTo>
                    <a:pt x="565408" y="508234"/>
                  </a:lnTo>
                  <a:cubicBezTo>
                    <a:pt x="567933" y="499644"/>
                    <a:pt x="569335" y="490681"/>
                    <a:pt x="569335" y="481344"/>
                  </a:cubicBezTo>
                  <a:cubicBezTo>
                    <a:pt x="569335" y="472007"/>
                    <a:pt x="567933" y="462950"/>
                    <a:pt x="565408" y="454453"/>
                  </a:cubicBezTo>
                  <a:close/>
                  <a:moveTo>
                    <a:pt x="484056" y="454453"/>
                  </a:moveTo>
                  <a:lnTo>
                    <a:pt x="484056" y="508234"/>
                  </a:lnTo>
                  <a:lnTo>
                    <a:pt x="517532" y="508234"/>
                  </a:lnTo>
                  <a:cubicBezTo>
                    <a:pt x="519028" y="500018"/>
                    <a:pt x="520057" y="491054"/>
                    <a:pt x="520057" y="481344"/>
                  </a:cubicBezTo>
                  <a:cubicBezTo>
                    <a:pt x="520057" y="471633"/>
                    <a:pt x="519028" y="462670"/>
                    <a:pt x="517438" y="454453"/>
                  </a:cubicBezTo>
                  <a:close/>
                  <a:moveTo>
                    <a:pt x="431411" y="454360"/>
                  </a:moveTo>
                  <a:cubicBezTo>
                    <a:pt x="429915" y="462576"/>
                    <a:pt x="428886" y="471540"/>
                    <a:pt x="428886" y="481250"/>
                  </a:cubicBezTo>
                  <a:cubicBezTo>
                    <a:pt x="428886" y="490961"/>
                    <a:pt x="429915" y="499924"/>
                    <a:pt x="431505" y="508141"/>
                  </a:cubicBezTo>
                  <a:lnTo>
                    <a:pt x="464980" y="508141"/>
                  </a:lnTo>
                  <a:lnTo>
                    <a:pt x="464980" y="454360"/>
                  </a:lnTo>
                  <a:close/>
                  <a:moveTo>
                    <a:pt x="383535" y="454360"/>
                  </a:moveTo>
                  <a:cubicBezTo>
                    <a:pt x="381010" y="462950"/>
                    <a:pt x="379701" y="471913"/>
                    <a:pt x="379701" y="481250"/>
                  </a:cubicBezTo>
                  <a:cubicBezTo>
                    <a:pt x="379701" y="490587"/>
                    <a:pt x="381010" y="499644"/>
                    <a:pt x="383535" y="508141"/>
                  </a:cubicBezTo>
                  <a:lnTo>
                    <a:pt x="412055" y="508141"/>
                  </a:lnTo>
                  <a:cubicBezTo>
                    <a:pt x="410746" y="499831"/>
                    <a:pt x="409811" y="490868"/>
                    <a:pt x="409811" y="481250"/>
                  </a:cubicBezTo>
                  <a:cubicBezTo>
                    <a:pt x="409811" y="471633"/>
                    <a:pt x="410746" y="462670"/>
                    <a:pt x="412055" y="454360"/>
                  </a:cubicBezTo>
                  <a:close/>
                  <a:moveTo>
                    <a:pt x="511921" y="394323"/>
                  </a:moveTo>
                  <a:cubicBezTo>
                    <a:pt x="519683" y="405154"/>
                    <a:pt x="527163" y="418786"/>
                    <a:pt x="532306" y="435406"/>
                  </a:cubicBezTo>
                  <a:lnTo>
                    <a:pt x="557366" y="435406"/>
                  </a:lnTo>
                  <a:cubicBezTo>
                    <a:pt x="547268" y="417292"/>
                    <a:pt x="531278" y="402726"/>
                    <a:pt x="511921" y="394323"/>
                  </a:cubicBezTo>
                  <a:close/>
                  <a:moveTo>
                    <a:pt x="436928" y="394323"/>
                  </a:moveTo>
                  <a:cubicBezTo>
                    <a:pt x="417572" y="402726"/>
                    <a:pt x="401582" y="417292"/>
                    <a:pt x="391483" y="435406"/>
                  </a:cubicBezTo>
                  <a:lnTo>
                    <a:pt x="416543" y="435406"/>
                  </a:lnTo>
                  <a:cubicBezTo>
                    <a:pt x="421686" y="418786"/>
                    <a:pt x="429167" y="405154"/>
                    <a:pt x="436928" y="394323"/>
                  </a:cubicBezTo>
                  <a:close/>
                  <a:moveTo>
                    <a:pt x="484056" y="390775"/>
                  </a:moveTo>
                  <a:lnTo>
                    <a:pt x="484056" y="435406"/>
                  </a:lnTo>
                  <a:lnTo>
                    <a:pt x="512202" y="435406"/>
                  </a:lnTo>
                  <a:cubicBezTo>
                    <a:pt x="504721" y="414771"/>
                    <a:pt x="493220" y="400112"/>
                    <a:pt x="484056" y="390775"/>
                  </a:cubicBezTo>
                  <a:close/>
                  <a:moveTo>
                    <a:pt x="464980" y="390588"/>
                  </a:moveTo>
                  <a:cubicBezTo>
                    <a:pt x="455723" y="399832"/>
                    <a:pt x="444128" y="414491"/>
                    <a:pt x="436647" y="435406"/>
                  </a:cubicBezTo>
                  <a:lnTo>
                    <a:pt x="464980" y="435406"/>
                  </a:lnTo>
                  <a:close/>
                  <a:moveTo>
                    <a:pt x="474425" y="354267"/>
                  </a:moveTo>
                  <a:cubicBezTo>
                    <a:pt x="544649" y="354267"/>
                    <a:pt x="601689" y="411316"/>
                    <a:pt x="601689" y="481344"/>
                  </a:cubicBezTo>
                  <a:cubicBezTo>
                    <a:pt x="601689" y="551465"/>
                    <a:pt x="544649" y="608514"/>
                    <a:pt x="474425" y="608514"/>
                  </a:cubicBezTo>
                  <a:cubicBezTo>
                    <a:pt x="404200" y="608514"/>
                    <a:pt x="347160" y="551465"/>
                    <a:pt x="347160" y="481344"/>
                  </a:cubicBezTo>
                  <a:cubicBezTo>
                    <a:pt x="347160" y="411316"/>
                    <a:pt x="404200" y="354267"/>
                    <a:pt x="474425" y="354267"/>
                  </a:cubicBezTo>
                  <a:close/>
                  <a:moveTo>
                    <a:pt x="156165" y="325829"/>
                  </a:moveTo>
                  <a:lnTo>
                    <a:pt x="194606" y="447523"/>
                  </a:lnTo>
                  <a:lnTo>
                    <a:pt x="201808" y="470405"/>
                  </a:lnTo>
                  <a:lnTo>
                    <a:pt x="201995" y="470031"/>
                  </a:lnTo>
                  <a:lnTo>
                    <a:pt x="208355" y="489457"/>
                  </a:lnTo>
                  <a:lnTo>
                    <a:pt x="228651" y="431926"/>
                  </a:lnTo>
                  <a:cubicBezTo>
                    <a:pt x="178800" y="362440"/>
                    <a:pt x="238752" y="363094"/>
                    <a:pt x="242119" y="363187"/>
                  </a:cubicBezTo>
                  <a:cubicBezTo>
                    <a:pt x="245487" y="363094"/>
                    <a:pt x="305439" y="362347"/>
                    <a:pt x="255588" y="431926"/>
                  </a:cubicBezTo>
                  <a:lnTo>
                    <a:pt x="275884" y="489457"/>
                  </a:lnTo>
                  <a:lnTo>
                    <a:pt x="282244" y="470031"/>
                  </a:lnTo>
                  <a:lnTo>
                    <a:pt x="282431" y="470405"/>
                  </a:lnTo>
                  <a:lnTo>
                    <a:pt x="289633" y="447523"/>
                  </a:lnTo>
                  <a:lnTo>
                    <a:pt x="328261" y="325829"/>
                  </a:lnTo>
                  <a:cubicBezTo>
                    <a:pt x="328261" y="325829"/>
                    <a:pt x="349772" y="340866"/>
                    <a:pt x="381666" y="355622"/>
                  </a:cubicBezTo>
                  <a:cubicBezTo>
                    <a:pt x="343038" y="384108"/>
                    <a:pt x="317972" y="429778"/>
                    <a:pt x="317972" y="481332"/>
                  </a:cubicBezTo>
                  <a:cubicBezTo>
                    <a:pt x="317972" y="511872"/>
                    <a:pt x="326764" y="540358"/>
                    <a:pt x="342010" y="564454"/>
                  </a:cubicBezTo>
                  <a:cubicBezTo>
                    <a:pt x="312828" y="569871"/>
                    <a:pt x="279438" y="573513"/>
                    <a:pt x="242213" y="573513"/>
                  </a:cubicBezTo>
                  <a:cubicBezTo>
                    <a:pt x="94061" y="573420"/>
                    <a:pt x="5676" y="515982"/>
                    <a:pt x="5676" y="515982"/>
                  </a:cubicBezTo>
                  <a:cubicBezTo>
                    <a:pt x="3057" y="500665"/>
                    <a:pt x="438" y="465548"/>
                    <a:pt x="438" y="465548"/>
                  </a:cubicBezTo>
                  <a:cubicBezTo>
                    <a:pt x="-1433" y="439771"/>
                    <a:pt x="812" y="387470"/>
                    <a:pt x="46081" y="375982"/>
                  </a:cubicBezTo>
                  <a:cubicBezTo>
                    <a:pt x="106781" y="360572"/>
                    <a:pt x="156165" y="325829"/>
                    <a:pt x="156165" y="325829"/>
                  </a:cubicBezTo>
                  <a:close/>
                  <a:moveTo>
                    <a:pt x="234643" y="435"/>
                  </a:moveTo>
                  <a:cubicBezTo>
                    <a:pt x="261484" y="-1806"/>
                    <a:pt x="281779" y="4917"/>
                    <a:pt x="296368" y="13508"/>
                  </a:cubicBezTo>
                  <a:cubicBezTo>
                    <a:pt x="318159" y="25460"/>
                    <a:pt x="326389" y="41334"/>
                    <a:pt x="326389" y="41334"/>
                  </a:cubicBezTo>
                  <a:cubicBezTo>
                    <a:pt x="326389" y="41334"/>
                    <a:pt x="376331" y="44883"/>
                    <a:pt x="359496" y="146104"/>
                  </a:cubicBezTo>
                  <a:cubicBezTo>
                    <a:pt x="358468" y="151426"/>
                    <a:pt x="356971" y="156749"/>
                    <a:pt x="355101" y="162165"/>
                  </a:cubicBezTo>
                  <a:cubicBezTo>
                    <a:pt x="365108" y="161231"/>
                    <a:pt x="376798" y="167020"/>
                    <a:pt x="365669" y="206052"/>
                  </a:cubicBezTo>
                  <a:cubicBezTo>
                    <a:pt x="357626" y="234626"/>
                    <a:pt x="350144" y="242563"/>
                    <a:pt x="344346" y="243029"/>
                  </a:cubicBezTo>
                  <a:cubicBezTo>
                    <a:pt x="339108" y="276925"/>
                    <a:pt x="312080" y="319972"/>
                    <a:pt x="269527" y="335286"/>
                  </a:cubicBezTo>
                  <a:cubicBezTo>
                    <a:pt x="251945" y="341636"/>
                    <a:pt x="232492" y="341636"/>
                    <a:pt x="214816" y="335473"/>
                  </a:cubicBezTo>
                  <a:cubicBezTo>
                    <a:pt x="171515" y="320253"/>
                    <a:pt x="145329" y="277019"/>
                    <a:pt x="140091" y="243029"/>
                  </a:cubicBezTo>
                  <a:cubicBezTo>
                    <a:pt x="134386" y="242656"/>
                    <a:pt x="126904" y="234626"/>
                    <a:pt x="118768" y="206052"/>
                  </a:cubicBezTo>
                  <a:cubicBezTo>
                    <a:pt x="107732" y="167020"/>
                    <a:pt x="119423" y="161231"/>
                    <a:pt x="129804" y="162165"/>
                  </a:cubicBezTo>
                  <a:cubicBezTo>
                    <a:pt x="127746" y="156749"/>
                    <a:pt x="126437" y="151426"/>
                    <a:pt x="125408" y="146104"/>
                  </a:cubicBezTo>
                  <a:cubicBezTo>
                    <a:pt x="121761" y="127895"/>
                    <a:pt x="120919" y="110994"/>
                    <a:pt x="125128" y="94653"/>
                  </a:cubicBezTo>
                  <a:cubicBezTo>
                    <a:pt x="130271" y="72896"/>
                    <a:pt x="141962" y="55434"/>
                    <a:pt x="155242" y="41988"/>
                  </a:cubicBezTo>
                  <a:cubicBezTo>
                    <a:pt x="163566" y="33024"/>
                    <a:pt x="173011" y="25273"/>
                    <a:pt x="183018" y="18924"/>
                  </a:cubicBezTo>
                  <a:cubicBezTo>
                    <a:pt x="191248" y="13321"/>
                    <a:pt x="200227" y="8466"/>
                    <a:pt x="210047" y="5104"/>
                  </a:cubicBezTo>
                  <a:cubicBezTo>
                    <a:pt x="217809" y="2489"/>
                    <a:pt x="225945" y="809"/>
                    <a:pt x="234643" y="43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5" name="ïšļiďe">
              <a:extLst>
                <a:ext uri="{FF2B5EF4-FFF2-40B4-BE49-F238E27FC236}">
                  <a16:creationId xmlns:a16="http://schemas.microsoft.com/office/drawing/2014/main" xmlns="" id="{DB8E513A-35ED-468A-A0DC-93E4F3AF2621}"/>
                </a:ext>
              </a:extLst>
            </p:cNvPr>
            <p:cNvSpPr/>
            <p:nvPr/>
          </p:nvSpPr>
          <p:spPr bwMode="auto">
            <a:xfrm>
              <a:off x="6899540" y="3286454"/>
              <a:ext cx="237678" cy="240373"/>
            </a:xfrm>
            <a:custGeom>
              <a:avLst/>
              <a:gdLst>
                <a:gd name="connsiteX0" fmla="*/ 532306 w 601689"/>
                <a:gd name="connsiteY0" fmla="*/ 527189 h 608514"/>
                <a:gd name="connsiteX1" fmla="*/ 511921 w 601689"/>
                <a:gd name="connsiteY1" fmla="*/ 568271 h 608514"/>
                <a:gd name="connsiteX2" fmla="*/ 557366 w 601689"/>
                <a:gd name="connsiteY2" fmla="*/ 527189 h 608514"/>
                <a:gd name="connsiteX3" fmla="*/ 484056 w 601689"/>
                <a:gd name="connsiteY3" fmla="*/ 527189 h 608514"/>
                <a:gd name="connsiteX4" fmla="*/ 484056 w 601689"/>
                <a:gd name="connsiteY4" fmla="*/ 572006 h 608514"/>
                <a:gd name="connsiteX5" fmla="*/ 512296 w 601689"/>
                <a:gd name="connsiteY5" fmla="*/ 527189 h 608514"/>
                <a:gd name="connsiteX6" fmla="*/ 436741 w 601689"/>
                <a:gd name="connsiteY6" fmla="*/ 527189 h 608514"/>
                <a:gd name="connsiteX7" fmla="*/ 464980 w 601689"/>
                <a:gd name="connsiteY7" fmla="*/ 571913 h 608514"/>
                <a:gd name="connsiteX8" fmla="*/ 464980 w 601689"/>
                <a:gd name="connsiteY8" fmla="*/ 527189 h 608514"/>
                <a:gd name="connsiteX9" fmla="*/ 391483 w 601689"/>
                <a:gd name="connsiteY9" fmla="*/ 527189 h 608514"/>
                <a:gd name="connsiteX10" fmla="*/ 436928 w 601689"/>
                <a:gd name="connsiteY10" fmla="*/ 568271 h 608514"/>
                <a:gd name="connsiteX11" fmla="*/ 416543 w 601689"/>
                <a:gd name="connsiteY11" fmla="*/ 527189 h 608514"/>
                <a:gd name="connsiteX12" fmla="*/ 536888 w 601689"/>
                <a:gd name="connsiteY12" fmla="*/ 454453 h 608514"/>
                <a:gd name="connsiteX13" fmla="*/ 539132 w 601689"/>
                <a:gd name="connsiteY13" fmla="*/ 481344 h 608514"/>
                <a:gd name="connsiteX14" fmla="*/ 536888 w 601689"/>
                <a:gd name="connsiteY14" fmla="*/ 508234 h 608514"/>
                <a:gd name="connsiteX15" fmla="*/ 565408 w 601689"/>
                <a:gd name="connsiteY15" fmla="*/ 508234 h 608514"/>
                <a:gd name="connsiteX16" fmla="*/ 569335 w 601689"/>
                <a:gd name="connsiteY16" fmla="*/ 481344 h 608514"/>
                <a:gd name="connsiteX17" fmla="*/ 565408 w 601689"/>
                <a:gd name="connsiteY17" fmla="*/ 454453 h 608514"/>
                <a:gd name="connsiteX18" fmla="*/ 484056 w 601689"/>
                <a:gd name="connsiteY18" fmla="*/ 454453 h 608514"/>
                <a:gd name="connsiteX19" fmla="*/ 484056 w 601689"/>
                <a:gd name="connsiteY19" fmla="*/ 508234 h 608514"/>
                <a:gd name="connsiteX20" fmla="*/ 517532 w 601689"/>
                <a:gd name="connsiteY20" fmla="*/ 508234 h 608514"/>
                <a:gd name="connsiteX21" fmla="*/ 520057 w 601689"/>
                <a:gd name="connsiteY21" fmla="*/ 481344 h 608514"/>
                <a:gd name="connsiteX22" fmla="*/ 517438 w 601689"/>
                <a:gd name="connsiteY22" fmla="*/ 454453 h 608514"/>
                <a:gd name="connsiteX23" fmla="*/ 431411 w 601689"/>
                <a:gd name="connsiteY23" fmla="*/ 454360 h 608514"/>
                <a:gd name="connsiteX24" fmla="*/ 428886 w 601689"/>
                <a:gd name="connsiteY24" fmla="*/ 481250 h 608514"/>
                <a:gd name="connsiteX25" fmla="*/ 431505 w 601689"/>
                <a:gd name="connsiteY25" fmla="*/ 508141 h 608514"/>
                <a:gd name="connsiteX26" fmla="*/ 464980 w 601689"/>
                <a:gd name="connsiteY26" fmla="*/ 508141 h 608514"/>
                <a:gd name="connsiteX27" fmla="*/ 464980 w 601689"/>
                <a:gd name="connsiteY27" fmla="*/ 454360 h 608514"/>
                <a:gd name="connsiteX28" fmla="*/ 383535 w 601689"/>
                <a:gd name="connsiteY28" fmla="*/ 454360 h 608514"/>
                <a:gd name="connsiteX29" fmla="*/ 379701 w 601689"/>
                <a:gd name="connsiteY29" fmla="*/ 481250 h 608514"/>
                <a:gd name="connsiteX30" fmla="*/ 383535 w 601689"/>
                <a:gd name="connsiteY30" fmla="*/ 508141 h 608514"/>
                <a:gd name="connsiteX31" fmla="*/ 412055 w 601689"/>
                <a:gd name="connsiteY31" fmla="*/ 508141 h 608514"/>
                <a:gd name="connsiteX32" fmla="*/ 409811 w 601689"/>
                <a:gd name="connsiteY32" fmla="*/ 481250 h 608514"/>
                <a:gd name="connsiteX33" fmla="*/ 412055 w 601689"/>
                <a:gd name="connsiteY33" fmla="*/ 454360 h 608514"/>
                <a:gd name="connsiteX34" fmla="*/ 511921 w 601689"/>
                <a:gd name="connsiteY34" fmla="*/ 394323 h 608514"/>
                <a:gd name="connsiteX35" fmla="*/ 532306 w 601689"/>
                <a:gd name="connsiteY35" fmla="*/ 435406 h 608514"/>
                <a:gd name="connsiteX36" fmla="*/ 557366 w 601689"/>
                <a:gd name="connsiteY36" fmla="*/ 435406 h 608514"/>
                <a:gd name="connsiteX37" fmla="*/ 511921 w 601689"/>
                <a:gd name="connsiteY37" fmla="*/ 394323 h 608514"/>
                <a:gd name="connsiteX38" fmla="*/ 436928 w 601689"/>
                <a:gd name="connsiteY38" fmla="*/ 394323 h 608514"/>
                <a:gd name="connsiteX39" fmla="*/ 391483 w 601689"/>
                <a:gd name="connsiteY39" fmla="*/ 435406 h 608514"/>
                <a:gd name="connsiteX40" fmla="*/ 416543 w 601689"/>
                <a:gd name="connsiteY40" fmla="*/ 435406 h 608514"/>
                <a:gd name="connsiteX41" fmla="*/ 436928 w 601689"/>
                <a:gd name="connsiteY41" fmla="*/ 394323 h 608514"/>
                <a:gd name="connsiteX42" fmla="*/ 484056 w 601689"/>
                <a:gd name="connsiteY42" fmla="*/ 390775 h 608514"/>
                <a:gd name="connsiteX43" fmla="*/ 484056 w 601689"/>
                <a:gd name="connsiteY43" fmla="*/ 435406 h 608514"/>
                <a:gd name="connsiteX44" fmla="*/ 512202 w 601689"/>
                <a:gd name="connsiteY44" fmla="*/ 435406 h 608514"/>
                <a:gd name="connsiteX45" fmla="*/ 484056 w 601689"/>
                <a:gd name="connsiteY45" fmla="*/ 390775 h 608514"/>
                <a:gd name="connsiteX46" fmla="*/ 464980 w 601689"/>
                <a:gd name="connsiteY46" fmla="*/ 390588 h 608514"/>
                <a:gd name="connsiteX47" fmla="*/ 436647 w 601689"/>
                <a:gd name="connsiteY47" fmla="*/ 435406 h 608514"/>
                <a:gd name="connsiteX48" fmla="*/ 464980 w 601689"/>
                <a:gd name="connsiteY48" fmla="*/ 435406 h 608514"/>
                <a:gd name="connsiteX49" fmla="*/ 474425 w 601689"/>
                <a:gd name="connsiteY49" fmla="*/ 354267 h 608514"/>
                <a:gd name="connsiteX50" fmla="*/ 601689 w 601689"/>
                <a:gd name="connsiteY50" fmla="*/ 481344 h 608514"/>
                <a:gd name="connsiteX51" fmla="*/ 474425 w 601689"/>
                <a:gd name="connsiteY51" fmla="*/ 608514 h 608514"/>
                <a:gd name="connsiteX52" fmla="*/ 347160 w 601689"/>
                <a:gd name="connsiteY52" fmla="*/ 481344 h 608514"/>
                <a:gd name="connsiteX53" fmla="*/ 474425 w 601689"/>
                <a:gd name="connsiteY53" fmla="*/ 354267 h 608514"/>
                <a:gd name="connsiteX54" fmla="*/ 156165 w 601689"/>
                <a:gd name="connsiteY54" fmla="*/ 325829 h 608514"/>
                <a:gd name="connsiteX55" fmla="*/ 194606 w 601689"/>
                <a:gd name="connsiteY55" fmla="*/ 447523 h 608514"/>
                <a:gd name="connsiteX56" fmla="*/ 201808 w 601689"/>
                <a:gd name="connsiteY56" fmla="*/ 470405 h 608514"/>
                <a:gd name="connsiteX57" fmla="*/ 201995 w 601689"/>
                <a:gd name="connsiteY57" fmla="*/ 470031 h 608514"/>
                <a:gd name="connsiteX58" fmla="*/ 208355 w 601689"/>
                <a:gd name="connsiteY58" fmla="*/ 489457 h 608514"/>
                <a:gd name="connsiteX59" fmla="*/ 228651 w 601689"/>
                <a:gd name="connsiteY59" fmla="*/ 431926 h 608514"/>
                <a:gd name="connsiteX60" fmla="*/ 242119 w 601689"/>
                <a:gd name="connsiteY60" fmla="*/ 363187 h 608514"/>
                <a:gd name="connsiteX61" fmla="*/ 255588 w 601689"/>
                <a:gd name="connsiteY61" fmla="*/ 431926 h 608514"/>
                <a:gd name="connsiteX62" fmla="*/ 275884 w 601689"/>
                <a:gd name="connsiteY62" fmla="*/ 489457 h 608514"/>
                <a:gd name="connsiteX63" fmla="*/ 282244 w 601689"/>
                <a:gd name="connsiteY63" fmla="*/ 470031 h 608514"/>
                <a:gd name="connsiteX64" fmla="*/ 282431 w 601689"/>
                <a:gd name="connsiteY64" fmla="*/ 470405 h 608514"/>
                <a:gd name="connsiteX65" fmla="*/ 289633 w 601689"/>
                <a:gd name="connsiteY65" fmla="*/ 447523 h 608514"/>
                <a:gd name="connsiteX66" fmla="*/ 328261 w 601689"/>
                <a:gd name="connsiteY66" fmla="*/ 325829 h 608514"/>
                <a:gd name="connsiteX67" fmla="*/ 381666 w 601689"/>
                <a:gd name="connsiteY67" fmla="*/ 355622 h 608514"/>
                <a:gd name="connsiteX68" fmla="*/ 317972 w 601689"/>
                <a:gd name="connsiteY68" fmla="*/ 481332 h 608514"/>
                <a:gd name="connsiteX69" fmla="*/ 342010 w 601689"/>
                <a:gd name="connsiteY69" fmla="*/ 564454 h 608514"/>
                <a:gd name="connsiteX70" fmla="*/ 242213 w 601689"/>
                <a:gd name="connsiteY70" fmla="*/ 573513 h 608514"/>
                <a:gd name="connsiteX71" fmla="*/ 5676 w 601689"/>
                <a:gd name="connsiteY71" fmla="*/ 515982 h 608514"/>
                <a:gd name="connsiteX72" fmla="*/ 438 w 601689"/>
                <a:gd name="connsiteY72" fmla="*/ 465548 h 608514"/>
                <a:gd name="connsiteX73" fmla="*/ 46081 w 601689"/>
                <a:gd name="connsiteY73" fmla="*/ 375982 h 608514"/>
                <a:gd name="connsiteX74" fmla="*/ 156165 w 601689"/>
                <a:gd name="connsiteY74" fmla="*/ 325829 h 608514"/>
                <a:gd name="connsiteX75" fmla="*/ 234643 w 601689"/>
                <a:gd name="connsiteY75" fmla="*/ 435 h 608514"/>
                <a:gd name="connsiteX76" fmla="*/ 296368 w 601689"/>
                <a:gd name="connsiteY76" fmla="*/ 13508 h 608514"/>
                <a:gd name="connsiteX77" fmla="*/ 326389 w 601689"/>
                <a:gd name="connsiteY77" fmla="*/ 41334 h 608514"/>
                <a:gd name="connsiteX78" fmla="*/ 359496 w 601689"/>
                <a:gd name="connsiteY78" fmla="*/ 146104 h 608514"/>
                <a:gd name="connsiteX79" fmla="*/ 355101 w 601689"/>
                <a:gd name="connsiteY79" fmla="*/ 162165 h 608514"/>
                <a:gd name="connsiteX80" fmla="*/ 365669 w 601689"/>
                <a:gd name="connsiteY80" fmla="*/ 206052 h 608514"/>
                <a:gd name="connsiteX81" fmla="*/ 344346 w 601689"/>
                <a:gd name="connsiteY81" fmla="*/ 243029 h 608514"/>
                <a:gd name="connsiteX82" fmla="*/ 269527 w 601689"/>
                <a:gd name="connsiteY82" fmla="*/ 335286 h 608514"/>
                <a:gd name="connsiteX83" fmla="*/ 214816 w 601689"/>
                <a:gd name="connsiteY83" fmla="*/ 335473 h 608514"/>
                <a:gd name="connsiteX84" fmla="*/ 140091 w 601689"/>
                <a:gd name="connsiteY84" fmla="*/ 243029 h 608514"/>
                <a:gd name="connsiteX85" fmla="*/ 118768 w 601689"/>
                <a:gd name="connsiteY85" fmla="*/ 206052 h 608514"/>
                <a:gd name="connsiteX86" fmla="*/ 129804 w 601689"/>
                <a:gd name="connsiteY86" fmla="*/ 162165 h 608514"/>
                <a:gd name="connsiteX87" fmla="*/ 125408 w 601689"/>
                <a:gd name="connsiteY87" fmla="*/ 146104 h 608514"/>
                <a:gd name="connsiteX88" fmla="*/ 125128 w 601689"/>
                <a:gd name="connsiteY88" fmla="*/ 94653 h 608514"/>
                <a:gd name="connsiteX89" fmla="*/ 155242 w 601689"/>
                <a:gd name="connsiteY89" fmla="*/ 41988 h 608514"/>
                <a:gd name="connsiteX90" fmla="*/ 183018 w 601689"/>
                <a:gd name="connsiteY90" fmla="*/ 18924 h 608514"/>
                <a:gd name="connsiteX91" fmla="*/ 210047 w 601689"/>
                <a:gd name="connsiteY91" fmla="*/ 5104 h 608514"/>
                <a:gd name="connsiteX92" fmla="*/ 234643 w 601689"/>
                <a:gd name="connsiteY92" fmla="*/ 435 h 60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01689" h="608514">
                  <a:moveTo>
                    <a:pt x="532306" y="527189"/>
                  </a:moveTo>
                  <a:cubicBezTo>
                    <a:pt x="527163" y="543902"/>
                    <a:pt x="519683" y="557441"/>
                    <a:pt x="511921" y="568271"/>
                  </a:cubicBezTo>
                  <a:cubicBezTo>
                    <a:pt x="531278" y="559961"/>
                    <a:pt x="547268" y="545489"/>
                    <a:pt x="557366" y="527189"/>
                  </a:cubicBezTo>
                  <a:close/>
                  <a:moveTo>
                    <a:pt x="484056" y="527189"/>
                  </a:moveTo>
                  <a:lnTo>
                    <a:pt x="484056" y="572006"/>
                  </a:lnTo>
                  <a:cubicBezTo>
                    <a:pt x="493220" y="562763"/>
                    <a:pt x="504815" y="548103"/>
                    <a:pt x="512296" y="527189"/>
                  </a:cubicBezTo>
                  <a:close/>
                  <a:moveTo>
                    <a:pt x="436741" y="527189"/>
                  </a:moveTo>
                  <a:cubicBezTo>
                    <a:pt x="444222" y="547823"/>
                    <a:pt x="455723" y="562576"/>
                    <a:pt x="464980" y="571913"/>
                  </a:cubicBezTo>
                  <a:lnTo>
                    <a:pt x="464980" y="527189"/>
                  </a:lnTo>
                  <a:close/>
                  <a:moveTo>
                    <a:pt x="391483" y="527189"/>
                  </a:moveTo>
                  <a:cubicBezTo>
                    <a:pt x="401582" y="545489"/>
                    <a:pt x="417572" y="559961"/>
                    <a:pt x="436928" y="568271"/>
                  </a:cubicBezTo>
                  <a:cubicBezTo>
                    <a:pt x="429167" y="557441"/>
                    <a:pt x="421686" y="543902"/>
                    <a:pt x="416543" y="527189"/>
                  </a:cubicBezTo>
                  <a:close/>
                  <a:moveTo>
                    <a:pt x="536888" y="454453"/>
                  </a:moveTo>
                  <a:cubicBezTo>
                    <a:pt x="538291" y="462857"/>
                    <a:pt x="539132" y="471820"/>
                    <a:pt x="539132" y="481344"/>
                  </a:cubicBezTo>
                  <a:cubicBezTo>
                    <a:pt x="539132" y="490961"/>
                    <a:pt x="538291" y="499924"/>
                    <a:pt x="536888" y="508234"/>
                  </a:cubicBezTo>
                  <a:lnTo>
                    <a:pt x="565408" y="508234"/>
                  </a:lnTo>
                  <a:cubicBezTo>
                    <a:pt x="567933" y="499644"/>
                    <a:pt x="569335" y="490681"/>
                    <a:pt x="569335" y="481344"/>
                  </a:cubicBezTo>
                  <a:cubicBezTo>
                    <a:pt x="569335" y="472007"/>
                    <a:pt x="567933" y="462950"/>
                    <a:pt x="565408" y="454453"/>
                  </a:cubicBezTo>
                  <a:close/>
                  <a:moveTo>
                    <a:pt x="484056" y="454453"/>
                  </a:moveTo>
                  <a:lnTo>
                    <a:pt x="484056" y="508234"/>
                  </a:lnTo>
                  <a:lnTo>
                    <a:pt x="517532" y="508234"/>
                  </a:lnTo>
                  <a:cubicBezTo>
                    <a:pt x="519028" y="500018"/>
                    <a:pt x="520057" y="491054"/>
                    <a:pt x="520057" y="481344"/>
                  </a:cubicBezTo>
                  <a:cubicBezTo>
                    <a:pt x="520057" y="471633"/>
                    <a:pt x="519028" y="462670"/>
                    <a:pt x="517438" y="454453"/>
                  </a:cubicBezTo>
                  <a:close/>
                  <a:moveTo>
                    <a:pt x="431411" y="454360"/>
                  </a:moveTo>
                  <a:cubicBezTo>
                    <a:pt x="429915" y="462576"/>
                    <a:pt x="428886" y="471540"/>
                    <a:pt x="428886" y="481250"/>
                  </a:cubicBezTo>
                  <a:cubicBezTo>
                    <a:pt x="428886" y="490961"/>
                    <a:pt x="429915" y="499924"/>
                    <a:pt x="431505" y="508141"/>
                  </a:cubicBezTo>
                  <a:lnTo>
                    <a:pt x="464980" y="508141"/>
                  </a:lnTo>
                  <a:lnTo>
                    <a:pt x="464980" y="454360"/>
                  </a:lnTo>
                  <a:close/>
                  <a:moveTo>
                    <a:pt x="383535" y="454360"/>
                  </a:moveTo>
                  <a:cubicBezTo>
                    <a:pt x="381010" y="462950"/>
                    <a:pt x="379701" y="471913"/>
                    <a:pt x="379701" y="481250"/>
                  </a:cubicBezTo>
                  <a:cubicBezTo>
                    <a:pt x="379701" y="490587"/>
                    <a:pt x="381010" y="499644"/>
                    <a:pt x="383535" y="508141"/>
                  </a:cubicBezTo>
                  <a:lnTo>
                    <a:pt x="412055" y="508141"/>
                  </a:lnTo>
                  <a:cubicBezTo>
                    <a:pt x="410746" y="499831"/>
                    <a:pt x="409811" y="490868"/>
                    <a:pt x="409811" y="481250"/>
                  </a:cubicBezTo>
                  <a:cubicBezTo>
                    <a:pt x="409811" y="471633"/>
                    <a:pt x="410746" y="462670"/>
                    <a:pt x="412055" y="454360"/>
                  </a:cubicBezTo>
                  <a:close/>
                  <a:moveTo>
                    <a:pt x="511921" y="394323"/>
                  </a:moveTo>
                  <a:cubicBezTo>
                    <a:pt x="519683" y="405154"/>
                    <a:pt x="527163" y="418786"/>
                    <a:pt x="532306" y="435406"/>
                  </a:cubicBezTo>
                  <a:lnTo>
                    <a:pt x="557366" y="435406"/>
                  </a:lnTo>
                  <a:cubicBezTo>
                    <a:pt x="547268" y="417292"/>
                    <a:pt x="531278" y="402726"/>
                    <a:pt x="511921" y="394323"/>
                  </a:cubicBezTo>
                  <a:close/>
                  <a:moveTo>
                    <a:pt x="436928" y="394323"/>
                  </a:moveTo>
                  <a:cubicBezTo>
                    <a:pt x="417572" y="402726"/>
                    <a:pt x="401582" y="417292"/>
                    <a:pt x="391483" y="435406"/>
                  </a:cubicBezTo>
                  <a:lnTo>
                    <a:pt x="416543" y="435406"/>
                  </a:lnTo>
                  <a:cubicBezTo>
                    <a:pt x="421686" y="418786"/>
                    <a:pt x="429167" y="405154"/>
                    <a:pt x="436928" y="394323"/>
                  </a:cubicBezTo>
                  <a:close/>
                  <a:moveTo>
                    <a:pt x="484056" y="390775"/>
                  </a:moveTo>
                  <a:lnTo>
                    <a:pt x="484056" y="435406"/>
                  </a:lnTo>
                  <a:lnTo>
                    <a:pt x="512202" y="435406"/>
                  </a:lnTo>
                  <a:cubicBezTo>
                    <a:pt x="504721" y="414771"/>
                    <a:pt x="493220" y="400112"/>
                    <a:pt x="484056" y="390775"/>
                  </a:cubicBezTo>
                  <a:close/>
                  <a:moveTo>
                    <a:pt x="464980" y="390588"/>
                  </a:moveTo>
                  <a:cubicBezTo>
                    <a:pt x="455723" y="399832"/>
                    <a:pt x="444128" y="414491"/>
                    <a:pt x="436647" y="435406"/>
                  </a:cubicBezTo>
                  <a:lnTo>
                    <a:pt x="464980" y="435406"/>
                  </a:lnTo>
                  <a:close/>
                  <a:moveTo>
                    <a:pt x="474425" y="354267"/>
                  </a:moveTo>
                  <a:cubicBezTo>
                    <a:pt x="544649" y="354267"/>
                    <a:pt x="601689" y="411316"/>
                    <a:pt x="601689" y="481344"/>
                  </a:cubicBezTo>
                  <a:cubicBezTo>
                    <a:pt x="601689" y="551465"/>
                    <a:pt x="544649" y="608514"/>
                    <a:pt x="474425" y="608514"/>
                  </a:cubicBezTo>
                  <a:cubicBezTo>
                    <a:pt x="404200" y="608514"/>
                    <a:pt x="347160" y="551465"/>
                    <a:pt x="347160" y="481344"/>
                  </a:cubicBezTo>
                  <a:cubicBezTo>
                    <a:pt x="347160" y="411316"/>
                    <a:pt x="404200" y="354267"/>
                    <a:pt x="474425" y="354267"/>
                  </a:cubicBezTo>
                  <a:close/>
                  <a:moveTo>
                    <a:pt x="156165" y="325829"/>
                  </a:moveTo>
                  <a:lnTo>
                    <a:pt x="194606" y="447523"/>
                  </a:lnTo>
                  <a:lnTo>
                    <a:pt x="201808" y="470405"/>
                  </a:lnTo>
                  <a:lnTo>
                    <a:pt x="201995" y="470031"/>
                  </a:lnTo>
                  <a:lnTo>
                    <a:pt x="208355" y="489457"/>
                  </a:lnTo>
                  <a:lnTo>
                    <a:pt x="228651" y="431926"/>
                  </a:lnTo>
                  <a:cubicBezTo>
                    <a:pt x="178800" y="362440"/>
                    <a:pt x="238752" y="363094"/>
                    <a:pt x="242119" y="363187"/>
                  </a:cubicBezTo>
                  <a:cubicBezTo>
                    <a:pt x="245487" y="363094"/>
                    <a:pt x="305439" y="362347"/>
                    <a:pt x="255588" y="431926"/>
                  </a:cubicBezTo>
                  <a:lnTo>
                    <a:pt x="275884" y="489457"/>
                  </a:lnTo>
                  <a:lnTo>
                    <a:pt x="282244" y="470031"/>
                  </a:lnTo>
                  <a:lnTo>
                    <a:pt x="282431" y="470405"/>
                  </a:lnTo>
                  <a:lnTo>
                    <a:pt x="289633" y="447523"/>
                  </a:lnTo>
                  <a:lnTo>
                    <a:pt x="328261" y="325829"/>
                  </a:lnTo>
                  <a:cubicBezTo>
                    <a:pt x="328261" y="325829"/>
                    <a:pt x="349772" y="340866"/>
                    <a:pt x="381666" y="355622"/>
                  </a:cubicBezTo>
                  <a:cubicBezTo>
                    <a:pt x="343038" y="384108"/>
                    <a:pt x="317972" y="429778"/>
                    <a:pt x="317972" y="481332"/>
                  </a:cubicBezTo>
                  <a:cubicBezTo>
                    <a:pt x="317972" y="511872"/>
                    <a:pt x="326764" y="540358"/>
                    <a:pt x="342010" y="564454"/>
                  </a:cubicBezTo>
                  <a:cubicBezTo>
                    <a:pt x="312828" y="569871"/>
                    <a:pt x="279438" y="573513"/>
                    <a:pt x="242213" y="573513"/>
                  </a:cubicBezTo>
                  <a:cubicBezTo>
                    <a:pt x="94061" y="573420"/>
                    <a:pt x="5676" y="515982"/>
                    <a:pt x="5676" y="515982"/>
                  </a:cubicBezTo>
                  <a:cubicBezTo>
                    <a:pt x="3057" y="500665"/>
                    <a:pt x="438" y="465548"/>
                    <a:pt x="438" y="465548"/>
                  </a:cubicBezTo>
                  <a:cubicBezTo>
                    <a:pt x="-1433" y="439771"/>
                    <a:pt x="812" y="387470"/>
                    <a:pt x="46081" y="375982"/>
                  </a:cubicBezTo>
                  <a:cubicBezTo>
                    <a:pt x="106781" y="360572"/>
                    <a:pt x="156165" y="325829"/>
                    <a:pt x="156165" y="325829"/>
                  </a:cubicBezTo>
                  <a:close/>
                  <a:moveTo>
                    <a:pt x="234643" y="435"/>
                  </a:moveTo>
                  <a:cubicBezTo>
                    <a:pt x="261484" y="-1806"/>
                    <a:pt x="281779" y="4917"/>
                    <a:pt x="296368" y="13508"/>
                  </a:cubicBezTo>
                  <a:cubicBezTo>
                    <a:pt x="318159" y="25460"/>
                    <a:pt x="326389" y="41334"/>
                    <a:pt x="326389" y="41334"/>
                  </a:cubicBezTo>
                  <a:cubicBezTo>
                    <a:pt x="326389" y="41334"/>
                    <a:pt x="376331" y="44883"/>
                    <a:pt x="359496" y="146104"/>
                  </a:cubicBezTo>
                  <a:cubicBezTo>
                    <a:pt x="358468" y="151426"/>
                    <a:pt x="356971" y="156749"/>
                    <a:pt x="355101" y="162165"/>
                  </a:cubicBezTo>
                  <a:cubicBezTo>
                    <a:pt x="365108" y="161231"/>
                    <a:pt x="376798" y="167020"/>
                    <a:pt x="365669" y="206052"/>
                  </a:cubicBezTo>
                  <a:cubicBezTo>
                    <a:pt x="357626" y="234626"/>
                    <a:pt x="350144" y="242563"/>
                    <a:pt x="344346" y="243029"/>
                  </a:cubicBezTo>
                  <a:cubicBezTo>
                    <a:pt x="339108" y="276925"/>
                    <a:pt x="312080" y="319972"/>
                    <a:pt x="269527" y="335286"/>
                  </a:cubicBezTo>
                  <a:cubicBezTo>
                    <a:pt x="251945" y="341636"/>
                    <a:pt x="232492" y="341636"/>
                    <a:pt x="214816" y="335473"/>
                  </a:cubicBezTo>
                  <a:cubicBezTo>
                    <a:pt x="171515" y="320253"/>
                    <a:pt x="145329" y="277019"/>
                    <a:pt x="140091" y="243029"/>
                  </a:cubicBezTo>
                  <a:cubicBezTo>
                    <a:pt x="134386" y="242656"/>
                    <a:pt x="126904" y="234626"/>
                    <a:pt x="118768" y="206052"/>
                  </a:cubicBezTo>
                  <a:cubicBezTo>
                    <a:pt x="107732" y="167020"/>
                    <a:pt x="119423" y="161231"/>
                    <a:pt x="129804" y="162165"/>
                  </a:cubicBezTo>
                  <a:cubicBezTo>
                    <a:pt x="127746" y="156749"/>
                    <a:pt x="126437" y="151426"/>
                    <a:pt x="125408" y="146104"/>
                  </a:cubicBezTo>
                  <a:cubicBezTo>
                    <a:pt x="121761" y="127895"/>
                    <a:pt x="120919" y="110994"/>
                    <a:pt x="125128" y="94653"/>
                  </a:cubicBezTo>
                  <a:cubicBezTo>
                    <a:pt x="130271" y="72896"/>
                    <a:pt x="141962" y="55434"/>
                    <a:pt x="155242" y="41988"/>
                  </a:cubicBezTo>
                  <a:cubicBezTo>
                    <a:pt x="163566" y="33024"/>
                    <a:pt x="173011" y="25273"/>
                    <a:pt x="183018" y="18924"/>
                  </a:cubicBezTo>
                  <a:cubicBezTo>
                    <a:pt x="191248" y="13321"/>
                    <a:pt x="200227" y="8466"/>
                    <a:pt x="210047" y="5104"/>
                  </a:cubicBezTo>
                  <a:cubicBezTo>
                    <a:pt x="217809" y="2489"/>
                    <a:pt x="225945" y="809"/>
                    <a:pt x="234643" y="43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6" name="î$ḷîďê">
              <a:extLst>
                <a:ext uri="{FF2B5EF4-FFF2-40B4-BE49-F238E27FC236}">
                  <a16:creationId xmlns:a16="http://schemas.microsoft.com/office/drawing/2014/main" xmlns="" id="{ABE17520-0B75-4776-80EB-1C22771E666A}"/>
                </a:ext>
              </a:extLst>
            </p:cNvPr>
            <p:cNvSpPr/>
            <p:nvPr/>
          </p:nvSpPr>
          <p:spPr bwMode="auto">
            <a:xfrm>
              <a:off x="6899540" y="4971667"/>
              <a:ext cx="237678" cy="240373"/>
            </a:xfrm>
            <a:custGeom>
              <a:avLst/>
              <a:gdLst>
                <a:gd name="connsiteX0" fmla="*/ 532306 w 601689"/>
                <a:gd name="connsiteY0" fmla="*/ 527189 h 608514"/>
                <a:gd name="connsiteX1" fmla="*/ 511921 w 601689"/>
                <a:gd name="connsiteY1" fmla="*/ 568271 h 608514"/>
                <a:gd name="connsiteX2" fmla="*/ 557366 w 601689"/>
                <a:gd name="connsiteY2" fmla="*/ 527189 h 608514"/>
                <a:gd name="connsiteX3" fmla="*/ 484056 w 601689"/>
                <a:gd name="connsiteY3" fmla="*/ 527189 h 608514"/>
                <a:gd name="connsiteX4" fmla="*/ 484056 w 601689"/>
                <a:gd name="connsiteY4" fmla="*/ 572006 h 608514"/>
                <a:gd name="connsiteX5" fmla="*/ 512296 w 601689"/>
                <a:gd name="connsiteY5" fmla="*/ 527189 h 608514"/>
                <a:gd name="connsiteX6" fmla="*/ 436741 w 601689"/>
                <a:gd name="connsiteY6" fmla="*/ 527189 h 608514"/>
                <a:gd name="connsiteX7" fmla="*/ 464980 w 601689"/>
                <a:gd name="connsiteY7" fmla="*/ 571913 h 608514"/>
                <a:gd name="connsiteX8" fmla="*/ 464980 w 601689"/>
                <a:gd name="connsiteY8" fmla="*/ 527189 h 608514"/>
                <a:gd name="connsiteX9" fmla="*/ 391483 w 601689"/>
                <a:gd name="connsiteY9" fmla="*/ 527189 h 608514"/>
                <a:gd name="connsiteX10" fmla="*/ 436928 w 601689"/>
                <a:gd name="connsiteY10" fmla="*/ 568271 h 608514"/>
                <a:gd name="connsiteX11" fmla="*/ 416543 w 601689"/>
                <a:gd name="connsiteY11" fmla="*/ 527189 h 608514"/>
                <a:gd name="connsiteX12" fmla="*/ 536888 w 601689"/>
                <a:gd name="connsiteY12" fmla="*/ 454453 h 608514"/>
                <a:gd name="connsiteX13" fmla="*/ 539132 w 601689"/>
                <a:gd name="connsiteY13" fmla="*/ 481344 h 608514"/>
                <a:gd name="connsiteX14" fmla="*/ 536888 w 601689"/>
                <a:gd name="connsiteY14" fmla="*/ 508234 h 608514"/>
                <a:gd name="connsiteX15" fmla="*/ 565408 w 601689"/>
                <a:gd name="connsiteY15" fmla="*/ 508234 h 608514"/>
                <a:gd name="connsiteX16" fmla="*/ 569335 w 601689"/>
                <a:gd name="connsiteY16" fmla="*/ 481344 h 608514"/>
                <a:gd name="connsiteX17" fmla="*/ 565408 w 601689"/>
                <a:gd name="connsiteY17" fmla="*/ 454453 h 608514"/>
                <a:gd name="connsiteX18" fmla="*/ 484056 w 601689"/>
                <a:gd name="connsiteY18" fmla="*/ 454453 h 608514"/>
                <a:gd name="connsiteX19" fmla="*/ 484056 w 601689"/>
                <a:gd name="connsiteY19" fmla="*/ 508234 h 608514"/>
                <a:gd name="connsiteX20" fmla="*/ 517532 w 601689"/>
                <a:gd name="connsiteY20" fmla="*/ 508234 h 608514"/>
                <a:gd name="connsiteX21" fmla="*/ 520057 w 601689"/>
                <a:gd name="connsiteY21" fmla="*/ 481344 h 608514"/>
                <a:gd name="connsiteX22" fmla="*/ 517438 w 601689"/>
                <a:gd name="connsiteY22" fmla="*/ 454453 h 608514"/>
                <a:gd name="connsiteX23" fmla="*/ 431411 w 601689"/>
                <a:gd name="connsiteY23" fmla="*/ 454360 h 608514"/>
                <a:gd name="connsiteX24" fmla="*/ 428886 w 601689"/>
                <a:gd name="connsiteY24" fmla="*/ 481250 h 608514"/>
                <a:gd name="connsiteX25" fmla="*/ 431505 w 601689"/>
                <a:gd name="connsiteY25" fmla="*/ 508141 h 608514"/>
                <a:gd name="connsiteX26" fmla="*/ 464980 w 601689"/>
                <a:gd name="connsiteY26" fmla="*/ 508141 h 608514"/>
                <a:gd name="connsiteX27" fmla="*/ 464980 w 601689"/>
                <a:gd name="connsiteY27" fmla="*/ 454360 h 608514"/>
                <a:gd name="connsiteX28" fmla="*/ 383535 w 601689"/>
                <a:gd name="connsiteY28" fmla="*/ 454360 h 608514"/>
                <a:gd name="connsiteX29" fmla="*/ 379701 w 601689"/>
                <a:gd name="connsiteY29" fmla="*/ 481250 h 608514"/>
                <a:gd name="connsiteX30" fmla="*/ 383535 w 601689"/>
                <a:gd name="connsiteY30" fmla="*/ 508141 h 608514"/>
                <a:gd name="connsiteX31" fmla="*/ 412055 w 601689"/>
                <a:gd name="connsiteY31" fmla="*/ 508141 h 608514"/>
                <a:gd name="connsiteX32" fmla="*/ 409811 w 601689"/>
                <a:gd name="connsiteY32" fmla="*/ 481250 h 608514"/>
                <a:gd name="connsiteX33" fmla="*/ 412055 w 601689"/>
                <a:gd name="connsiteY33" fmla="*/ 454360 h 608514"/>
                <a:gd name="connsiteX34" fmla="*/ 511921 w 601689"/>
                <a:gd name="connsiteY34" fmla="*/ 394323 h 608514"/>
                <a:gd name="connsiteX35" fmla="*/ 532306 w 601689"/>
                <a:gd name="connsiteY35" fmla="*/ 435406 h 608514"/>
                <a:gd name="connsiteX36" fmla="*/ 557366 w 601689"/>
                <a:gd name="connsiteY36" fmla="*/ 435406 h 608514"/>
                <a:gd name="connsiteX37" fmla="*/ 511921 w 601689"/>
                <a:gd name="connsiteY37" fmla="*/ 394323 h 608514"/>
                <a:gd name="connsiteX38" fmla="*/ 436928 w 601689"/>
                <a:gd name="connsiteY38" fmla="*/ 394323 h 608514"/>
                <a:gd name="connsiteX39" fmla="*/ 391483 w 601689"/>
                <a:gd name="connsiteY39" fmla="*/ 435406 h 608514"/>
                <a:gd name="connsiteX40" fmla="*/ 416543 w 601689"/>
                <a:gd name="connsiteY40" fmla="*/ 435406 h 608514"/>
                <a:gd name="connsiteX41" fmla="*/ 436928 w 601689"/>
                <a:gd name="connsiteY41" fmla="*/ 394323 h 608514"/>
                <a:gd name="connsiteX42" fmla="*/ 484056 w 601689"/>
                <a:gd name="connsiteY42" fmla="*/ 390775 h 608514"/>
                <a:gd name="connsiteX43" fmla="*/ 484056 w 601689"/>
                <a:gd name="connsiteY43" fmla="*/ 435406 h 608514"/>
                <a:gd name="connsiteX44" fmla="*/ 512202 w 601689"/>
                <a:gd name="connsiteY44" fmla="*/ 435406 h 608514"/>
                <a:gd name="connsiteX45" fmla="*/ 484056 w 601689"/>
                <a:gd name="connsiteY45" fmla="*/ 390775 h 608514"/>
                <a:gd name="connsiteX46" fmla="*/ 464980 w 601689"/>
                <a:gd name="connsiteY46" fmla="*/ 390588 h 608514"/>
                <a:gd name="connsiteX47" fmla="*/ 436647 w 601689"/>
                <a:gd name="connsiteY47" fmla="*/ 435406 h 608514"/>
                <a:gd name="connsiteX48" fmla="*/ 464980 w 601689"/>
                <a:gd name="connsiteY48" fmla="*/ 435406 h 608514"/>
                <a:gd name="connsiteX49" fmla="*/ 474425 w 601689"/>
                <a:gd name="connsiteY49" fmla="*/ 354267 h 608514"/>
                <a:gd name="connsiteX50" fmla="*/ 601689 w 601689"/>
                <a:gd name="connsiteY50" fmla="*/ 481344 h 608514"/>
                <a:gd name="connsiteX51" fmla="*/ 474425 w 601689"/>
                <a:gd name="connsiteY51" fmla="*/ 608514 h 608514"/>
                <a:gd name="connsiteX52" fmla="*/ 347160 w 601689"/>
                <a:gd name="connsiteY52" fmla="*/ 481344 h 608514"/>
                <a:gd name="connsiteX53" fmla="*/ 474425 w 601689"/>
                <a:gd name="connsiteY53" fmla="*/ 354267 h 608514"/>
                <a:gd name="connsiteX54" fmla="*/ 156165 w 601689"/>
                <a:gd name="connsiteY54" fmla="*/ 325829 h 608514"/>
                <a:gd name="connsiteX55" fmla="*/ 194606 w 601689"/>
                <a:gd name="connsiteY55" fmla="*/ 447523 h 608514"/>
                <a:gd name="connsiteX56" fmla="*/ 201808 w 601689"/>
                <a:gd name="connsiteY56" fmla="*/ 470405 h 608514"/>
                <a:gd name="connsiteX57" fmla="*/ 201995 w 601689"/>
                <a:gd name="connsiteY57" fmla="*/ 470031 h 608514"/>
                <a:gd name="connsiteX58" fmla="*/ 208355 w 601689"/>
                <a:gd name="connsiteY58" fmla="*/ 489457 h 608514"/>
                <a:gd name="connsiteX59" fmla="*/ 228651 w 601689"/>
                <a:gd name="connsiteY59" fmla="*/ 431926 h 608514"/>
                <a:gd name="connsiteX60" fmla="*/ 242119 w 601689"/>
                <a:gd name="connsiteY60" fmla="*/ 363187 h 608514"/>
                <a:gd name="connsiteX61" fmla="*/ 255588 w 601689"/>
                <a:gd name="connsiteY61" fmla="*/ 431926 h 608514"/>
                <a:gd name="connsiteX62" fmla="*/ 275884 w 601689"/>
                <a:gd name="connsiteY62" fmla="*/ 489457 h 608514"/>
                <a:gd name="connsiteX63" fmla="*/ 282244 w 601689"/>
                <a:gd name="connsiteY63" fmla="*/ 470031 h 608514"/>
                <a:gd name="connsiteX64" fmla="*/ 282431 w 601689"/>
                <a:gd name="connsiteY64" fmla="*/ 470405 h 608514"/>
                <a:gd name="connsiteX65" fmla="*/ 289633 w 601689"/>
                <a:gd name="connsiteY65" fmla="*/ 447523 h 608514"/>
                <a:gd name="connsiteX66" fmla="*/ 328261 w 601689"/>
                <a:gd name="connsiteY66" fmla="*/ 325829 h 608514"/>
                <a:gd name="connsiteX67" fmla="*/ 381666 w 601689"/>
                <a:gd name="connsiteY67" fmla="*/ 355622 h 608514"/>
                <a:gd name="connsiteX68" fmla="*/ 317972 w 601689"/>
                <a:gd name="connsiteY68" fmla="*/ 481332 h 608514"/>
                <a:gd name="connsiteX69" fmla="*/ 342010 w 601689"/>
                <a:gd name="connsiteY69" fmla="*/ 564454 h 608514"/>
                <a:gd name="connsiteX70" fmla="*/ 242213 w 601689"/>
                <a:gd name="connsiteY70" fmla="*/ 573513 h 608514"/>
                <a:gd name="connsiteX71" fmla="*/ 5676 w 601689"/>
                <a:gd name="connsiteY71" fmla="*/ 515982 h 608514"/>
                <a:gd name="connsiteX72" fmla="*/ 438 w 601689"/>
                <a:gd name="connsiteY72" fmla="*/ 465548 h 608514"/>
                <a:gd name="connsiteX73" fmla="*/ 46081 w 601689"/>
                <a:gd name="connsiteY73" fmla="*/ 375982 h 608514"/>
                <a:gd name="connsiteX74" fmla="*/ 156165 w 601689"/>
                <a:gd name="connsiteY74" fmla="*/ 325829 h 608514"/>
                <a:gd name="connsiteX75" fmla="*/ 234643 w 601689"/>
                <a:gd name="connsiteY75" fmla="*/ 435 h 608514"/>
                <a:gd name="connsiteX76" fmla="*/ 296368 w 601689"/>
                <a:gd name="connsiteY76" fmla="*/ 13508 h 608514"/>
                <a:gd name="connsiteX77" fmla="*/ 326389 w 601689"/>
                <a:gd name="connsiteY77" fmla="*/ 41334 h 608514"/>
                <a:gd name="connsiteX78" fmla="*/ 359496 w 601689"/>
                <a:gd name="connsiteY78" fmla="*/ 146104 h 608514"/>
                <a:gd name="connsiteX79" fmla="*/ 355101 w 601689"/>
                <a:gd name="connsiteY79" fmla="*/ 162165 h 608514"/>
                <a:gd name="connsiteX80" fmla="*/ 365669 w 601689"/>
                <a:gd name="connsiteY80" fmla="*/ 206052 h 608514"/>
                <a:gd name="connsiteX81" fmla="*/ 344346 w 601689"/>
                <a:gd name="connsiteY81" fmla="*/ 243029 h 608514"/>
                <a:gd name="connsiteX82" fmla="*/ 269527 w 601689"/>
                <a:gd name="connsiteY82" fmla="*/ 335286 h 608514"/>
                <a:gd name="connsiteX83" fmla="*/ 214816 w 601689"/>
                <a:gd name="connsiteY83" fmla="*/ 335473 h 608514"/>
                <a:gd name="connsiteX84" fmla="*/ 140091 w 601689"/>
                <a:gd name="connsiteY84" fmla="*/ 243029 h 608514"/>
                <a:gd name="connsiteX85" fmla="*/ 118768 w 601689"/>
                <a:gd name="connsiteY85" fmla="*/ 206052 h 608514"/>
                <a:gd name="connsiteX86" fmla="*/ 129804 w 601689"/>
                <a:gd name="connsiteY86" fmla="*/ 162165 h 608514"/>
                <a:gd name="connsiteX87" fmla="*/ 125408 w 601689"/>
                <a:gd name="connsiteY87" fmla="*/ 146104 h 608514"/>
                <a:gd name="connsiteX88" fmla="*/ 125128 w 601689"/>
                <a:gd name="connsiteY88" fmla="*/ 94653 h 608514"/>
                <a:gd name="connsiteX89" fmla="*/ 155242 w 601689"/>
                <a:gd name="connsiteY89" fmla="*/ 41988 h 608514"/>
                <a:gd name="connsiteX90" fmla="*/ 183018 w 601689"/>
                <a:gd name="connsiteY90" fmla="*/ 18924 h 608514"/>
                <a:gd name="connsiteX91" fmla="*/ 210047 w 601689"/>
                <a:gd name="connsiteY91" fmla="*/ 5104 h 608514"/>
                <a:gd name="connsiteX92" fmla="*/ 234643 w 601689"/>
                <a:gd name="connsiteY92" fmla="*/ 435 h 60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01689" h="608514">
                  <a:moveTo>
                    <a:pt x="532306" y="527189"/>
                  </a:moveTo>
                  <a:cubicBezTo>
                    <a:pt x="527163" y="543902"/>
                    <a:pt x="519683" y="557441"/>
                    <a:pt x="511921" y="568271"/>
                  </a:cubicBezTo>
                  <a:cubicBezTo>
                    <a:pt x="531278" y="559961"/>
                    <a:pt x="547268" y="545489"/>
                    <a:pt x="557366" y="527189"/>
                  </a:cubicBezTo>
                  <a:close/>
                  <a:moveTo>
                    <a:pt x="484056" y="527189"/>
                  </a:moveTo>
                  <a:lnTo>
                    <a:pt x="484056" y="572006"/>
                  </a:lnTo>
                  <a:cubicBezTo>
                    <a:pt x="493220" y="562763"/>
                    <a:pt x="504815" y="548103"/>
                    <a:pt x="512296" y="527189"/>
                  </a:cubicBezTo>
                  <a:close/>
                  <a:moveTo>
                    <a:pt x="436741" y="527189"/>
                  </a:moveTo>
                  <a:cubicBezTo>
                    <a:pt x="444222" y="547823"/>
                    <a:pt x="455723" y="562576"/>
                    <a:pt x="464980" y="571913"/>
                  </a:cubicBezTo>
                  <a:lnTo>
                    <a:pt x="464980" y="527189"/>
                  </a:lnTo>
                  <a:close/>
                  <a:moveTo>
                    <a:pt x="391483" y="527189"/>
                  </a:moveTo>
                  <a:cubicBezTo>
                    <a:pt x="401582" y="545489"/>
                    <a:pt x="417572" y="559961"/>
                    <a:pt x="436928" y="568271"/>
                  </a:cubicBezTo>
                  <a:cubicBezTo>
                    <a:pt x="429167" y="557441"/>
                    <a:pt x="421686" y="543902"/>
                    <a:pt x="416543" y="527189"/>
                  </a:cubicBezTo>
                  <a:close/>
                  <a:moveTo>
                    <a:pt x="536888" y="454453"/>
                  </a:moveTo>
                  <a:cubicBezTo>
                    <a:pt x="538291" y="462857"/>
                    <a:pt x="539132" y="471820"/>
                    <a:pt x="539132" y="481344"/>
                  </a:cubicBezTo>
                  <a:cubicBezTo>
                    <a:pt x="539132" y="490961"/>
                    <a:pt x="538291" y="499924"/>
                    <a:pt x="536888" y="508234"/>
                  </a:cubicBezTo>
                  <a:lnTo>
                    <a:pt x="565408" y="508234"/>
                  </a:lnTo>
                  <a:cubicBezTo>
                    <a:pt x="567933" y="499644"/>
                    <a:pt x="569335" y="490681"/>
                    <a:pt x="569335" y="481344"/>
                  </a:cubicBezTo>
                  <a:cubicBezTo>
                    <a:pt x="569335" y="472007"/>
                    <a:pt x="567933" y="462950"/>
                    <a:pt x="565408" y="454453"/>
                  </a:cubicBezTo>
                  <a:close/>
                  <a:moveTo>
                    <a:pt x="484056" y="454453"/>
                  </a:moveTo>
                  <a:lnTo>
                    <a:pt x="484056" y="508234"/>
                  </a:lnTo>
                  <a:lnTo>
                    <a:pt x="517532" y="508234"/>
                  </a:lnTo>
                  <a:cubicBezTo>
                    <a:pt x="519028" y="500018"/>
                    <a:pt x="520057" y="491054"/>
                    <a:pt x="520057" y="481344"/>
                  </a:cubicBezTo>
                  <a:cubicBezTo>
                    <a:pt x="520057" y="471633"/>
                    <a:pt x="519028" y="462670"/>
                    <a:pt x="517438" y="454453"/>
                  </a:cubicBezTo>
                  <a:close/>
                  <a:moveTo>
                    <a:pt x="431411" y="454360"/>
                  </a:moveTo>
                  <a:cubicBezTo>
                    <a:pt x="429915" y="462576"/>
                    <a:pt x="428886" y="471540"/>
                    <a:pt x="428886" y="481250"/>
                  </a:cubicBezTo>
                  <a:cubicBezTo>
                    <a:pt x="428886" y="490961"/>
                    <a:pt x="429915" y="499924"/>
                    <a:pt x="431505" y="508141"/>
                  </a:cubicBezTo>
                  <a:lnTo>
                    <a:pt x="464980" y="508141"/>
                  </a:lnTo>
                  <a:lnTo>
                    <a:pt x="464980" y="454360"/>
                  </a:lnTo>
                  <a:close/>
                  <a:moveTo>
                    <a:pt x="383535" y="454360"/>
                  </a:moveTo>
                  <a:cubicBezTo>
                    <a:pt x="381010" y="462950"/>
                    <a:pt x="379701" y="471913"/>
                    <a:pt x="379701" y="481250"/>
                  </a:cubicBezTo>
                  <a:cubicBezTo>
                    <a:pt x="379701" y="490587"/>
                    <a:pt x="381010" y="499644"/>
                    <a:pt x="383535" y="508141"/>
                  </a:cubicBezTo>
                  <a:lnTo>
                    <a:pt x="412055" y="508141"/>
                  </a:lnTo>
                  <a:cubicBezTo>
                    <a:pt x="410746" y="499831"/>
                    <a:pt x="409811" y="490868"/>
                    <a:pt x="409811" y="481250"/>
                  </a:cubicBezTo>
                  <a:cubicBezTo>
                    <a:pt x="409811" y="471633"/>
                    <a:pt x="410746" y="462670"/>
                    <a:pt x="412055" y="454360"/>
                  </a:cubicBezTo>
                  <a:close/>
                  <a:moveTo>
                    <a:pt x="511921" y="394323"/>
                  </a:moveTo>
                  <a:cubicBezTo>
                    <a:pt x="519683" y="405154"/>
                    <a:pt x="527163" y="418786"/>
                    <a:pt x="532306" y="435406"/>
                  </a:cubicBezTo>
                  <a:lnTo>
                    <a:pt x="557366" y="435406"/>
                  </a:lnTo>
                  <a:cubicBezTo>
                    <a:pt x="547268" y="417292"/>
                    <a:pt x="531278" y="402726"/>
                    <a:pt x="511921" y="394323"/>
                  </a:cubicBezTo>
                  <a:close/>
                  <a:moveTo>
                    <a:pt x="436928" y="394323"/>
                  </a:moveTo>
                  <a:cubicBezTo>
                    <a:pt x="417572" y="402726"/>
                    <a:pt x="401582" y="417292"/>
                    <a:pt x="391483" y="435406"/>
                  </a:cubicBezTo>
                  <a:lnTo>
                    <a:pt x="416543" y="435406"/>
                  </a:lnTo>
                  <a:cubicBezTo>
                    <a:pt x="421686" y="418786"/>
                    <a:pt x="429167" y="405154"/>
                    <a:pt x="436928" y="394323"/>
                  </a:cubicBezTo>
                  <a:close/>
                  <a:moveTo>
                    <a:pt x="484056" y="390775"/>
                  </a:moveTo>
                  <a:lnTo>
                    <a:pt x="484056" y="435406"/>
                  </a:lnTo>
                  <a:lnTo>
                    <a:pt x="512202" y="435406"/>
                  </a:lnTo>
                  <a:cubicBezTo>
                    <a:pt x="504721" y="414771"/>
                    <a:pt x="493220" y="400112"/>
                    <a:pt x="484056" y="390775"/>
                  </a:cubicBezTo>
                  <a:close/>
                  <a:moveTo>
                    <a:pt x="464980" y="390588"/>
                  </a:moveTo>
                  <a:cubicBezTo>
                    <a:pt x="455723" y="399832"/>
                    <a:pt x="444128" y="414491"/>
                    <a:pt x="436647" y="435406"/>
                  </a:cubicBezTo>
                  <a:lnTo>
                    <a:pt x="464980" y="435406"/>
                  </a:lnTo>
                  <a:close/>
                  <a:moveTo>
                    <a:pt x="474425" y="354267"/>
                  </a:moveTo>
                  <a:cubicBezTo>
                    <a:pt x="544649" y="354267"/>
                    <a:pt x="601689" y="411316"/>
                    <a:pt x="601689" y="481344"/>
                  </a:cubicBezTo>
                  <a:cubicBezTo>
                    <a:pt x="601689" y="551465"/>
                    <a:pt x="544649" y="608514"/>
                    <a:pt x="474425" y="608514"/>
                  </a:cubicBezTo>
                  <a:cubicBezTo>
                    <a:pt x="404200" y="608514"/>
                    <a:pt x="347160" y="551465"/>
                    <a:pt x="347160" y="481344"/>
                  </a:cubicBezTo>
                  <a:cubicBezTo>
                    <a:pt x="347160" y="411316"/>
                    <a:pt x="404200" y="354267"/>
                    <a:pt x="474425" y="354267"/>
                  </a:cubicBezTo>
                  <a:close/>
                  <a:moveTo>
                    <a:pt x="156165" y="325829"/>
                  </a:moveTo>
                  <a:lnTo>
                    <a:pt x="194606" y="447523"/>
                  </a:lnTo>
                  <a:lnTo>
                    <a:pt x="201808" y="470405"/>
                  </a:lnTo>
                  <a:lnTo>
                    <a:pt x="201995" y="470031"/>
                  </a:lnTo>
                  <a:lnTo>
                    <a:pt x="208355" y="489457"/>
                  </a:lnTo>
                  <a:lnTo>
                    <a:pt x="228651" y="431926"/>
                  </a:lnTo>
                  <a:cubicBezTo>
                    <a:pt x="178800" y="362440"/>
                    <a:pt x="238752" y="363094"/>
                    <a:pt x="242119" y="363187"/>
                  </a:cubicBezTo>
                  <a:cubicBezTo>
                    <a:pt x="245487" y="363094"/>
                    <a:pt x="305439" y="362347"/>
                    <a:pt x="255588" y="431926"/>
                  </a:cubicBezTo>
                  <a:lnTo>
                    <a:pt x="275884" y="489457"/>
                  </a:lnTo>
                  <a:lnTo>
                    <a:pt x="282244" y="470031"/>
                  </a:lnTo>
                  <a:lnTo>
                    <a:pt x="282431" y="470405"/>
                  </a:lnTo>
                  <a:lnTo>
                    <a:pt x="289633" y="447523"/>
                  </a:lnTo>
                  <a:lnTo>
                    <a:pt x="328261" y="325829"/>
                  </a:lnTo>
                  <a:cubicBezTo>
                    <a:pt x="328261" y="325829"/>
                    <a:pt x="349772" y="340866"/>
                    <a:pt x="381666" y="355622"/>
                  </a:cubicBezTo>
                  <a:cubicBezTo>
                    <a:pt x="343038" y="384108"/>
                    <a:pt x="317972" y="429778"/>
                    <a:pt x="317972" y="481332"/>
                  </a:cubicBezTo>
                  <a:cubicBezTo>
                    <a:pt x="317972" y="511872"/>
                    <a:pt x="326764" y="540358"/>
                    <a:pt x="342010" y="564454"/>
                  </a:cubicBezTo>
                  <a:cubicBezTo>
                    <a:pt x="312828" y="569871"/>
                    <a:pt x="279438" y="573513"/>
                    <a:pt x="242213" y="573513"/>
                  </a:cubicBezTo>
                  <a:cubicBezTo>
                    <a:pt x="94061" y="573420"/>
                    <a:pt x="5676" y="515982"/>
                    <a:pt x="5676" y="515982"/>
                  </a:cubicBezTo>
                  <a:cubicBezTo>
                    <a:pt x="3057" y="500665"/>
                    <a:pt x="438" y="465548"/>
                    <a:pt x="438" y="465548"/>
                  </a:cubicBezTo>
                  <a:cubicBezTo>
                    <a:pt x="-1433" y="439771"/>
                    <a:pt x="812" y="387470"/>
                    <a:pt x="46081" y="375982"/>
                  </a:cubicBezTo>
                  <a:cubicBezTo>
                    <a:pt x="106781" y="360572"/>
                    <a:pt x="156165" y="325829"/>
                    <a:pt x="156165" y="325829"/>
                  </a:cubicBezTo>
                  <a:close/>
                  <a:moveTo>
                    <a:pt x="234643" y="435"/>
                  </a:moveTo>
                  <a:cubicBezTo>
                    <a:pt x="261484" y="-1806"/>
                    <a:pt x="281779" y="4917"/>
                    <a:pt x="296368" y="13508"/>
                  </a:cubicBezTo>
                  <a:cubicBezTo>
                    <a:pt x="318159" y="25460"/>
                    <a:pt x="326389" y="41334"/>
                    <a:pt x="326389" y="41334"/>
                  </a:cubicBezTo>
                  <a:cubicBezTo>
                    <a:pt x="326389" y="41334"/>
                    <a:pt x="376331" y="44883"/>
                    <a:pt x="359496" y="146104"/>
                  </a:cubicBezTo>
                  <a:cubicBezTo>
                    <a:pt x="358468" y="151426"/>
                    <a:pt x="356971" y="156749"/>
                    <a:pt x="355101" y="162165"/>
                  </a:cubicBezTo>
                  <a:cubicBezTo>
                    <a:pt x="365108" y="161231"/>
                    <a:pt x="376798" y="167020"/>
                    <a:pt x="365669" y="206052"/>
                  </a:cubicBezTo>
                  <a:cubicBezTo>
                    <a:pt x="357626" y="234626"/>
                    <a:pt x="350144" y="242563"/>
                    <a:pt x="344346" y="243029"/>
                  </a:cubicBezTo>
                  <a:cubicBezTo>
                    <a:pt x="339108" y="276925"/>
                    <a:pt x="312080" y="319972"/>
                    <a:pt x="269527" y="335286"/>
                  </a:cubicBezTo>
                  <a:cubicBezTo>
                    <a:pt x="251945" y="341636"/>
                    <a:pt x="232492" y="341636"/>
                    <a:pt x="214816" y="335473"/>
                  </a:cubicBezTo>
                  <a:cubicBezTo>
                    <a:pt x="171515" y="320253"/>
                    <a:pt x="145329" y="277019"/>
                    <a:pt x="140091" y="243029"/>
                  </a:cubicBezTo>
                  <a:cubicBezTo>
                    <a:pt x="134386" y="242656"/>
                    <a:pt x="126904" y="234626"/>
                    <a:pt x="118768" y="206052"/>
                  </a:cubicBezTo>
                  <a:cubicBezTo>
                    <a:pt x="107732" y="167020"/>
                    <a:pt x="119423" y="161231"/>
                    <a:pt x="129804" y="162165"/>
                  </a:cubicBezTo>
                  <a:cubicBezTo>
                    <a:pt x="127746" y="156749"/>
                    <a:pt x="126437" y="151426"/>
                    <a:pt x="125408" y="146104"/>
                  </a:cubicBezTo>
                  <a:cubicBezTo>
                    <a:pt x="121761" y="127895"/>
                    <a:pt x="120919" y="110994"/>
                    <a:pt x="125128" y="94653"/>
                  </a:cubicBezTo>
                  <a:cubicBezTo>
                    <a:pt x="130271" y="72896"/>
                    <a:pt x="141962" y="55434"/>
                    <a:pt x="155242" y="41988"/>
                  </a:cubicBezTo>
                  <a:cubicBezTo>
                    <a:pt x="163566" y="33024"/>
                    <a:pt x="173011" y="25273"/>
                    <a:pt x="183018" y="18924"/>
                  </a:cubicBezTo>
                  <a:cubicBezTo>
                    <a:pt x="191248" y="13321"/>
                    <a:pt x="200227" y="8466"/>
                    <a:pt x="210047" y="5104"/>
                  </a:cubicBezTo>
                  <a:cubicBezTo>
                    <a:pt x="217809" y="2489"/>
                    <a:pt x="225945" y="809"/>
                    <a:pt x="234643" y="43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3022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00250236-6939-4acf-a6d3-d094263215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EDE8E97-12D9-4074-9549-F3687AD6B38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41686"/>
            <a:ext cx="10850562" cy="5018536"/>
            <a:chOff x="669926" y="1141686"/>
            <a:chExt cx="10850562" cy="5018536"/>
          </a:xfrm>
        </p:grpSpPr>
        <p:sp>
          <p:nvSpPr>
            <p:cNvPr id="6" name="ïṧḷîḓe">
              <a:extLst>
                <a:ext uri="{FF2B5EF4-FFF2-40B4-BE49-F238E27FC236}">
                  <a16:creationId xmlns:a16="http://schemas.microsoft.com/office/drawing/2014/main" xmlns="" id="{0EEA2B9D-1E49-43DB-BCCE-19A713F77852}"/>
                </a:ext>
              </a:extLst>
            </p:cNvPr>
            <p:cNvSpPr/>
            <p:nvPr/>
          </p:nvSpPr>
          <p:spPr bwMode="auto">
            <a:xfrm>
              <a:off x="669926" y="5809413"/>
              <a:ext cx="10850561" cy="3508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 b="1"/>
                <a:t>Supporting text here</a:t>
              </a:r>
              <a:endParaRPr lang="en-US" altLang="zh-CN" sz="1600" b="1" dirty="0"/>
            </a:p>
          </p:txBody>
        </p:sp>
        <p:sp>
          <p:nvSpPr>
            <p:cNvPr id="7" name="ïs1ïḓê">
              <a:extLst>
                <a:ext uri="{FF2B5EF4-FFF2-40B4-BE49-F238E27FC236}">
                  <a16:creationId xmlns:a16="http://schemas.microsoft.com/office/drawing/2014/main" xmlns="" id="{F8EF090A-A9B0-40F8-9B15-3D44116A17A4}"/>
                </a:ext>
              </a:extLst>
            </p:cNvPr>
            <p:cNvSpPr/>
            <p:nvPr/>
          </p:nvSpPr>
          <p:spPr bwMode="auto">
            <a:xfrm>
              <a:off x="669926" y="1141686"/>
              <a:ext cx="10850561" cy="451705"/>
            </a:xfrm>
            <a:prstGeom prst="rect">
              <a:avLst/>
            </a:prstGeom>
            <a:solidFill>
              <a:schemeClr val="accent1"/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8" name="ïṧľîďê">
              <a:extLst>
                <a:ext uri="{FF2B5EF4-FFF2-40B4-BE49-F238E27FC236}">
                  <a16:creationId xmlns:a16="http://schemas.microsoft.com/office/drawing/2014/main" xmlns="" id="{36663B02-2513-4A56-9AF8-66794301FA7E}"/>
                </a:ext>
              </a:extLst>
            </p:cNvPr>
            <p:cNvSpPr/>
            <p:nvPr/>
          </p:nvSpPr>
          <p:spPr bwMode="auto">
            <a:xfrm>
              <a:off x="670299" y="1593391"/>
              <a:ext cx="10850189" cy="7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9" name="iṥlíḋè">
              <a:extLst>
                <a:ext uri="{FF2B5EF4-FFF2-40B4-BE49-F238E27FC236}">
                  <a16:creationId xmlns:a16="http://schemas.microsoft.com/office/drawing/2014/main" xmlns="" id="{37A79687-E969-4BBD-8084-ED403361CC0B}"/>
                </a:ext>
              </a:extLst>
            </p:cNvPr>
            <p:cNvGrpSpPr/>
            <p:nvPr/>
          </p:nvGrpSpPr>
          <p:grpSpPr>
            <a:xfrm>
              <a:off x="1645962" y="2596656"/>
              <a:ext cx="2191516" cy="1104745"/>
              <a:chOff x="666932" y="4425289"/>
              <a:chExt cx="1112098" cy="1104745"/>
            </a:xfrm>
          </p:grpSpPr>
          <p:sp>
            <p:nvSpPr>
              <p:cNvPr id="301" name="íśľíde">
                <a:extLst>
                  <a:ext uri="{FF2B5EF4-FFF2-40B4-BE49-F238E27FC236}">
                    <a16:creationId xmlns:a16="http://schemas.microsoft.com/office/drawing/2014/main" xmlns="" id="{3E8FAC26-7BF0-4C44-BA40-ADD4559694A1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02" name="ïṥḻíḍê">
                <a:extLst>
                  <a:ext uri="{FF2B5EF4-FFF2-40B4-BE49-F238E27FC236}">
                    <a16:creationId xmlns:a16="http://schemas.microsoft.com/office/drawing/2014/main" xmlns="" id="{5E94338F-A76D-4BC0-8653-EC89B64E79C1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ï$ľîdé">
              <a:extLst>
                <a:ext uri="{FF2B5EF4-FFF2-40B4-BE49-F238E27FC236}">
                  <a16:creationId xmlns:a16="http://schemas.microsoft.com/office/drawing/2014/main" xmlns="" id="{44EEC941-41DE-4666-A53B-09F891B79F4F}"/>
                </a:ext>
              </a:extLst>
            </p:cNvPr>
            <p:cNvGrpSpPr/>
            <p:nvPr/>
          </p:nvGrpSpPr>
          <p:grpSpPr>
            <a:xfrm>
              <a:off x="692556" y="2827581"/>
              <a:ext cx="641886" cy="642896"/>
              <a:chOff x="5646344" y="3213462"/>
              <a:chExt cx="899312" cy="900726"/>
            </a:xfrm>
          </p:grpSpPr>
          <p:sp>
            <p:nvSpPr>
              <p:cNvPr id="299" name="îSļïḍê">
                <a:extLst>
                  <a:ext uri="{FF2B5EF4-FFF2-40B4-BE49-F238E27FC236}">
                    <a16:creationId xmlns:a16="http://schemas.microsoft.com/office/drawing/2014/main" xmlns="" id="{2225813F-07E5-4605-B6FD-36FC639D60BD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0" name="iṣļíḓé">
                <a:extLst>
                  <a:ext uri="{FF2B5EF4-FFF2-40B4-BE49-F238E27FC236}">
                    <a16:creationId xmlns:a16="http://schemas.microsoft.com/office/drawing/2014/main" xmlns="" id="{943D2A9B-15B1-4E81-8BA8-BC776CE84C84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1" name="îṡļíḓè">
              <a:extLst>
                <a:ext uri="{FF2B5EF4-FFF2-40B4-BE49-F238E27FC236}">
                  <a16:creationId xmlns:a16="http://schemas.microsoft.com/office/drawing/2014/main" xmlns="" id="{4FF3CF88-5EAB-4CA6-A31E-303833FBF0D1}"/>
                </a:ext>
              </a:extLst>
            </p:cNvPr>
            <p:cNvGrpSpPr/>
            <p:nvPr/>
          </p:nvGrpSpPr>
          <p:grpSpPr>
            <a:xfrm>
              <a:off x="1645962" y="4239000"/>
              <a:ext cx="2191516" cy="1104745"/>
              <a:chOff x="666932" y="4425289"/>
              <a:chExt cx="1112098" cy="1104745"/>
            </a:xfrm>
          </p:grpSpPr>
          <p:sp>
            <p:nvSpPr>
              <p:cNvPr id="297" name="ïṩ1iḍè">
                <a:extLst>
                  <a:ext uri="{FF2B5EF4-FFF2-40B4-BE49-F238E27FC236}">
                    <a16:creationId xmlns:a16="http://schemas.microsoft.com/office/drawing/2014/main" xmlns="" id="{EED3668A-D4BE-447B-8488-A465DD8C1A5C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8" name="iS1ídé">
                <a:extLst>
                  <a:ext uri="{FF2B5EF4-FFF2-40B4-BE49-F238E27FC236}">
                    <a16:creationId xmlns:a16="http://schemas.microsoft.com/office/drawing/2014/main" xmlns="" id="{C70CF7AF-0141-410B-91CA-CD0517E61F31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2" name="îŝļíḓe">
              <a:extLst>
                <a:ext uri="{FF2B5EF4-FFF2-40B4-BE49-F238E27FC236}">
                  <a16:creationId xmlns:a16="http://schemas.microsoft.com/office/drawing/2014/main" xmlns="" id="{457209BB-31E5-4572-ADA1-BA5452F06FA8}"/>
                </a:ext>
              </a:extLst>
            </p:cNvPr>
            <p:cNvGrpSpPr/>
            <p:nvPr/>
          </p:nvGrpSpPr>
          <p:grpSpPr>
            <a:xfrm>
              <a:off x="692556" y="4469925"/>
              <a:ext cx="641886" cy="642896"/>
              <a:chOff x="5646344" y="3213462"/>
              <a:chExt cx="899312" cy="900726"/>
            </a:xfrm>
          </p:grpSpPr>
          <p:sp>
            <p:nvSpPr>
              <p:cNvPr id="295" name="íṥḷîḓe">
                <a:extLst>
                  <a:ext uri="{FF2B5EF4-FFF2-40B4-BE49-F238E27FC236}">
                    <a16:creationId xmlns:a16="http://schemas.microsoft.com/office/drawing/2014/main" xmlns="" id="{E02CE7F4-52EA-4BA3-B97E-C0D1A8801E27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6" name="iṩḷiḋé">
                <a:extLst>
                  <a:ext uri="{FF2B5EF4-FFF2-40B4-BE49-F238E27FC236}">
                    <a16:creationId xmlns:a16="http://schemas.microsoft.com/office/drawing/2014/main" xmlns="" id="{0D732FAB-C488-49B4-9EC1-7B27300A5088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" name="ïšḷîḋè">
              <a:extLst>
                <a:ext uri="{FF2B5EF4-FFF2-40B4-BE49-F238E27FC236}">
                  <a16:creationId xmlns:a16="http://schemas.microsoft.com/office/drawing/2014/main" xmlns="" id="{16C188ED-1CA8-41D2-86F2-285799CB1B2C}"/>
                </a:ext>
              </a:extLst>
            </p:cNvPr>
            <p:cNvGrpSpPr/>
            <p:nvPr/>
          </p:nvGrpSpPr>
          <p:grpSpPr>
            <a:xfrm>
              <a:off x="9328972" y="2596656"/>
              <a:ext cx="2191516" cy="1104745"/>
              <a:chOff x="666932" y="4425289"/>
              <a:chExt cx="1112098" cy="1104745"/>
            </a:xfrm>
          </p:grpSpPr>
          <p:sp>
            <p:nvSpPr>
              <p:cNvPr id="293" name="isľíḍè">
                <a:extLst>
                  <a:ext uri="{FF2B5EF4-FFF2-40B4-BE49-F238E27FC236}">
                    <a16:creationId xmlns:a16="http://schemas.microsoft.com/office/drawing/2014/main" xmlns="" id="{3E260257-08FC-43A9-B672-CB277627AD0D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4" name="ísļîḑé">
                <a:extLst>
                  <a:ext uri="{FF2B5EF4-FFF2-40B4-BE49-F238E27FC236}">
                    <a16:creationId xmlns:a16="http://schemas.microsoft.com/office/drawing/2014/main" xmlns="" id="{62A06A72-31C1-4FD8-8DB9-D45166711D4E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ïṩ1iḍè">
              <a:extLst>
                <a:ext uri="{FF2B5EF4-FFF2-40B4-BE49-F238E27FC236}">
                  <a16:creationId xmlns:a16="http://schemas.microsoft.com/office/drawing/2014/main" xmlns="" id="{F30DE51E-95D3-43E6-A9CE-02B6B42EBBEC}"/>
                </a:ext>
              </a:extLst>
            </p:cNvPr>
            <p:cNvGrpSpPr/>
            <p:nvPr/>
          </p:nvGrpSpPr>
          <p:grpSpPr>
            <a:xfrm>
              <a:off x="8375566" y="2827581"/>
              <a:ext cx="641886" cy="642896"/>
              <a:chOff x="5646344" y="3213462"/>
              <a:chExt cx="899312" cy="900726"/>
            </a:xfrm>
          </p:grpSpPr>
          <p:sp>
            <p:nvSpPr>
              <p:cNvPr id="291" name="ïŝ1îḋè">
                <a:extLst>
                  <a:ext uri="{FF2B5EF4-FFF2-40B4-BE49-F238E27FC236}">
                    <a16:creationId xmlns:a16="http://schemas.microsoft.com/office/drawing/2014/main" xmlns="" id="{BE1A39D4-D46A-42EA-8CF1-16E384C6A23F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2" name="ïśḻiḍê">
                <a:extLst>
                  <a:ext uri="{FF2B5EF4-FFF2-40B4-BE49-F238E27FC236}">
                    <a16:creationId xmlns:a16="http://schemas.microsoft.com/office/drawing/2014/main" xmlns="" id="{CCC8C800-2B39-46F8-B3E4-A10DDFD3F269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" name="ïṥľidè">
              <a:extLst>
                <a:ext uri="{FF2B5EF4-FFF2-40B4-BE49-F238E27FC236}">
                  <a16:creationId xmlns:a16="http://schemas.microsoft.com/office/drawing/2014/main" xmlns="" id="{766EE0BA-5413-403C-A539-C0E2EE4ED154}"/>
                </a:ext>
              </a:extLst>
            </p:cNvPr>
            <p:cNvGrpSpPr/>
            <p:nvPr/>
          </p:nvGrpSpPr>
          <p:grpSpPr>
            <a:xfrm>
              <a:off x="9328972" y="4239000"/>
              <a:ext cx="2191516" cy="1104745"/>
              <a:chOff x="666932" y="4425289"/>
              <a:chExt cx="1112098" cy="1104745"/>
            </a:xfrm>
          </p:grpSpPr>
          <p:sp>
            <p:nvSpPr>
              <p:cNvPr id="289" name="iṩḷíde">
                <a:extLst>
                  <a:ext uri="{FF2B5EF4-FFF2-40B4-BE49-F238E27FC236}">
                    <a16:creationId xmlns:a16="http://schemas.microsoft.com/office/drawing/2014/main" xmlns="" id="{2099E491-F2DD-48C3-BE08-DAD2FB680A9C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0" name="ïṧlîḓe">
                <a:extLst>
                  <a:ext uri="{FF2B5EF4-FFF2-40B4-BE49-F238E27FC236}">
                    <a16:creationId xmlns:a16="http://schemas.microsoft.com/office/drawing/2014/main" xmlns="" id="{FBEB08B1-B527-454A-892A-24D60CB78302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6" name="îšľíďê">
              <a:extLst>
                <a:ext uri="{FF2B5EF4-FFF2-40B4-BE49-F238E27FC236}">
                  <a16:creationId xmlns:a16="http://schemas.microsoft.com/office/drawing/2014/main" xmlns="" id="{961169D2-055C-4AB9-8D08-DC20645E3C0D}"/>
                </a:ext>
              </a:extLst>
            </p:cNvPr>
            <p:cNvGrpSpPr/>
            <p:nvPr/>
          </p:nvGrpSpPr>
          <p:grpSpPr>
            <a:xfrm>
              <a:off x="8375566" y="4469925"/>
              <a:ext cx="641886" cy="642896"/>
              <a:chOff x="5646344" y="3213462"/>
              <a:chExt cx="899312" cy="900726"/>
            </a:xfrm>
          </p:grpSpPr>
          <p:sp>
            <p:nvSpPr>
              <p:cNvPr id="287" name="ïṣļîďê">
                <a:extLst>
                  <a:ext uri="{FF2B5EF4-FFF2-40B4-BE49-F238E27FC236}">
                    <a16:creationId xmlns:a16="http://schemas.microsoft.com/office/drawing/2014/main" xmlns="" id="{A97CC66E-9B76-4DD3-96F0-69C977C7A4E6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8" name="ïŝ1íḓe">
                <a:extLst>
                  <a:ext uri="{FF2B5EF4-FFF2-40B4-BE49-F238E27FC236}">
                    <a16:creationId xmlns:a16="http://schemas.microsoft.com/office/drawing/2014/main" xmlns="" id="{B19EDC1E-ACE8-437F-9BC8-AC07E53CF329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7" name="iŝlíḋê">
              <a:extLst>
                <a:ext uri="{FF2B5EF4-FFF2-40B4-BE49-F238E27FC236}">
                  <a16:creationId xmlns:a16="http://schemas.microsoft.com/office/drawing/2014/main" xmlns="" id="{DFD0EA0F-24EC-4118-B6E4-1B3F95F103A8}"/>
                </a:ext>
              </a:extLst>
            </p:cNvPr>
            <p:cNvSpPr/>
            <p:nvPr/>
          </p:nvSpPr>
          <p:spPr bwMode="auto">
            <a:xfrm>
              <a:off x="3457374" y="2893030"/>
              <a:ext cx="5277250" cy="312735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7411170" lon="18596411" rev="2947935"/>
              </a:camera>
              <a:lightRig rig="threePt" dir="t"/>
            </a:scene3d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grpSp>
          <p:nvGrpSpPr>
            <p:cNvPr id="18" name="ïS1íḓê">
              <a:extLst>
                <a:ext uri="{FF2B5EF4-FFF2-40B4-BE49-F238E27FC236}">
                  <a16:creationId xmlns:a16="http://schemas.microsoft.com/office/drawing/2014/main" xmlns="" id="{2D3438DB-C39F-4D12-A7C7-587FF3EFC5D5}"/>
                </a:ext>
              </a:extLst>
            </p:cNvPr>
            <p:cNvGrpSpPr/>
            <p:nvPr/>
          </p:nvGrpSpPr>
          <p:grpSpPr>
            <a:xfrm>
              <a:off x="3914776" y="2946080"/>
              <a:ext cx="4362448" cy="3030889"/>
              <a:chOff x="3903484" y="1987629"/>
              <a:chExt cx="4385034" cy="3046583"/>
            </a:xfrm>
          </p:grpSpPr>
          <p:sp>
            <p:nvSpPr>
              <p:cNvPr id="19" name="î$ḷîḍê">
                <a:extLst>
                  <a:ext uri="{FF2B5EF4-FFF2-40B4-BE49-F238E27FC236}">
                    <a16:creationId xmlns:a16="http://schemas.microsoft.com/office/drawing/2014/main" xmlns="" id="{F280C730-EBFE-4464-A70D-C32D8A1E8481}"/>
                  </a:ext>
                </a:extLst>
              </p:cNvPr>
              <p:cNvSpPr/>
              <p:nvPr/>
            </p:nvSpPr>
            <p:spPr bwMode="auto">
              <a:xfrm>
                <a:off x="3903484" y="2435595"/>
                <a:ext cx="4385034" cy="2598617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7411170" lon="18596411" rev="2947935"/>
                </a:camera>
                <a:lightRig rig="threePt" dir="t"/>
              </a:scene3d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îS1íḓé">
                <a:extLst>
                  <a:ext uri="{FF2B5EF4-FFF2-40B4-BE49-F238E27FC236}">
                    <a16:creationId xmlns:a16="http://schemas.microsoft.com/office/drawing/2014/main" xmlns="" id="{FBB18723-E28B-47A2-829A-675CBED5CB85}"/>
                  </a:ext>
                </a:extLst>
              </p:cNvPr>
              <p:cNvSpPr/>
              <p:nvPr/>
            </p:nvSpPr>
            <p:spPr bwMode="auto">
              <a:xfrm>
                <a:off x="4502732" y="2791846"/>
                <a:ext cx="3186536" cy="188837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7411170" lon="18596411" rev="2947935"/>
                </a:camera>
                <a:lightRig rig="threePt" dir="t"/>
              </a:scene3d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1" name="iŝḷiḍè">
                <a:extLst>
                  <a:ext uri="{FF2B5EF4-FFF2-40B4-BE49-F238E27FC236}">
                    <a16:creationId xmlns:a16="http://schemas.microsoft.com/office/drawing/2014/main" xmlns="" id="{66AAB239-702F-4B9C-9237-97F5F779AB39}"/>
                  </a:ext>
                </a:extLst>
              </p:cNvPr>
              <p:cNvGrpSpPr/>
              <p:nvPr/>
            </p:nvGrpSpPr>
            <p:grpSpPr>
              <a:xfrm>
                <a:off x="4058839" y="1987629"/>
                <a:ext cx="3630428" cy="1876694"/>
                <a:chOff x="1489576" y="1175752"/>
                <a:chExt cx="9568609" cy="4042773"/>
              </a:xfrm>
              <a:solidFill>
                <a:srgbClr val="B7CDD8"/>
              </a:solidFill>
            </p:grpSpPr>
            <p:grpSp>
              <p:nvGrpSpPr>
                <p:cNvPr id="22" name="î$1ïḑé">
                  <a:extLst>
                    <a:ext uri="{FF2B5EF4-FFF2-40B4-BE49-F238E27FC236}">
                      <a16:creationId xmlns:a16="http://schemas.microsoft.com/office/drawing/2014/main" xmlns="" id="{BC6F23EE-D0B9-476B-A4C8-71C0A5DDEB02}"/>
                    </a:ext>
                  </a:extLst>
                </p:cNvPr>
                <p:cNvGrpSpPr/>
                <p:nvPr/>
              </p:nvGrpSpPr>
              <p:grpSpPr>
                <a:xfrm>
                  <a:off x="5385561" y="1195387"/>
                  <a:ext cx="5672624" cy="3721938"/>
                  <a:chOff x="3875479" y="1499885"/>
                  <a:chExt cx="5467545" cy="3787060"/>
                </a:xfrm>
                <a:grpFill/>
              </p:grpSpPr>
              <p:sp>
                <p:nvSpPr>
                  <p:cNvPr id="78" name="iṡḻïḑé">
                    <a:extLst>
                      <a:ext uri="{FF2B5EF4-FFF2-40B4-BE49-F238E27FC236}">
                        <a16:creationId xmlns:a16="http://schemas.microsoft.com/office/drawing/2014/main" xmlns="" id="{1DB8E35D-4E5F-47E4-943C-9F1B30044B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03833" y="2473621"/>
                    <a:ext cx="144608" cy="117690"/>
                  </a:xfrm>
                  <a:custGeom>
                    <a:avLst/>
                    <a:gdLst>
                      <a:gd name="T0" fmla="*/ 2147483647 w 82"/>
                      <a:gd name="T1" fmla="*/ 2147483647 h 70"/>
                      <a:gd name="T2" fmla="*/ 2147483647 w 82"/>
                      <a:gd name="T3" fmla="*/ 2147483647 h 70"/>
                      <a:gd name="T4" fmla="*/ 2147483647 w 82"/>
                      <a:gd name="T5" fmla="*/ 2147483647 h 70"/>
                      <a:gd name="T6" fmla="*/ 2147483647 w 82"/>
                      <a:gd name="T7" fmla="*/ 2147483647 h 70"/>
                      <a:gd name="T8" fmla="*/ 2147483647 w 82"/>
                      <a:gd name="T9" fmla="*/ 2147483647 h 70"/>
                      <a:gd name="T10" fmla="*/ 2147483647 w 82"/>
                      <a:gd name="T11" fmla="*/ 2147483647 h 70"/>
                      <a:gd name="T12" fmla="*/ 2147483647 w 82"/>
                      <a:gd name="T13" fmla="*/ 2147483647 h 70"/>
                      <a:gd name="T14" fmla="*/ 2147483647 w 82"/>
                      <a:gd name="T15" fmla="*/ 2147483647 h 70"/>
                      <a:gd name="T16" fmla="*/ 2147483647 w 82"/>
                      <a:gd name="T17" fmla="*/ 2147483647 h 70"/>
                      <a:gd name="T18" fmla="*/ 2147483647 w 82"/>
                      <a:gd name="T19" fmla="*/ 2147483647 h 70"/>
                      <a:gd name="T20" fmla="*/ 2147483647 w 82"/>
                      <a:gd name="T21" fmla="*/ 2147483647 h 70"/>
                      <a:gd name="T22" fmla="*/ 2147483647 w 82"/>
                      <a:gd name="T23" fmla="*/ 2147483647 h 70"/>
                      <a:gd name="T24" fmla="*/ 2147483647 w 82"/>
                      <a:gd name="T25" fmla="*/ 2147483647 h 70"/>
                      <a:gd name="T26" fmla="*/ 2147483647 w 82"/>
                      <a:gd name="T27" fmla="*/ 2147483647 h 70"/>
                      <a:gd name="T28" fmla="*/ 2147483647 w 82"/>
                      <a:gd name="T29" fmla="*/ 2147483647 h 70"/>
                      <a:gd name="T30" fmla="*/ 2147483647 w 82"/>
                      <a:gd name="T31" fmla="*/ 2147483647 h 70"/>
                      <a:gd name="T32" fmla="*/ 2147483647 w 82"/>
                      <a:gd name="T33" fmla="*/ 2147483647 h 70"/>
                      <a:gd name="T34" fmla="*/ 2147483647 w 82"/>
                      <a:gd name="T35" fmla="*/ 2147483647 h 70"/>
                      <a:gd name="T36" fmla="*/ 2147483647 w 82"/>
                      <a:gd name="T37" fmla="*/ 2147483647 h 70"/>
                      <a:gd name="T38" fmla="*/ 2147483647 w 82"/>
                      <a:gd name="T39" fmla="*/ 2147483647 h 70"/>
                      <a:gd name="T40" fmla="*/ 2147483647 w 82"/>
                      <a:gd name="T41" fmla="*/ 2147483647 h 70"/>
                      <a:gd name="T42" fmla="*/ 0 w 82"/>
                      <a:gd name="T43" fmla="*/ 0 h 70"/>
                      <a:gd name="T44" fmla="*/ 2147483647 w 82"/>
                      <a:gd name="T45" fmla="*/ 0 h 70"/>
                      <a:gd name="T46" fmla="*/ 2147483647 w 82"/>
                      <a:gd name="T47" fmla="*/ 2147483647 h 70"/>
                      <a:gd name="T48" fmla="*/ 2147483647 w 82"/>
                      <a:gd name="T49" fmla="*/ 2147483647 h 70"/>
                      <a:gd name="T50" fmla="*/ 2147483647 w 82"/>
                      <a:gd name="T51" fmla="*/ 2147483647 h 70"/>
                      <a:gd name="T52" fmla="*/ 2147483647 w 82"/>
                      <a:gd name="T53" fmla="*/ 2147483647 h 70"/>
                      <a:gd name="T54" fmla="*/ 2147483647 w 82"/>
                      <a:gd name="T55" fmla="*/ 2147483647 h 70"/>
                      <a:gd name="T56" fmla="*/ 2147483647 w 82"/>
                      <a:gd name="T57" fmla="*/ 2147483647 h 70"/>
                      <a:gd name="T58" fmla="*/ 2147483647 w 82"/>
                      <a:gd name="T59" fmla="*/ 2147483647 h 70"/>
                      <a:gd name="T60" fmla="*/ 2147483647 w 82"/>
                      <a:gd name="T61" fmla="*/ 2147483647 h 70"/>
                      <a:gd name="T62" fmla="*/ 2147483647 w 82"/>
                      <a:gd name="T63" fmla="*/ 2147483647 h 70"/>
                      <a:gd name="T64" fmla="*/ 2147483647 w 82"/>
                      <a:gd name="T65" fmla="*/ 2147483647 h 70"/>
                      <a:gd name="T66" fmla="*/ 2147483647 w 82"/>
                      <a:gd name="T67" fmla="*/ 2147483647 h 70"/>
                      <a:gd name="T68" fmla="*/ 2147483647 w 82"/>
                      <a:gd name="T69" fmla="*/ 2147483647 h 70"/>
                      <a:gd name="T70" fmla="*/ 2147483647 w 82"/>
                      <a:gd name="T71" fmla="*/ 2147483647 h 70"/>
                      <a:gd name="T72" fmla="*/ 2147483647 w 82"/>
                      <a:gd name="T73" fmla="*/ 2147483647 h 70"/>
                      <a:gd name="T74" fmla="*/ 2147483647 w 82"/>
                      <a:gd name="T75" fmla="*/ 2147483647 h 70"/>
                      <a:gd name="T76" fmla="*/ 2147483647 w 82"/>
                      <a:gd name="T77" fmla="*/ 2147483647 h 70"/>
                      <a:gd name="T78" fmla="*/ 2147483647 w 82"/>
                      <a:gd name="T79" fmla="*/ 2147483647 h 70"/>
                      <a:gd name="T80" fmla="*/ 2147483647 w 82"/>
                      <a:gd name="T81" fmla="*/ 2147483647 h 70"/>
                      <a:gd name="T82" fmla="*/ 2147483647 w 82"/>
                      <a:gd name="T83" fmla="*/ 2147483647 h 70"/>
                      <a:gd name="T84" fmla="*/ 2147483647 w 82"/>
                      <a:gd name="T85" fmla="*/ 2147483647 h 70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82"/>
                      <a:gd name="T130" fmla="*/ 0 h 70"/>
                      <a:gd name="T131" fmla="*/ 82 w 82"/>
                      <a:gd name="T132" fmla="*/ 70 h 70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82" h="70">
                        <a:moveTo>
                          <a:pt x="28" y="52"/>
                        </a:moveTo>
                        <a:lnTo>
                          <a:pt x="20" y="54"/>
                        </a:lnTo>
                        <a:lnTo>
                          <a:pt x="14" y="56"/>
                        </a:lnTo>
                        <a:lnTo>
                          <a:pt x="26" y="62"/>
                        </a:lnTo>
                        <a:lnTo>
                          <a:pt x="30" y="64"/>
                        </a:lnTo>
                        <a:lnTo>
                          <a:pt x="36" y="70"/>
                        </a:lnTo>
                        <a:lnTo>
                          <a:pt x="20" y="70"/>
                        </a:lnTo>
                        <a:lnTo>
                          <a:pt x="14" y="62"/>
                        </a:lnTo>
                        <a:lnTo>
                          <a:pt x="12" y="58"/>
                        </a:lnTo>
                        <a:lnTo>
                          <a:pt x="8" y="56"/>
                        </a:lnTo>
                        <a:lnTo>
                          <a:pt x="10" y="50"/>
                        </a:lnTo>
                        <a:lnTo>
                          <a:pt x="14" y="46"/>
                        </a:lnTo>
                        <a:lnTo>
                          <a:pt x="12" y="44"/>
                        </a:lnTo>
                        <a:lnTo>
                          <a:pt x="10" y="40"/>
                        </a:lnTo>
                        <a:lnTo>
                          <a:pt x="18" y="40"/>
                        </a:lnTo>
                        <a:lnTo>
                          <a:pt x="16" y="34"/>
                        </a:lnTo>
                        <a:lnTo>
                          <a:pt x="14" y="28"/>
                        </a:lnTo>
                        <a:lnTo>
                          <a:pt x="14" y="16"/>
                        </a:lnTo>
                        <a:lnTo>
                          <a:pt x="10" y="12"/>
                        </a:lnTo>
                        <a:lnTo>
                          <a:pt x="6" y="8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12" y="4"/>
                        </a:lnTo>
                        <a:lnTo>
                          <a:pt x="24" y="14"/>
                        </a:lnTo>
                        <a:lnTo>
                          <a:pt x="40" y="22"/>
                        </a:lnTo>
                        <a:lnTo>
                          <a:pt x="46" y="24"/>
                        </a:lnTo>
                        <a:lnTo>
                          <a:pt x="54" y="26"/>
                        </a:lnTo>
                        <a:lnTo>
                          <a:pt x="60" y="26"/>
                        </a:lnTo>
                        <a:lnTo>
                          <a:pt x="66" y="24"/>
                        </a:lnTo>
                        <a:lnTo>
                          <a:pt x="74" y="20"/>
                        </a:lnTo>
                        <a:lnTo>
                          <a:pt x="74" y="30"/>
                        </a:lnTo>
                        <a:lnTo>
                          <a:pt x="74" y="34"/>
                        </a:lnTo>
                        <a:lnTo>
                          <a:pt x="76" y="36"/>
                        </a:lnTo>
                        <a:lnTo>
                          <a:pt x="82" y="42"/>
                        </a:lnTo>
                        <a:lnTo>
                          <a:pt x="78" y="44"/>
                        </a:lnTo>
                        <a:lnTo>
                          <a:pt x="72" y="44"/>
                        </a:lnTo>
                        <a:lnTo>
                          <a:pt x="60" y="46"/>
                        </a:lnTo>
                        <a:lnTo>
                          <a:pt x="60" y="62"/>
                        </a:lnTo>
                        <a:lnTo>
                          <a:pt x="52" y="60"/>
                        </a:lnTo>
                        <a:lnTo>
                          <a:pt x="44" y="56"/>
                        </a:lnTo>
                        <a:lnTo>
                          <a:pt x="38" y="54"/>
                        </a:lnTo>
                        <a:lnTo>
                          <a:pt x="28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9" name="î$ľïḋé">
                    <a:extLst>
                      <a:ext uri="{FF2B5EF4-FFF2-40B4-BE49-F238E27FC236}">
                        <a16:creationId xmlns:a16="http://schemas.microsoft.com/office/drawing/2014/main" xmlns="" id="{78164AE1-6AB7-464C-8371-E388EA0624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19823" y="2598314"/>
                    <a:ext cx="238258" cy="246586"/>
                  </a:xfrm>
                  <a:custGeom>
                    <a:avLst/>
                    <a:gdLst>
                      <a:gd name="T0" fmla="*/ 2147483647 w 136"/>
                      <a:gd name="T1" fmla="*/ 2147483647 h 148"/>
                      <a:gd name="T2" fmla="*/ 2147483647 w 136"/>
                      <a:gd name="T3" fmla="*/ 0 h 148"/>
                      <a:gd name="T4" fmla="*/ 2147483647 w 136"/>
                      <a:gd name="T5" fmla="*/ 2147483647 h 148"/>
                      <a:gd name="T6" fmla="*/ 2147483647 w 136"/>
                      <a:gd name="T7" fmla="*/ 2147483647 h 148"/>
                      <a:gd name="T8" fmla="*/ 2147483647 w 136"/>
                      <a:gd name="T9" fmla="*/ 2147483647 h 148"/>
                      <a:gd name="T10" fmla="*/ 2147483647 w 136"/>
                      <a:gd name="T11" fmla="*/ 2147483647 h 148"/>
                      <a:gd name="T12" fmla="*/ 2147483647 w 136"/>
                      <a:gd name="T13" fmla="*/ 2147483647 h 148"/>
                      <a:gd name="T14" fmla="*/ 2147483647 w 136"/>
                      <a:gd name="T15" fmla="*/ 2147483647 h 148"/>
                      <a:gd name="T16" fmla="*/ 2147483647 w 136"/>
                      <a:gd name="T17" fmla="*/ 2147483647 h 148"/>
                      <a:gd name="T18" fmla="*/ 2147483647 w 136"/>
                      <a:gd name="T19" fmla="*/ 2147483647 h 148"/>
                      <a:gd name="T20" fmla="*/ 2147483647 w 136"/>
                      <a:gd name="T21" fmla="*/ 2147483647 h 148"/>
                      <a:gd name="T22" fmla="*/ 2147483647 w 136"/>
                      <a:gd name="T23" fmla="*/ 2147483647 h 148"/>
                      <a:gd name="T24" fmla="*/ 2147483647 w 136"/>
                      <a:gd name="T25" fmla="*/ 2147483647 h 148"/>
                      <a:gd name="T26" fmla="*/ 2147483647 w 136"/>
                      <a:gd name="T27" fmla="*/ 2147483647 h 148"/>
                      <a:gd name="T28" fmla="*/ 2147483647 w 136"/>
                      <a:gd name="T29" fmla="*/ 2147483647 h 148"/>
                      <a:gd name="T30" fmla="*/ 2147483647 w 136"/>
                      <a:gd name="T31" fmla="*/ 2147483647 h 148"/>
                      <a:gd name="T32" fmla="*/ 2147483647 w 136"/>
                      <a:gd name="T33" fmla="*/ 2147483647 h 148"/>
                      <a:gd name="T34" fmla="*/ 2147483647 w 136"/>
                      <a:gd name="T35" fmla="*/ 2147483647 h 148"/>
                      <a:gd name="T36" fmla="*/ 2147483647 w 136"/>
                      <a:gd name="T37" fmla="*/ 2147483647 h 148"/>
                      <a:gd name="T38" fmla="*/ 2147483647 w 136"/>
                      <a:gd name="T39" fmla="*/ 2147483647 h 148"/>
                      <a:gd name="T40" fmla="*/ 2147483647 w 136"/>
                      <a:gd name="T41" fmla="*/ 2147483647 h 148"/>
                      <a:gd name="T42" fmla="*/ 2147483647 w 136"/>
                      <a:gd name="T43" fmla="*/ 2147483647 h 148"/>
                      <a:gd name="T44" fmla="*/ 2147483647 w 136"/>
                      <a:gd name="T45" fmla="*/ 2147483647 h 148"/>
                      <a:gd name="T46" fmla="*/ 2147483647 w 136"/>
                      <a:gd name="T47" fmla="*/ 2147483647 h 148"/>
                      <a:gd name="T48" fmla="*/ 0 w 136"/>
                      <a:gd name="T49" fmla="*/ 2147483647 h 148"/>
                      <a:gd name="T50" fmla="*/ 2147483647 w 136"/>
                      <a:gd name="T51" fmla="*/ 2147483647 h 148"/>
                      <a:gd name="T52" fmla="*/ 2147483647 w 136"/>
                      <a:gd name="T53" fmla="*/ 2147483647 h 148"/>
                      <a:gd name="T54" fmla="*/ 2147483647 w 136"/>
                      <a:gd name="T55" fmla="*/ 2147483647 h 148"/>
                      <a:gd name="T56" fmla="*/ 2147483647 w 136"/>
                      <a:gd name="T57" fmla="*/ 2147483647 h 148"/>
                      <a:gd name="T58" fmla="*/ 2147483647 w 136"/>
                      <a:gd name="T59" fmla="*/ 2147483647 h 148"/>
                      <a:gd name="T60" fmla="*/ 2147483647 w 136"/>
                      <a:gd name="T61" fmla="*/ 2147483647 h 148"/>
                      <a:gd name="T62" fmla="*/ 2147483647 w 136"/>
                      <a:gd name="T63" fmla="*/ 2147483647 h 148"/>
                      <a:gd name="T64" fmla="*/ 2147483647 w 136"/>
                      <a:gd name="T65" fmla="*/ 2147483647 h 148"/>
                      <a:gd name="T66" fmla="*/ 2147483647 w 136"/>
                      <a:gd name="T67" fmla="*/ 2147483647 h 148"/>
                      <a:gd name="T68" fmla="*/ 2147483647 w 136"/>
                      <a:gd name="T69" fmla="*/ 2147483647 h 148"/>
                      <a:gd name="T70" fmla="*/ 2147483647 w 136"/>
                      <a:gd name="T71" fmla="*/ 2147483647 h 148"/>
                      <a:gd name="T72" fmla="*/ 2147483647 w 136"/>
                      <a:gd name="T73" fmla="*/ 2147483647 h 148"/>
                      <a:gd name="T74" fmla="*/ 2147483647 w 136"/>
                      <a:gd name="T75" fmla="*/ 2147483647 h 148"/>
                      <a:gd name="T76" fmla="*/ 2147483647 w 136"/>
                      <a:gd name="T77" fmla="*/ 2147483647 h 148"/>
                      <a:gd name="T78" fmla="*/ 2147483647 w 136"/>
                      <a:gd name="T79" fmla="*/ 2147483647 h 148"/>
                      <a:gd name="T80" fmla="*/ 2147483647 w 136"/>
                      <a:gd name="T81" fmla="*/ 2147483647 h 148"/>
                      <a:gd name="T82" fmla="*/ 2147483647 w 136"/>
                      <a:gd name="T83" fmla="*/ 2147483647 h 148"/>
                      <a:gd name="T84" fmla="*/ 2147483647 w 136"/>
                      <a:gd name="T85" fmla="*/ 2147483647 h 148"/>
                      <a:gd name="T86" fmla="*/ 2147483647 w 136"/>
                      <a:gd name="T87" fmla="*/ 2147483647 h 148"/>
                      <a:gd name="T88" fmla="*/ 2147483647 w 136"/>
                      <a:gd name="T89" fmla="*/ 2147483647 h 148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36"/>
                      <a:gd name="T136" fmla="*/ 0 h 148"/>
                      <a:gd name="T137" fmla="*/ 136 w 136"/>
                      <a:gd name="T138" fmla="*/ 148 h 148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36" h="148">
                        <a:moveTo>
                          <a:pt x="76" y="12"/>
                        </a:moveTo>
                        <a:lnTo>
                          <a:pt x="78" y="6"/>
                        </a:lnTo>
                        <a:lnTo>
                          <a:pt x="80" y="4"/>
                        </a:lnTo>
                        <a:lnTo>
                          <a:pt x="86" y="0"/>
                        </a:lnTo>
                        <a:lnTo>
                          <a:pt x="98" y="10"/>
                        </a:lnTo>
                        <a:lnTo>
                          <a:pt x="110" y="24"/>
                        </a:lnTo>
                        <a:lnTo>
                          <a:pt x="116" y="30"/>
                        </a:lnTo>
                        <a:lnTo>
                          <a:pt x="118" y="38"/>
                        </a:lnTo>
                        <a:lnTo>
                          <a:pt x="122" y="46"/>
                        </a:lnTo>
                        <a:lnTo>
                          <a:pt x="122" y="52"/>
                        </a:lnTo>
                        <a:lnTo>
                          <a:pt x="120" y="56"/>
                        </a:lnTo>
                        <a:lnTo>
                          <a:pt x="118" y="60"/>
                        </a:lnTo>
                        <a:lnTo>
                          <a:pt x="126" y="78"/>
                        </a:lnTo>
                        <a:lnTo>
                          <a:pt x="136" y="102"/>
                        </a:lnTo>
                        <a:lnTo>
                          <a:pt x="134" y="110"/>
                        </a:lnTo>
                        <a:lnTo>
                          <a:pt x="132" y="114"/>
                        </a:lnTo>
                        <a:lnTo>
                          <a:pt x="130" y="114"/>
                        </a:lnTo>
                        <a:lnTo>
                          <a:pt x="126" y="114"/>
                        </a:lnTo>
                        <a:lnTo>
                          <a:pt x="126" y="110"/>
                        </a:lnTo>
                        <a:lnTo>
                          <a:pt x="130" y="106"/>
                        </a:lnTo>
                        <a:lnTo>
                          <a:pt x="122" y="108"/>
                        </a:lnTo>
                        <a:lnTo>
                          <a:pt x="118" y="110"/>
                        </a:lnTo>
                        <a:lnTo>
                          <a:pt x="116" y="120"/>
                        </a:lnTo>
                        <a:lnTo>
                          <a:pt x="116" y="116"/>
                        </a:lnTo>
                        <a:lnTo>
                          <a:pt x="114" y="114"/>
                        </a:lnTo>
                        <a:lnTo>
                          <a:pt x="108" y="120"/>
                        </a:lnTo>
                        <a:lnTo>
                          <a:pt x="104" y="122"/>
                        </a:lnTo>
                        <a:lnTo>
                          <a:pt x="100" y="122"/>
                        </a:lnTo>
                        <a:lnTo>
                          <a:pt x="92" y="122"/>
                        </a:lnTo>
                        <a:lnTo>
                          <a:pt x="88" y="120"/>
                        </a:lnTo>
                        <a:lnTo>
                          <a:pt x="84" y="120"/>
                        </a:lnTo>
                        <a:lnTo>
                          <a:pt x="82" y="120"/>
                        </a:lnTo>
                        <a:lnTo>
                          <a:pt x="82" y="122"/>
                        </a:lnTo>
                        <a:lnTo>
                          <a:pt x="86" y="128"/>
                        </a:lnTo>
                        <a:lnTo>
                          <a:pt x="90" y="132"/>
                        </a:lnTo>
                        <a:lnTo>
                          <a:pt x="86" y="138"/>
                        </a:lnTo>
                        <a:lnTo>
                          <a:pt x="82" y="148"/>
                        </a:lnTo>
                        <a:lnTo>
                          <a:pt x="74" y="144"/>
                        </a:lnTo>
                        <a:lnTo>
                          <a:pt x="70" y="138"/>
                        </a:lnTo>
                        <a:lnTo>
                          <a:pt x="66" y="132"/>
                        </a:lnTo>
                        <a:lnTo>
                          <a:pt x="64" y="122"/>
                        </a:lnTo>
                        <a:lnTo>
                          <a:pt x="54" y="122"/>
                        </a:lnTo>
                        <a:lnTo>
                          <a:pt x="46" y="124"/>
                        </a:lnTo>
                        <a:lnTo>
                          <a:pt x="38" y="126"/>
                        </a:lnTo>
                        <a:lnTo>
                          <a:pt x="30" y="130"/>
                        </a:lnTo>
                        <a:lnTo>
                          <a:pt x="20" y="130"/>
                        </a:lnTo>
                        <a:lnTo>
                          <a:pt x="20" y="136"/>
                        </a:lnTo>
                        <a:lnTo>
                          <a:pt x="8" y="134"/>
                        </a:lnTo>
                        <a:lnTo>
                          <a:pt x="2" y="134"/>
                        </a:lnTo>
                        <a:lnTo>
                          <a:pt x="0" y="132"/>
                        </a:lnTo>
                        <a:lnTo>
                          <a:pt x="0" y="128"/>
                        </a:lnTo>
                        <a:lnTo>
                          <a:pt x="6" y="126"/>
                        </a:lnTo>
                        <a:lnTo>
                          <a:pt x="8" y="124"/>
                        </a:lnTo>
                        <a:lnTo>
                          <a:pt x="14" y="116"/>
                        </a:lnTo>
                        <a:lnTo>
                          <a:pt x="20" y="108"/>
                        </a:lnTo>
                        <a:lnTo>
                          <a:pt x="24" y="106"/>
                        </a:lnTo>
                        <a:lnTo>
                          <a:pt x="28" y="106"/>
                        </a:lnTo>
                        <a:lnTo>
                          <a:pt x="34" y="106"/>
                        </a:lnTo>
                        <a:lnTo>
                          <a:pt x="36" y="104"/>
                        </a:lnTo>
                        <a:lnTo>
                          <a:pt x="42" y="102"/>
                        </a:lnTo>
                        <a:lnTo>
                          <a:pt x="46" y="102"/>
                        </a:lnTo>
                        <a:lnTo>
                          <a:pt x="52" y="102"/>
                        </a:lnTo>
                        <a:lnTo>
                          <a:pt x="54" y="104"/>
                        </a:lnTo>
                        <a:lnTo>
                          <a:pt x="60" y="108"/>
                        </a:lnTo>
                        <a:lnTo>
                          <a:pt x="62" y="106"/>
                        </a:lnTo>
                        <a:lnTo>
                          <a:pt x="62" y="102"/>
                        </a:lnTo>
                        <a:lnTo>
                          <a:pt x="62" y="96"/>
                        </a:lnTo>
                        <a:lnTo>
                          <a:pt x="60" y="94"/>
                        </a:lnTo>
                        <a:lnTo>
                          <a:pt x="62" y="90"/>
                        </a:lnTo>
                        <a:lnTo>
                          <a:pt x="64" y="86"/>
                        </a:lnTo>
                        <a:lnTo>
                          <a:pt x="68" y="84"/>
                        </a:lnTo>
                        <a:lnTo>
                          <a:pt x="68" y="80"/>
                        </a:lnTo>
                        <a:lnTo>
                          <a:pt x="68" y="78"/>
                        </a:lnTo>
                        <a:lnTo>
                          <a:pt x="68" y="74"/>
                        </a:lnTo>
                        <a:lnTo>
                          <a:pt x="70" y="78"/>
                        </a:lnTo>
                        <a:lnTo>
                          <a:pt x="68" y="82"/>
                        </a:lnTo>
                        <a:lnTo>
                          <a:pt x="76" y="80"/>
                        </a:lnTo>
                        <a:lnTo>
                          <a:pt x="82" y="78"/>
                        </a:lnTo>
                        <a:lnTo>
                          <a:pt x="86" y="76"/>
                        </a:lnTo>
                        <a:lnTo>
                          <a:pt x="90" y="72"/>
                        </a:lnTo>
                        <a:lnTo>
                          <a:pt x="92" y="60"/>
                        </a:lnTo>
                        <a:lnTo>
                          <a:pt x="94" y="50"/>
                        </a:lnTo>
                        <a:lnTo>
                          <a:pt x="94" y="44"/>
                        </a:lnTo>
                        <a:lnTo>
                          <a:pt x="92" y="40"/>
                        </a:lnTo>
                        <a:lnTo>
                          <a:pt x="88" y="32"/>
                        </a:lnTo>
                        <a:lnTo>
                          <a:pt x="84" y="26"/>
                        </a:lnTo>
                        <a:lnTo>
                          <a:pt x="82" y="24"/>
                        </a:lnTo>
                        <a:lnTo>
                          <a:pt x="80" y="20"/>
                        </a:lnTo>
                        <a:lnTo>
                          <a:pt x="78" y="16"/>
                        </a:lnTo>
                        <a:lnTo>
                          <a:pt x="76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0" name="ïšḷïḋè">
                    <a:extLst>
                      <a:ext uri="{FF2B5EF4-FFF2-40B4-BE49-F238E27FC236}">
                        <a16:creationId xmlns:a16="http://schemas.microsoft.com/office/drawing/2014/main" xmlns="" id="{21772E90-7A1E-4975-B2D1-3B739366A7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74913" y="2816880"/>
                    <a:ext cx="53711" cy="42031"/>
                  </a:xfrm>
                  <a:custGeom>
                    <a:avLst/>
                    <a:gdLst>
                      <a:gd name="T0" fmla="*/ 2147483647 w 32"/>
                      <a:gd name="T1" fmla="*/ 2147483647 h 26"/>
                      <a:gd name="T2" fmla="*/ 2147483647 w 32"/>
                      <a:gd name="T3" fmla="*/ 2147483647 h 26"/>
                      <a:gd name="T4" fmla="*/ 2147483647 w 32"/>
                      <a:gd name="T5" fmla="*/ 0 h 26"/>
                      <a:gd name="T6" fmla="*/ 2147483647 w 32"/>
                      <a:gd name="T7" fmla="*/ 0 h 26"/>
                      <a:gd name="T8" fmla="*/ 2147483647 w 32"/>
                      <a:gd name="T9" fmla="*/ 2147483647 h 26"/>
                      <a:gd name="T10" fmla="*/ 2147483647 w 32"/>
                      <a:gd name="T11" fmla="*/ 2147483647 h 26"/>
                      <a:gd name="T12" fmla="*/ 2147483647 w 32"/>
                      <a:gd name="T13" fmla="*/ 2147483647 h 26"/>
                      <a:gd name="T14" fmla="*/ 2147483647 w 32"/>
                      <a:gd name="T15" fmla="*/ 2147483647 h 26"/>
                      <a:gd name="T16" fmla="*/ 2147483647 w 32"/>
                      <a:gd name="T17" fmla="*/ 2147483647 h 26"/>
                      <a:gd name="T18" fmla="*/ 2147483647 w 32"/>
                      <a:gd name="T19" fmla="*/ 2147483647 h 26"/>
                      <a:gd name="T20" fmla="*/ 2147483647 w 32"/>
                      <a:gd name="T21" fmla="*/ 2147483647 h 26"/>
                      <a:gd name="T22" fmla="*/ 2147483647 w 32"/>
                      <a:gd name="T23" fmla="*/ 2147483647 h 26"/>
                      <a:gd name="T24" fmla="*/ 2147483647 w 32"/>
                      <a:gd name="T25" fmla="*/ 2147483647 h 26"/>
                      <a:gd name="T26" fmla="*/ 2147483647 w 32"/>
                      <a:gd name="T27" fmla="*/ 2147483647 h 26"/>
                      <a:gd name="T28" fmla="*/ 0 w 32"/>
                      <a:gd name="T29" fmla="*/ 2147483647 h 26"/>
                      <a:gd name="T30" fmla="*/ 0 w 32"/>
                      <a:gd name="T31" fmla="*/ 2147483647 h 26"/>
                      <a:gd name="T32" fmla="*/ 2147483647 w 32"/>
                      <a:gd name="T33" fmla="*/ 2147483647 h 26"/>
                      <a:gd name="T34" fmla="*/ 2147483647 w 32"/>
                      <a:gd name="T35" fmla="*/ 2147483647 h 26"/>
                      <a:gd name="T36" fmla="*/ 2147483647 w 32"/>
                      <a:gd name="T37" fmla="*/ 2147483647 h 26"/>
                      <a:gd name="T38" fmla="*/ 2147483647 w 32"/>
                      <a:gd name="T39" fmla="*/ 2147483647 h 2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32"/>
                      <a:gd name="T61" fmla="*/ 0 h 26"/>
                      <a:gd name="T62" fmla="*/ 32 w 32"/>
                      <a:gd name="T63" fmla="*/ 26 h 26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32" h="26">
                        <a:moveTo>
                          <a:pt x="14" y="4"/>
                        </a:moveTo>
                        <a:lnTo>
                          <a:pt x="16" y="4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32" y="8"/>
                        </a:lnTo>
                        <a:lnTo>
                          <a:pt x="30" y="12"/>
                        </a:lnTo>
                        <a:lnTo>
                          <a:pt x="24" y="14"/>
                        </a:lnTo>
                        <a:lnTo>
                          <a:pt x="14" y="16"/>
                        </a:lnTo>
                        <a:lnTo>
                          <a:pt x="14" y="24"/>
                        </a:lnTo>
                        <a:lnTo>
                          <a:pt x="12" y="26"/>
                        </a:lnTo>
                        <a:lnTo>
                          <a:pt x="10" y="26"/>
                        </a:lnTo>
                        <a:lnTo>
                          <a:pt x="6" y="24"/>
                        </a:lnTo>
                        <a:lnTo>
                          <a:pt x="4" y="20"/>
                        </a:lnTo>
                        <a:lnTo>
                          <a:pt x="0" y="14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8" y="4"/>
                        </a:lnTo>
                        <a:lnTo>
                          <a:pt x="1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1" name="ïṩļíďé">
                    <a:extLst>
                      <a:ext uri="{FF2B5EF4-FFF2-40B4-BE49-F238E27FC236}">
                        <a16:creationId xmlns:a16="http://schemas.microsoft.com/office/drawing/2014/main" xmlns="" id="{0D498FB8-82C5-4C78-9660-CF15220127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03296" y="2826687"/>
                    <a:ext cx="71616" cy="84063"/>
                  </a:xfrm>
                  <a:custGeom>
                    <a:avLst/>
                    <a:gdLst>
                      <a:gd name="T0" fmla="*/ 2147483647 w 40"/>
                      <a:gd name="T1" fmla="*/ 2147483647 h 52"/>
                      <a:gd name="T2" fmla="*/ 2147483647 w 40"/>
                      <a:gd name="T3" fmla="*/ 2147483647 h 52"/>
                      <a:gd name="T4" fmla="*/ 2147483647 w 40"/>
                      <a:gd name="T5" fmla="*/ 2147483647 h 52"/>
                      <a:gd name="T6" fmla="*/ 0 w 40"/>
                      <a:gd name="T7" fmla="*/ 2147483647 h 52"/>
                      <a:gd name="T8" fmla="*/ 2147483647 w 40"/>
                      <a:gd name="T9" fmla="*/ 2147483647 h 52"/>
                      <a:gd name="T10" fmla="*/ 2147483647 w 40"/>
                      <a:gd name="T11" fmla="*/ 2147483647 h 52"/>
                      <a:gd name="T12" fmla="*/ 2147483647 w 40"/>
                      <a:gd name="T13" fmla="*/ 0 h 52"/>
                      <a:gd name="T14" fmla="*/ 2147483647 w 40"/>
                      <a:gd name="T15" fmla="*/ 2147483647 h 52"/>
                      <a:gd name="T16" fmla="*/ 2147483647 w 40"/>
                      <a:gd name="T17" fmla="*/ 2147483647 h 52"/>
                      <a:gd name="T18" fmla="*/ 2147483647 w 40"/>
                      <a:gd name="T19" fmla="*/ 2147483647 h 52"/>
                      <a:gd name="T20" fmla="*/ 2147483647 w 40"/>
                      <a:gd name="T21" fmla="*/ 2147483647 h 52"/>
                      <a:gd name="T22" fmla="*/ 2147483647 w 40"/>
                      <a:gd name="T23" fmla="*/ 2147483647 h 52"/>
                      <a:gd name="T24" fmla="*/ 2147483647 w 40"/>
                      <a:gd name="T25" fmla="*/ 2147483647 h 52"/>
                      <a:gd name="T26" fmla="*/ 2147483647 w 40"/>
                      <a:gd name="T27" fmla="*/ 2147483647 h 52"/>
                      <a:gd name="T28" fmla="*/ 2147483647 w 40"/>
                      <a:gd name="T29" fmla="*/ 2147483647 h 52"/>
                      <a:gd name="T30" fmla="*/ 2147483647 w 40"/>
                      <a:gd name="T31" fmla="*/ 2147483647 h 52"/>
                      <a:gd name="T32" fmla="*/ 2147483647 w 40"/>
                      <a:gd name="T33" fmla="*/ 2147483647 h 52"/>
                      <a:gd name="T34" fmla="*/ 2147483647 w 40"/>
                      <a:gd name="T35" fmla="*/ 2147483647 h 52"/>
                      <a:gd name="T36" fmla="*/ 2147483647 w 40"/>
                      <a:gd name="T37" fmla="*/ 2147483647 h 52"/>
                      <a:gd name="T38" fmla="*/ 2147483647 w 40"/>
                      <a:gd name="T39" fmla="*/ 2147483647 h 52"/>
                      <a:gd name="T40" fmla="*/ 2147483647 w 40"/>
                      <a:gd name="T41" fmla="*/ 2147483647 h 52"/>
                      <a:gd name="T42" fmla="*/ 2147483647 w 40"/>
                      <a:gd name="T43" fmla="*/ 2147483647 h 52"/>
                      <a:gd name="T44" fmla="*/ 2147483647 w 40"/>
                      <a:gd name="T45" fmla="*/ 2147483647 h 52"/>
                      <a:gd name="T46" fmla="*/ 2147483647 w 40"/>
                      <a:gd name="T47" fmla="*/ 2147483647 h 52"/>
                      <a:gd name="T48" fmla="*/ 2147483647 w 40"/>
                      <a:gd name="T49" fmla="*/ 2147483647 h 52"/>
                      <a:gd name="T50" fmla="*/ 2147483647 w 40"/>
                      <a:gd name="T51" fmla="*/ 2147483647 h 52"/>
                      <a:gd name="T52" fmla="*/ 2147483647 w 40"/>
                      <a:gd name="T53" fmla="*/ 2147483647 h 52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0"/>
                      <a:gd name="T82" fmla="*/ 0 h 52"/>
                      <a:gd name="T83" fmla="*/ 40 w 40"/>
                      <a:gd name="T84" fmla="*/ 52 h 52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0" h="52">
                        <a:moveTo>
                          <a:pt x="12" y="24"/>
                        </a:moveTo>
                        <a:lnTo>
                          <a:pt x="4" y="20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6" y="4"/>
                        </a:lnTo>
                        <a:lnTo>
                          <a:pt x="14" y="0"/>
                        </a:lnTo>
                        <a:lnTo>
                          <a:pt x="18" y="4"/>
                        </a:lnTo>
                        <a:lnTo>
                          <a:pt x="18" y="6"/>
                        </a:lnTo>
                        <a:lnTo>
                          <a:pt x="28" y="6"/>
                        </a:lnTo>
                        <a:lnTo>
                          <a:pt x="30" y="12"/>
                        </a:lnTo>
                        <a:lnTo>
                          <a:pt x="32" y="16"/>
                        </a:lnTo>
                        <a:lnTo>
                          <a:pt x="40" y="22"/>
                        </a:lnTo>
                        <a:lnTo>
                          <a:pt x="36" y="24"/>
                        </a:lnTo>
                        <a:lnTo>
                          <a:pt x="34" y="28"/>
                        </a:lnTo>
                        <a:lnTo>
                          <a:pt x="36" y="32"/>
                        </a:lnTo>
                        <a:lnTo>
                          <a:pt x="38" y="36"/>
                        </a:lnTo>
                        <a:lnTo>
                          <a:pt x="38" y="40"/>
                        </a:lnTo>
                        <a:lnTo>
                          <a:pt x="40" y="42"/>
                        </a:lnTo>
                        <a:lnTo>
                          <a:pt x="38" y="48"/>
                        </a:lnTo>
                        <a:lnTo>
                          <a:pt x="38" y="52"/>
                        </a:lnTo>
                        <a:lnTo>
                          <a:pt x="32" y="50"/>
                        </a:lnTo>
                        <a:lnTo>
                          <a:pt x="24" y="46"/>
                        </a:lnTo>
                        <a:lnTo>
                          <a:pt x="18" y="42"/>
                        </a:lnTo>
                        <a:lnTo>
                          <a:pt x="18" y="36"/>
                        </a:lnTo>
                        <a:lnTo>
                          <a:pt x="18" y="30"/>
                        </a:lnTo>
                        <a:lnTo>
                          <a:pt x="12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2" name="íṡlîdê">
                    <a:extLst>
                      <a:ext uri="{FF2B5EF4-FFF2-40B4-BE49-F238E27FC236}">
                        <a16:creationId xmlns:a16="http://schemas.microsoft.com/office/drawing/2014/main" xmlns="" id="{34E8794A-A541-4EA2-9746-3D9CD4A058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35276" y="3088685"/>
                    <a:ext cx="42693" cy="95272"/>
                  </a:xfrm>
                  <a:custGeom>
                    <a:avLst/>
                    <a:gdLst>
                      <a:gd name="T0" fmla="*/ 2147483647 w 24"/>
                      <a:gd name="T1" fmla="*/ 0 h 56"/>
                      <a:gd name="T2" fmla="*/ 2147483647 w 24"/>
                      <a:gd name="T3" fmla="*/ 2147483647 h 56"/>
                      <a:gd name="T4" fmla="*/ 2147483647 w 24"/>
                      <a:gd name="T5" fmla="*/ 2147483647 h 56"/>
                      <a:gd name="T6" fmla="*/ 2147483647 w 24"/>
                      <a:gd name="T7" fmla="*/ 2147483647 h 56"/>
                      <a:gd name="T8" fmla="*/ 2147483647 w 24"/>
                      <a:gd name="T9" fmla="*/ 2147483647 h 56"/>
                      <a:gd name="T10" fmla="*/ 2147483647 w 24"/>
                      <a:gd name="T11" fmla="*/ 2147483647 h 56"/>
                      <a:gd name="T12" fmla="*/ 0 w 24"/>
                      <a:gd name="T13" fmla="*/ 2147483647 h 56"/>
                      <a:gd name="T14" fmla="*/ 0 w 24"/>
                      <a:gd name="T15" fmla="*/ 2147483647 h 56"/>
                      <a:gd name="T16" fmla="*/ 2147483647 w 24"/>
                      <a:gd name="T17" fmla="*/ 2147483647 h 56"/>
                      <a:gd name="T18" fmla="*/ 2147483647 w 24"/>
                      <a:gd name="T19" fmla="*/ 2147483647 h 56"/>
                      <a:gd name="T20" fmla="*/ 2147483647 w 24"/>
                      <a:gd name="T21" fmla="*/ 2147483647 h 56"/>
                      <a:gd name="T22" fmla="*/ 2147483647 w 24"/>
                      <a:gd name="T23" fmla="*/ 2147483647 h 56"/>
                      <a:gd name="T24" fmla="*/ 2147483647 w 24"/>
                      <a:gd name="T25" fmla="*/ 0 h 5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24"/>
                      <a:gd name="T40" fmla="*/ 0 h 56"/>
                      <a:gd name="T41" fmla="*/ 24 w 24"/>
                      <a:gd name="T42" fmla="*/ 56 h 5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24" h="56">
                        <a:moveTo>
                          <a:pt x="24" y="0"/>
                        </a:moveTo>
                        <a:lnTo>
                          <a:pt x="24" y="12"/>
                        </a:lnTo>
                        <a:lnTo>
                          <a:pt x="22" y="32"/>
                        </a:lnTo>
                        <a:lnTo>
                          <a:pt x="16" y="56"/>
                        </a:lnTo>
                        <a:lnTo>
                          <a:pt x="4" y="44"/>
                        </a:lnTo>
                        <a:lnTo>
                          <a:pt x="2" y="38"/>
                        </a:lnTo>
                        <a:lnTo>
                          <a:pt x="0" y="32"/>
                        </a:lnTo>
                        <a:lnTo>
                          <a:pt x="0" y="20"/>
                        </a:lnTo>
                        <a:lnTo>
                          <a:pt x="4" y="10"/>
                        </a:lnTo>
                        <a:lnTo>
                          <a:pt x="8" y="4"/>
                        </a:lnTo>
                        <a:lnTo>
                          <a:pt x="12" y="4"/>
                        </a:lnTo>
                        <a:lnTo>
                          <a:pt x="18" y="2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3" name="ïṡḻídè">
                    <a:extLst>
                      <a:ext uri="{FF2B5EF4-FFF2-40B4-BE49-F238E27FC236}">
                        <a16:creationId xmlns:a16="http://schemas.microsoft.com/office/drawing/2014/main" xmlns="" id="{2F51F90A-40B3-43E7-A498-BC5FB968A61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46061" y="3242801"/>
                    <a:ext cx="57844" cy="57443"/>
                  </a:xfrm>
                  <a:custGeom>
                    <a:avLst/>
                    <a:gdLst>
                      <a:gd name="T0" fmla="*/ 2147483647 w 34"/>
                      <a:gd name="T1" fmla="*/ 2147483647 h 36"/>
                      <a:gd name="T2" fmla="*/ 2147483647 w 34"/>
                      <a:gd name="T3" fmla="*/ 2147483647 h 36"/>
                      <a:gd name="T4" fmla="*/ 2147483647 w 34"/>
                      <a:gd name="T5" fmla="*/ 2147483647 h 36"/>
                      <a:gd name="T6" fmla="*/ 2147483647 w 34"/>
                      <a:gd name="T7" fmla="*/ 2147483647 h 36"/>
                      <a:gd name="T8" fmla="*/ 0 w 34"/>
                      <a:gd name="T9" fmla="*/ 2147483647 h 36"/>
                      <a:gd name="T10" fmla="*/ 2147483647 w 34"/>
                      <a:gd name="T11" fmla="*/ 2147483647 h 36"/>
                      <a:gd name="T12" fmla="*/ 2147483647 w 34"/>
                      <a:gd name="T13" fmla="*/ 2147483647 h 36"/>
                      <a:gd name="T14" fmla="*/ 2147483647 w 34"/>
                      <a:gd name="T15" fmla="*/ 2147483647 h 36"/>
                      <a:gd name="T16" fmla="*/ 2147483647 w 34"/>
                      <a:gd name="T17" fmla="*/ 2147483647 h 36"/>
                      <a:gd name="T18" fmla="*/ 2147483647 w 34"/>
                      <a:gd name="T19" fmla="*/ 0 h 36"/>
                      <a:gd name="T20" fmla="*/ 2147483647 w 34"/>
                      <a:gd name="T21" fmla="*/ 2147483647 h 36"/>
                      <a:gd name="T22" fmla="*/ 2147483647 w 34"/>
                      <a:gd name="T23" fmla="*/ 2147483647 h 36"/>
                      <a:gd name="T24" fmla="*/ 2147483647 w 34"/>
                      <a:gd name="T25" fmla="*/ 2147483647 h 36"/>
                      <a:gd name="T26" fmla="*/ 2147483647 w 34"/>
                      <a:gd name="T27" fmla="*/ 2147483647 h 36"/>
                      <a:gd name="T28" fmla="*/ 2147483647 w 34"/>
                      <a:gd name="T29" fmla="*/ 2147483647 h 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4"/>
                      <a:gd name="T46" fmla="*/ 0 h 36"/>
                      <a:gd name="T47" fmla="*/ 34 w 34"/>
                      <a:gd name="T48" fmla="*/ 36 h 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4" h="36">
                        <a:moveTo>
                          <a:pt x="18" y="36"/>
                        </a:moveTo>
                        <a:lnTo>
                          <a:pt x="12" y="34"/>
                        </a:lnTo>
                        <a:lnTo>
                          <a:pt x="6" y="30"/>
                        </a:lnTo>
                        <a:lnTo>
                          <a:pt x="2" y="24"/>
                        </a:lnTo>
                        <a:lnTo>
                          <a:pt x="0" y="20"/>
                        </a:lnTo>
                        <a:lnTo>
                          <a:pt x="2" y="16"/>
                        </a:lnTo>
                        <a:lnTo>
                          <a:pt x="4" y="12"/>
                        </a:lnTo>
                        <a:lnTo>
                          <a:pt x="12" y="6"/>
                        </a:lnTo>
                        <a:lnTo>
                          <a:pt x="26" y="2"/>
                        </a:lnTo>
                        <a:lnTo>
                          <a:pt x="34" y="0"/>
                        </a:lnTo>
                        <a:lnTo>
                          <a:pt x="34" y="10"/>
                        </a:lnTo>
                        <a:lnTo>
                          <a:pt x="30" y="20"/>
                        </a:lnTo>
                        <a:lnTo>
                          <a:pt x="24" y="32"/>
                        </a:lnTo>
                        <a:lnTo>
                          <a:pt x="22" y="34"/>
                        </a:lnTo>
                        <a:lnTo>
                          <a:pt x="18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4" name="iS1îḓê">
                    <a:extLst>
                      <a:ext uri="{FF2B5EF4-FFF2-40B4-BE49-F238E27FC236}">
                        <a16:creationId xmlns:a16="http://schemas.microsoft.com/office/drawing/2014/main" xmlns="" id="{74CDF1E8-25C0-4CE3-986D-7D2743BD30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69313" y="3560840"/>
                    <a:ext cx="64729" cy="120491"/>
                  </a:xfrm>
                  <a:custGeom>
                    <a:avLst/>
                    <a:gdLst>
                      <a:gd name="T0" fmla="*/ 2147483647 w 36"/>
                      <a:gd name="T1" fmla="*/ 2147483647 h 70"/>
                      <a:gd name="T2" fmla="*/ 2147483647 w 36"/>
                      <a:gd name="T3" fmla="*/ 2147483647 h 70"/>
                      <a:gd name="T4" fmla="*/ 2147483647 w 36"/>
                      <a:gd name="T5" fmla="*/ 2147483647 h 70"/>
                      <a:gd name="T6" fmla="*/ 2147483647 w 36"/>
                      <a:gd name="T7" fmla="*/ 2147483647 h 70"/>
                      <a:gd name="T8" fmla="*/ 2147483647 w 36"/>
                      <a:gd name="T9" fmla="*/ 2147483647 h 70"/>
                      <a:gd name="T10" fmla="*/ 2147483647 w 36"/>
                      <a:gd name="T11" fmla="*/ 2147483647 h 70"/>
                      <a:gd name="T12" fmla="*/ 2147483647 w 36"/>
                      <a:gd name="T13" fmla="*/ 2147483647 h 70"/>
                      <a:gd name="T14" fmla="*/ 2147483647 w 36"/>
                      <a:gd name="T15" fmla="*/ 2147483647 h 70"/>
                      <a:gd name="T16" fmla="*/ 2147483647 w 36"/>
                      <a:gd name="T17" fmla="*/ 2147483647 h 70"/>
                      <a:gd name="T18" fmla="*/ 2147483647 w 36"/>
                      <a:gd name="T19" fmla="*/ 2147483647 h 70"/>
                      <a:gd name="T20" fmla="*/ 0 w 36"/>
                      <a:gd name="T21" fmla="*/ 2147483647 h 70"/>
                      <a:gd name="T22" fmla="*/ 2147483647 w 36"/>
                      <a:gd name="T23" fmla="*/ 2147483647 h 70"/>
                      <a:gd name="T24" fmla="*/ 2147483647 w 36"/>
                      <a:gd name="T25" fmla="*/ 2147483647 h 70"/>
                      <a:gd name="T26" fmla="*/ 2147483647 w 36"/>
                      <a:gd name="T27" fmla="*/ 2147483647 h 70"/>
                      <a:gd name="T28" fmla="*/ 2147483647 w 36"/>
                      <a:gd name="T29" fmla="*/ 0 h 70"/>
                      <a:gd name="T30" fmla="*/ 2147483647 w 36"/>
                      <a:gd name="T31" fmla="*/ 2147483647 h 70"/>
                      <a:gd name="T32" fmla="*/ 2147483647 w 36"/>
                      <a:gd name="T33" fmla="*/ 2147483647 h 70"/>
                      <a:gd name="T34" fmla="*/ 2147483647 w 36"/>
                      <a:gd name="T35" fmla="*/ 2147483647 h 70"/>
                      <a:gd name="T36" fmla="*/ 2147483647 w 36"/>
                      <a:gd name="T37" fmla="*/ 2147483647 h 70"/>
                      <a:gd name="T38" fmla="*/ 2147483647 w 36"/>
                      <a:gd name="T39" fmla="*/ 2147483647 h 70"/>
                      <a:gd name="T40" fmla="*/ 2147483647 w 36"/>
                      <a:gd name="T41" fmla="*/ 2147483647 h 7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6"/>
                      <a:gd name="T64" fmla="*/ 0 h 70"/>
                      <a:gd name="T65" fmla="*/ 36 w 36"/>
                      <a:gd name="T66" fmla="*/ 70 h 7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6" h="70">
                        <a:moveTo>
                          <a:pt x="36" y="52"/>
                        </a:moveTo>
                        <a:lnTo>
                          <a:pt x="34" y="58"/>
                        </a:lnTo>
                        <a:lnTo>
                          <a:pt x="30" y="64"/>
                        </a:lnTo>
                        <a:lnTo>
                          <a:pt x="22" y="68"/>
                        </a:lnTo>
                        <a:lnTo>
                          <a:pt x="16" y="70"/>
                        </a:lnTo>
                        <a:lnTo>
                          <a:pt x="12" y="68"/>
                        </a:lnTo>
                        <a:lnTo>
                          <a:pt x="8" y="64"/>
                        </a:lnTo>
                        <a:lnTo>
                          <a:pt x="6" y="60"/>
                        </a:lnTo>
                        <a:lnTo>
                          <a:pt x="4" y="54"/>
                        </a:lnTo>
                        <a:lnTo>
                          <a:pt x="2" y="44"/>
                        </a:lnTo>
                        <a:lnTo>
                          <a:pt x="0" y="34"/>
                        </a:lnTo>
                        <a:lnTo>
                          <a:pt x="2" y="24"/>
                        </a:lnTo>
                        <a:lnTo>
                          <a:pt x="4" y="18"/>
                        </a:lnTo>
                        <a:lnTo>
                          <a:pt x="6" y="10"/>
                        </a:lnTo>
                        <a:lnTo>
                          <a:pt x="8" y="0"/>
                        </a:lnTo>
                        <a:lnTo>
                          <a:pt x="14" y="2"/>
                        </a:lnTo>
                        <a:lnTo>
                          <a:pt x="16" y="8"/>
                        </a:lnTo>
                        <a:lnTo>
                          <a:pt x="26" y="20"/>
                        </a:lnTo>
                        <a:lnTo>
                          <a:pt x="34" y="36"/>
                        </a:lnTo>
                        <a:lnTo>
                          <a:pt x="36" y="44"/>
                        </a:lnTo>
                        <a:lnTo>
                          <a:pt x="36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5" name="íṣḻiḓè">
                    <a:extLst>
                      <a:ext uri="{FF2B5EF4-FFF2-40B4-BE49-F238E27FC236}">
                        <a16:creationId xmlns:a16="http://schemas.microsoft.com/office/drawing/2014/main" xmlns="" id="{F799A9DD-B551-4259-B519-FEE0464F77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39479" y="3144726"/>
                    <a:ext cx="261671" cy="452541"/>
                  </a:xfrm>
                  <a:custGeom>
                    <a:avLst/>
                    <a:gdLst>
                      <a:gd name="T0" fmla="*/ 2147483647 w 150"/>
                      <a:gd name="T1" fmla="*/ 2147483647 h 270"/>
                      <a:gd name="T2" fmla="*/ 2147483647 w 150"/>
                      <a:gd name="T3" fmla="*/ 2147483647 h 270"/>
                      <a:gd name="T4" fmla="*/ 2147483647 w 150"/>
                      <a:gd name="T5" fmla="*/ 2147483647 h 270"/>
                      <a:gd name="T6" fmla="*/ 2147483647 w 150"/>
                      <a:gd name="T7" fmla="*/ 2147483647 h 270"/>
                      <a:gd name="T8" fmla="*/ 2147483647 w 150"/>
                      <a:gd name="T9" fmla="*/ 2147483647 h 270"/>
                      <a:gd name="T10" fmla="*/ 2147483647 w 150"/>
                      <a:gd name="T11" fmla="*/ 2147483647 h 270"/>
                      <a:gd name="T12" fmla="*/ 2147483647 w 150"/>
                      <a:gd name="T13" fmla="*/ 2147483647 h 270"/>
                      <a:gd name="T14" fmla="*/ 2147483647 w 150"/>
                      <a:gd name="T15" fmla="*/ 2147483647 h 270"/>
                      <a:gd name="T16" fmla="*/ 2147483647 w 150"/>
                      <a:gd name="T17" fmla="*/ 2147483647 h 270"/>
                      <a:gd name="T18" fmla="*/ 2147483647 w 150"/>
                      <a:gd name="T19" fmla="*/ 2147483647 h 270"/>
                      <a:gd name="T20" fmla="*/ 2147483647 w 150"/>
                      <a:gd name="T21" fmla="*/ 2147483647 h 270"/>
                      <a:gd name="T22" fmla="*/ 2147483647 w 150"/>
                      <a:gd name="T23" fmla="*/ 2147483647 h 270"/>
                      <a:gd name="T24" fmla="*/ 2147483647 w 150"/>
                      <a:gd name="T25" fmla="*/ 2147483647 h 270"/>
                      <a:gd name="T26" fmla="*/ 2147483647 w 150"/>
                      <a:gd name="T27" fmla="*/ 2147483647 h 270"/>
                      <a:gd name="T28" fmla="*/ 2147483647 w 150"/>
                      <a:gd name="T29" fmla="*/ 2147483647 h 270"/>
                      <a:gd name="T30" fmla="*/ 2147483647 w 150"/>
                      <a:gd name="T31" fmla="*/ 2147483647 h 270"/>
                      <a:gd name="T32" fmla="*/ 2147483647 w 150"/>
                      <a:gd name="T33" fmla="*/ 2147483647 h 270"/>
                      <a:gd name="T34" fmla="*/ 2147483647 w 150"/>
                      <a:gd name="T35" fmla="*/ 2147483647 h 270"/>
                      <a:gd name="T36" fmla="*/ 0 w 150"/>
                      <a:gd name="T37" fmla="*/ 2147483647 h 270"/>
                      <a:gd name="T38" fmla="*/ 2147483647 w 150"/>
                      <a:gd name="T39" fmla="*/ 2147483647 h 270"/>
                      <a:gd name="T40" fmla="*/ 2147483647 w 150"/>
                      <a:gd name="T41" fmla="*/ 2147483647 h 270"/>
                      <a:gd name="T42" fmla="*/ 2147483647 w 150"/>
                      <a:gd name="T43" fmla="*/ 2147483647 h 270"/>
                      <a:gd name="T44" fmla="*/ 2147483647 w 150"/>
                      <a:gd name="T45" fmla="*/ 2147483647 h 270"/>
                      <a:gd name="T46" fmla="*/ 2147483647 w 150"/>
                      <a:gd name="T47" fmla="*/ 2147483647 h 270"/>
                      <a:gd name="T48" fmla="*/ 2147483647 w 150"/>
                      <a:gd name="T49" fmla="*/ 2147483647 h 270"/>
                      <a:gd name="T50" fmla="*/ 2147483647 w 150"/>
                      <a:gd name="T51" fmla="*/ 2147483647 h 270"/>
                      <a:gd name="T52" fmla="*/ 2147483647 w 150"/>
                      <a:gd name="T53" fmla="*/ 2147483647 h 270"/>
                      <a:gd name="T54" fmla="*/ 2147483647 w 150"/>
                      <a:gd name="T55" fmla="*/ 2147483647 h 270"/>
                      <a:gd name="T56" fmla="*/ 2147483647 w 150"/>
                      <a:gd name="T57" fmla="*/ 2147483647 h 270"/>
                      <a:gd name="T58" fmla="*/ 2147483647 w 150"/>
                      <a:gd name="T59" fmla="*/ 2147483647 h 270"/>
                      <a:gd name="T60" fmla="*/ 2147483647 w 150"/>
                      <a:gd name="T61" fmla="*/ 2147483647 h 270"/>
                      <a:gd name="T62" fmla="*/ 2147483647 w 150"/>
                      <a:gd name="T63" fmla="*/ 2147483647 h 270"/>
                      <a:gd name="T64" fmla="*/ 2147483647 w 150"/>
                      <a:gd name="T65" fmla="*/ 2147483647 h 270"/>
                      <a:gd name="T66" fmla="*/ 2147483647 w 150"/>
                      <a:gd name="T67" fmla="*/ 2147483647 h 270"/>
                      <a:gd name="T68" fmla="*/ 2147483647 w 150"/>
                      <a:gd name="T69" fmla="*/ 2147483647 h 270"/>
                      <a:gd name="T70" fmla="*/ 2147483647 w 150"/>
                      <a:gd name="T71" fmla="*/ 2147483647 h 270"/>
                      <a:gd name="T72" fmla="*/ 2147483647 w 150"/>
                      <a:gd name="T73" fmla="*/ 2147483647 h 270"/>
                      <a:gd name="T74" fmla="*/ 2147483647 w 150"/>
                      <a:gd name="T75" fmla="*/ 2147483647 h 270"/>
                      <a:gd name="T76" fmla="*/ 2147483647 w 150"/>
                      <a:gd name="T77" fmla="*/ 2147483647 h 270"/>
                      <a:gd name="T78" fmla="*/ 2147483647 w 150"/>
                      <a:gd name="T79" fmla="*/ 2147483647 h 270"/>
                      <a:gd name="T80" fmla="*/ 2147483647 w 150"/>
                      <a:gd name="T81" fmla="*/ 2147483647 h 270"/>
                      <a:gd name="T82" fmla="*/ 2147483647 w 150"/>
                      <a:gd name="T83" fmla="*/ 2147483647 h 270"/>
                      <a:gd name="T84" fmla="*/ 2147483647 w 150"/>
                      <a:gd name="T85" fmla="*/ 2147483647 h 270"/>
                      <a:gd name="T86" fmla="*/ 2147483647 w 150"/>
                      <a:gd name="T87" fmla="*/ 2147483647 h 270"/>
                      <a:gd name="T88" fmla="*/ 2147483647 w 150"/>
                      <a:gd name="T89" fmla="*/ 2147483647 h 270"/>
                      <a:gd name="T90" fmla="*/ 2147483647 w 150"/>
                      <a:gd name="T91" fmla="*/ 2147483647 h 270"/>
                      <a:gd name="T92" fmla="*/ 2147483647 w 150"/>
                      <a:gd name="T93" fmla="*/ 2147483647 h 270"/>
                      <a:gd name="T94" fmla="*/ 2147483647 w 150"/>
                      <a:gd name="T95" fmla="*/ 2147483647 h 270"/>
                      <a:gd name="T96" fmla="*/ 2147483647 w 150"/>
                      <a:gd name="T97" fmla="*/ 2147483647 h 270"/>
                      <a:gd name="T98" fmla="*/ 2147483647 w 150"/>
                      <a:gd name="T99" fmla="*/ 2147483647 h 270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50"/>
                      <a:gd name="T151" fmla="*/ 0 h 270"/>
                      <a:gd name="T152" fmla="*/ 150 w 150"/>
                      <a:gd name="T153" fmla="*/ 270 h 270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50" h="270">
                        <a:moveTo>
                          <a:pt x="64" y="232"/>
                        </a:moveTo>
                        <a:lnTo>
                          <a:pt x="70" y="228"/>
                        </a:lnTo>
                        <a:lnTo>
                          <a:pt x="78" y="226"/>
                        </a:lnTo>
                        <a:lnTo>
                          <a:pt x="96" y="220"/>
                        </a:lnTo>
                        <a:lnTo>
                          <a:pt x="92" y="216"/>
                        </a:lnTo>
                        <a:lnTo>
                          <a:pt x="90" y="216"/>
                        </a:lnTo>
                        <a:lnTo>
                          <a:pt x="88" y="214"/>
                        </a:lnTo>
                        <a:lnTo>
                          <a:pt x="112" y="200"/>
                        </a:lnTo>
                        <a:lnTo>
                          <a:pt x="114" y="198"/>
                        </a:lnTo>
                        <a:lnTo>
                          <a:pt x="116" y="194"/>
                        </a:lnTo>
                        <a:lnTo>
                          <a:pt x="114" y="190"/>
                        </a:lnTo>
                        <a:lnTo>
                          <a:pt x="114" y="186"/>
                        </a:lnTo>
                        <a:lnTo>
                          <a:pt x="114" y="182"/>
                        </a:lnTo>
                        <a:lnTo>
                          <a:pt x="112" y="176"/>
                        </a:lnTo>
                        <a:lnTo>
                          <a:pt x="112" y="160"/>
                        </a:lnTo>
                        <a:lnTo>
                          <a:pt x="106" y="146"/>
                        </a:lnTo>
                        <a:lnTo>
                          <a:pt x="100" y="136"/>
                        </a:lnTo>
                        <a:lnTo>
                          <a:pt x="86" y="118"/>
                        </a:lnTo>
                        <a:lnTo>
                          <a:pt x="82" y="112"/>
                        </a:lnTo>
                        <a:lnTo>
                          <a:pt x="76" y="106"/>
                        </a:lnTo>
                        <a:lnTo>
                          <a:pt x="70" y="106"/>
                        </a:lnTo>
                        <a:lnTo>
                          <a:pt x="68" y="102"/>
                        </a:lnTo>
                        <a:lnTo>
                          <a:pt x="66" y="96"/>
                        </a:lnTo>
                        <a:lnTo>
                          <a:pt x="60" y="92"/>
                        </a:lnTo>
                        <a:lnTo>
                          <a:pt x="52" y="86"/>
                        </a:lnTo>
                        <a:lnTo>
                          <a:pt x="42" y="78"/>
                        </a:lnTo>
                        <a:lnTo>
                          <a:pt x="34" y="70"/>
                        </a:lnTo>
                        <a:lnTo>
                          <a:pt x="32" y="64"/>
                        </a:lnTo>
                        <a:lnTo>
                          <a:pt x="30" y="60"/>
                        </a:lnTo>
                        <a:lnTo>
                          <a:pt x="38" y="58"/>
                        </a:lnTo>
                        <a:lnTo>
                          <a:pt x="42" y="54"/>
                        </a:lnTo>
                        <a:lnTo>
                          <a:pt x="42" y="48"/>
                        </a:lnTo>
                        <a:lnTo>
                          <a:pt x="26" y="44"/>
                        </a:lnTo>
                        <a:lnTo>
                          <a:pt x="14" y="38"/>
                        </a:lnTo>
                        <a:lnTo>
                          <a:pt x="8" y="34"/>
                        </a:lnTo>
                        <a:lnTo>
                          <a:pt x="4" y="30"/>
                        </a:lnTo>
                        <a:lnTo>
                          <a:pt x="0" y="24"/>
                        </a:lnTo>
                        <a:lnTo>
                          <a:pt x="0" y="18"/>
                        </a:lnTo>
                        <a:lnTo>
                          <a:pt x="0" y="14"/>
                        </a:lnTo>
                        <a:lnTo>
                          <a:pt x="10" y="14"/>
                        </a:lnTo>
                        <a:lnTo>
                          <a:pt x="16" y="14"/>
                        </a:lnTo>
                        <a:lnTo>
                          <a:pt x="26" y="12"/>
                        </a:lnTo>
                        <a:lnTo>
                          <a:pt x="34" y="6"/>
                        </a:lnTo>
                        <a:lnTo>
                          <a:pt x="42" y="2"/>
                        </a:lnTo>
                        <a:lnTo>
                          <a:pt x="50" y="0"/>
                        </a:lnTo>
                        <a:lnTo>
                          <a:pt x="56" y="2"/>
                        </a:lnTo>
                        <a:lnTo>
                          <a:pt x="60" y="4"/>
                        </a:lnTo>
                        <a:lnTo>
                          <a:pt x="66" y="6"/>
                        </a:lnTo>
                        <a:lnTo>
                          <a:pt x="70" y="6"/>
                        </a:lnTo>
                        <a:lnTo>
                          <a:pt x="72" y="12"/>
                        </a:lnTo>
                        <a:lnTo>
                          <a:pt x="74" y="16"/>
                        </a:lnTo>
                        <a:lnTo>
                          <a:pt x="82" y="24"/>
                        </a:lnTo>
                        <a:lnTo>
                          <a:pt x="90" y="28"/>
                        </a:lnTo>
                        <a:lnTo>
                          <a:pt x="98" y="30"/>
                        </a:lnTo>
                        <a:lnTo>
                          <a:pt x="96" y="36"/>
                        </a:lnTo>
                        <a:lnTo>
                          <a:pt x="94" y="42"/>
                        </a:lnTo>
                        <a:lnTo>
                          <a:pt x="90" y="42"/>
                        </a:lnTo>
                        <a:lnTo>
                          <a:pt x="84" y="42"/>
                        </a:lnTo>
                        <a:lnTo>
                          <a:pt x="82" y="42"/>
                        </a:lnTo>
                        <a:lnTo>
                          <a:pt x="82" y="48"/>
                        </a:lnTo>
                        <a:lnTo>
                          <a:pt x="80" y="52"/>
                        </a:lnTo>
                        <a:lnTo>
                          <a:pt x="76" y="56"/>
                        </a:lnTo>
                        <a:lnTo>
                          <a:pt x="72" y="64"/>
                        </a:lnTo>
                        <a:lnTo>
                          <a:pt x="70" y="70"/>
                        </a:lnTo>
                        <a:lnTo>
                          <a:pt x="72" y="84"/>
                        </a:lnTo>
                        <a:lnTo>
                          <a:pt x="76" y="88"/>
                        </a:lnTo>
                        <a:lnTo>
                          <a:pt x="78" y="92"/>
                        </a:lnTo>
                        <a:lnTo>
                          <a:pt x="86" y="96"/>
                        </a:lnTo>
                        <a:lnTo>
                          <a:pt x="98" y="110"/>
                        </a:lnTo>
                        <a:lnTo>
                          <a:pt x="110" y="124"/>
                        </a:lnTo>
                        <a:lnTo>
                          <a:pt x="122" y="136"/>
                        </a:lnTo>
                        <a:lnTo>
                          <a:pt x="138" y="148"/>
                        </a:lnTo>
                        <a:lnTo>
                          <a:pt x="138" y="156"/>
                        </a:lnTo>
                        <a:lnTo>
                          <a:pt x="142" y="170"/>
                        </a:lnTo>
                        <a:lnTo>
                          <a:pt x="150" y="192"/>
                        </a:lnTo>
                        <a:lnTo>
                          <a:pt x="146" y="198"/>
                        </a:lnTo>
                        <a:lnTo>
                          <a:pt x="146" y="204"/>
                        </a:lnTo>
                        <a:lnTo>
                          <a:pt x="146" y="210"/>
                        </a:lnTo>
                        <a:lnTo>
                          <a:pt x="144" y="214"/>
                        </a:lnTo>
                        <a:lnTo>
                          <a:pt x="138" y="220"/>
                        </a:lnTo>
                        <a:lnTo>
                          <a:pt x="128" y="228"/>
                        </a:lnTo>
                        <a:lnTo>
                          <a:pt x="120" y="232"/>
                        </a:lnTo>
                        <a:lnTo>
                          <a:pt x="112" y="234"/>
                        </a:lnTo>
                        <a:lnTo>
                          <a:pt x="104" y="242"/>
                        </a:lnTo>
                        <a:lnTo>
                          <a:pt x="98" y="254"/>
                        </a:lnTo>
                        <a:lnTo>
                          <a:pt x="88" y="266"/>
                        </a:lnTo>
                        <a:lnTo>
                          <a:pt x="84" y="270"/>
                        </a:lnTo>
                        <a:lnTo>
                          <a:pt x="78" y="270"/>
                        </a:lnTo>
                        <a:lnTo>
                          <a:pt x="76" y="270"/>
                        </a:lnTo>
                        <a:lnTo>
                          <a:pt x="74" y="268"/>
                        </a:lnTo>
                        <a:lnTo>
                          <a:pt x="74" y="260"/>
                        </a:lnTo>
                        <a:lnTo>
                          <a:pt x="74" y="252"/>
                        </a:lnTo>
                        <a:lnTo>
                          <a:pt x="76" y="246"/>
                        </a:lnTo>
                        <a:lnTo>
                          <a:pt x="76" y="242"/>
                        </a:lnTo>
                        <a:lnTo>
                          <a:pt x="74" y="236"/>
                        </a:lnTo>
                        <a:lnTo>
                          <a:pt x="70" y="236"/>
                        </a:lnTo>
                        <a:lnTo>
                          <a:pt x="66" y="234"/>
                        </a:lnTo>
                        <a:lnTo>
                          <a:pt x="62" y="234"/>
                        </a:lnTo>
                        <a:lnTo>
                          <a:pt x="60" y="234"/>
                        </a:lnTo>
                        <a:lnTo>
                          <a:pt x="64" y="2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6" name="íṧḷîḑè">
                    <a:extLst>
                      <a:ext uri="{FF2B5EF4-FFF2-40B4-BE49-F238E27FC236}">
                        <a16:creationId xmlns:a16="http://schemas.microsoft.com/office/drawing/2014/main" xmlns="" id="{A0EE5326-58A7-4361-BCF4-C75AADDC0E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91813" y="3412329"/>
                    <a:ext cx="151494" cy="127496"/>
                  </a:xfrm>
                  <a:custGeom>
                    <a:avLst/>
                    <a:gdLst>
                      <a:gd name="T0" fmla="*/ 2147483647 w 86"/>
                      <a:gd name="T1" fmla="*/ 0 h 76"/>
                      <a:gd name="T2" fmla="*/ 2147483647 w 86"/>
                      <a:gd name="T3" fmla="*/ 0 h 76"/>
                      <a:gd name="T4" fmla="*/ 2147483647 w 86"/>
                      <a:gd name="T5" fmla="*/ 2147483647 h 76"/>
                      <a:gd name="T6" fmla="*/ 2147483647 w 86"/>
                      <a:gd name="T7" fmla="*/ 0 h 76"/>
                      <a:gd name="T8" fmla="*/ 2147483647 w 86"/>
                      <a:gd name="T9" fmla="*/ 0 h 76"/>
                      <a:gd name="T10" fmla="*/ 2147483647 w 86"/>
                      <a:gd name="T11" fmla="*/ 0 h 76"/>
                      <a:gd name="T12" fmla="*/ 2147483647 w 86"/>
                      <a:gd name="T13" fmla="*/ 2147483647 h 76"/>
                      <a:gd name="T14" fmla="*/ 2147483647 w 86"/>
                      <a:gd name="T15" fmla="*/ 2147483647 h 76"/>
                      <a:gd name="T16" fmla="*/ 2147483647 w 86"/>
                      <a:gd name="T17" fmla="*/ 2147483647 h 76"/>
                      <a:gd name="T18" fmla="*/ 2147483647 w 86"/>
                      <a:gd name="T19" fmla="*/ 2147483647 h 76"/>
                      <a:gd name="T20" fmla="*/ 2147483647 w 86"/>
                      <a:gd name="T21" fmla="*/ 2147483647 h 76"/>
                      <a:gd name="T22" fmla="*/ 2147483647 w 86"/>
                      <a:gd name="T23" fmla="*/ 2147483647 h 76"/>
                      <a:gd name="T24" fmla="*/ 2147483647 w 86"/>
                      <a:gd name="T25" fmla="*/ 2147483647 h 76"/>
                      <a:gd name="T26" fmla="*/ 2147483647 w 86"/>
                      <a:gd name="T27" fmla="*/ 2147483647 h 76"/>
                      <a:gd name="T28" fmla="*/ 2147483647 w 86"/>
                      <a:gd name="T29" fmla="*/ 2147483647 h 76"/>
                      <a:gd name="T30" fmla="*/ 2147483647 w 86"/>
                      <a:gd name="T31" fmla="*/ 2147483647 h 76"/>
                      <a:gd name="T32" fmla="*/ 2147483647 w 86"/>
                      <a:gd name="T33" fmla="*/ 2147483647 h 76"/>
                      <a:gd name="T34" fmla="*/ 0 w 86"/>
                      <a:gd name="T35" fmla="*/ 2147483647 h 76"/>
                      <a:gd name="T36" fmla="*/ 2147483647 w 86"/>
                      <a:gd name="T37" fmla="*/ 2147483647 h 76"/>
                      <a:gd name="T38" fmla="*/ 2147483647 w 86"/>
                      <a:gd name="T39" fmla="*/ 2147483647 h 76"/>
                      <a:gd name="T40" fmla="*/ 2147483647 w 86"/>
                      <a:gd name="T41" fmla="*/ 2147483647 h 76"/>
                      <a:gd name="T42" fmla="*/ 2147483647 w 86"/>
                      <a:gd name="T43" fmla="*/ 2147483647 h 76"/>
                      <a:gd name="T44" fmla="*/ 2147483647 w 86"/>
                      <a:gd name="T45" fmla="*/ 2147483647 h 76"/>
                      <a:gd name="T46" fmla="*/ 2147483647 w 86"/>
                      <a:gd name="T47" fmla="*/ 2147483647 h 76"/>
                      <a:gd name="T48" fmla="*/ 2147483647 w 86"/>
                      <a:gd name="T49" fmla="*/ 2147483647 h 76"/>
                      <a:gd name="T50" fmla="*/ 2147483647 w 86"/>
                      <a:gd name="T51" fmla="*/ 2147483647 h 76"/>
                      <a:gd name="T52" fmla="*/ 2147483647 w 86"/>
                      <a:gd name="T53" fmla="*/ 2147483647 h 76"/>
                      <a:gd name="T54" fmla="*/ 2147483647 w 86"/>
                      <a:gd name="T55" fmla="*/ 2147483647 h 76"/>
                      <a:gd name="T56" fmla="*/ 2147483647 w 86"/>
                      <a:gd name="T57" fmla="*/ 2147483647 h 76"/>
                      <a:gd name="T58" fmla="*/ 2147483647 w 86"/>
                      <a:gd name="T59" fmla="*/ 2147483647 h 76"/>
                      <a:gd name="T60" fmla="*/ 2147483647 w 86"/>
                      <a:gd name="T61" fmla="*/ 2147483647 h 76"/>
                      <a:gd name="T62" fmla="*/ 2147483647 w 86"/>
                      <a:gd name="T63" fmla="*/ 2147483647 h 76"/>
                      <a:gd name="T64" fmla="*/ 2147483647 w 86"/>
                      <a:gd name="T65" fmla="*/ 2147483647 h 76"/>
                      <a:gd name="T66" fmla="*/ 2147483647 w 86"/>
                      <a:gd name="T67" fmla="*/ 2147483647 h 76"/>
                      <a:gd name="T68" fmla="*/ 2147483647 w 86"/>
                      <a:gd name="T69" fmla="*/ 2147483647 h 76"/>
                      <a:gd name="T70" fmla="*/ 2147483647 w 86"/>
                      <a:gd name="T71" fmla="*/ 2147483647 h 76"/>
                      <a:gd name="T72" fmla="*/ 2147483647 w 86"/>
                      <a:gd name="T73" fmla="*/ 2147483647 h 76"/>
                      <a:gd name="T74" fmla="*/ 2147483647 w 86"/>
                      <a:gd name="T75" fmla="*/ 2147483647 h 76"/>
                      <a:gd name="T76" fmla="*/ 2147483647 w 86"/>
                      <a:gd name="T77" fmla="*/ 2147483647 h 76"/>
                      <a:gd name="T78" fmla="*/ 2147483647 w 86"/>
                      <a:gd name="T79" fmla="*/ 2147483647 h 76"/>
                      <a:gd name="T80" fmla="*/ 2147483647 w 86"/>
                      <a:gd name="T81" fmla="*/ 2147483647 h 76"/>
                      <a:gd name="T82" fmla="*/ 2147483647 w 86"/>
                      <a:gd name="T83" fmla="*/ 2147483647 h 76"/>
                      <a:gd name="T84" fmla="*/ 2147483647 w 86"/>
                      <a:gd name="T85" fmla="*/ 2147483647 h 76"/>
                      <a:gd name="T86" fmla="*/ 2147483647 w 86"/>
                      <a:gd name="T87" fmla="*/ 2147483647 h 76"/>
                      <a:gd name="T88" fmla="*/ 2147483647 w 86"/>
                      <a:gd name="T89" fmla="*/ 0 h 76"/>
                      <a:gd name="T90" fmla="*/ 2147483647 w 86"/>
                      <a:gd name="T91" fmla="*/ 0 h 7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86"/>
                      <a:gd name="T139" fmla="*/ 0 h 76"/>
                      <a:gd name="T140" fmla="*/ 86 w 86"/>
                      <a:gd name="T141" fmla="*/ 76 h 76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86" h="76">
                        <a:moveTo>
                          <a:pt x="80" y="0"/>
                        </a:moveTo>
                        <a:lnTo>
                          <a:pt x="78" y="0"/>
                        </a:lnTo>
                        <a:lnTo>
                          <a:pt x="74" y="2"/>
                        </a:lnTo>
                        <a:lnTo>
                          <a:pt x="70" y="0"/>
                        </a:lnTo>
                        <a:lnTo>
                          <a:pt x="66" y="0"/>
                        </a:lnTo>
                        <a:lnTo>
                          <a:pt x="62" y="0"/>
                        </a:lnTo>
                        <a:lnTo>
                          <a:pt x="60" y="4"/>
                        </a:lnTo>
                        <a:lnTo>
                          <a:pt x="58" y="10"/>
                        </a:lnTo>
                        <a:lnTo>
                          <a:pt x="52" y="8"/>
                        </a:lnTo>
                        <a:lnTo>
                          <a:pt x="46" y="4"/>
                        </a:lnTo>
                        <a:lnTo>
                          <a:pt x="40" y="2"/>
                        </a:lnTo>
                        <a:lnTo>
                          <a:pt x="30" y="2"/>
                        </a:lnTo>
                        <a:lnTo>
                          <a:pt x="18" y="2"/>
                        </a:lnTo>
                        <a:lnTo>
                          <a:pt x="10" y="6"/>
                        </a:lnTo>
                        <a:lnTo>
                          <a:pt x="6" y="10"/>
                        </a:lnTo>
                        <a:lnTo>
                          <a:pt x="2" y="14"/>
                        </a:lnTo>
                        <a:lnTo>
                          <a:pt x="2" y="20"/>
                        </a:lnTo>
                        <a:lnTo>
                          <a:pt x="0" y="26"/>
                        </a:lnTo>
                        <a:lnTo>
                          <a:pt x="2" y="30"/>
                        </a:lnTo>
                        <a:lnTo>
                          <a:pt x="4" y="36"/>
                        </a:lnTo>
                        <a:lnTo>
                          <a:pt x="6" y="40"/>
                        </a:lnTo>
                        <a:lnTo>
                          <a:pt x="8" y="46"/>
                        </a:lnTo>
                        <a:lnTo>
                          <a:pt x="10" y="52"/>
                        </a:lnTo>
                        <a:lnTo>
                          <a:pt x="10" y="54"/>
                        </a:lnTo>
                        <a:lnTo>
                          <a:pt x="12" y="58"/>
                        </a:lnTo>
                        <a:lnTo>
                          <a:pt x="14" y="62"/>
                        </a:lnTo>
                        <a:lnTo>
                          <a:pt x="18" y="66"/>
                        </a:lnTo>
                        <a:lnTo>
                          <a:pt x="24" y="66"/>
                        </a:lnTo>
                        <a:lnTo>
                          <a:pt x="24" y="76"/>
                        </a:lnTo>
                        <a:lnTo>
                          <a:pt x="30" y="74"/>
                        </a:lnTo>
                        <a:lnTo>
                          <a:pt x="34" y="72"/>
                        </a:lnTo>
                        <a:lnTo>
                          <a:pt x="40" y="68"/>
                        </a:lnTo>
                        <a:lnTo>
                          <a:pt x="48" y="66"/>
                        </a:lnTo>
                        <a:lnTo>
                          <a:pt x="66" y="60"/>
                        </a:lnTo>
                        <a:lnTo>
                          <a:pt x="62" y="56"/>
                        </a:lnTo>
                        <a:lnTo>
                          <a:pt x="60" y="56"/>
                        </a:lnTo>
                        <a:lnTo>
                          <a:pt x="58" y="54"/>
                        </a:lnTo>
                        <a:lnTo>
                          <a:pt x="82" y="40"/>
                        </a:lnTo>
                        <a:lnTo>
                          <a:pt x="84" y="38"/>
                        </a:lnTo>
                        <a:lnTo>
                          <a:pt x="86" y="34"/>
                        </a:lnTo>
                        <a:lnTo>
                          <a:pt x="84" y="30"/>
                        </a:lnTo>
                        <a:lnTo>
                          <a:pt x="84" y="26"/>
                        </a:lnTo>
                        <a:lnTo>
                          <a:pt x="84" y="22"/>
                        </a:lnTo>
                        <a:lnTo>
                          <a:pt x="82" y="16"/>
                        </a:lnTo>
                        <a:lnTo>
                          <a:pt x="82" y="0"/>
                        </a:lnTo>
                        <a:lnTo>
                          <a:pt x="8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7" name="iṧľíḑe">
                    <a:extLst>
                      <a:ext uri="{FF2B5EF4-FFF2-40B4-BE49-F238E27FC236}">
                        <a16:creationId xmlns:a16="http://schemas.microsoft.com/office/drawing/2014/main" xmlns="" id="{51277A96-A624-42A4-B0B9-6396B296049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1277" y="3169945"/>
                    <a:ext cx="243767" cy="260596"/>
                  </a:xfrm>
                  <a:custGeom>
                    <a:avLst/>
                    <a:gdLst>
                      <a:gd name="T0" fmla="*/ 2147483647 w 140"/>
                      <a:gd name="T1" fmla="*/ 2147483647 h 156"/>
                      <a:gd name="T2" fmla="*/ 2147483647 w 140"/>
                      <a:gd name="T3" fmla="*/ 2147483647 h 156"/>
                      <a:gd name="T4" fmla="*/ 2147483647 w 140"/>
                      <a:gd name="T5" fmla="*/ 2147483647 h 156"/>
                      <a:gd name="T6" fmla="*/ 2147483647 w 140"/>
                      <a:gd name="T7" fmla="*/ 2147483647 h 156"/>
                      <a:gd name="T8" fmla="*/ 2147483647 w 140"/>
                      <a:gd name="T9" fmla="*/ 2147483647 h 156"/>
                      <a:gd name="T10" fmla="*/ 2147483647 w 140"/>
                      <a:gd name="T11" fmla="*/ 2147483647 h 156"/>
                      <a:gd name="T12" fmla="*/ 2147483647 w 140"/>
                      <a:gd name="T13" fmla="*/ 2147483647 h 156"/>
                      <a:gd name="T14" fmla="*/ 2147483647 w 140"/>
                      <a:gd name="T15" fmla="*/ 2147483647 h 156"/>
                      <a:gd name="T16" fmla="*/ 2147483647 w 140"/>
                      <a:gd name="T17" fmla="*/ 2147483647 h 156"/>
                      <a:gd name="T18" fmla="*/ 2147483647 w 140"/>
                      <a:gd name="T19" fmla="*/ 2147483647 h 156"/>
                      <a:gd name="T20" fmla="*/ 2147483647 w 140"/>
                      <a:gd name="T21" fmla="*/ 2147483647 h 156"/>
                      <a:gd name="T22" fmla="*/ 2147483647 w 140"/>
                      <a:gd name="T23" fmla="*/ 2147483647 h 156"/>
                      <a:gd name="T24" fmla="*/ 2147483647 w 140"/>
                      <a:gd name="T25" fmla="*/ 2147483647 h 156"/>
                      <a:gd name="T26" fmla="*/ 2147483647 w 140"/>
                      <a:gd name="T27" fmla="*/ 2147483647 h 156"/>
                      <a:gd name="T28" fmla="*/ 2147483647 w 140"/>
                      <a:gd name="T29" fmla="*/ 2147483647 h 156"/>
                      <a:gd name="T30" fmla="*/ 2147483647 w 140"/>
                      <a:gd name="T31" fmla="*/ 2147483647 h 156"/>
                      <a:gd name="T32" fmla="*/ 0 w 140"/>
                      <a:gd name="T33" fmla="*/ 2147483647 h 156"/>
                      <a:gd name="T34" fmla="*/ 2147483647 w 140"/>
                      <a:gd name="T35" fmla="*/ 2147483647 h 156"/>
                      <a:gd name="T36" fmla="*/ 2147483647 w 140"/>
                      <a:gd name="T37" fmla="*/ 2147483647 h 156"/>
                      <a:gd name="T38" fmla="*/ 2147483647 w 140"/>
                      <a:gd name="T39" fmla="*/ 2147483647 h 156"/>
                      <a:gd name="T40" fmla="*/ 2147483647 w 140"/>
                      <a:gd name="T41" fmla="*/ 2147483647 h 156"/>
                      <a:gd name="T42" fmla="*/ 2147483647 w 140"/>
                      <a:gd name="T43" fmla="*/ 2147483647 h 156"/>
                      <a:gd name="T44" fmla="*/ 2147483647 w 140"/>
                      <a:gd name="T45" fmla="*/ 2147483647 h 156"/>
                      <a:gd name="T46" fmla="*/ 2147483647 w 140"/>
                      <a:gd name="T47" fmla="*/ 2147483647 h 156"/>
                      <a:gd name="T48" fmla="*/ 2147483647 w 140"/>
                      <a:gd name="T49" fmla="*/ 2147483647 h 156"/>
                      <a:gd name="T50" fmla="*/ 2147483647 w 140"/>
                      <a:gd name="T51" fmla="*/ 2147483647 h 156"/>
                      <a:gd name="T52" fmla="*/ 2147483647 w 140"/>
                      <a:gd name="T53" fmla="*/ 2147483647 h 156"/>
                      <a:gd name="T54" fmla="*/ 2147483647 w 140"/>
                      <a:gd name="T55" fmla="*/ 2147483647 h 156"/>
                      <a:gd name="T56" fmla="*/ 2147483647 w 140"/>
                      <a:gd name="T57" fmla="*/ 2147483647 h 156"/>
                      <a:gd name="T58" fmla="*/ 2147483647 w 140"/>
                      <a:gd name="T59" fmla="*/ 2147483647 h 156"/>
                      <a:gd name="T60" fmla="*/ 2147483647 w 140"/>
                      <a:gd name="T61" fmla="*/ 2147483647 h 156"/>
                      <a:gd name="T62" fmla="*/ 2147483647 w 140"/>
                      <a:gd name="T63" fmla="*/ 2147483647 h 156"/>
                      <a:gd name="T64" fmla="*/ 2147483647 w 140"/>
                      <a:gd name="T65" fmla="*/ 2147483647 h 156"/>
                      <a:gd name="T66" fmla="*/ 2147483647 w 140"/>
                      <a:gd name="T67" fmla="*/ 2147483647 h 156"/>
                      <a:gd name="T68" fmla="*/ 2147483647 w 140"/>
                      <a:gd name="T69" fmla="*/ 2147483647 h 156"/>
                      <a:gd name="T70" fmla="*/ 2147483647 w 140"/>
                      <a:gd name="T71" fmla="*/ 2147483647 h 156"/>
                      <a:gd name="T72" fmla="*/ 2147483647 w 140"/>
                      <a:gd name="T73" fmla="*/ 2147483647 h 156"/>
                      <a:gd name="T74" fmla="*/ 2147483647 w 140"/>
                      <a:gd name="T75" fmla="*/ 2147483647 h 156"/>
                      <a:gd name="T76" fmla="*/ 2147483647 w 140"/>
                      <a:gd name="T77" fmla="*/ 2147483647 h 156"/>
                      <a:gd name="T78" fmla="*/ 2147483647 w 140"/>
                      <a:gd name="T79" fmla="*/ 2147483647 h 15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40"/>
                      <a:gd name="T121" fmla="*/ 0 h 156"/>
                      <a:gd name="T122" fmla="*/ 140 w 140"/>
                      <a:gd name="T123" fmla="*/ 156 h 15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40" h="156">
                        <a:moveTo>
                          <a:pt x="104" y="150"/>
                        </a:moveTo>
                        <a:lnTo>
                          <a:pt x="102" y="124"/>
                        </a:lnTo>
                        <a:lnTo>
                          <a:pt x="98" y="120"/>
                        </a:lnTo>
                        <a:lnTo>
                          <a:pt x="94" y="116"/>
                        </a:lnTo>
                        <a:lnTo>
                          <a:pt x="90" y="108"/>
                        </a:lnTo>
                        <a:lnTo>
                          <a:pt x="88" y="102"/>
                        </a:lnTo>
                        <a:lnTo>
                          <a:pt x="88" y="98"/>
                        </a:lnTo>
                        <a:lnTo>
                          <a:pt x="86" y="94"/>
                        </a:lnTo>
                        <a:lnTo>
                          <a:pt x="80" y="90"/>
                        </a:lnTo>
                        <a:lnTo>
                          <a:pt x="74" y="84"/>
                        </a:lnTo>
                        <a:lnTo>
                          <a:pt x="70" y="76"/>
                        </a:lnTo>
                        <a:lnTo>
                          <a:pt x="66" y="76"/>
                        </a:lnTo>
                        <a:lnTo>
                          <a:pt x="62" y="78"/>
                        </a:lnTo>
                        <a:lnTo>
                          <a:pt x="58" y="82"/>
                        </a:lnTo>
                        <a:lnTo>
                          <a:pt x="56" y="86"/>
                        </a:lnTo>
                        <a:lnTo>
                          <a:pt x="52" y="88"/>
                        </a:lnTo>
                        <a:lnTo>
                          <a:pt x="50" y="86"/>
                        </a:lnTo>
                        <a:lnTo>
                          <a:pt x="48" y="84"/>
                        </a:lnTo>
                        <a:lnTo>
                          <a:pt x="46" y="82"/>
                        </a:lnTo>
                        <a:lnTo>
                          <a:pt x="44" y="80"/>
                        </a:lnTo>
                        <a:lnTo>
                          <a:pt x="40" y="80"/>
                        </a:lnTo>
                        <a:lnTo>
                          <a:pt x="36" y="84"/>
                        </a:lnTo>
                        <a:lnTo>
                          <a:pt x="28" y="90"/>
                        </a:lnTo>
                        <a:lnTo>
                          <a:pt x="26" y="70"/>
                        </a:lnTo>
                        <a:lnTo>
                          <a:pt x="26" y="64"/>
                        </a:lnTo>
                        <a:lnTo>
                          <a:pt x="26" y="58"/>
                        </a:lnTo>
                        <a:lnTo>
                          <a:pt x="22" y="56"/>
                        </a:lnTo>
                        <a:lnTo>
                          <a:pt x="18" y="56"/>
                        </a:lnTo>
                        <a:lnTo>
                          <a:pt x="16" y="56"/>
                        </a:lnTo>
                        <a:lnTo>
                          <a:pt x="12" y="56"/>
                        </a:lnTo>
                        <a:lnTo>
                          <a:pt x="8" y="52"/>
                        </a:lnTo>
                        <a:lnTo>
                          <a:pt x="6" y="44"/>
                        </a:lnTo>
                        <a:lnTo>
                          <a:pt x="4" y="40"/>
                        </a:lnTo>
                        <a:lnTo>
                          <a:pt x="0" y="38"/>
                        </a:lnTo>
                        <a:lnTo>
                          <a:pt x="8" y="32"/>
                        </a:lnTo>
                        <a:lnTo>
                          <a:pt x="10" y="28"/>
                        </a:lnTo>
                        <a:lnTo>
                          <a:pt x="10" y="24"/>
                        </a:lnTo>
                        <a:lnTo>
                          <a:pt x="12" y="22"/>
                        </a:lnTo>
                        <a:lnTo>
                          <a:pt x="16" y="18"/>
                        </a:lnTo>
                        <a:lnTo>
                          <a:pt x="20" y="22"/>
                        </a:lnTo>
                        <a:lnTo>
                          <a:pt x="22" y="22"/>
                        </a:lnTo>
                        <a:lnTo>
                          <a:pt x="26" y="20"/>
                        </a:lnTo>
                        <a:lnTo>
                          <a:pt x="22" y="14"/>
                        </a:lnTo>
                        <a:lnTo>
                          <a:pt x="20" y="8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8" y="0"/>
                        </a:lnTo>
                        <a:lnTo>
                          <a:pt x="28" y="4"/>
                        </a:lnTo>
                        <a:lnTo>
                          <a:pt x="28" y="10"/>
                        </a:lnTo>
                        <a:lnTo>
                          <a:pt x="32" y="16"/>
                        </a:lnTo>
                        <a:lnTo>
                          <a:pt x="36" y="20"/>
                        </a:lnTo>
                        <a:lnTo>
                          <a:pt x="42" y="24"/>
                        </a:lnTo>
                        <a:lnTo>
                          <a:pt x="54" y="30"/>
                        </a:lnTo>
                        <a:lnTo>
                          <a:pt x="70" y="34"/>
                        </a:lnTo>
                        <a:lnTo>
                          <a:pt x="70" y="40"/>
                        </a:lnTo>
                        <a:lnTo>
                          <a:pt x="66" y="44"/>
                        </a:lnTo>
                        <a:lnTo>
                          <a:pt x="58" y="46"/>
                        </a:lnTo>
                        <a:lnTo>
                          <a:pt x="60" y="50"/>
                        </a:lnTo>
                        <a:lnTo>
                          <a:pt x="62" y="56"/>
                        </a:lnTo>
                        <a:lnTo>
                          <a:pt x="70" y="64"/>
                        </a:lnTo>
                        <a:lnTo>
                          <a:pt x="80" y="72"/>
                        </a:lnTo>
                        <a:lnTo>
                          <a:pt x="88" y="78"/>
                        </a:lnTo>
                        <a:lnTo>
                          <a:pt x="94" y="82"/>
                        </a:lnTo>
                        <a:lnTo>
                          <a:pt x="96" y="88"/>
                        </a:lnTo>
                        <a:lnTo>
                          <a:pt x="98" y="92"/>
                        </a:lnTo>
                        <a:lnTo>
                          <a:pt x="104" y="92"/>
                        </a:lnTo>
                        <a:lnTo>
                          <a:pt x="110" y="98"/>
                        </a:lnTo>
                        <a:lnTo>
                          <a:pt x="114" y="104"/>
                        </a:lnTo>
                        <a:lnTo>
                          <a:pt x="128" y="122"/>
                        </a:lnTo>
                        <a:lnTo>
                          <a:pt x="134" y="132"/>
                        </a:lnTo>
                        <a:lnTo>
                          <a:pt x="140" y="146"/>
                        </a:lnTo>
                        <a:lnTo>
                          <a:pt x="138" y="146"/>
                        </a:lnTo>
                        <a:lnTo>
                          <a:pt x="136" y="146"/>
                        </a:lnTo>
                        <a:lnTo>
                          <a:pt x="132" y="148"/>
                        </a:lnTo>
                        <a:lnTo>
                          <a:pt x="128" y="146"/>
                        </a:lnTo>
                        <a:lnTo>
                          <a:pt x="124" y="146"/>
                        </a:lnTo>
                        <a:lnTo>
                          <a:pt x="120" y="146"/>
                        </a:lnTo>
                        <a:lnTo>
                          <a:pt x="118" y="150"/>
                        </a:lnTo>
                        <a:lnTo>
                          <a:pt x="116" y="156"/>
                        </a:lnTo>
                        <a:lnTo>
                          <a:pt x="110" y="154"/>
                        </a:lnTo>
                        <a:lnTo>
                          <a:pt x="104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8" name="íS1îdê">
                    <a:extLst>
                      <a:ext uri="{FF2B5EF4-FFF2-40B4-BE49-F238E27FC236}">
                        <a16:creationId xmlns:a16="http://schemas.microsoft.com/office/drawing/2014/main" xmlns="" id="{33AF5C79-0A4A-4C0E-9794-ED47E317C9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33433" y="3231593"/>
                    <a:ext cx="238258" cy="453942"/>
                  </a:xfrm>
                  <a:custGeom>
                    <a:avLst/>
                    <a:gdLst>
                      <a:gd name="T0" fmla="*/ 2147483647 w 136"/>
                      <a:gd name="T1" fmla="*/ 2147483647 h 272"/>
                      <a:gd name="T2" fmla="*/ 2147483647 w 136"/>
                      <a:gd name="T3" fmla="*/ 2147483647 h 272"/>
                      <a:gd name="T4" fmla="*/ 2147483647 w 136"/>
                      <a:gd name="T5" fmla="*/ 2147483647 h 272"/>
                      <a:gd name="T6" fmla="*/ 2147483647 w 136"/>
                      <a:gd name="T7" fmla="*/ 2147483647 h 272"/>
                      <a:gd name="T8" fmla="*/ 2147483647 w 136"/>
                      <a:gd name="T9" fmla="*/ 2147483647 h 272"/>
                      <a:gd name="T10" fmla="*/ 2147483647 w 136"/>
                      <a:gd name="T11" fmla="*/ 2147483647 h 272"/>
                      <a:gd name="T12" fmla="*/ 2147483647 w 136"/>
                      <a:gd name="T13" fmla="*/ 2147483647 h 272"/>
                      <a:gd name="T14" fmla="*/ 2147483647 w 136"/>
                      <a:gd name="T15" fmla="*/ 2147483647 h 272"/>
                      <a:gd name="T16" fmla="*/ 2147483647 w 136"/>
                      <a:gd name="T17" fmla="*/ 2147483647 h 272"/>
                      <a:gd name="T18" fmla="*/ 2147483647 w 136"/>
                      <a:gd name="T19" fmla="*/ 2147483647 h 272"/>
                      <a:gd name="T20" fmla="*/ 2147483647 w 136"/>
                      <a:gd name="T21" fmla="*/ 2147483647 h 272"/>
                      <a:gd name="T22" fmla="*/ 2147483647 w 136"/>
                      <a:gd name="T23" fmla="*/ 2147483647 h 272"/>
                      <a:gd name="T24" fmla="*/ 2147483647 w 136"/>
                      <a:gd name="T25" fmla="*/ 2147483647 h 272"/>
                      <a:gd name="T26" fmla="*/ 2147483647 w 136"/>
                      <a:gd name="T27" fmla="*/ 2147483647 h 272"/>
                      <a:gd name="T28" fmla="*/ 2147483647 w 136"/>
                      <a:gd name="T29" fmla="*/ 2147483647 h 272"/>
                      <a:gd name="T30" fmla="*/ 2147483647 w 136"/>
                      <a:gd name="T31" fmla="*/ 2147483647 h 272"/>
                      <a:gd name="T32" fmla="*/ 2147483647 w 136"/>
                      <a:gd name="T33" fmla="*/ 2147483647 h 272"/>
                      <a:gd name="T34" fmla="*/ 2147483647 w 136"/>
                      <a:gd name="T35" fmla="*/ 2147483647 h 272"/>
                      <a:gd name="T36" fmla="*/ 2147483647 w 136"/>
                      <a:gd name="T37" fmla="*/ 2147483647 h 272"/>
                      <a:gd name="T38" fmla="*/ 2147483647 w 136"/>
                      <a:gd name="T39" fmla="*/ 2147483647 h 272"/>
                      <a:gd name="T40" fmla="*/ 2147483647 w 136"/>
                      <a:gd name="T41" fmla="*/ 2147483647 h 272"/>
                      <a:gd name="T42" fmla="*/ 2147483647 w 136"/>
                      <a:gd name="T43" fmla="*/ 2147483647 h 272"/>
                      <a:gd name="T44" fmla="*/ 2147483647 w 136"/>
                      <a:gd name="T45" fmla="*/ 2147483647 h 272"/>
                      <a:gd name="T46" fmla="*/ 2147483647 w 136"/>
                      <a:gd name="T47" fmla="*/ 2147483647 h 272"/>
                      <a:gd name="T48" fmla="*/ 2147483647 w 136"/>
                      <a:gd name="T49" fmla="*/ 2147483647 h 272"/>
                      <a:gd name="T50" fmla="*/ 2147483647 w 136"/>
                      <a:gd name="T51" fmla="*/ 2147483647 h 272"/>
                      <a:gd name="T52" fmla="*/ 2147483647 w 136"/>
                      <a:gd name="T53" fmla="*/ 2147483647 h 272"/>
                      <a:gd name="T54" fmla="*/ 2147483647 w 136"/>
                      <a:gd name="T55" fmla="*/ 2147483647 h 272"/>
                      <a:gd name="T56" fmla="*/ 2147483647 w 136"/>
                      <a:gd name="T57" fmla="*/ 2147483647 h 272"/>
                      <a:gd name="T58" fmla="*/ 2147483647 w 136"/>
                      <a:gd name="T59" fmla="*/ 2147483647 h 272"/>
                      <a:gd name="T60" fmla="*/ 2147483647 w 136"/>
                      <a:gd name="T61" fmla="*/ 2147483647 h 272"/>
                      <a:gd name="T62" fmla="*/ 2147483647 w 136"/>
                      <a:gd name="T63" fmla="*/ 2147483647 h 272"/>
                      <a:gd name="T64" fmla="*/ 2147483647 w 136"/>
                      <a:gd name="T65" fmla="*/ 2147483647 h 272"/>
                      <a:gd name="T66" fmla="*/ 2147483647 w 136"/>
                      <a:gd name="T67" fmla="*/ 2147483647 h 272"/>
                      <a:gd name="T68" fmla="*/ 2147483647 w 136"/>
                      <a:gd name="T69" fmla="*/ 2147483647 h 272"/>
                      <a:gd name="T70" fmla="*/ 2147483647 w 136"/>
                      <a:gd name="T71" fmla="*/ 2147483647 h 272"/>
                      <a:gd name="T72" fmla="*/ 2147483647 w 136"/>
                      <a:gd name="T73" fmla="*/ 2147483647 h 272"/>
                      <a:gd name="T74" fmla="*/ 2147483647 w 136"/>
                      <a:gd name="T75" fmla="*/ 2147483647 h 272"/>
                      <a:gd name="T76" fmla="*/ 2147483647 w 136"/>
                      <a:gd name="T77" fmla="*/ 2147483647 h 272"/>
                      <a:gd name="T78" fmla="*/ 2147483647 w 136"/>
                      <a:gd name="T79" fmla="*/ 2147483647 h 272"/>
                      <a:gd name="T80" fmla="*/ 2147483647 w 136"/>
                      <a:gd name="T81" fmla="*/ 2147483647 h 272"/>
                      <a:gd name="T82" fmla="*/ 2147483647 w 136"/>
                      <a:gd name="T83" fmla="*/ 2147483647 h 272"/>
                      <a:gd name="T84" fmla="*/ 2147483647 w 136"/>
                      <a:gd name="T85" fmla="*/ 2147483647 h 272"/>
                      <a:gd name="T86" fmla="*/ 2147483647 w 136"/>
                      <a:gd name="T87" fmla="*/ 2147483647 h 272"/>
                      <a:gd name="T88" fmla="*/ 2147483647 w 136"/>
                      <a:gd name="T89" fmla="*/ 2147483647 h 272"/>
                      <a:gd name="T90" fmla="*/ 2147483647 w 136"/>
                      <a:gd name="T91" fmla="*/ 2147483647 h 272"/>
                      <a:gd name="T92" fmla="*/ 2147483647 w 136"/>
                      <a:gd name="T93" fmla="*/ 2147483647 h 272"/>
                      <a:gd name="T94" fmla="*/ 2147483647 w 136"/>
                      <a:gd name="T95" fmla="*/ 2147483647 h 272"/>
                      <a:gd name="T96" fmla="*/ 2147483647 w 136"/>
                      <a:gd name="T97" fmla="*/ 2147483647 h 272"/>
                      <a:gd name="T98" fmla="*/ 2147483647 w 136"/>
                      <a:gd name="T99" fmla="*/ 2147483647 h 272"/>
                      <a:gd name="T100" fmla="*/ 2147483647 w 136"/>
                      <a:gd name="T101" fmla="*/ 2147483647 h 272"/>
                      <a:gd name="T102" fmla="*/ 2147483647 w 136"/>
                      <a:gd name="T103" fmla="*/ 2147483647 h 272"/>
                      <a:gd name="T104" fmla="*/ 2147483647 w 136"/>
                      <a:gd name="T105" fmla="*/ 2147483647 h 272"/>
                      <a:gd name="T106" fmla="*/ 2147483647 w 136"/>
                      <a:gd name="T107" fmla="*/ 2147483647 h 272"/>
                      <a:gd name="T108" fmla="*/ 2147483647 w 136"/>
                      <a:gd name="T109" fmla="*/ 2147483647 h 272"/>
                      <a:gd name="T110" fmla="*/ 2147483647 w 136"/>
                      <a:gd name="T111" fmla="*/ 2147483647 h 272"/>
                      <a:gd name="T112" fmla="*/ 2147483647 w 136"/>
                      <a:gd name="T113" fmla="*/ 2147483647 h 272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36"/>
                      <a:gd name="T172" fmla="*/ 0 h 272"/>
                      <a:gd name="T173" fmla="*/ 136 w 136"/>
                      <a:gd name="T174" fmla="*/ 272 h 272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36" h="272">
                        <a:moveTo>
                          <a:pt x="104" y="266"/>
                        </a:moveTo>
                        <a:lnTo>
                          <a:pt x="96" y="266"/>
                        </a:lnTo>
                        <a:lnTo>
                          <a:pt x="94" y="272"/>
                        </a:lnTo>
                        <a:lnTo>
                          <a:pt x="92" y="272"/>
                        </a:lnTo>
                        <a:lnTo>
                          <a:pt x="88" y="272"/>
                        </a:lnTo>
                        <a:lnTo>
                          <a:pt x="84" y="272"/>
                        </a:lnTo>
                        <a:lnTo>
                          <a:pt x="82" y="272"/>
                        </a:lnTo>
                        <a:lnTo>
                          <a:pt x="76" y="264"/>
                        </a:lnTo>
                        <a:lnTo>
                          <a:pt x="72" y="258"/>
                        </a:lnTo>
                        <a:lnTo>
                          <a:pt x="68" y="254"/>
                        </a:lnTo>
                        <a:lnTo>
                          <a:pt x="62" y="254"/>
                        </a:lnTo>
                        <a:lnTo>
                          <a:pt x="56" y="242"/>
                        </a:lnTo>
                        <a:lnTo>
                          <a:pt x="50" y="236"/>
                        </a:lnTo>
                        <a:lnTo>
                          <a:pt x="44" y="230"/>
                        </a:lnTo>
                        <a:lnTo>
                          <a:pt x="38" y="226"/>
                        </a:lnTo>
                        <a:lnTo>
                          <a:pt x="34" y="232"/>
                        </a:lnTo>
                        <a:lnTo>
                          <a:pt x="32" y="228"/>
                        </a:lnTo>
                        <a:lnTo>
                          <a:pt x="30" y="220"/>
                        </a:lnTo>
                        <a:lnTo>
                          <a:pt x="30" y="206"/>
                        </a:lnTo>
                        <a:lnTo>
                          <a:pt x="32" y="172"/>
                        </a:lnTo>
                        <a:lnTo>
                          <a:pt x="38" y="172"/>
                        </a:lnTo>
                        <a:lnTo>
                          <a:pt x="42" y="166"/>
                        </a:lnTo>
                        <a:lnTo>
                          <a:pt x="44" y="162"/>
                        </a:lnTo>
                        <a:lnTo>
                          <a:pt x="44" y="156"/>
                        </a:lnTo>
                        <a:lnTo>
                          <a:pt x="44" y="146"/>
                        </a:lnTo>
                        <a:lnTo>
                          <a:pt x="40" y="134"/>
                        </a:lnTo>
                        <a:lnTo>
                          <a:pt x="34" y="124"/>
                        </a:lnTo>
                        <a:lnTo>
                          <a:pt x="30" y="116"/>
                        </a:lnTo>
                        <a:lnTo>
                          <a:pt x="18" y="106"/>
                        </a:lnTo>
                        <a:lnTo>
                          <a:pt x="20" y="100"/>
                        </a:lnTo>
                        <a:lnTo>
                          <a:pt x="20" y="94"/>
                        </a:lnTo>
                        <a:lnTo>
                          <a:pt x="22" y="88"/>
                        </a:lnTo>
                        <a:lnTo>
                          <a:pt x="22" y="82"/>
                        </a:lnTo>
                        <a:lnTo>
                          <a:pt x="22" y="74"/>
                        </a:lnTo>
                        <a:lnTo>
                          <a:pt x="20" y="68"/>
                        </a:lnTo>
                        <a:lnTo>
                          <a:pt x="12" y="58"/>
                        </a:lnTo>
                        <a:lnTo>
                          <a:pt x="4" y="50"/>
                        </a:lnTo>
                        <a:lnTo>
                          <a:pt x="2" y="44"/>
                        </a:lnTo>
                        <a:lnTo>
                          <a:pt x="0" y="34"/>
                        </a:lnTo>
                        <a:lnTo>
                          <a:pt x="2" y="26"/>
                        </a:lnTo>
                        <a:lnTo>
                          <a:pt x="4" y="22"/>
                        </a:lnTo>
                        <a:lnTo>
                          <a:pt x="8" y="16"/>
                        </a:lnTo>
                        <a:lnTo>
                          <a:pt x="10" y="14"/>
                        </a:lnTo>
                        <a:lnTo>
                          <a:pt x="22" y="6"/>
                        </a:lnTo>
                        <a:lnTo>
                          <a:pt x="32" y="0"/>
                        </a:lnTo>
                        <a:lnTo>
                          <a:pt x="36" y="2"/>
                        </a:lnTo>
                        <a:lnTo>
                          <a:pt x="38" y="6"/>
                        </a:lnTo>
                        <a:lnTo>
                          <a:pt x="40" y="14"/>
                        </a:lnTo>
                        <a:lnTo>
                          <a:pt x="44" y="18"/>
                        </a:lnTo>
                        <a:lnTo>
                          <a:pt x="48" y="18"/>
                        </a:lnTo>
                        <a:lnTo>
                          <a:pt x="50" y="18"/>
                        </a:lnTo>
                        <a:lnTo>
                          <a:pt x="54" y="18"/>
                        </a:lnTo>
                        <a:lnTo>
                          <a:pt x="58" y="20"/>
                        </a:lnTo>
                        <a:lnTo>
                          <a:pt x="58" y="26"/>
                        </a:lnTo>
                        <a:lnTo>
                          <a:pt x="58" y="32"/>
                        </a:lnTo>
                        <a:lnTo>
                          <a:pt x="60" y="52"/>
                        </a:lnTo>
                        <a:lnTo>
                          <a:pt x="68" y="46"/>
                        </a:lnTo>
                        <a:lnTo>
                          <a:pt x="72" y="42"/>
                        </a:lnTo>
                        <a:lnTo>
                          <a:pt x="76" y="42"/>
                        </a:lnTo>
                        <a:lnTo>
                          <a:pt x="78" y="44"/>
                        </a:lnTo>
                        <a:lnTo>
                          <a:pt x="80" y="46"/>
                        </a:lnTo>
                        <a:lnTo>
                          <a:pt x="82" y="48"/>
                        </a:lnTo>
                        <a:lnTo>
                          <a:pt x="84" y="50"/>
                        </a:lnTo>
                        <a:lnTo>
                          <a:pt x="88" y="48"/>
                        </a:lnTo>
                        <a:lnTo>
                          <a:pt x="90" y="44"/>
                        </a:lnTo>
                        <a:lnTo>
                          <a:pt x="94" y="40"/>
                        </a:lnTo>
                        <a:lnTo>
                          <a:pt x="98" y="38"/>
                        </a:lnTo>
                        <a:lnTo>
                          <a:pt x="102" y="38"/>
                        </a:lnTo>
                        <a:lnTo>
                          <a:pt x="106" y="46"/>
                        </a:lnTo>
                        <a:lnTo>
                          <a:pt x="112" y="52"/>
                        </a:lnTo>
                        <a:lnTo>
                          <a:pt x="118" y="56"/>
                        </a:lnTo>
                        <a:lnTo>
                          <a:pt x="120" y="60"/>
                        </a:lnTo>
                        <a:lnTo>
                          <a:pt x="120" y="64"/>
                        </a:lnTo>
                        <a:lnTo>
                          <a:pt x="122" y="70"/>
                        </a:lnTo>
                        <a:lnTo>
                          <a:pt x="126" y="78"/>
                        </a:lnTo>
                        <a:lnTo>
                          <a:pt x="130" y="82"/>
                        </a:lnTo>
                        <a:lnTo>
                          <a:pt x="134" y="86"/>
                        </a:lnTo>
                        <a:lnTo>
                          <a:pt x="136" y="112"/>
                        </a:lnTo>
                        <a:lnTo>
                          <a:pt x="130" y="110"/>
                        </a:lnTo>
                        <a:lnTo>
                          <a:pt x="120" y="110"/>
                        </a:lnTo>
                        <a:lnTo>
                          <a:pt x="108" y="110"/>
                        </a:lnTo>
                        <a:lnTo>
                          <a:pt x="100" y="114"/>
                        </a:lnTo>
                        <a:lnTo>
                          <a:pt x="96" y="118"/>
                        </a:lnTo>
                        <a:lnTo>
                          <a:pt x="92" y="122"/>
                        </a:lnTo>
                        <a:lnTo>
                          <a:pt x="92" y="128"/>
                        </a:lnTo>
                        <a:lnTo>
                          <a:pt x="90" y="134"/>
                        </a:lnTo>
                        <a:lnTo>
                          <a:pt x="92" y="138"/>
                        </a:lnTo>
                        <a:lnTo>
                          <a:pt x="94" y="144"/>
                        </a:lnTo>
                        <a:lnTo>
                          <a:pt x="96" y="148"/>
                        </a:lnTo>
                        <a:lnTo>
                          <a:pt x="98" y="154"/>
                        </a:lnTo>
                        <a:lnTo>
                          <a:pt x="92" y="152"/>
                        </a:lnTo>
                        <a:lnTo>
                          <a:pt x="86" y="150"/>
                        </a:lnTo>
                        <a:lnTo>
                          <a:pt x="76" y="144"/>
                        </a:lnTo>
                        <a:lnTo>
                          <a:pt x="68" y="136"/>
                        </a:lnTo>
                        <a:lnTo>
                          <a:pt x="60" y="128"/>
                        </a:lnTo>
                        <a:lnTo>
                          <a:pt x="52" y="128"/>
                        </a:lnTo>
                        <a:lnTo>
                          <a:pt x="52" y="150"/>
                        </a:lnTo>
                        <a:lnTo>
                          <a:pt x="50" y="158"/>
                        </a:lnTo>
                        <a:lnTo>
                          <a:pt x="48" y="166"/>
                        </a:lnTo>
                        <a:lnTo>
                          <a:pt x="48" y="176"/>
                        </a:lnTo>
                        <a:lnTo>
                          <a:pt x="46" y="188"/>
                        </a:lnTo>
                        <a:lnTo>
                          <a:pt x="48" y="192"/>
                        </a:lnTo>
                        <a:lnTo>
                          <a:pt x="48" y="200"/>
                        </a:lnTo>
                        <a:lnTo>
                          <a:pt x="52" y="204"/>
                        </a:lnTo>
                        <a:lnTo>
                          <a:pt x="60" y="206"/>
                        </a:lnTo>
                        <a:lnTo>
                          <a:pt x="60" y="216"/>
                        </a:lnTo>
                        <a:lnTo>
                          <a:pt x="62" y="220"/>
                        </a:lnTo>
                        <a:lnTo>
                          <a:pt x="66" y="224"/>
                        </a:lnTo>
                        <a:lnTo>
                          <a:pt x="66" y="234"/>
                        </a:lnTo>
                        <a:lnTo>
                          <a:pt x="68" y="238"/>
                        </a:lnTo>
                        <a:lnTo>
                          <a:pt x="70" y="240"/>
                        </a:lnTo>
                        <a:lnTo>
                          <a:pt x="74" y="244"/>
                        </a:lnTo>
                        <a:lnTo>
                          <a:pt x="84" y="248"/>
                        </a:lnTo>
                        <a:lnTo>
                          <a:pt x="104" y="26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9" name="îṥḻíḓè">
                    <a:extLst>
                      <a:ext uri="{FF2B5EF4-FFF2-40B4-BE49-F238E27FC236}">
                        <a16:creationId xmlns:a16="http://schemas.microsoft.com/office/drawing/2014/main" xmlns="" id="{DFA6787D-D17C-4ABB-BD44-338EFBADB0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42234" y="3656114"/>
                    <a:ext cx="126704" cy="170929"/>
                  </a:xfrm>
                  <a:custGeom>
                    <a:avLst/>
                    <a:gdLst>
                      <a:gd name="T0" fmla="*/ 2147483647 w 72"/>
                      <a:gd name="T1" fmla="*/ 2147483647 h 102"/>
                      <a:gd name="T2" fmla="*/ 2147483647 w 72"/>
                      <a:gd name="T3" fmla="*/ 2147483647 h 102"/>
                      <a:gd name="T4" fmla="*/ 2147483647 w 72"/>
                      <a:gd name="T5" fmla="*/ 2147483647 h 102"/>
                      <a:gd name="T6" fmla="*/ 2147483647 w 72"/>
                      <a:gd name="T7" fmla="*/ 2147483647 h 102"/>
                      <a:gd name="T8" fmla="*/ 2147483647 w 72"/>
                      <a:gd name="T9" fmla="*/ 2147483647 h 102"/>
                      <a:gd name="T10" fmla="*/ 2147483647 w 72"/>
                      <a:gd name="T11" fmla="*/ 2147483647 h 102"/>
                      <a:gd name="T12" fmla="*/ 2147483647 w 72"/>
                      <a:gd name="T13" fmla="*/ 2147483647 h 102"/>
                      <a:gd name="T14" fmla="*/ 2147483647 w 72"/>
                      <a:gd name="T15" fmla="*/ 2147483647 h 102"/>
                      <a:gd name="T16" fmla="*/ 2147483647 w 72"/>
                      <a:gd name="T17" fmla="*/ 2147483647 h 102"/>
                      <a:gd name="T18" fmla="*/ 2147483647 w 72"/>
                      <a:gd name="T19" fmla="*/ 0 h 102"/>
                      <a:gd name="T20" fmla="*/ 0 w 72"/>
                      <a:gd name="T21" fmla="*/ 0 h 102"/>
                      <a:gd name="T22" fmla="*/ 2147483647 w 72"/>
                      <a:gd name="T23" fmla="*/ 2147483647 h 102"/>
                      <a:gd name="T24" fmla="*/ 2147483647 w 72"/>
                      <a:gd name="T25" fmla="*/ 2147483647 h 102"/>
                      <a:gd name="T26" fmla="*/ 2147483647 w 72"/>
                      <a:gd name="T27" fmla="*/ 2147483647 h 102"/>
                      <a:gd name="T28" fmla="*/ 2147483647 w 72"/>
                      <a:gd name="T29" fmla="*/ 2147483647 h 102"/>
                      <a:gd name="T30" fmla="*/ 2147483647 w 72"/>
                      <a:gd name="T31" fmla="*/ 2147483647 h 102"/>
                      <a:gd name="T32" fmla="*/ 2147483647 w 72"/>
                      <a:gd name="T33" fmla="*/ 2147483647 h 102"/>
                      <a:gd name="T34" fmla="*/ 2147483647 w 72"/>
                      <a:gd name="T35" fmla="*/ 2147483647 h 102"/>
                      <a:gd name="T36" fmla="*/ 2147483647 w 72"/>
                      <a:gd name="T37" fmla="*/ 2147483647 h 102"/>
                      <a:gd name="T38" fmla="*/ 2147483647 w 72"/>
                      <a:gd name="T39" fmla="*/ 2147483647 h 102"/>
                      <a:gd name="T40" fmla="*/ 2147483647 w 72"/>
                      <a:gd name="T41" fmla="*/ 2147483647 h 102"/>
                      <a:gd name="T42" fmla="*/ 2147483647 w 72"/>
                      <a:gd name="T43" fmla="*/ 2147483647 h 102"/>
                      <a:gd name="T44" fmla="*/ 2147483647 w 72"/>
                      <a:gd name="T45" fmla="*/ 2147483647 h 102"/>
                      <a:gd name="T46" fmla="*/ 2147483647 w 72"/>
                      <a:gd name="T47" fmla="*/ 2147483647 h 102"/>
                      <a:gd name="T48" fmla="*/ 2147483647 w 72"/>
                      <a:gd name="T49" fmla="*/ 2147483647 h 102"/>
                      <a:gd name="T50" fmla="*/ 2147483647 w 72"/>
                      <a:gd name="T51" fmla="*/ 2147483647 h 102"/>
                      <a:gd name="T52" fmla="*/ 2147483647 w 72"/>
                      <a:gd name="T53" fmla="*/ 2147483647 h 102"/>
                      <a:gd name="T54" fmla="*/ 2147483647 w 72"/>
                      <a:gd name="T55" fmla="*/ 2147483647 h 102"/>
                      <a:gd name="T56" fmla="*/ 2147483647 w 72"/>
                      <a:gd name="T57" fmla="*/ 2147483647 h 102"/>
                      <a:gd name="T58" fmla="*/ 2147483647 w 72"/>
                      <a:gd name="T59" fmla="*/ 2147483647 h 102"/>
                      <a:gd name="T60" fmla="*/ 2147483647 w 72"/>
                      <a:gd name="T61" fmla="*/ 2147483647 h 102"/>
                      <a:gd name="T62" fmla="*/ 2147483647 w 72"/>
                      <a:gd name="T63" fmla="*/ 2147483647 h 102"/>
                      <a:gd name="T64" fmla="*/ 2147483647 w 72"/>
                      <a:gd name="T65" fmla="*/ 2147483647 h 102"/>
                      <a:gd name="T66" fmla="*/ 2147483647 w 72"/>
                      <a:gd name="T67" fmla="*/ 2147483647 h 10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72"/>
                      <a:gd name="T103" fmla="*/ 0 h 102"/>
                      <a:gd name="T104" fmla="*/ 72 w 72"/>
                      <a:gd name="T105" fmla="*/ 102 h 10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72" h="102">
                        <a:moveTo>
                          <a:pt x="42" y="12"/>
                        </a:move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0" y="18"/>
                        </a:lnTo>
                        <a:lnTo>
                          <a:pt x="26" y="18"/>
                        </a:lnTo>
                        <a:lnTo>
                          <a:pt x="22" y="18"/>
                        </a:lnTo>
                        <a:lnTo>
                          <a:pt x="20" y="18"/>
                        </a:lnTo>
                        <a:lnTo>
                          <a:pt x="14" y="10"/>
                        </a:lnTo>
                        <a:lnTo>
                          <a:pt x="10" y="4"/>
                        </a:lnTo>
                        <a:lnTo>
                          <a:pt x="6" y="0"/>
                        </a:lnTo>
                        <a:lnTo>
                          <a:pt x="0" y="0"/>
                        </a:lnTo>
                        <a:lnTo>
                          <a:pt x="2" y="8"/>
                        </a:lnTo>
                        <a:lnTo>
                          <a:pt x="4" y="14"/>
                        </a:lnTo>
                        <a:lnTo>
                          <a:pt x="6" y="24"/>
                        </a:lnTo>
                        <a:lnTo>
                          <a:pt x="10" y="36"/>
                        </a:lnTo>
                        <a:lnTo>
                          <a:pt x="14" y="46"/>
                        </a:lnTo>
                        <a:lnTo>
                          <a:pt x="18" y="54"/>
                        </a:lnTo>
                        <a:lnTo>
                          <a:pt x="34" y="72"/>
                        </a:lnTo>
                        <a:lnTo>
                          <a:pt x="50" y="86"/>
                        </a:lnTo>
                        <a:lnTo>
                          <a:pt x="58" y="96"/>
                        </a:lnTo>
                        <a:lnTo>
                          <a:pt x="66" y="102"/>
                        </a:lnTo>
                        <a:lnTo>
                          <a:pt x="68" y="100"/>
                        </a:lnTo>
                        <a:lnTo>
                          <a:pt x="70" y="100"/>
                        </a:lnTo>
                        <a:lnTo>
                          <a:pt x="72" y="96"/>
                        </a:lnTo>
                        <a:lnTo>
                          <a:pt x="72" y="90"/>
                        </a:lnTo>
                        <a:lnTo>
                          <a:pt x="70" y="84"/>
                        </a:lnTo>
                        <a:lnTo>
                          <a:pt x="66" y="74"/>
                        </a:lnTo>
                        <a:lnTo>
                          <a:pt x="62" y="68"/>
                        </a:lnTo>
                        <a:lnTo>
                          <a:pt x="60" y="64"/>
                        </a:lnTo>
                        <a:lnTo>
                          <a:pt x="58" y="60"/>
                        </a:lnTo>
                        <a:lnTo>
                          <a:pt x="58" y="40"/>
                        </a:lnTo>
                        <a:lnTo>
                          <a:pt x="58" y="32"/>
                        </a:lnTo>
                        <a:lnTo>
                          <a:pt x="52" y="24"/>
                        </a:lnTo>
                        <a:lnTo>
                          <a:pt x="4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0" name="í$ļîde">
                    <a:extLst>
                      <a:ext uri="{FF2B5EF4-FFF2-40B4-BE49-F238E27FC236}">
                        <a16:creationId xmlns:a16="http://schemas.microsoft.com/office/drawing/2014/main" xmlns="" id="{F5AE1735-F074-4133-B729-71446B5F348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76430" y="2987808"/>
                    <a:ext cx="235504" cy="531001"/>
                  </a:xfrm>
                  <a:custGeom>
                    <a:avLst/>
                    <a:gdLst>
                      <a:gd name="T0" fmla="*/ 0 w 134"/>
                      <a:gd name="T1" fmla="*/ 2147483647 h 318"/>
                      <a:gd name="T2" fmla="*/ 2147483647 w 134"/>
                      <a:gd name="T3" fmla="*/ 2147483647 h 318"/>
                      <a:gd name="T4" fmla="*/ 2147483647 w 134"/>
                      <a:gd name="T5" fmla="*/ 2147483647 h 318"/>
                      <a:gd name="T6" fmla="*/ 2147483647 w 134"/>
                      <a:gd name="T7" fmla="*/ 2147483647 h 318"/>
                      <a:gd name="T8" fmla="*/ 2147483647 w 134"/>
                      <a:gd name="T9" fmla="*/ 2147483647 h 318"/>
                      <a:gd name="T10" fmla="*/ 2147483647 w 134"/>
                      <a:gd name="T11" fmla="*/ 2147483647 h 318"/>
                      <a:gd name="T12" fmla="*/ 2147483647 w 134"/>
                      <a:gd name="T13" fmla="*/ 2147483647 h 318"/>
                      <a:gd name="T14" fmla="*/ 2147483647 w 134"/>
                      <a:gd name="T15" fmla="*/ 2147483647 h 318"/>
                      <a:gd name="T16" fmla="*/ 2147483647 w 134"/>
                      <a:gd name="T17" fmla="*/ 2147483647 h 318"/>
                      <a:gd name="T18" fmla="*/ 2147483647 w 134"/>
                      <a:gd name="T19" fmla="*/ 2147483647 h 318"/>
                      <a:gd name="T20" fmla="*/ 2147483647 w 134"/>
                      <a:gd name="T21" fmla="*/ 2147483647 h 318"/>
                      <a:gd name="T22" fmla="*/ 2147483647 w 134"/>
                      <a:gd name="T23" fmla="*/ 2147483647 h 318"/>
                      <a:gd name="T24" fmla="*/ 2147483647 w 134"/>
                      <a:gd name="T25" fmla="*/ 2147483647 h 318"/>
                      <a:gd name="T26" fmla="*/ 2147483647 w 134"/>
                      <a:gd name="T27" fmla="*/ 2147483647 h 318"/>
                      <a:gd name="T28" fmla="*/ 2147483647 w 134"/>
                      <a:gd name="T29" fmla="*/ 2147483647 h 318"/>
                      <a:gd name="T30" fmla="*/ 2147483647 w 134"/>
                      <a:gd name="T31" fmla="*/ 2147483647 h 318"/>
                      <a:gd name="T32" fmla="*/ 2147483647 w 134"/>
                      <a:gd name="T33" fmla="*/ 2147483647 h 318"/>
                      <a:gd name="T34" fmla="*/ 2147483647 w 134"/>
                      <a:gd name="T35" fmla="*/ 2147483647 h 318"/>
                      <a:gd name="T36" fmla="*/ 2147483647 w 134"/>
                      <a:gd name="T37" fmla="*/ 2147483647 h 318"/>
                      <a:gd name="T38" fmla="*/ 2147483647 w 134"/>
                      <a:gd name="T39" fmla="*/ 2147483647 h 318"/>
                      <a:gd name="T40" fmla="*/ 2147483647 w 134"/>
                      <a:gd name="T41" fmla="*/ 2147483647 h 318"/>
                      <a:gd name="T42" fmla="*/ 2147483647 w 134"/>
                      <a:gd name="T43" fmla="*/ 2147483647 h 318"/>
                      <a:gd name="T44" fmla="*/ 2147483647 w 134"/>
                      <a:gd name="T45" fmla="*/ 2147483647 h 318"/>
                      <a:gd name="T46" fmla="*/ 2147483647 w 134"/>
                      <a:gd name="T47" fmla="*/ 2147483647 h 318"/>
                      <a:gd name="T48" fmla="*/ 2147483647 w 134"/>
                      <a:gd name="T49" fmla="*/ 2147483647 h 318"/>
                      <a:gd name="T50" fmla="*/ 2147483647 w 134"/>
                      <a:gd name="T51" fmla="*/ 2147483647 h 318"/>
                      <a:gd name="T52" fmla="*/ 2147483647 w 134"/>
                      <a:gd name="T53" fmla="*/ 2147483647 h 318"/>
                      <a:gd name="T54" fmla="*/ 2147483647 w 134"/>
                      <a:gd name="T55" fmla="*/ 2147483647 h 318"/>
                      <a:gd name="T56" fmla="*/ 2147483647 w 134"/>
                      <a:gd name="T57" fmla="*/ 2147483647 h 318"/>
                      <a:gd name="T58" fmla="*/ 2147483647 w 134"/>
                      <a:gd name="T59" fmla="*/ 2147483647 h 318"/>
                      <a:gd name="T60" fmla="*/ 2147483647 w 134"/>
                      <a:gd name="T61" fmla="*/ 2147483647 h 318"/>
                      <a:gd name="T62" fmla="*/ 2147483647 w 134"/>
                      <a:gd name="T63" fmla="*/ 2147483647 h 318"/>
                      <a:gd name="T64" fmla="*/ 2147483647 w 134"/>
                      <a:gd name="T65" fmla="*/ 2147483647 h 318"/>
                      <a:gd name="T66" fmla="*/ 2147483647 w 134"/>
                      <a:gd name="T67" fmla="*/ 2147483647 h 318"/>
                      <a:gd name="T68" fmla="*/ 2147483647 w 134"/>
                      <a:gd name="T69" fmla="*/ 2147483647 h 318"/>
                      <a:gd name="T70" fmla="*/ 2147483647 w 134"/>
                      <a:gd name="T71" fmla="*/ 2147483647 h 318"/>
                      <a:gd name="T72" fmla="*/ 2147483647 w 134"/>
                      <a:gd name="T73" fmla="*/ 2147483647 h 318"/>
                      <a:gd name="T74" fmla="*/ 2147483647 w 134"/>
                      <a:gd name="T75" fmla="*/ 2147483647 h 318"/>
                      <a:gd name="T76" fmla="*/ 2147483647 w 134"/>
                      <a:gd name="T77" fmla="*/ 2147483647 h 318"/>
                      <a:gd name="T78" fmla="*/ 2147483647 w 134"/>
                      <a:gd name="T79" fmla="*/ 2147483647 h 318"/>
                      <a:gd name="T80" fmla="*/ 2147483647 w 134"/>
                      <a:gd name="T81" fmla="*/ 2147483647 h 318"/>
                      <a:gd name="T82" fmla="*/ 2147483647 w 134"/>
                      <a:gd name="T83" fmla="*/ 2147483647 h 318"/>
                      <a:gd name="T84" fmla="*/ 2147483647 w 134"/>
                      <a:gd name="T85" fmla="*/ 2147483647 h 318"/>
                      <a:gd name="T86" fmla="*/ 2147483647 w 134"/>
                      <a:gd name="T87" fmla="*/ 2147483647 h 318"/>
                      <a:gd name="T88" fmla="*/ 2147483647 w 134"/>
                      <a:gd name="T89" fmla="*/ 2147483647 h 318"/>
                      <a:gd name="T90" fmla="*/ 2147483647 w 134"/>
                      <a:gd name="T91" fmla="*/ 2147483647 h 318"/>
                      <a:gd name="T92" fmla="*/ 2147483647 w 134"/>
                      <a:gd name="T93" fmla="*/ 0 h 318"/>
                      <a:gd name="T94" fmla="*/ 2147483647 w 134"/>
                      <a:gd name="T95" fmla="*/ 2147483647 h 318"/>
                      <a:gd name="T96" fmla="*/ 2147483647 w 134"/>
                      <a:gd name="T97" fmla="*/ 2147483647 h 318"/>
                      <a:gd name="T98" fmla="*/ 2147483647 w 134"/>
                      <a:gd name="T99" fmla="*/ 2147483647 h 318"/>
                      <a:gd name="T100" fmla="*/ 2147483647 w 134"/>
                      <a:gd name="T101" fmla="*/ 2147483647 h 318"/>
                      <a:gd name="T102" fmla="*/ 2147483647 w 134"/>
                      <a:gd name="T103" fmla="*/ 2147483647 h 318"/>
                      <a:gd name="T104" fmla="*/ 2147483647 w 134"/>
                      <a:gd name="T105" fmla="*/ 2147483647 h 318"/>
                      <a:gd name="T106" fmla="*/ 2147483647 w 134"/>
                      <a:gd name="T107" fmla="*/ 2147483647 h 318"/>
                      <a:gd name="T108" fmla="*/ 2147483647 w 134"/>
                      <a:gd name="T109" fmla="*/ 2147483647 h 318"/>
                      <a:gd name="T110" fmla="*/ 2147483647 w 134"/>
                      <a:gd name="T111" fmla="*/ 2147483647 h 318"/>
                      <a:gd name="T112" fmla="*/ 2147483647 w 134"/>
                      <a:gd name="T113" fmla="*/ 2147483647 h 318"/>
                      <a:gd name="T114" fmla="*/ 2147483647 w 134"/>
                      <a:gd name="T115" fmla="*/ 2147483647 h 318"/>
                      <a:gd name="T116" fmla="*/ 2147483647 w 134"/>
                      <a:gd name="T117" fmla="*/ 2147483647 h 318"/>
                      <a:gd name="T118" fmla="*/ 2147483647 w 134"/>
                      <a:gd name="T119" fmla="*/ 2147483647 h 318"/>
                      <a:gd name="T120" fmla="*/ 2147483647 w 134"/>
                      <a:gd name="T121" fmla="*/ 2147483647 h 318"/>
                      <a:gd name="T122" fmla="*/ 0 w 134"/>
                      <a:gd name="T123" fmla="*/ 2147483647 h 318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134"/>
                      <a:gd name="T187" fmla="*/ 0 h 318"/>
                      <a:gd name="T188" fmla="*/ 134 w 134"/>
                      <a:gd name="T189" fmla="*/ 318 h 318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134" h="318">
                        <a:moveTo>
                          <a:pt x="0" y="136"/>
                        </a:moveTo>
                        <a:lnTo>
                          <a:pt x="0" y="140"/>
                        </a:lnTo>
                        <a:lnTo>
                          <a:pt x="14" y="152"/>
                        </a:lnTo>
                        <a:lnTo>
                          <a:pt x="28" y="166"/>
                        </a:lnTo>
                        <a:lnTo>
                          <a:pt x="36" y="172"/>
                        </a:lnTo>
                        <a:lnTo>
                          <a:pt x="42" y="180"/>
                        </a:lnTo>
                        <a:lnTo>
                          <a:pt x="46" y="190"/>
                        </a:lnTo>
                        <a:lnTo>
                          <a:pt x="48" y="198"/>
                        </a:lnTo>
                        <a:lnTo>
                          <a:pt x="48" y="204"/>
                        </a:lnTo>
                        <a:lnTo>
                          <a:pt x="46" y="212"/>
                        </a:lnTo>
                        <a:lnTo>
                          <a:pt x="44" y="218"/>
                        </a:lnTo>
                        <a:lnTo>
                          <a:pt x="44" y="224"/>
                        </a:lnTo>
                        <a:lnTo>
                          <a:pt x="44" y="226"/>
                        </a:lnTo>
                        <a:lnTo>
                          <a:pt x="48" y="226"/>
                        </a:lnTo>
                        <a:lnTo>
                          <a:pt x="56" y="224"/>
                        </a:lnTo>
                        <a:lnTo>
                          <a:pt x="58" y="228"/>
                        </a:lnTo>
                        <a:lnTo>
                          <a:pt x="62" y="228"/>
                        </a:lnTo>
                        <a:lnTo>
                          <a:pt x="66" y="228"/>
                        </a:lnTo>
                        <a:lnTo>
                          <a:pt x="72" y="228"/>
                        </a:lnTo>
                        <a:lnTo>
                          <a:pt x="80" y="224"/>
                        </a:lnTo>
                        <a:lnTo>
                          <a:pt x="84" y="216"/>
                        </a:lnTo>
                        <a:lnTo>
                          <a:pt x="84" y="206"/>
                        </a:lnTo>
                        <a:lnTo>
                          <a:pt x="90" y="212"/>
                        </a:lnTo>
                        <a:lnTo>
                          <a:pt x="96" y="220"/>
                        </a:lnTo>
                        <a:lnTo>
                          <a:pt x="102" y="234"/>
                        </a:lnTo>
                        <a:lnTo>
                          <a:pt x="106" y="252"/>
                        </a:lnTo>
                        <a:lnTo>
                          <a:pt x="110" y="268"/>
                        </a:lnTo>
                        <a:lnTo>
                          <a:pt x="118" y="276"/>
                        </a:lnTo>
                        <a:lnTo>
                          <a:pt x="122" y="282"/>
                        </a:lnTo>
                        <a:lnTo>
                          <a:pt x="122" y="286"/>
                        </a:lnTo>
                        <a:lnTo>
                          <a:pt x="124" y="304"/>
                        </a:lnTo>
                        <a:lnTo>
                          <a:pt x="124" y="310"/>
                        </a:lnTo>
                        <a:lnTo>
                          <a:pt x="122" y="318"/>
                        </a:lnTo>
                        <a:lnTo>
                          <a:pt x="128" y="318"/>
                        </a:lnTo>
                        <a:lnTo>
                          <a:pt x="132" y="312"/>
                        </a:lnTo>
                        <a:lnTo>
                          <a:pt x="134" y="308"/>
                        </a:lnTo>
                        <a:lnTo>
                          <a:pt x="134" y="302"/>
                        </a:lnTo>
                        <a:lnTo>
                          <a:pt x="134" y="292"/>
                        </a:lnTo>
                        <a:lnTo>
                          <a:pt x="130" y="280"/>
                        </a:lnTo>
                        <a:lnTo>
                          <a:pt x="124" y="270"/>
                        </a:lnTo>
                        <a:lnTo>
                          <a:pt x="120" y="262"/>
                        </a:lnTo>
                        <a:lnTo>
                          <a:pt x="108" y="252"/>
                        </a:lnTo>
                        <a:lnTo>
                          <a:pt x="110" y="246"/>
                        </a:lnTo>
                        <a:lnTo>
                          <a:pt x="110" y="240"/>
                        </a:lnTo>
                        <a:lnTo>
                          <a:pt x="112" y="234"/>
                        </a:lnTo>
                        <a:lnTo>
                          <a:pt x="112" y="228"/>
                        </a:lnTo>
                        <a:lnTo>
                          <a:pt x="112" y="220"/>
                        </a:lnTo>
                        <a:lnTo>
                          <a:pt x="110" y="214"/>
                        </a:lnTo>
                        <a:lnTo>
                          <a:pt x="102" y="204"/>
                        </a:lnTo>
                        <a:lnTo>
                          <a:pt x="94" y="196"/>
                        </a:lnTo>
                        <a:lnTo>
                          <a:pt x="92" y="190"/>
                        </a:lnTo>
                        <a:lnTo>
                          <a:pt x="90" y="180"/>
                        </a:lnTo>
                        <a:lnTo>
                          <a:pt x="92" y="172"/>
                        </a:lnTo>
                        <a:lnTo>
                          <a:pt x="94" y="168"/>
                        </a:lnTo>
                        <a:lnTo>
                          <a:pt x="98" y="162"/>
                        </a:lnTo>
                        <a:lnTo>
                          <a:pt x="106" y="156"/>
                        </a:lnTo>
                        <a:lnTo>
                          <a:pt x="118" y="148"/>
                        </a:lnTo>
                        <a:lnTo>
                          <a:pt x="124" y="144"/>
                        </a:lnTo>
                        <a:lnTo>
                          <a:pt x="130" y="140"/>
                        </a:lnTo>
                        <a:lnTo>
                          <a:pt x="132" y="134"/>
                        </a:lnTo>
                        <a:lnTo>
                          <a:pt x="134" y="130"/>
                        </a:lnTo>
                        <a:lnTo>
                          <a:pt x="132" y="128"/>
                        </a:lnTo>
                        <a:lnTo>
                          <a:pt x="126" y="126"/>
                        </a:lnTo>
                        <a:lnTo>
                          <a:pt x="120" y="122"/>
                        </a:lnTo>
                        <a:lnTo>
                          <a:pt x="114" y="118"/>
                        </a:lnTo>
                        <a:lnTo>
                          <a:pt x="108" y="116"/>
                        </a:lnTo>
                        <a:lnTo>
                          <a:pt x="110" y="106"/>
                        </a:lnTo>
                        <a:lnTo>
                          <a:pt x="110" y="102"/>
                        </a:lnTo>
                        <a:lnTo>
                          <a:pt x="108" y="98"/>
                        </a:lnTo>
                        <a:lnTo>
                          <a:pt x="104" y="96"/>
                        </a:lnTo>
                        <a:lnTo>
                          <a:pt x="100" y="94"/>
                        </a:lnTo>
                        <a:lnTo>
                          <a:pt x="98" y="90"/>
                        </a:lnTo>
                        <a:lnTo>
                          <a:pt x="96" y="84"/>
                        </a:lnTo>
                        <a:lnTo>
                          <a:pt x="94" y="82"/>
                        </a:lnTo>
                        <a:lnTo>
                          <a:pt x="90" y="82"/>
                        </a:lnTo>
                        <a:lnTo>
                          <a:pt x="84" y="82"/>
                        </a:lnTo>
                        <a:lnTo>
                          <a:pt x="80" y="80"/>
                        </a:lnTo>
                        <a:lnTo>
                          <a:pt x="78" y="76"/>
                        </a:lnTo>
                        <a:lnTo>
                          <a:pt x="76" y="68"/>
                        </a:lnTo>
                        <a:lnTo>
                          <a:pt x="76" y="64"/>
                        </a:lnTo>
                        <a:lnTo>
                          <a:pt x="78" y="58"/>
                        </a:lnTo>
                        <a:lnTo>
                          <a:pt x="82" y="52"/>
                        </a:lnTo>
                        <a:lnTo>
                          <a:pt x="88" y="50"/>
                        </a:lnTo>
                        <a:lnTo>
                          <a:pt x="86" y="48"/>
                        </a:lnTo>
                        <a:lnTo>
                          <a:pt x="88" y="44"/>
                        </a:lnTo>
                        <a:lnTo>
                          <a:pt x="84" y="28"/>
                        </a:lnTo>
                        <a:lnTo>
                          <a:pt x="82" y="18"/>
                        </a:lnTo>
                        <a:lnTo>
                          <a:pt x="80" y="14"/>
                        </a:lnTo>
                        <a:lnTo>
                          <a:pt x="76" y="14"/>
                        </a:lnTo>
                        <a:lnTo>
                          <a:pt x="72" y="12"/>
                        </a:lnTo>
                        <a:lnTo>
                          <a:pt x="72" y="10"/>
                        </a:lnTo>
                        <a:lnTo>
                          <a:pt x="68" y="4"/>
                        </a:lnTo>
                        <a:lnTo>
                          <a:pt x="66" y="2"/>
                        </a:lnTo>
                        <a:lnTo>
                          <a:pt x="62" y="0"/>
                        </a:lnTo>
                        <a:lnTo>
                          <a:pt x="56" y="0"/>
                        </a:lnTo>
                        <a:lnTo>
                          <a:pt x="56" y="8"/>
                        </a:lnTo>
                        <a:lnTo>
                          <a:pt x="54" y="14"/>
                        </a:lnTo>
                        <a:lnTo>
                          <a:pt x="56" y="20"/>
                        </a:lnTo>
                        <a:lnTo>
                          <a:pt x="50" y="20"/>
                        </a:lnTo>
                        <a:lnTo>
                          <a:pt x="44" y="22"/>
                        </a:lnTo>
                        <a:lnTo>
                          <a:pt x="36" y="28"/>
                        </a:lnTo>
                        <a:lnTo>
                          <a:pt x="30" y="34"/>
                        </a:lnTo>
                        <a:lnTo>
                          <a:pt x="28" y="36"/>
                        </a:lnTo>
                        <a:lnTo>
                          <a:pt x="30" y="40"/>
                        </a:lnTo>
                        <a:lnTo>
                          <a:pt x="32" y="42"/>
                        </a:lnTo>
                        <a:lnTo>
                          <a:pt x="26" y="60"/>
                        </a:lnTo>
                        <a:lnTo>
                          <a:pt x="26" y="62"/>
                        </a:lnTo>
                        <a:lnTo>
                          <a:pt x="28" y="64"/>
                        </a:lnTo>
                        <a:lnTo>
                          <a:pt x="30" y="64"/>
                        </a:lnTo>
                        <a:lnTo>
                          <a:pt x="28" y="70"/>
                        </a:lnTo>
                        <a:lnTo>
                          <a:pt x="26" y="74"/>
                        </a:lnTo>
                        <a:lnTo>
                          <a:pt x="20" y="84"/>
                        </a:lnTo>
                        <a:lnTo>
                          <a:pt x="18" y="84"/>
                        </a:lnTo>
                        <a:lnTo>
                          <a:pt x="16" y="82"/>
                        </a:lnTo>
                        <a:lnTo>
                          <a:pt x="12" y="86"/>
                        </a:lnTo>
                        <a:lnTo>
                          <a:pt x="10" y="86"/>
                        </a:lnTo>
                        <a:lnTo>
                          <a:pt x="12" y="92"/>
                        </a:lnTo>
                        <a:lnTo>
                          <a:pt x="12" y="100"/>
                        </a:lnTo>
                        <a:lnTo>
                          <a:pt x="10" y="110"/>
                        </a:lnTo>
                        <a:lnTo>
                          <a:pt x="10" y="118"/>
                        </a:lnTo>
                        <a:lnTo>
                          <a:pt x="4" y="118"/>
                        </a:lnTo>
                        <a:lnTo>
                          <a:pt x="2" y="124"/>
                        </a:lnTo>
                        <a:lnTo>
                          <a:pt x="0" y="130"/>
                        </a:lnTo>
                        <a:lnTo>
                          <a:pt x="0" y="1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1" name="îṡļïḋè">
                    <a:extLst>
                      <a:ext uri="{FF2B5EF4-FFF2-40B4-BE49-F238E27FC236}">
                        <a16:creationId xmlns:a16="http://schemas.microsoft.com/office/drawing/2014/main" xmlns="" id="{40F0BEB2-1B9B-48BD-9855-9FAEC21C0A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41464" y="3052258"/>
                    <a:ext cx="147361" cy="161122"/>
                  </a:xfrm>
                  <a:custGeom>
                    <a:avLst/>
                    <a:gdLst>
                      <a:gd name="T0" fmla="*/ 2147483647 w 84"/>
                      <a:gd name="T1" fmla="*/ 2147483647 h 96"/>
                      <a:gd name="T2" fmla="*/ 2147483647 w 84"/>
                      <a:gd name="T3" fmla="*/ 2147483647 h 96"/>
                      <a:gd name="T4" fmla="*/ 2147483647 w 84"/>
                      <a:gd name="T5" fmla="*/ 2147483647 h 96"/>
                      <a:gd name="T6" fmla="*/ 2147483647 w 84"/>
                      <a:gd name="T7" fmla="*/ 2147483647 h 96"/>
                      <a:gd name="T8" fmla="*/ 2147483647 w 84"/>
                      <a:gd name="T9" fmla="*/ 2147483647 h 96"/>
                      <a:gd name="T10" fmla="*/ 2147483647 w 84"/>
                      <a:gd name="T11" fmla="*/ 2147483647 h 96"/>
                      <a:gd name="T12" fmla="*/ 2147483647 w 84"/>
                      <a:gd name="T13" fmla="*/ 2147483647 h 96"/>
                      <a:gd name="T14" fmla="*/ 2147483647 w 84"/>
                      <a:gd name="T15" fmla="*/ 2147483647 h 96"/>
                      <a:gd name="T16" fmla="*/ 2147483647 w 84"/>
                      <a:gd name="T17" fmla="*/ 2147483647 h 96"/>
                      <a:gd name="T18" fmla="*/ 2147483647 w 84"/>
                      <a:gd name="T19" fmla="*/ 2147483647 h 96"/>
                      <a:gd name="T20" fmla="*/ 2147483647 w 84"/>
                      <a:gd name="T21" fmla="*/ 2147483647 h 96"/>
                      <a:gd name="T22" fmla="*/ 2147483647 w 84"/>
                      <a:gd name="T23" fmla="*/ 2147483647 h 96"/>
                      <a:gd name="T24" fmla="*/ 2147483647 w 84"/>
                      <a:gd name="T25" fmla="*/ 2147483647 h 96"/>
                      <a:gd name="T26" fmla="*/ 2147483647 w 84"/>
                      <a:gd name="T27" fmla="*/ 2147483647 h 96"/>
                      <a:gd name="T28" fmla="*/ 2147483647 w 84"/>
                      <a:gd name="T29" fmla="*/ 2147483647 h 96"/>
                      <a:gd name="T30" fmla="*/ 2147483647 w 84"/>
                      <a:gd name="T31" fmla="*/ 2147483647 h 96"/>
                      <a:gd name="T32" fmla="*/ 2147483647 w 84"/>
                      <a:gd name="T33" fmla="*/ 2147483647 h 96"/>
                      <a:gd name="T34" fmla="*/ 0 w 84"/>
                      <a:gd name="T35" fmla="*/ 2147483647 h 96"/>
                      <a:gd name="T36" fmla="*/ 2147483647 w 84"/>
                      <a:gd name="T37" fmla="*/ 0 h 96"/>
                      <a:gd name="T38" fmla="*/ 2147483647 w 84"/>
                      <a:gd name="T39" fmla="*/ 2147483647 h 96"/>
                      <a:gd name="T40" fmla="*/ 2147483647 w 84"/>
                      <a:gd name="T41" fmla="*/ 2147483647 h 96"/>
                      <a:gd name="T42" fmla="*/ 2147483647 w 84"/>
                      <a:gd name="T43" fmla="*/ 2147483647 h 96"/>
                      <a:gd name="T44" fmla="*/ 2147483647 w 84"/>
                      <a:gd name="T45" fmla="*/ 2147483647 h 96"/>
                      <a:gd name="T46" fmla="*/ 2147483647 w 84"/>
                      <a:gd name="T47" fmla="*/ 2147483647 h 96"/>
                      <a:gd name="T48" fmla="*/ 2147483647 w 84"/>
                      <a:gd name="T49" fmla="*/ 2147483647 h 96"/>
                      <a:gd name="T50" fmla="*/ 2147483647 w 84"/>
                      <a:gd name="T51" fmla="*/ 2147483647 h 96"/>
                      <a:gd name="T52" fmla="*/ 2147483647 w 84"/>
                      <a:gd name="T53" fmla="*/ 2147483647 h 96"/>
                      <a:gd name="T54" fmla="*/ 2147483647 w 84"/>
                      <a:gd name="T55" fmla="*/ 2147483647 h 96"/>
                      <a:gd name="T56" fmla="*/ 2147483647 w 84"/>
                      <a:gd name="T57" fmla="*/ 2147483647 h 96"/>
                      <a:gd name="T58" fmla="*/ 2147483647 w 84"/>
                      <a:gd name="T59" fmla="*/ 2147483647 h 96"/>
                      <a:gd name="T60" fmla="*/ 2147483647 w 84"/>
                      <a:gd name="T61" fmla="*/ 2147483647 h 96"/>
                      <a:gd name="T62" fmla="*/ 2147483647 w 84"/>
                      <a:gd name="T63" fmla="*/ 2147483647 h 9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84"/>
                      <a:gd name="T97" fmla="*/ 0 h 96"/>
                      <a:gd name="T98" fmla="*/ 84 w 84"/>
                      <a:gd name="T99" fmla="*/ 96 h 9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84" h="96">
                        <a:moveTo>
                          <a:pt x="82" y="82"/>
                        </a:moveTo>
                        <a:lnTo>
                          <a:pt x="80" y="86"/>
                        </a:lnTo>
                        <a:lnTo>
                          <a:pt x="78" y="96"/>
                        </a:lnTo>
                        <a:lnTo>
                          <a:pt x="74" y="88"/>
                        </a:lnTo>
                        <a:lnTo>
                          <a:pt x="72" y="84"/>
                        </a:lnTo>
                        <a:lnTo>
                          <a:pt x="70" y="76"/>
                        </a:lnTo>
                        <a:lnTo>
                          <a:pt x="64" y="70"/>
                        </a:lnTo>
                        <a:lnTo>
                          <a:pt x="58" y="72"/>
                        </a:lnTo>
                        <a:lnTo>
                          <a:pt x="52" y="72"/>
                        </a:lnTo>
                        <a:lnTo>
                          <a:pt x="50" y="70"/>
                        </a:lnTo>
                        <a:lnTo>
                          <a:pt x="48" y="68"/>
                        </a:lnTo>
                        <a:lnTo>
                          <a:pt x="46" y="66"/>
                        </a:lnTo>
                        <a:lnTo>
                          <a:pt x="46" y="72"/>
                        </a:lnTo>
                        <a:lnTo>
                          <a:pt x="40" y="80"/>
                        </a:lnTo>
                        <a:lnTo>
                          <a:pt x="32" y="84"/>
                        </a:lnTo>
                        <a:lnTo>
                          <a:pt x="26" y="86"/>
                        </a:lnTo>
                        <a:lnTo>
                          <a:pt x="24" y="76"/>
                        </a:lnTo>
                        <a:lnTo>
                          <a:pt x="22" y="70"/>
                        </a:lnTo>
                        <a:lnTo>
                          <a:pt x="22" y="62"/>
                        </a:lnTo>
                        <a:lnTo>
                          <a:pt x="20" y="58"/>
                        </a:lnTo>
                        <a:lnTo>
                          <a:pt x="18" y="54"/>
                        </a:lnTo>
                        <a:lnTo>
                          <a:pt x="14" y="52"/>
                        </a:lnTo>
                        <a:lnTo>
                          <a:pt x="14" y="50"/>
                        </a:lnTo>
                        <a:lnTo>
                          <a:pt x="16" y="40"/>
                        </a:lnTo>
                        <a:lnTo>
                          <a:pt x="10" y="36"/>
                        </a:lnTo>
                        <a:lnTo>
                          <a:pt x="8" y="34"/>
                        </a:lnTo>
                        <a:lnTo>
                          <a:pt x="6" y="30"/>
                        </a:lnTo>
                        <a:lnTo>
                          <a:pt x="6" y="28"/>
                        </a:lnTo>
                        <a:lnTo>
                          <a:pt x="8" y="26"/>
                        </a:lnTo>
                        <a:lnTo>
                          <a:pt x="10" y="26"/>
                        </a:lnTo>
                        <a:lnTo>
                          <a:pt x="12" y="22"/>
                        </a:lnTo>
                        <a:lnTo>
                          <a:pt x="10" y="18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20" y="6"/>
                        </a:lnTo>
                        <a:lnTo>
                          <a:pt x="24" y="10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28" y="20"/>
                        </a:lnTo>
                        <a:lnTo>
                          <a:pt x="28" y="22"/>
                        </a:lnTo>
                        <a:lnTo>
                          <a:pt x="30" y="24"/>
                        </a:lnTo>
                        <a:lnTo>
                          <a:pt x="34" y="26"/>
                        </a:lnTo>
                        <a:lnTo>
                          <a:pt x="38" y="26"/>
                        </a:lnTo>
                        <a:lnTo>
                          <a:pt x="46" y="26"/>
                        </a:lnTo>
                        <a:lnTo>
                          <a:pt x="70" y="26"/>
                        </a:lnTo>
                        <a:lnTo>
                          <a:pt x="70" y="30"/>
                        </a:lnTo>
                        <a:lnTo>
                          <a:pt x="52" y="50"/>
                        </a:lnTo>
                        <a:lnTo>
                          <a:pt x="56" y="56"/>
                        </a:lnTo>
                        <a:lnTo>
                          <a:pt x="60" y="60"/>
                        </a:lnTo>
                        <a:lnTo>
                          <a:pt x="62" y="62"/>
                        </a:lnTo>
                        <a:lnTo>
                          <a:pt x="66" y="60"/>
                        </a:lnTo>
                        <a:lnTo>
                          <a:pt x="68" y="56"/>
                        </a:lnTo>
                        <a:lnTo>
                          <a:pt x="68" y="52"/>
                        </a:lnTo>
                        <a:lnTo>
                          <a:pt x="70" y="50"/>
                        </a:lnTo>
                        <a:lnTo>
                          <a:pt x="74" y="56"/>
                        </a:lnTo>
                        <a:lnTo>
                          <a:pt x="78" y="66"/>
                        </a:lnTo>
                        <a:lnTo>
                          <a:pt x="78" y="76"/>
                        </a:lnTo>
                        <a:lnTo>
                          <a:pt x="82" y="78"/>
                        </a:lnTo>
                        <a:lnTo>
                          <a:pt x="84" y="80"/>
                        </a:lnTo>
                        <a:lnTo>
                          <a:pt x="82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2" name="iśḷîḋe">
                    <a:extLst>
                      <a:ext uri="{FF2B5EF4-FFF2-40B4-BE49-F238E27FC236}">
                        <a16:creationId xmlns:a16="http://schemas.microsoft.com/office/drawing/2014/main" xmlns="" id="{88D58F2D-D57F-4F2C-8F82-67938E2EB1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16744" y="2769244"/>
                    <a:ext cx="758845" cy="839233"/>
                  </a:xfrm>
                  <a:custGeom>
                    <a:avLst/>
                    <a:gdLst>
                      <a:gd name="T0" fmla="*/ 2147483647 w 434"/>
                      <a:gd name="T1" fmla="*/ 2147483647 h 502"/>
                      <a:gd name="T2" fmla="*/ 2147483647 w 434"/>
                      <a:gd name="T3" fmla="*/ 2147483647 h 502"/>
                      <a:gd name="T4" fmla="*/ 2147483647 w 434"/>
                      <a:gd name="T5" fmla="*/ 2147483647 h 502"/>
                      <a:gd name="T6" fmla="*/ 2147483647 w 434"/>
                      <a:gd name="T7" fmla="*/ 2147483647 h 502"/>
                      <a:gd name="T8" fmla="*/ 2147483647 w 434"/>
                      <a:gd name="T9" fmla="*/ 2147483647 h 502"/>
                      <a:gd name="T10" fmla="*/ 2147483647 w 434"/>
                      <a:gd name="T11" fmla="*/ 2147483647 h 502"/>
                      <a:gd name="T12" fmla="*/ 2147483647 w 434"/>
                      <a:gd name="T13" fmla="*/ 2147483647 h 502"/>
                      <a:gd name="T14" fmla="*/ 2147483647 w 434"/>
                      <a:gd name="T15" fmla="*/ 2147483647 h 502"/>
                      <a:gd name="T16" fmla="*/ 2147483647 w 434"/>
                      <a:gd name="T17" fmla="*/ 2147483647 h 502"/>
                      <a:gd name="T18" fmla="*/ 2147483647 w 434"/>
                      <a:gd name="T19" fmla="*/ 2147483647 h 502"/>
                      <a:gd name="T20" fmla="*/ 2147483647 w 434"/>
                      <a:gd name="T21" fmla="*/ 2147483647 h 502"/>
                      <a:gd name="T22" fmla="*/ 2147483647 w 434"/>
                      <a:gd name="T23" fmla="*/ 2147483647 h 502"/>
                      <a:gd name="T24" fmla="*/ 2147483647 w 434"/>
                      <a:gd name="T25" fmla="*/ 2147483647 h 502"/>
                      <a:gd name="T26" fmla="*/ 2147483647 w 434"/>
                      <a:gd name="T27" fmla="*/ 2147483647 h 502"/>
                      <a:gd name="T28" fmla="*/ 2147483647 w 434"/>
                      <a:gd name="T29" fmla="*/ 2147483647 h 502"/>
                      <a:gd name="T30" fmla="*/ 2147483647 w 434"/>
                      <a:gd name="T31" fmla="*/ 2147483647 h 502"/>
                      <a:gd name="T32" fmla="*/ 2147483647 w 434"/>
                      <a:gd name="T33" fmla="*/ 2147483647 h 502"/>
                      <a:gd name="T34" fmla="*/ 2147483647 w 434"/>
                      <a:gd name="T35" fmla="*/ 2147483647 h 502"/>
                      <a:gd name="T36" fmla="*/ 2147483647 w 434"/>
                      <a:gd name="T37" fmla="*/ 2147483647 h 502"/>
                      <a:gd name="T38" fmla="*/ 2147483647 w 434"/>
                      <a:gd name="T39" fmla="*/ 2147483647 h 502"/>
                      <a:gd name="T40" fmla="*/ 2147483647 w 434"/>
                      <a:gd name="T41" fmla="*/ 2147483647 h 502"/>
                      <a:gd name="T42" fmla="*/ 2147483647 w 434"/>
                      <a:gd name="T43" fmla="*/ 2147483647 h 502"/>
                      <a:gd name="T44" fmla="*/ 2147483647 w 434"/>
                      <a:gd name="T45" fmla="*/ 2147483647 h 502"/>
                      <a:gd name="T46" fmla="*/ 2147483647 w 434"/>
                      <a:gd name="T47" fmla="*/ 2147483647 h 502"/>
                      <a:gd name="T48" fmla="*/ 2147483647 w 434"/>
                      <a:gd name="T49" fmla="*/ 2147483647 h 502"/>
                      <a:gd name="T50" fmla="*/ 2147483647 w 434"/>
                      <a:gd name="T51" fmla="*/ 2147483647 h 502"/>
                      <a:gd name="T52" fmla="*/ 2147483647 w 434"/>
                      <a:gd name="T53" fmla="*/ 2147483647 h 502"/>
                      <a:gd name="T54" fmla="*/ 2147483647 w 434"/>
                      <a:gd name="T55" fmla="*/ 2147483647 h 502"/>
                      <a:gd name="T56" fmla="*/ 2147483647 w 434"/>
                      <a:gd name="T57" fmla="*/ 2147483647 h 502"/>
                      <a:gd name="T58" fmla="*/ 2147483647 w 434"/>
                      <a:gd name="T59" fmla="*/ 2147483647 h 502"/>
                      <a:gd name="T60" fmla="*/ 2147483647 w 434"/>
                      <a:gd name="T61" fmla="*/ 2147483647 h 502"/>
                      <a:gd name="T62" fmla="*/ 0 w 434"/>
                      <a:gd name="T63" fmla="*/ 2147483647 h 502"/>
                      <a:gd name="T64" fmla="*/ 2147483647 w 434"/>
                      <a:gd name="T65" fmla="*/ 2147483647 h 502"/>
                      <a:gd name="T66" fmla="*/ 2147483647 w 434"/>
                      <a:gd name="T67" fmla="*/ 2147483647 h 502"/>
                      <a:gd name="T68" fmla="*/ 2147483647 w 434"/>
                      <a:gd name="T69" fmla="*/ 2147483647 h 502"/>
                      <a:gd name="T70" fmla="*/ 2147483647 w 434"/>
                      <a:gd name="T71" fmla="*/ 2147483647 h 502"/>
                      <a:gd name="T72" fmla="*/ 2147483647 w 434"/>
                      <a:gd name="T73" fmla="*/ 2147483647 h 502"/>
                      <a:gd name="T74" fmla="*/ 2147483647 w 434"/>
                      <a:gd name="T75" fmla="*/ 2147483647 h 502"/>
                      <a:gd name="T76" fmla="*/ 2147483647 w 434"/>
                      <a:gd name="T77" fmla="*/ 2147483647 h 502"/>
                      <a:gd name="T78" fmla="*/ 2147483647 w 434"/>
                      <a:gd name="T79" fmla="*/ 2147483647 h 502"/>
                      <a:gd name="T80" fmla="*/ 2147483647 w 434"/>
                      <a:gd name="T81" fmla="*/ 2147483647 h 502"/>
                      <a:gd name="T82" fmla="*/ 2147483647 w 434"/>
                      <a:gd name="T83" fmla="*/ 2147483647 h 502"/>
                      <a:gd name="T84" fmla="*/ 2147483647 w 434"/>
                      <a:gd name="T85" fmla="*/ 2147483647 h 502"/>
                      <a:gd name="T86" fmla="*/ 2147483647 w 434"/>
                      <a:gd name="T87" fmla="*/ 0 h 502"/>
                      <a:gd name="T88" fmla="*/ 2147483647 w 434"/>
                      <a:gd name="T89" fmla="*/ 2147483647 h 502"/>
                      <a:gd name="T90" fmla="*/ 2147483647 w 434"/>
                      <a:gd name="T91" fmla="*/ 2147483647 h 502"/>
                      <a:gd name="T92" fmla="*/ 2147483647 w 434"/>
                      <a:gd name="T93" fmla="*/ 2147483647 h 502"/>
                      <a:gd name="T94" fmla="*/ 2147483647 w 434"/>
                      <a:gd name="T95" fmla="*/ 2147483647 h 502"/>
                      <a:gd name="T96" fmla="*/ 2147483647 w 434"/>
                      <a:gd name="T97" fmla="*/ 2147483647 h 502"/>
                      <a:gd name="T98" fmla="*/ 2147483647 w 434"/>
                      <a:gd name="T99" fmla="*/ 2147483647 h 502"/>
                      <a:gd name="T100" fmla="*/ 2147483647 w 434"/>
                      <a:gd name="T101" fmla="*/ 2147483647 h 502"/>
                      <a:gd name="T102" fmla="*/ 2147483647 w 434"/>
                      <a:gd name="T103" fmla="*/ 2147483647 h 502"/>
                      <a:gd name="T104" fmla="*/ 2147483647 w 434"/>
                      <a:gd name="T105" fmla="*/ 2147483647 h 502"/>
                      <a:gd name="T106" fmla="*/ 2147483647 w 434"/>
                      <a:gd name="T107" fmla="*/ 2147483647 h 502"/>
                      <a:gd name="T108" fmla="*/ 2147483647 w 434"/>
                      <a:gd name="T109" fmla="*/ 2147483647 h 502"/>
                      <a:gd name="T110" fmla="*/ 2147483647 w 434"/>
                      <a:gd name="T111" fmla="*/ 2147483647 h 502"/>
                      <a:gd name="T112" fmla="*/ 2147483647 w 434"/>
                      <a:gd name="T113" fmla="*/ 2147483647 h 502"/>
                      <a:gd name="T114" fmla="*/ 2147483647 w 434"/>
                      <a:gd name="T115" fmla="*/ 2147483647 h 502"/>
                      <a:gd name="T116" fmla="*/ 2147483647 w 434"/>
                      <a:gd name="T117" fmla="*/ 2147483647 h 502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434"/>
                      <a:gd name="T178" fmla="*/ 0 h 502"/>
                      <a:gd name="T179" fmla="*/ 434 w 434"/>
                      <a:gd name="T180" fmla="*/ 502 h 502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434" h="502">
                        <a:moveTo>
                          <a:pt x="434" y="132"/>
                        </a:moveTo>
                        <a:lnTo>
                          <a:pt x="434" y="140"/>
                        </a:lnTo>
                        <a:lnTo>
                          <a:pt x="432" y="146"/>
                        </a:lnTo>
                        <a:lnTo>
                          <a:pt x="434" y="152"/>
                        </a:lnTo>
                        <a:lnTo>
                          <a:pt x="428" y="152"/>
                        </a:lnTo>
                        <a:lnTo>
                          <a:pt x="422" y="154"/>
                        </a:lnTo>
                        <a:lnTo>
                          <a:pt x="414" y="160"/>
                        </a:lnTo>
                        <a:lnTo>
                          <a:pt x="408" y="166"/>
                        </a:lnTo>
                        <a:lnTo>
                          <a:pt x="406" y="168"/>
                        </a:lnTo>
                        <a:lnTo>
                          <a:pt x="408" y="172"/>
                        </a:lnTo>
                        <a:lnTo>
                          <a:pt x="410" y="174"/>
                        </a:lnTo>
                        <a:lnTo>
                          <a:pt x="404" y="192"/>
                        </a:lnTo>
                        <a:lnTo>
                          <a:pt x="404" y="194"/>
                        </a:lnTo>
                        <a:lnTo>
                          <a:pt x="406" y="196"/>
                        </a:lnTo>
                        <a:lnTo>
                          <a:pt x="408" y="196"/>
                        </a:lnTo>
                        <a:lnTo>
                          <a:pt x="406" y="202"/>
                        </a:lnTo>
                        <a:lnTo>
                          <a:pt x="404" y="206"/>
                        </a:lnTo>
                        <a:lnTo>
                          <a:pt x="398" y="216"/>
                        </a:lnTo>
                        <a:lnTo>
                          <a:pt x="396" y="216"/>
                        </a:lnTo>
                        <a:lnTo>
                          <a:pt x="394" y="214"/>
                        </a:lnTo>
                        <a:lnTo>
                          <a:pt x="390" y="218"/>
                        </a:lnTo>
                        <a:lnTo>
                          <a:pt x="388" y="218"/>
                        </a:lnTo>
                        <a:lnTo>
                          <a:pt x="390" y="222"/>
                        </a:lnTo>
                        <a:lnTo>
                          <a:pt x="390" y="226"/>
                        </a:lnTo>
                        <a:lnTo>
                          <a:pt x="388" y="250"/>
                        </a:lnTo>
                        <a:lnTo>
                          <a:pt x="384" y="250"/>
                        </a:lnTo>
                        <a:lnTo>
                          <a:pt x="382" y="248"/>
                        </a:lnTo>
                        <a:lnTo>
                          <a:pt x="380" y="246"/>
                        </a:lnTo>
                        <a:lnTo>
                          <a:pt x="378" y="236"/>
                        </a:lnTo>
                        <a:lnTo>
                          <a:pt x="374" y="226"/>
                        </a:lnTo>
                        <a:lnTo>
                          <a:pt x="370" y="220"/>
                        </a:lnTo>
                        <a:lnTo>
                          <a:pt x="368" y="222"/>
                        </a:lnTo>
                        <a:lnTo>
                          <a:pt x="368" y="226"/>
                        </a:lnTo>
                        <a:lnTo>
                          <a:pt x="366" y="230"/>
                        </a:lnTo>
                        <a:lnTo>
                          <a:pt x="362" y="232"/>
                        </a:lnTo>
                        <a:lnTo>
                          <a:pt x="360" y="230"/>
                        </a:lnTo>
                        <a:lnTo>
                          <a:pt x="356" y="226"/>
                        </a:lnTo>
                        <a:lnTo>
                          <a:pt x="352" y="220"/>
                        </a:lnTo>
                        <a:lnTo>
                          <a:pt x="370" y="200"/>
                        </a:lnTo>
                        <a:lnTo>
                          <a:pt x="370" y="196"/>
                        </a:lnTo>
                        <a:lnTo>
                          <a:pt x="346" y="196"/>
                        </a:lnTo>
                        <a:lnTo>
                          <a:pt x="338" y="196"/>
                        </a:lnTo>
                        <a:lnTo>
                          <a:pt x="334" y="196"/>
                        </a:lnTo>
                        <a:lnTo>
                          <a:pt x="330" y="194"/>
                        </a:lnTo>
                        <a:lnTo>
                          <a:pt x="328" y="192"/>
                        </a:lnTo>
                        <a:lnTo>
                          <a:pt x="328" y="190"/>
                        </a:lnTo>
                        <a:lnTo>
                          <a:pt x="328" y="186"/>
                        </a:lnTo>
                        <a:lnTo>
                          <a:pt x="328" y="182"/>
                        </a:lnTo>
                        <a:lnTo>
                          <a:pt x="324" y="180"/>
                        </a:lnTo>
                        <a:lnTo>
                          <a:pt x="320" y="176"/>
                        </a:lnTo>
                        <a:lnTo>
                          <a:pt x="306" y="170"/>
                        </a:lnTo>
                        <a:lnTo>
                          <a:pt x="302" y="172"/>
                        </a:lnTo>
                        <a:lnTo>
                          <a:pt x="300" y="174"/>
                        </a:lnTo>
                        <a:lnTo>
                          <a:pt x="300" y="176"/>
                        </a:lnTo>
                        <a:lnTo>
                          <a:pt x="302" y="180"/>
                        </a:lnTo>
                        <a:lnTo>
                          <a:pt x="306" y="184"/>
                        </a:lnTo>
                        <a:lnTo>
                          <a:pt x="310" y="188"/>
                        </a:lnTo>
                        <a:lnTo>
                          <a:pt x="312" y="192"/>
                        </a:lnTo>
                        <a:lnTo>
                          <a:pt x="310" y="196"/>
                        </a:lnTo>
                        <a:lnTo>
                          <a:pt x="308" y="196"/>
                        </a:lnTo>
                        <a:lnTo>
                          <a:pt x="306" y="198"/>
                        </a:lnTo>
                        <a:lnTo>
                          <a:pt x="306" y="200"/>
                        </a:lnTo>
                        <a:lnTo>
                          <a:pt x="308" y="204"/>
                        </a:lnTo>
                        <a:lnTo>
                          <a:pt x="310" y="206"/>
                        </a:lnTo>
                        <a:lnTo>
                          <a:pt x="316" y="210"/>
                        </a:lnTo>
                        <a:lnTo>
                          <a:pt x="314" y="220"/>
                        </a:lnTo>
                        <a:lnTo>
                          <a:pt x="314" y="222"/>
                        </a:lnTo>
                        <a:lnTo>
                          <a:pt x="318" y="224"/>
                        </a:lnTo>
                        <a:lnTo>
                          <a:pt x="320" y="228"/>
                        </a:lnTo>
                        <a:lnTo>
                          <a:pt x="322" y="232"/>
                        </a:lnTo>
                        <a:lnTo>
                          <a:pt x="322" y="240"/>
                        </a:lnTo>
                        <a:lnTo>
                          <a:pt x="324" y="246"/>
                        </a:lnTo>
                        <a:lnTo>
                          <a:pt x="326" y="256"/>
                        </a:lnTo>
                        <a:lnTo>
                          <a:pt x="318" y="256"/>
                        </a:lnTo>
                        <a:lnTo>
                          <a:pt x="310" y="256"/>
                        </a:lnTo>
                        <a:lnTo>
                          <a:pt x="312" y="256"/>
                        </a:lnTo>
                        <a:lnTo>
                          <a:pt x="302" y="260"/>
                        </a:lnTo>
                        <a:lnTo>
                          <a:pt x="298" y="266"/>
                        </a:lnTo>
                        <a:lnTo>
                          <a:pt x="296" y="282"/>
                        </a:lnTo>
                        <a:lnTo>
                          <a:pt x="292" y="288"/>
                        </a:lnTo>
                        <a:lnTo>
                          <a:pt x="286" y="290"/>
                        </a:lnTo>
                        <a:lnTo>
                          <a:pt x="280" y="292"/>
                        </a:lnTo>
                        <a:lnTo>
                          <a:pt x="272" y="296"/>
                        </a:lnTo>
                        <a:lnTo>
                          <a:pt x="270" y="300"/>
                        </a:lnTo>
                        <a:lnTo>
                          <a:pt x="266" y="306"/>
                        </a:lnTo>
                        <a:lnTo>
                          <a:pt x="260" y="318"/>
                        </a:lnTo>
                        <a:lnTo>
                          <a:pt x="246" y="334"/>
                        </a:lnTo>
                        <a:lnTo>
                          <a:pt x="232" y="352"/>
                        </a:lnTo>
                        <a:lnTo>
                          <a:pt x="226" y="358"/>
                        </a:lnTo>
                        <a:lnTo>
                          <a:pt x="222" y="360"/>
                        </a:lnTo>
                        <a:lnTo>
                          <a:pt x="212" y="364"/>
                        </a:lnTo>
                        <a:lnTo>
                          <a:pt x="206" y="366"/>
                        </a:lnTo>
                        <a:lnTo>
                          <a:pt x="202" y="370"/>
                        </a:lnTo>
                        <a:lnTo>
                          <a:pt x="200" y="376"/>
                        </a:lnTo>
                        <a:lnTo>
                          <a:pt x="198" y="382"/>
                        </a:lnTo>
                        <a:lnTo>
                          <a:pt x="200" y="388"/>
                        </a:lnTo>
                        <a:lnTo>
                          <a:pt x="202" y="398"/>
                        </a:lnTo>
                        <a:lnTo>
                          <a:pt x="206" y="406"/>
                        </a:lnTo>
                        <a:lnTo>
                          <a:pt x="208" y="416"/>
                        </a:lnTo>
                        <a:lnTo>
                          <a:pt x="206" y="426"/>
                        </a:lnTo>
                        <a:lnTo>
                          <a:pt x="204" y="432"/>
                        </a:lnTo>
                        <a:lnTo>
                          <a:pt x="202" y="436"/>
                        </a:lnTo>
                        <a:lnTo>
                          <a:pt x="202" y="442"/>
                        </a:lnTo>
                        <a:lnTo>
                          <a:pt x="202" y="446"/>
                        </a:lnTo>
                        <a:lnTo>
                          <a:pt x="204" y="450"/>
                        </a:lnTo>
                        <a:lnTo>
                          <a:pt x="206" y="452"/>
                        </a:lnTo>
                        <a:lnTo>
                          <a:pt x="206" y="456"/>
                        </a:lnTo>
                        <a:lnTo>
                          <a:pt x="204" y="464"/>
                        </a:lnTo>
                        <a:lnTo>
                          <a:pt x="198" y="468"/>
                        </a:lnTo>
                        <a:lnTo>
                          <a:pt x="194" y="472"/>
                        </a:lnTo>
                        <a:lnTo>
                          <a:pt x="192" y="478"/>
                        </a:lnTo>
                        <a:lnTo>
                          <a:pt x="194" y="484"/>
                        </a:lnTo>
                        <a:lnTo>
                          <a:pt x="196" y="486"/>
                        </a:lnTo>
                        <a:lnTo>
                          <a:pt x="188" y="488"/>
                        </a:lnTo>
                        <a:lnTo>
                          <a:pt x="186" y="490"/>
                        </a:lnTo>
                        <a:lnTo>
                          <a:pt x="184" y="492"/>
                        </a:lnTo>
                        <a:lnTo>
                          <a:pt x="182" y="496"/>
                        </a:lnTo>
                        <a:lnTo>
                          <a:pt x="178" y="500"/>
                        </a:lnTo>
                        <a:lnTo>
                          <a:pt x="174" y="502"/>
                        </a:lnTo>
                        <a:lnTo>
                          <a:pt x="170" y="502"/>
                        </a:lnTo>
                        <a:lnTo>
                          <a:pt x="164" y="500"/>
                        </a:lnTo>
                        <a:lnTo>
                          <a:pt x="160" y="496"/>
                        </a:lnTo>
                        <a:lnTo>
                          <a:pt x="154" y="490"/>
                        </a:lnTo>
                        <a:lnTo>
                          <a:pt x="150" y="482"/>
                        </a:lnTo>
                        <a:lnTo>
                          <a:pt x="142" y="466"/>
                        </a:lnTo>
                        <a:lnTo>
                          <a:pt x="138" y="450"/>
                        </a:lnTo>
                        <a:lnTo>
                          <a:pt x="134" y="438"/>
                        </a:lnTo>
                        <a:lnTo>
                          <a:pt x="126" y="420"/>
                        </a:lnTo>
                        <a:lnTo>
                          <a:pt x="118" y="404"/>
                        </a:lnTo>
                        <a:lnTo>
                          <a:pt x="110" y="388"/>
                        </a:lnTo>
                        <a:lnTo>
                          <a:pt x="100" y="360"/>
                        </a:lnTo>
                        <a:lnTo>
                          <a:pt x="86" y="332"/>
                        </a:lnTo>
                        <a:lnTo>
                          <a:pt x="82" y="316"/>
                        </a:lnTo>
                        <a:lnTo>
                          <a:pt x="78" y="302"/>
                        </a:lnTo>
                        <a:lnTo>
                          <a:pt x="76" y="284"/>
                        </a:lnTo>
                        <a:lnTo>
                          <a:pt x="76" y="268"/>
                        </a:lnTo>
                        <a:lnTo>
                          <a:pt x="74" y="260"/>
                        </a:lnTo>
                        <a:lnTo>
                          <a:pt x="72" y="256"/>
                        </a:lnTo>
                        <a:lnTo>
                          <a:pt x="68" y="248"/>
                        </a:lnTo>
                        <a:lnTo>
                          <a:pt x="66" y="258"/>
                        </a:lnTo>
                        <a:lnTo>
                          <a:pt x="62" y="268"/>
                        </a:lnTo>
                        <a:lnTo>
                          <a:pt x="58" y="276"/>
                        </a:lnTo>
                        <a:lnTo>
                          <a:pt x="54" y="278"/>
                        </a:lnTo>
                        <a:lnTo>
                          <a:pt x="50" y="278"/>
                        </a:lnTo>
                        <a:lnTo>
                          <a:pt x="44" y="276"/>
                        </a:lnTo>
                        <a:lnTo>
                          <a:pt x="38" y="274"/>
                        </a:lnTo>
                        <a:lnTo>
                          <a:pt x="28" y="266"/>
                        </a:lnTo>
                        <a:lnTo>
                          <a:pt x="20" y="256"/>
                        </a:lnTo>
                        <a:lnTo>
                          <a:pt x="14" y="248"/>
                        </a:lnTo>
                        <a:lnTo>
                          <a:pt x="20" y="246"/>
                        </a:lnTo>
                        <a:lnTo>
                          <a:pt x="24" y="244"/>
                        </a:lnTo>
                        <a:lnTo>
                          <a:pt x="30" y="240"/>
                        </a:lnTo>
                        <a:lnTo>
                          <a:pt x="32" y="234"/>
                        </a:lnTo>
                        <a:lnTo>
                          <a:pt x="24" y="238"/>
                        </a:lnTo>
                        <a:lnTo>
                          <a:pt x="24" y="240"/>
                        </a:lnTo>
                        <a:lnTo>
                          <a:pt x="20" y="242"/>
                        </a:lnTo>
                        <a:lnTo>
                          <a:pt x="14" y="238"/>
                        </a:lnTo>
                        <a:lnTo>
                          <a:pt x="8" y="232"/>
                        </a:lnTo>
                        <a:lnTo>
                          <a:pt x="2" y="224"/>
                        </a:lnTo>
                        <a:lnTo>
                          <a:pt x="0" y="220"/>
                        </a:lnTo>
                        <a:lnTo>
                          <a:pt x="0" y="214"/>
                        </a:lnTo>
                        <a:lnTo>
                          <a:pt x="2" y="212"/>
                        </a:lnTo>
                        <a:lnTo>
                          <a:pt x="4" y="210"/>
                        </a:lnTo>
                        <a:lnTo>
                          <a:pt x="8" y="210"/>
                        </a:lnTo>
                        <a:lnTo>
                          <a:pt x="12" y="210"/>
                        </a:lnTo>
                        <a:lnTo>
                          <a:pt x="16" y="212"/>
                        </a:lnTo>
                        <a:lnTo>
                          <a:pt x="20" y="214"/>
                        </a:lnTo>
                        <a:lnTo>
                          <a:pt x="30" y="212"/>
                        </a:lnTo>
                        <a:lnTo>
                          <a:pt x="36" y="208"/>
                        </a:lnTo>
                        <a:lnTo>
                          <a:pt x="38" y="204"/>
                        </a:lnTo>
                        <a:lnTo>
                          <a:pt x="36" y="196"/>
                        </a:lnTo>
                        <a:lnTo>
                          <a:pt x="32" y="192"/>
                        </a:lnTo>
                        <a:lnTo>
                          <a:pt x="24" y="184"/>
                        </a:lnTo>
                        <a:lnTo>
                          <a:pt x="22" y="182"/>
                        </a:lnTo>
                        <a:lnTo>
                          <a:pt x="20" y="178"/>
                        </a:lnTo>
                        <a:lnTo>
                          <a:pt x="20" y="170"/>
                        </a:lnTo>
                        <a:lnTo>
                          <a:pt x="18" y="168"/>
                        </a:lnTo>
                        <a:lnTo>
                          <a:pt x="14" y="168"/>
                        </a:lnTo>
                        <a:lnTo>
                          <a:pt x="10" y="164"/>
                        </a:lnTo>
                        <a:lnTo>
                          <a:pt x="8" y="160"/>
                        </a:lnTo>
                        <a:lnTo>
                          <a:pt x="10" y="156"/>
                        </a:lnTo>
                        <a:lnTo>
                          <a:pt x="14" y="150"/>
                        </a:lnTo>
                        <a:lnTo>
                          <a:pt x="18" y="144"/>
                        </a:lnTo>
                        <a:lnTo>
                          <a:pt x="22" y="142"/>
                        </a:lnTo>
                        <a:lnTo>
                          <a:pt x="26" y="144"/>
                        </a:lnTo>
                        <a:lnTo>
                          <a:pt x="30" y="146"/>
                        </a:lnTo>
                        <a:lnTo>
                          <a:pt x="34" y="146"/>
                        </a:lnTo>
                        <a:lnTo>
                          <a:pt x="38" y="142"/>
                        </a:lnTo>
                        <a:lnTo>
                          <a:pt x="44" y="136"/>
                        </a:lnTo>
                        <a:lnTo>
                          <a:pt x="52" y="124"/>
                        </a:lnTo>
                        <a:lnTo>
                          <a:pt x="56" y="118"/>
                        </a:lnTo>
                        <a:lnTo>
                          <a:pt x="58" y="110"/>
                        </a:lnTo>
                        <a:lnTo>
                          <a:pt x="62" y="104"/>
                        </a:lnTo>
                        <a:lnTo>
                          <a:pt x="66" y="98"/>
                        </a:lnTo>
                        <a:lnTo>
                          <a:pt x="68" y="92"/>
                        </a:lnTo>
                        <a:lnTo>
                          <a:pt x="72" y="88"/>
                        </a:lnTo>
                        <a:lnTo>
                          <a:pt x="72" y="74"/>
                        </a:lnTo>
                        <a:lnTo>
                          <a:pt x="74" y="70"/>
                        </a:lnTo>
                        <a:lnTo>
                          <a:pt x="78" y="68"/>
                        </a:lnTo>
                        <a:lnTo>
                          <a:pt x="78" y="66"/>
                        </a:lnTo>
                        <a:lnTo>
                          <a:pt x="80" y="62"/>
                        </a:lnTo>
                        <a:lnTo>
                          <a:pt x="72" y="58"/>
                        </a:lnTo>
                        <a:lnTo>
                          <a:pt x="62" y="50"/>
                        </a:lnTo>
                        <a:lnTo>
                          <a:pt x="54" y="38"/>
                        </a:lnTo>
                        <a:lnTo>
                          <a:pt x="52" y="34"/>
                        </a:lnTo>
                        <a:lnTo>
                          <a:pt x="52" y="30"/>
                        </a:lnTo>
                        <a:lnTo>
                          <a:pt x="50" y="28"/>
                        </a:lnTo>
                        <a:lnTo>
                          <a:pt x="54" y="22"/>
                        </a:lnTo>
                        <a:lnTo>
                          <a:pt x="58" y="18"/>
                        </a:lnTo>
                        <a:lnTo>
                          <a:pt x="62" y="20"/>
                        </a:lnTo>
                        <a:lnTo>
                          <a:pt x="66" y="22"/>
                        </a:lnTo>
                        <a:lnTo>
                          <a:pt x="68" y="22"/>
                        </a:lnTo>
                        <a:lnTo>
                          <a:pt x="72" y="24"/>
                        </a:lnTo>
                        <a:lnTo>
                          <a:pt x="80" y="22"/>
                        </a:lnTo>
                        <a:lnTo>
                          <a:pt x="88" y="18"/>
                        </a:lnTo>
                        <a:lnTo>
                          <a:pt x="98" y="10"/>
                        </a:lnTo>
                        <a:lnTo>
                          <a:pt x="108" y="4"/>
                        </a:lnTo>
                        <a:lnTo>
                          <a:pt x="114" y="0"/>
                        </a:lnTo>
                        <a:lnTo>
                          <a:pt x="120" y="0"/>
                        </a:lnTo>
                        <a:lnTo>
                          <a:pt x="128" y="0"/>
                        </a:lnTo>
                        <a:lnTo>
                          <a:pt x="134" y="4"/>
                        </a:lnTo>
                        <a:lnTo>
                          <a:pt x="136" y="4"/>
                        </a:lnTo>
                        <a:lnTo>
                          <a:pt x="142" y="6"/>
                        </a:lnTo>
                        <a:lnTo>
                          <a:pt x="142" y="12"/>
                        </a:lnTo>
                        <a:lnTo>
                          <a:pt x="140" y="16"/>
                        </a:lnTo>
                        <a:lnTo>
                          <a:pt x="134" y="24"/>
                        </a:lnTo>
                        <a:lnTo>
                          <a:pt x="132" y="32"/>
                        </a:lnTo>
                        <a:lnTo>
                          <a:pt x="130" y="38"/>
                        </a:lnTo>
                        <a:lnTo>
                          <a:pt x="132" y="42"/>
                        </a:lnTo>
                        <a:lnTo>
                          <a:pt x="134" y="48"/>
                        </a:lnTo>
                        <a:lnTo>
                          <a:pt x="142" y="56"/>
                        </a:lnTo>
                        <a:lnTo>
                          <a:pt x="140" y="58"/>
                        </a:lnTo>
                        <a:lnTo>
                          <a:pt x="138" y="58"/>
                        </a:lnTo>
                        <a:lnTo>
                          <a:pt x="132" y="60"/>
                        </a:lnTo>
                        <a:lnTo>
                          <a:pt x="134" y="68"/>
                        </a:lnTo>
                        <a:lnTo>
                          <a:pt x="134" y="72"/>
                        </a:lnTo>
                        <a:lnTo>
                          <a:pt x="136" y="76"/>
                        </a:lnTo>
                        <a:lnTo>
                          <a:pt x="138" y="80"/>
                        </a:lnTo>
                        <a:lnTo>
                          <a:pt x="146" y="84"/>
                        </a:lnTo>
                        <a:lnTo>
                          <a:pt x="156" y="88"/>
                        </a:lnTo>
                        <a:lnTo>
                          <a:pt x="164" y="96"/>
                        </a:lnTo>
                        <a:lnTo>
                          <a:pt x="172" y="104"/>
                        </a:lnTo>
                        <a:lnTo>
                          <a:pt x="168" y="112"/>
                        </a:lnTo>
                        <a:lnTo>
                          <a:pt x="166" y="122"/>
                        </a:lnTo>
                        <a:lnTo>
                          <a:pt x="168" y="126"/>
                        </a:lnTo>
                        <a:lnTo>
                          <a:pt x="170" y="128"/>
                        </a:lnTo>
                        <a:lnTo>
                          <a:pt x="176" y="132"/>
                        </a:lnTo>
                        <a:lnTo>
                          <a:pt x="198" y="142"/>
                        </a:lnTo>
                        <a:lnTo>
                          <a:pt x="210" y="150"/>
                        </a:lnTo>
                        <a:lnTo>
                          <a:pt x="220" y="154"/>
                        </a:lnTo>
                        <a:lnTo>
                          <a:pt x="230" y="150"/>
                        </a:lnTo>
                        <a:lnTo>
                          <a:pt x="234" y="152"/>
                        </a:lnTo>
                        <a:lnTo>
                          <a:pt x="238" y="152"/>
                        </a:lnTo>
                        <a:lnTo>
                          <a:pt x="244" y="158"/>
                        </a:lnTo>
                        <a:lnTo>
                          <a:pt x="248" y="164"/>
                        </a:lnTo>
                        <a:lnTo>
                          <a:pt x="264" y="168"/>
                        </a:lnTo>
                        <a:lnTo>
                          <a:pt x="278" y="170"/>
                        </a:lnTo>
                        <a:lnTo>
                          <a:pt x="288" y="170"/>
                        </a:lnTo>
                        <a:lnTo>
                          <a:pt x="296" y="170"/>
                        </a:lnTo>
                        <a:lnTo>
                          <a:pt x="298" y="168"/>
                        </a:lnTo>
                        <a:lnTo>
                          <a:pt x="298" y="166"/>
                        </a:lnTo>
                        <a:lnTo>
                          <a:pt x="298" y="162"/>
                        </a:lnTo>
                        <a:lnTo>
                          <a:pt x="296" y="158"/>
                        </a:lnTo>
                        <a:lnTo>
                          <a:pt x="294" y="154"/>
                        </a:lnTo>
                        <a:lnTo>
                          <a:pt x="294" y="148"/>
                        </a:lnTo>
                        <a:lnTo>
                          <a:pt x="294" y="144"/>
                        </a:lnTo>
                        <a:lnTo>
                          <a:pt x="298" y="142"/>
                        </a:lnTo>
                        <a:lnTo>
                          <a:pt x="304" y="140"/>
                        </a:lnTo>
                        <a:lnTo>
                          <a:pt x="306" y="148"/>
                        </a:lnTo>
                        <a:lnTo>
                          <a:pt x="308" y="158"/>
                        </a:lnTo>
                        <a:lnTo>
                          <a:pt x="314" y="164"/>
                        </a:lnTo>
                        <a:lnTo>
                          <a:pt x="318" y="166"/>
                        </a:lnTo>
                        <a:lnTo>
                          <a:pt x="322" y="166"/>
                        </a:lnTo>
                        <a:lnTo>
                          <a:pt x="342" y="166"/>
                        </a:lnTo>
                        <a:lnTo>
                          <a:pt x="348" y="166"/>
                        </a:lnTo>
                        <a:lnTo>
                          <a:pt x="352" y="164"/>
                        </a:lnTo>
                        <a:lnTo>
                          <a:pt x="354" y="162"/>
                        </a:lnTo>
                        <a:lnTo>
                          <a:pt x="358" y="158"/>
                        </a:lnTo>
                        <a:lnTo>
                          <a:pt x="360" y="150"/>
                        </a:lnTo>
                        <a:lnTo>
                          <a:pt x="364" y="140"/>
                        </a:lnTo>
                        <a:lnTo>
                          <a:pt x="368" y="134"/>
                        </a:lnTo>
                        <a:lnTo>
                          <a:pt x="376" y="126"/>
                        </a:lnTo>
                        <a:lnTo>
                          <a:pt x="382" y="122"/>
                        </a:lnTo>
                        <a:lnTo>
                          <a:pt x="392" y="118"/>
                        </a:lnTo>
                        <a:lnTo>
                          <a:pt x="394" y="120"/>
                        </a:lnTo>
                        <a:lnTo>
                          <a:pt x="396" y="120"/>
                        </a:lnTo>
                        <a:lnTo>
                          <a:pt x="400" y="122"/>
                        </a:lnTo>
                        <a:lnTo>
                          <a:pt x="402" y="120"/>
                        </a:lnTo>
                        <a:lnTo>
                          <a:pt x="406" y="118"/>
                        </a:lnTo>
                        <a:lnTo>
                          <a:pt x="406" y="116"/>
                        </a:lnTo>
                        <a:lnTo>
                          <a:pt x="412" y="116"/>
                        </a:lnTo>
                        <a:lnTo>
                          <a:pt x="420" y="124"/>
                        </a:lnTo>
                        <a:lnTo>
                          <a:pt x="420" y="128"/>
                        </a:lnTo>
                        <a:lnTo>
                          <a:pt x="420" y="130"/>
                        </a:lnTo>
                        <a:lnTo>
                          <a:pt x="424" y="134"/>
                        </a:lnTo>
                        <a:lnTo>
                          <a:pt x="430" y="136"/>
                        </a:lnTo>
                        <a:lnTo>
                          <a:pt x="434" y="136"/>
                        </a:lnTo>
                        <a:lnTo>
                          <a:pt x="434" y="1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3" name="ïŝļïḍê">
                    <a:extLst>
                      <a:ext uri="{FF2B5EF4-FFF2-40B4-BE49-F238E27FC236}">
                        <a16:creationId xmlns:a16="http://schemas.microsoft.com/office/drawing/2014/main" xmlns="" id="{23717A44-BEDE-46C6-8667-2B6BB8A4B5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51104" y="2999016"/>
                    <a:ext cx="89519" cy="47636"/>
                  </a:xfrm>
                  <a:custGeom>
                    <a:avLst/>
                    <a:gdLst>
                      <a:gd name="T0" fmla="*/ 2147483647 w 50"/>
                      <a:gd name="T1" fmla="*/ 2147483647 h 28"/>
                      <a:gd name="T2" fmla="*/ 2147483647 w 50"/>
                      <a:gd name="T3" fmla="*/ 2147483647 h 28"/>
                      <a:gd name="T4" fmla="*/ 2147483647 w 50"/>
                      <a:gd name="T5" fmla="*/ 2147483647 h 28"/>
                      <a:gd name="T6" fmla="*/ 2147483647 w 50"/>
                      <a:gd name="T7" fmla="*/ 2147483647 h 28"/>
                      <a:gd name="T8" fmla="*/ 2147483647 w 50"/>
                      <a:gd name="T9" fmla="*/ 0 h 28"/>
                      <a:gd name="T10" fmla="*/ 2147483647 w 50"/>
                      <a:gd name="T11" fmla="*/ 2147483647 h 28"/>
                      <a:gd name="T12" fmla="*/ 2147483647 w 50"/>
                      <a:gd name="T13" fmla="*/ 2147483647 h 28"/>
                      <a:gd name="T14" fmla="*/ 2147483647 w 50"/>
                      <a:gd name="T15" fmla="*/ 2147483647 h 28"/>
                      <a:gd name="T16" fmla="*/ 0 w 50"/>
                      <a:gd name="T17" fmla="*/ 2147483647 h 28"/>
                      <a:gd name="T18" fmla="*/ 2147483647 w 50"/>
                      <a:gd name="T19" fmla="*/ 2147483647 h 28"/>
                      <a:gd name="T20" fmla="*/ 2147483647 w 50"/>
                      <a:gd name="T21" fmla="*/ 2147483647 h 28"/>
                      <a:gd name="T22" fmla="*/ 2147483647 w 50"/>
                      <a:gd name="T23" fmla="*/ 2147483647 h 28"/>
                      <a:gd name="T24" fmla="*/ 2147483647 w 50"/>
                      <a:gd name="T25" fmla="*/ 2147483647 h 28"/>
                      <a:gd name="T26" fmla="*/ 2147483647 w 50"/>
                      <a:gd name="T27" fmla="*/ 2147483647 h 28"/>
                      <a:gd name="T28" fmla="*/ 2147483647 w 50"/>
                      <a:gd name="T29" fmla="*/ 2147483647 h 28"/>
                      <a:gd name="T30" fmla="*/ 2147483647 w 50"/>
                      <a:gd name="T31" fmla="*/ 2147483647 h 28"/>
                      <a:gd name="T32" fmla="*/ 2147483647 w 50"/>
                      <a:gd name="T33" fmla="*/ 2147483647 h 28"/>
                      <a:gd name="T34" fmla="*/ 2147483647 w 50"/>
                      <a:gd name="T35" fmla="*/ 2147483647 h 28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50"/>
                      <a:gd name="T55" fmla="*/ 0 h 28"/>
                      <a:gd name="T56" fmla="*/ 50 w 50"/>
                      <a:gd name="T57" fmla="*/ 28 h 28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50" h="28">
                        <a:moveTo>
                          <a:pt x="50" y="20"/>
                        </a:moveTo>
                        <a:lnTo>
                          <a:pt x="46" y="14"/>
                        </a:lnTo>
                        <a:lnTo>
                          <a:pt x="36" y="6"/>
                        </a:lnTo>
                        <a:lnTo>
                          <a:pt x="26" y="2"/>
                        </a:lnTo>
                        <a:lnTo>
                          <a:pt x="16" y="0"/>
                        </a:lnTo>
                        <a:lnTo>
                          <a:pt x="12" y="2"/>
                        </a:lnTo>
                        <a:lnTo>
                          <a:pt x="8" y="4"/>
                        </a:lnTo>
                        <a:lnTo>
                          <a:pt x="4" y="10"/>
                        </a:lnTo>
                        <a:lnTo>
                          <a:pt x="0" y="14"/>
                        </a:lnTo>
                        <a:lnTo>
                          <a:pt x="2" y="18"/>
                        </a:lnTo>
                        <a:lnTo>
                          <a:pt x="2" y="20"/>
                        </a:lnTo>
                        <a:lnTo>
                          <a:pt x="10" y="28"/>
                        </a:lnTo>
                        <a:lnTo>
                          <a:pt x="16" y="28"/>
                        </a:lnTo>
                        <a:lnTo>
                          <a:pt x="36" y="28"/>
                        </a:lnTo>
                        <a:lnTo>
                          <a:pt x="42" y="28"/>
                        </a:lnTo>
                        <a:lnTo>
                          <a:pt x="46" y="26"/>
                        </a:lnTo>
                        <a:lnTo>
                          <a:pt x="50" y="22"/>
                        </a:lnTo>
                        <a:lnTo>
                          <a:pt x="50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4" name="ïšļiḍe">
                    <a:extLst>
                      <a:ext uri="{FF2B5EF4-FFF2-40B4-BE49-F238E27FC236}">
                        <a16:creationId xmlns:a16="http://schemas.microsoft.com/office/drawing/2014/main" xmlns="" id="{C91B2C4B-A544-475F-A51B-FB0DED93CD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08715" y="2935969"/>
                    <a:ext cx="229996" cy="116288"/>
                  </a:xfrm>
                  <a:custGeom>
                    <a:avLst/>
                    <a:gdLst>
                      <a:gd name="T0" fmla="*/ 2147483647 w 132"/>
                      <a:gd name="T1" fmla="*/ 2147483647 h 70"/>
                      <a:gd name="T2" fmla="*/ 2147483647 w 132"/>
                      <a:gd name="T3" fmla="*/ 2147483647 h 70"/>
                      <a:gd name="T4" fmla="*/ 2147483647 w 132"/>
                      <a:gd name="T5" fmla="*/ 2147483647 h 70"/>
                      <a:gd name="T6" fmla="*/ 2147483647 w 132"/>
                      <a:gd name="T7" fmla="*/ 2147483647 h 70"/>
                      <a:gd name="T8" fmla="*/ 2147483647 w 132"/>
                      <a:gd name="T9" fmla="*/ 2147483647 h 70"/>
                      <a:gd name="T10" fmla="*/ 2147483647 w 132"/>
                      <a:gd name="T11" fmla="*/ 2147483647 h 70"/>
                      <a:gd name="T12" fmla="*/ 2147483647 w 132"/>
                      <a:gd name="T13" fmla="*/ 2147483647 h 70"/>
                      <a:gd name="T14" fmla="*/ 2147483647 w 132"/>
                      <a:gd name="T15" fmla="*/ 2147483647 h 70"/>
                      <a:gd name="T16" fmla="*/ 2147483647 w 132"/>
                      <a:gd name="T17" fmla="*/ 2147483647 h 70"/>
                      <a:gd name="T18" fmla="*/ 2147483647 w 132"/>
                      <a:gd name="T19" fmla="*/ 2147483647 h 70"/>
                      <a:gd name="T20" fmla="*/ 2147483647 w 132"/>
                      <a:gd name="T21" fmla="*/ 2147483647 h 70"/>
                      <a:gd name="T22" fmla="*/ 2147483647 w 132"/>
                      <a:gd name="T23" fmla="*/ 2147483647 h 70"/>
                      <a:gd name="T24" fmla="*/ 2147483647 w 132"/>
                      <a:gd name="T25" fmla="*/ 2147483647 h 70"/>
                      <a:gd name="T26" fmla="*/ 2147483647 w 132"/>
                      <a:gd name="T27" fmla="*/ 2147483647 h 70"/>
                      <a:gd name="T28" fmla="*/ 2147483647 w 132"/>
                      <a:gd name="T29" fmla="*/ 2147483647 h 70"/>
                      <a:gd name="T30" fmla="*/ 2147483647 w 132"/>
                      <a:gd name="T31" fmla="*/ 0 h 70"/>
                      <a:gd name="T32" fmla="*/ 2147483647 w 132"/>
                      <a:gd name="T33" fmla="*/ 0 h 70"/>
                      <a:gd name="T34" fmla="*/ 2147483647 w 132"/>
                      <a:gd name="T35" fmla="*/ 2147483647 h 70"/>
                      <a:gd name="T36" fmla="*/ 2147483647 w 132"/>
                      <a:gd name="T37" fmla="*/ 2147483647 h 70"/>
                      <a:gd name="T38" fmla="*/ 2147483647 w 132"/>
                      <a:gd name="T39" fmla="*/ 2147483647 h 70"/>
                      <a:gd name="T40" fmla="*/ 2147483647 w 132"/>
                      <a:gd name="T41" fmla="*/ 2147483647 h 70"/>
                      <a:gd name="T42" fmla="*/ 2147483647 w 132"/>
                      <a:gd name="T43" fmla="*/ 2147483647 h 70"/>
                      <a:gd name="T44" fmla="*/ 0 w 132"/>
                      <a:gd name="T45" fmla="*/ 2147483647 h 70"/>
                      <a:gd name="T46" fmla="*/ 2147483647 w 132"/>
                      <a:gd name="T47" fmla="*/ 2147483647 h 70"/>
                      <a:gd name="T48" fmla="*/ 2147483647 w 132"/>
                      <a:gd name="T49" fmla="*/ 2147483647 h 70"/>
                      <a:gd name="T50" fmla="*/ 2147483647 w 132"/>
                      <a:gd name="T51" fmla="*/ 2147483647 h 70"/>
                      <a:gd name="T52" fmla="*/ 2147483647 w 132"/>
                      <a:gd name="T53" fmla="*/ 2147483647 h 70"/>
                      <a:gd name="T54" fmla="*/ 2147483647 w 132"/>
                      <a:gd name="T55" fmla="*/ 2147483647 h 70"/>
                      <a:gd name="T56" fmla="*/ 2147483647 w 132"/>
                      <a:gd name="T57" fmla="*/ 2147483647 h 70"/>
                      <a:gd name="T58" fmla="*/ 2147483647 w 132"/>
                      <a:gd name="T59" fmla="*/ 2147483647 h 70"/>
                      <a:gd name="T60" fmla="*/ 2147483647 w 132"/>
                      <a:gd name="T61" fmla="*/ 2147483647 h 70"/>
                      <a:gd name="T62" fmla="*/ 2147483647 w 132"/>
                      <a:gd name="T63" fmla="*/ 2147483647 h 70"/>
                      <a:gd name="T64" fmla="*/ 2147483647 w 132"/>
                      <a:gd name="T65" fmla="*/ 2147483647 h 70"/>
                      <a:gd name="T66" fmla="*/ 2147483647 w 132"/>
                      <a:gd name="T67" fmla="*/ 2147483647 h 70"/>
                      <a:gd name="T68" fmla="*/ 2147483647 w 132"/>
                      <a:gd name="T69" fmla="*/ 2147483647 h 70"/>
                      <a:gd name="T70" fmla="*/ 2147483647 w 132"/>
                      <a:gd name="T71" fmla="*/ 2147483647 h 70"/>
                      <a:gd name="T72" fmla="*/ 2147483647 w 132"/>
                      <a:gd name="T73" fmla="*/ 2147483647 h 70"/>
                      <a:gd name="T74" fmla="*/ 2147483647 w 132"/>
                      <a:gd name="T75" fmla="*/ 2147483647 h 70"/>
                      <a:gd name="T76" fmla="*/ 2147483647 w 132"/>
                      <a:gd name="T77" fmla="*/ 2147483647 h 70"/>
                      <a:gd name="T78" fmla="*/ 2147483647 w 132"/>
                      <a:gd name="T79" fmla="*/ 2147483647 h 70"/>
                      <a:gd name="T80" fmla="*/ 2147483647 w 132"/>
                      <a:gd name="T81" fmla="*/ 2147483647 h 70"/>
                      <a:gd name="T82" fmla="*/ 2147483647 w 132"/>
                      <a:gd name="T83" fmla="*/ 2147483647 h 70"/>
                      <a:gd name="T84" fmla="*/ 2147483647 w 132"/>
                      <a:gd name="T85" fmla="*/ 2147483647 h 70"/>
                      <a:gd name="T86" fmla="*/ 2147483647 w 132"/>
                      <a:gd name="T87" fmla="*/ 2147483647 h 70"/>
                      <a:gd name="T88" fmla="*/ 2147483647 w 132"/>
                      <a:gd name="T89" fmla="*/ 2147483647 h 70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32"/>
                      <a:gd name="T136" fmla="*/ 0 h 70"/>
                      <a:gd name="T137" fmla="*/ 132 w 132"/>
                      <a:gd name="T138" fmla="*/ 70 h 70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32" h="70">
                        <a:moveTo>
                          <a:pt x="128" y="46"/>
                        </a:moveTo>
                        <a:lnTo>
                          <a:pt x="110" y="46"/>
                        </a:lnTo>
                        <a:lnTo>
                          <a:pt x="104" y="44"/>
                        </a:lnTo>
                        <a:lnTo>
                          <a:pt x="98" y="40"/>
                        </a:lnTo>
                        <a:lnTo>
                          <a:pt x="96" y="40"/>
                        </a:lnTo>
                        <a:lnTo>
                          <a:pt x="94" y="40"/>
                        </a:lnTo>
                        <a:lnTo>
                          <a:pt x="90" y="40"/>
                        </a:lnTo>
                        <a:lnTo>
                          <a:pt x="84" y="38"/>
                        </a:lnTo>
                        <a:lnTo>
                          <a:pt x="80" y="36"/>
                        </a:lnTo>
                        <a:lnTo>
                          <a:pt x="76" y="32"/>
                        </a:lnTo>
                        <a:lnTo>
                          <a:pt x="74" y="30"/>
                        </a:lnTo>
                        <a:lnTo>
                          <a:pt x="62" y="26"/>
                        </a:lnTo>
                        <a:lnTo>
                          <a:pt x="52" y="22"/>
                        </a:lnTo>
                        <a:lnTo>
                          <a:pt x="44" y="16"/>
                        </a:lnTo>
                        <a:lnTo>
                          <a:pt x="34" y="8"/>
                        </a:lnTo>
                        <a:lnTo>
                          <a:pt x="22" y="0"/>
                        </a:lnTo>
                        <a:lnTo>
                          <a:pt x="20" y="0"/>
                        </a:lnTo>
                        <a:lnTo>
                          <a:pt x="18" y="2"/>
                        </a:lnTo>
                        <a:lnTo>
                          <a:pt x="16" y="4"/>
                        </a:lnTo>
                        <a:lnTo>
                          <a:pt x="12" y="4"/>
                        </a:lnTo>
                        <a:lnTo>
                          <a:pt x="6" y="4"/>
                        </a:lnTo>
                        <a:lnTo>
                          <a:pt x="2" y="12"/>
                        </a:lnTo>
                        <a:lnTo>
                          <a:pt x="0" y="22"/>
                        </a:lnTo>
                        <a:lnTo>
                          <a:pt x="2" y="26"/>
                        </a:lnTo>
                        <a:lnTo>
                          <a:pt x="4" y="28"/>
                        </a:lnTo>
                        <a:lnTo>
                          <a:pt x="10" y="32"/>
                        </a:lnTo>
                        <a:lnTo>
                          <a:pt x="32" y="42"/>
                        </a:lnTo>
                        <a:lnTo>
                          <a:pt x="44" y="50"/>
                        </a:lnTo>
                        <a:lnTo>
                          <a:pt x="54" y="54"/>
                        </a:lnTo>
                        <a:lnTo>
                          <a:pt x="64" y="50"/>
                        </a:lnTo>
                        <a:lnTo>
                          <a:pt x="68" y="52"/>
                        </a:lnTo>
                        <a:lnTo>
                          <a:pt x="72" y="52"/>
                        </a:lnTo>
                        <a:lnTo>
                          <a:pt x="78" y="58"/>
                        </a:lnTo>
                        <a:lnTo>
                          <a:pt x="82" y="64"/>
                        </a:lnTo>
                        <a:lnTo>
                          <a:pt x="98" y="68"/>
                        </a:lnTo>
                        <a:lnTo>
                          <a:pt x="112" y="70"/>
                        </a:lnTo>
                        <a:lnTo>
                          <a:pt x="122" y="70"/>
                        </a:lnTo>
                        <a:lnTo>
                          <a:pt x="130" y="70"/>
                        </a:lnTo>
                        <a:lnTo>
                          <a:pt x="132" y="68"/>
                        </a:lnTo>
                        <a:lnTo>
                          <a:pt x="132" y="66"/>
                        </a:lnTo>
                        <a:lnTo>
                          <a:pt x="132" y="62"/>
                        </a:lnTo>
                        <a:lnTo>
                          <a:pt x="130" y="58"/>
                        </a:lnTo>
                        <a:lnTo>
                          <a:pt x="128" y="54"/>
                        </a:lnTo>
                        <a:lnTo>
                          <a:pt x="128" y="48"/>
                        </a:lnTo>
                        <a:lnTo>
                          <a:pt x="128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5" name="îş1íḍè">
                    <a:extLst>
                      <a:ext uri="{FF2B5EF4-FFF2-40B4-BE49-F238E27FC236}">
                        <a16:creationId xmlns:a16="http://schemas.microsoft.com/office/drawing/2014/main" xmlns="" id="{3BB4DF99-C798-480D-B322-434F8560E0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9863" y="2732816"/>
                    <a:ext cx="420050" cy="403504"/>
                  </a:xfrm>
                  <a:custGeom>
                    <a:avLst/>
                    <a:gdLst>
                      <a:gd name="T0" fmla="*/ 2147483647 w 240"/>
                      <a:gd name="T1" fmla="*/ 2147483647 h 242"/>
                      <a:gd name="T2" fmla="*/ 2147483647 w 240"/>
                      <a:gd name="T3" fmla="*/ 2147483647 h 242"/>
                      <a:gd name="T4" fmla="*/ 2147483647 w 240"/>
                      <a:gd name="T5" fmla="*/ 2147483647 h 242"/>
                      <a:gd name="T6" fmla="*/ 2147483647 w 240"/>
                      <a:gd name="T7" fmla="*/ 2147483647 h 242"/>
                      <a:gd name="T8" fmla="*/ 2147483647 w 240"/>
                      <a:gd name="T9" fmla="*/ 2147483647 h 242"/>
                      <a:gd name="T10" fmla="*/ 2147483647 w 240"/>
                      <a:gd name="T11" fmla="*/ 2147483647 h 242"/>
                      <a:gd name="T12" fmla="*/ 2147483647 w 240"/>
                      <a:gd name="T13" fmla="*/ 2147483647 h 242"/>
                      <a:gd name="T14" fmla="*/ 2147483647 w 240"/>
                      <a:gd name="T15" fmla="*/ 2147483647 h 242"/>
                      <a:gd name="T16" fmla="*/ 2147483647 w 240"/>
                      <a:gd name="T17" fmla="*/ 2147483647 h 242"/>
                      <a:gd name="T18" fmla="*/ 2147483647 w 240"/>
                      <a:gd name="T19" fmla="*/ 2147483647 h 242"/>
                      <a:gd name="T20" fmla="*/ 2147483647 w 240"/>
                      <a:gd name="T21" fmla="*/ 2147483647 h 242"/>
                      <a:gd name="T22" fmla="*/ 2147483647 w 240"/>
                      <a:gd name="T23" fmla="*/ 2147483647 h 242"/>
                      <a:gd name="T24" fmla="*/ 2147483647 w 240"/>
                      <a:gd name="T25" fmla="*/ 2147483647 h 242"/>
                      <a:gd name="T26" fmla="*/ 2147483647 w 240"/>
                      <a:gd name="T27" fmla="*/ 2147483647 h 242"/>
                      <a:gd name="T28" fmla="*/ 2147483647 w 240"/>
                      <a:gd name="T29" fmla="*/ 2147483647 h 242"/>
                      <a:gd name="T30" fmla="*/ 2147483647 w 240"/>
                      <a:gd name="T31" fmla="*/ 2147483647 h 242"/>
                      <a:gd name="T32" fmla="*/ 2147483647 w 240"/>
                      <a:gd name="T33" fmla="*/ 2147483647 h 242"/>
                      <a:gd name="T34" fmla="*/ 2147483647 w 240"/>
                      <a:gd name="T35" fmla="*/ 2147483647 h 242"/>
                      <a:gd name="T36" fmla="*/ 0 w 240"/>
                      <a:gd name="T37" fmla="*/ 2147483647 h 242"/>
                      <a:gd name="T38" fmla="*/ 2147483647 w 240"/>
                      <a:gd name="T39" fmla="*/ 2147483647 h 242"/>
                      <a:gd name="T40" fmla="*/ 2147483647 w 240"/>
                      <a:gd name="T41" fmla="*/ 2147483647 h 242"/>
                      <a:gd name="T42" fmla="*/ 2147483647 w 240"/>
                      <a:gd name="T43" fmla="*/ 2147483647 h 242"/>
                      <a:gd name="T44" fmla="*/ 2147483647 w 240"/>
                      <a:gd name="T45" fmla="*/ 2147483647 h 242"/>
                      <a:gd name="T46" fmla="*/ 2147483647 w 240"/>
                      <a:gd name="T47" fmla="*/ 2147483647 h 242"/>
                      <a:gd name="T48" fmla="*/ 2147483647 w 240"/>
                      <a:gd name="T49" fmla="*/ 2147483647 h 242"/>
                      <a:gd name="T50" fmla="*/ 2147483647 w 240"/>
                      <a:gd name="T51" fmla="*/ 2147483647 h 242"/>
                      <a:gd name="T52" fmla="*/ 2147483647 w 240"/>
                      <a:gd name="T53" fmla="*/ 2147483647 h 242"/>
                      <a:gd name="T54" fmla="*/ 2147483647 w 240"/>
                      <a:gd name="T55" fmla="*/ 2147483647 h 242"/>
                      <a:gd name="T56" fmla="*/ 2147483647 w 240"/>
                      <a:gd name="T57" fmla="*/ 2147483647 h 242"/>
                      <a:gd name="T58" fmla="*/ 2147483647 w 240"/>
                      <a:gd name="T59" fmla="*/ 2147483647 h 242"/>
                      <a:gd name="T60" fmla="*/ 2147483647 w 240"/>
                      <a:gd name="T61" fmla="*/ 2147483647 h 242"/>
                      <a:gd name="T62" fmla="*/ 2147483647 w 240"/>
                      <a:gd name="T63" fmla="*/ 2147483647 h 242"/>
                      <a:gd name="T64" fmla="*/ 2147483647 w 240"/>
                      <a:gd name="T65" fmla="*/ 2147483647 h 242"/>
                      <a:gd name="T66" fmla="*/ 2147483647 w 240"/>
                      <a:gd name="T67" fmla="*/ 2147483647 h 242"/>
                      <a:gd name="T68" fmla="*/ 2147483647 w 240"/>
                      <a:gd name="T69" fmla="*/ 2147483647 h 242"/>
                      <a:gd name="T70" fmla="*/ 2147483647 w 240"/>
                      <a:gd name="T71" fmla="*/ 2147483647 h 242"/>
                      <a:gd name="T72" fmla="*/ 2147483647 w 240"/>
                      <a:gd name="T73" fmla="*/ 2147483647 h 242"/>
                      <a:gd name="T74" fmla="*/ 2147483647 w 240"/>
                      <a:gd name="T75" fmla="*/ 2147483647 h 242"/>
                      <a:gd name="T76" fmla="*/ 2147483647 w 240"/>
                      <a:gd name="T77" fmla="*/ 2147483647 h 242"/>
                      <a:gd name="T78" fmla="*/ 2147483647 w 240"/>
                      <a:gd name="T79" fmla="*/ 2147483647 h 242"/>
                      <a:gd name="T80" fmla="*/ 2147483647 w 240"/>
                      <a:gd name="T81" fmla="*/ 2147483647 h 242"/>
                      <a:gd name="T82" fmla="*/ 2147483647 w 240"/>
                      <a:gd name="T83" fmla="*/ 2147483647 h 242"/>
                      <a:gd name="T84" fmla="*/ 2147483647 w 240"/>
                      <a:gd name="T85" fmla="*/ 2147483647 h 242"/>
                      <a:gd name="T86" fmla="*/ 2147483647 w 240"/>
                      <a:gd name="T87" fmla="*/ 2147483647 h 242"/>
                      <a:gd name="T88" fmla="*/ 2147483647 w 240"/>
                      <a:gd name="T89" fmla="*/ 2147483647 h 242"/>
                      <a:gd name="T90" fmla="*/ 2147483647 w 240"/>
                      <a:gd name="T91" fmla="*/ 2147483647 h 242"/>
                      <a:gd name="T92" fmla="*/ 2147483647 w 240"/>
                      <a:gd name="T93" fmla="*/ 2147483647 h 242"/>
                      <a:gd name="T94" fmla="*/ 2147483647 w 240"/>
                      <a:gd name="T95" fmla="*/ 2147483647 h 242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40"/>
                      <a:gd name="T145" fmla="*/ 0 h 242"/>
                      <a:gd name="T146" fmla="*/ 240 w 240"/>
                      <a:gd name="T147" fmla="*/ 242 h 242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40" h="242">
                        <a:moveTo>
                          <a:pt x="238" y="28"/>
                        </a:moveTo>
                        <a:lnTo>
                          <a:pt x="234" y="26"/>
                        </a:lnTo>
                        <a:lnTo>
                          <a:pt x="230" y="26"/>
                        </a:lnTo>
                        <a:lnTo>
                          <a:pt x="224" y="24"/>
                        </a:lnTo>
                        <a:lnTo>
                          <a:pt x="218" y="24"/>
                        </a:lnTo>
                        <a:lnTo>
                          <a:pt x="214" y="22"/>
                        </a:lnTo>
                        <a:lnTo>
                          <a:pt x="210" y="18"/>
                        </a:lnTo>
                        <a:lnTo>
                          <a:pt x="206" y="10"/>
                        </a:lnTo>
                        <a:lnTo>
                          <a:pt x="200" y="4"/>
                        </a:lnTo>
                        <a:lnTo>
                          <a:pt x="192" y="0"/>
                        </a:lnTo>
                        <a:lnTo>
                          <a:pt x="184" y="0"/>
                        </a:lnTo>
                        <a:lnTo>
                          <a:pt x="174" y="2"/>
                        </a:lnTo>
                        <a:lnTo>
                          <a:pt x="164" y="2"/>
                        </a:lnTo>
                        <a:lnTo>
                          <a:pt x="154" y="4"/>
                        </a:lnTo>
                        <a:lnTo>
                          <a:pt x="148" y="6"/>
                        </a:lnTo>
                        <a:lnTo>
                          <a:pt x="142" y="8"/>
                        </a:lnTo>
                        <a:lnTo>
                          <a:pt x="140" y="12"/>
                        </a:lnTo>
                        <a:lnTo>
                          <a:pt x="138" y="16"/>
                        </a:lnTo>
                        <a:lnTo>
                          <a:pt x="140" y="20"/>
                        </a:lnTo>
                        <a:lnTo>
                          <a:pt x="142" y="24"/>
                        </a:lnTo>
                        <a:lnTo>
                          <a:pt x="146" y="28"/>
                        </a:lnTo>
                        <a:lnTo>
                          <a:pt x="148" y="34"/>
                        </a:lnTo>
                        <a:lnTo>
                          <a:pt x="146" y="40"/>
                        </a:lnTo>
                        <a:lnTo>
                          <a:pt x="140" y="48"/>
                        </a:lnTo>
                        <a:lnTo>
                          <a:pt x="136" y="54"/>
                        </a:lnTo>
                        <a:lnTo>
                          <a:pt x="132" y="60"/>
                        </a:lnTo>
                        <a:lnTo>
                          <a:pt x="132" y="64"/>
                        </a:lnTo>
                        <a:lnTo>
                          <a:pt x="132" y="68"/>
                        </a:lnTo>
                        <a:lnTo>
                          <a:pt x="132" y="70"/>
                        </a:lnTo>
                        <a:lnTo>
                          <a:pt x="126" y="76"/>
                        </a:lnTo>
                        <a:lnTo>
                          <a:pt x="124" y="80"/>
                        </a:lnTo>
                        <a:lnTo>
                          <a:pt x="122" y="84"/>
                        </a:lnTo>
                        <a:lnTo>
                          <a:pt x="122" y="88"/>
                        </a:lnTo>
                        <a:lnTo>
                          <a:pt x="126" y="90"/>
                        </a:lnTo>
                        <a:lnTo>
                          <a:pt x="124" y="94"/>
                        </a:lnTo>
                        <a:lnTo>
                          <a:pt x="120" y="96"/>
                        </a:lnTo>
                        <a:lnTo>
                          <a:pt x="114" y="96"/>
                        </a:lnTo>
                        <a:lnTo>
                          <a:pt x="106" y="96"/>
                        </a:lnTo>
                        <a:lnTo>
                          <a:pt x="104" y="100"/>
                        </a:lnTo>
                        <a:lnTo>
                          <a:pt x="100" y="104"/>
                        </a:lnTo>
                        <a:lnTo>
                          <a:pt x="98" y="106"/>
                        </a:lnTo>
                        <a:lnTo>
                          <a:pt x="96" y="108"/>
                        </a:lnTo>
                        <a:lnTo>
                          <a:pt x="90" y="108"/>
                        </a:lnTo>
                        <a:lnTo>
                          <a:pt x="86" y="108"/>
                        </a:lnTo>
                        <a:lnTo>
                          <a:pt x="82" y="112"/>
                        </a:lnTo>
                        <a:lnTo>
                          <a:pt x="80" y="116"/>
                        </a:lnTo>
                        <a:lnTo>
                          <a:pt x="82" y="120"/>
                        </a:lnTo>
                        <a:lnTo>
                          <a:pt x="84" y="126"/>
                        </a:lnTo>
                        <a:lnTo>
                          <a:pt x="84" y="128"/>
                        </a:lnTo>
                        <a:lnTo>
                          <a:pt x="80" y="132"/>
                        </a:lnTo>
                        <a:lnTo>
                          <a:pt x="68" y="136"/>
                        </a:lnTo>
                        <a:lnTo>
                          <a:pt x="54" y="138"/>
                        </a:lnTo>
                        <a:lnTo>
                          <a:pt x="44" y="138"/>
                        </a:lnTo>
                        <a:lnTo>
                          <a:pt x="34" y="138"/>
                        </a:lnTo>
                        <a:lnTo>
                          <a:pt x="24" y="136"/>
                        </a:lnTo>
                        <a:lnTo>
                          <a:pt x="12" y="136"/>
                        </a:lnTo>
                        <a:lnTo>
                          <a:pt x="0" y="134"/>
                        </a:lnTo>
                        <a:lnTo>
                          <a:pt x="6" y="136"/>
                        </a:lnTo>
                        <a:lnTo>
                          <a:pt x="12" y="140"/>
                        </a:lnTo>
                        <a:lnTo>
                          <a:pt x="18" y="148"/>
                        </a:lnTo>
                        <a:lnTo>
                          <a:pt x="24" y="154"/>
                        </a:lnTo>
                        <a:lnTo>
                          <a:pt x="28" y="154"/>
                        </a:lnTo>
                        <a:lnTo>
                          <a:pt x="32" y="156"/>
                        </a:lnTo>
                        <a:lnTo>
                          <a:pt x="34" y="162"/>
                        </a:lnTo>
                        <a:lnTo>
                          <a:pt x="36" y="170"/>
                        </a:lnTo>
                        <a:lnTo>
                          <a:pt x="42" y="174"/>
                        </a:lnTo>
                        <a:lnTo>
                          <a:pt x="46" y="178"/>
                        </a:lnTo>
                        <a:lnTo>
                          <a:pt x="44" y="182"/>
                        </a:lnTo>
                        <a:lnTo>
                          <a:pt x="40" y="184"/>
                        </a:lnTo>
                        <a:lnTo>
                          <a:pt x="30" y="190"/>
                        </a:lnTo>
                        <a:lnTo>
                          <a:pt x="26" y="192"/>
                        </a:lnTo>
                        <a:lnTo>
                          <a:pt x="24" y="198"/>
                        </a:lnTo>
                        <a:lnTo>
                          <a:pt x="22" y="202"/>
                        </a:lnTo>
                        <a:lnTo>
                          <a:pt x="22" y="210"/>
                        </a:lnTo>
                        <a:lnTo>
                          <a:pt x="30" y="216"/>
                        </a:lnTo>
                        <a:lnTo>
                          <a:pt x="34" y="216"/>
                        </a:lnTo>
                        <a:lnTo>
                          <a:pt x="42" y="218"/>
                        </a:lnTo>
                        <a:lnTo>
                          <a:pt x="72" y="218"/>
                        </a:lnTo>
                        <a:lnTo>
                          <a:pt x="80" y="216"/>
                        </a:lnTo>
                        <a:lnTo>
                          <a:pt x="88" y="214"/>
                        </a:lnTo>
                        <a:lnTo>
                          <a:pt x="104" y="208"/>
                        </a:lnTo>
                        <a:lnTo>
                          <a:pt x="108" y="220"/>
                        </a:lnTo>
                        <a:lnTo>
                          <a:pt x="114" y="230"/>
                        </a:lnTo>
                        <a:lnTo>
                          <a:pt x="118" y="234"/>
                        </a:lnTo>
                        <a:lnTo>
                          <a:pt x="122" y="238"/>
                        </a:lnTo>
                        <a:lnTo>
                          <a:pt x="128" y="240"/>
                        </a:lnTo>
                        <a:lnTo>
                          <a:pt x="136" y="242"/>
                        </a:lnTo>
                        <a:lnTo>
                          <a:pt x="136" y="236"/>
                        </a:lnTo>
                        <a:lnTo>
                          <a:pt x="138" y="234"/>
                        </a:lnTo>
                        <a:lnTo>
                          <a:pt x="140" y="232"/>
                        </a:lnTo>
                        <a:lnTo>
                          <a:pt x="144" y="232"/>
                        </a:lnTo>
                        <a:lnTo>
                          <a:pt x="148" y="232"/>
                        </a:lnTo>
                        <a:lnTo>
                          <a:pt x="152" y="234"/>
                        </a:lnTo>
                        <a:lnTo>
                          <a:pt x="156" y="236"/>
                        </a:lnTo>
                        <a:lnTo>
                          <a:pt x="166" y="234"/>
                        </a:lnTo>
                        <a:lnTo>
                          <a:pt x="172" y="230"/>
                        </a:lnTo>
                        <a:lnTo>
                          <a:pt x="174" y="226"/>
                        </a:lnTo>
                        <a:lnTo>
                          <a:pt x="172" y="218"/>
                        </a:lnTo>
                        <a:lnTo>
                          <a:pt x="168" y="214"/>
                        </a:lnTo>
                        <a:lnTo>
                          <a:pt x="160" y="206"/>
                        </a:lnTo>
                        <a:lnTo>
                          <a:pt x="158" y="204"/>
                        </a:lnTo>
                        <a:lnTo>
                          <a:pt x="156" y="200"/>
                        </a:lnTo>
                        <a:lnTo>
                          <a:pt x="156" y="192"/>
                        </a:lnTo>
                        <a:lnTo>
                          <a:pt x="154" y="190"/>
                        </a:lnTo>
                        <a:lnTo>
                          <a:pt x="150" y="190"/>
                        </a:lnTo>
                        <a:lnTo>
                          <a:pt x="146" y="186"/>
                        </a:lnTo>
                        <a:lnTo>
                          <a:pt x="144" y="182"/>
                        </a:lnTo>
                        <a:lnTo>
                          <a:pt x="146" y="178"/>
                        </a:lnTo>
                        <a:lnTo>
                          <a:pt x="150" y="172"/>
                        </a:lnTo>
                        <a:lnTo>
                          <a:pt x="154" y="166"/>
                        </a:lnTo>
                        <a:lnTo>
                          <a:pt x="158" y="164"/>
                        </a:lnTo>
                        <a:lnTo>
                          <a:pt x="162" y="166"/>
                        </a:lnTo>
                        <a:lnTo>
                          <a:pt x="166" y="168"/>
                        </a:lnTo>
                        <a:lnTo>
                          <a:pt x="170" y="168"/>
                        </a:lnTo>
                        <a:lnTo>
                          <a:pt x="174" y="164"/>
                        </a:lnTo>
                        <a:lnTo>
                          <a:pt x="180" y="158"/>
                        </a:lnTo>
                        <a:lnTo>
                          <a:pt x="188" y="146"/>
                        </a:lnTo>
                        <a:lnTo>
                          <a:pt x="192" y="140"/>
                        </a:lnTo>
                        <a:lnTo>
                          <a:pt x="194" y="132"/>
                        </a:lnTo>
                        <a:lnTo>
                          <a:pt x="198" y="126"/>
                        </a:lnTo>
                        <a:lnTo>
                          <a:pt x="202" y="120"/>
                        </a:lnTo>
                        <a:lnTo>
                          <a:pt x="204" y="114"/>
                        </a:lnTo>
                        <a:lnTo>
                          <a:pt x="208" y="110"/>
                        </a:lnTo>
                        <a:lnTo>
                          <a:pt x="208" y="96"/>
                        </a:lnTo>
                        <a:lnTo>
                          <a:pt x="210" y="92"/>
                        </a:lnTo>
                        <a:lnTo>
                          <a:pt x="214" y="90"/>
                        </a:lnTo>
                        <a:lnTo>
                          <a:pt x="214" y="88"/>
                        </a:lnTo>
                        <a:lnTo>
                          <a:pt x="216" y="84"/>
                        </a:lnTo>
                        <a:lnTo>
                          <a:pt x="208" y="80"/>
                        </a:lnTo>
                        <a:lnTo>
                          <a:pt x="198" y="72"/>
                        </a:lnTo>
                        <a:lnTo>
                          <a:pt x="190" y="60"/>
                        </a:lnTo>
                        <a:lnTo>
                          <a:pt x="188" y="56"/>
                        </a:lnTo>
                        <a:lnTo>
                          <a:pt x="188" y="52"/>
                        </a:lnTo>
                        <a:lnTo>
                          <a:pt x="186" y="50"/>
                        </a:lnTo>
                        <a:lnTo>
                          <a:pt x="190" y="44"/>
                        </a:lnTo>
                        <a:lnTo>
                          <a:pt x="194" y="40"/>
                        </a:lnTo>
                        <a:lnTo>
                          <a:pt x="198" y="42"/>
                        </a:lnTo>
                        <a:lnTo>
                          <a:pt x="202" y="44"/>
                        </a:lnTo>
                        <a:lnTo>
                          <a:pt x="204" y="44"/>
                        </a:lnTo>
                        <a:lnTo>
                          <a:pt x="208" y="46"/>
                        </a:lnTo>
                        <a:lnTo>
                          <a:pt x="216" y="44"/>
                        </a:lnTo>
                        <a:lnTo>
                          <a:pt x="224" y="40"/>
                        </a:lnTo>
                        <a:lnTo>
                          <a:pt x="240" y="28"/>
                        </a:lnTo>
                        <a:lnTo>
                          <a:pt x="238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6" name="ïṩḷiḓe">
                    <a:extLst>
                      <a:ext uri="{FF2B5EF4-FFF2-40B4-BE49-F238E27FC236}">
                        <a16:creationId xmlns:a16="http://schemas.microsoft.com/office/drawing/2014/main" xmlns="" id="{E0B40C54-BD9F-4AF2-A408-BAC41E78ED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52319" y="2680977"/>
                    <a:ext cx="349813" cy="281612"/>
                  </a:xfrm>
                  <a:custGeom>
                    <a:avLst/>
                    <a:gdLst>
                      <a:gd name="T0" fmla="*/ 2147483647 w 200"/>
                      <a:gd name="T1" fmla="*/ 2147483647 h 168"/>
                      <a:gd name="T2" fmla="*/ 2147483647 w 200"/>
                      <a:gd name="T3" fmla="*/ 2147483647 h 168"/>
                      <a:gd name="T4" fmla="*/ 2147483647 w 200"/>
                      <a:gd name="T5" fmla="*/ 2147483647 h 168"/>
                      <a:gd name="T6" fmla="*/ 2147483647 w 200"/>
                      <a:gd name="T7" fmla="*/ 2147483647 h 168"/>
                      <a:gd name="T8" fmla="*/ 2147483647 w 200"/>
                      <a:gd name="T9" fmla="*/ 0 h 168"/>
                      <a:gd name="T10" fmla="*/ 2147483647 w 200"/>
                      <a:gd name="T11" fmla="*/ 2147483647 h 168"/>
                      <a:gd name="T12" fmla="*/ 2147483647 w 200"/>
                      <a:gd name="T13" fmla="*/ 2147483647 h 168"/>
                      <a:gd name="T14" fmla="*/ 2147483647 w 200"/>
                      <a:gd name="T15" fmla="*/ 2147483647 h 168"/>
                      <a:gd name="T16" fmla="*/ 2147483647 w 200"/>
                      <a:gd name="T17" fmla="*/ 2147483647 h 168"/>
                      <a:gd name="T18" fmla="*/ 2147483647 w 200"/>
                      <a:gd name="T19" fmla="*/ 2147483647 h 168"/>
                      <a:gd name="T20" fmla="*/ 2147483647 w 200"/>
                      <a:gd name="T21" fmla="*/ 2147483647 h 168"/>
                      <a:gd name="T22" fmla="*/ 2147483647 w 200"/>
                      <a:gd name="T23" fmla="*/ 2147483647 h 168"/>
                      <a:gd name="T24" fmla="*/ 2147483647 w 200"/>
                      <a:gd name="T25" fmla="*/ 2147483647 h 168"/>
                      <a:gd name="T26" fmla="*/ 2147483647 w 200"/>
                      <a:gd name="T27" fmla="*/ 2147483647 h 168"/>
                      <a:gd name="T28" fmla="*/ 0 w 200"/>
                      <a:gd name="T29" fmla="*/ 2147483647 h 168"/>
                      <a:gd name="T30" fmla="*/ 2147483647 w 200"/>
                      <a:gd name="T31" fmla="*/ 2147483647 h 168"/>
                      <a:gd name="T32" fmla="*/ 2147483647 w 200"/>
                      <a:gd name="T33" fmla="*/ 2147483647 h 168"/>
                      <a:gd name="T34" fmla="*/ 2147483647 w 200"/>
                      <a:gd name="T35" fmla="*/ 2147483647 h 168"/>
                      <a:gd name="T36" fmla="*/ 2147483647 w 200"/>
                      <a:gd name="T37" fmla="*/ 2147483647 h 168"/>
                      <a:gd name="T38" fmla="*/ 2147483647 w 200"/>
                      <a:gd name="T39" fmla="*/ 2147483647 h 168"/>
                      <a:gd name="T40" fmla="*/ 2147483647 w 200"/>
                      <a:gd name="T41" fmla="*/ 2147483647 h 168"/>
                      <a:gd name="T42" fmla="*/ 2147483647 w 200"/>
                      <a:gd name="T43" fmla="*/ 2147483647 h 168"/>
                      <a:gd name="T44" fmla="*/ 2147483647 w 200"/>
                      <a:gd name="T45" fmla="*/ 2147483647 h 168"/>
                      <a:gd name="T46" fmla="*/ 2147483647 w 200"/>
                      <a:gd name="T47" fmla="*/ 2147483647 h 168"/>
                      <a:gd name="T48" fmla="*/ 2147483647 w 200"/>
                      <a:gd name="T49" fmla="*/ 2147483647 h 168"/>
                      <a:gd name="T50" fmla="*/ 2147483647 w 200"/>
                      <a:gd name="T51" fmla="*/ 2147483647 h 168"/>
                      <a:gd name="T52" fmla="*/ 2147483647 w 200"/>
                      <a:gd name="T53" fmla="*/ 2147483647 h 168"/>
                      <a:gd name="T54" fmla="*/ 2147483647 w 200"/>
                      <a:gd name="T55" fmla="*/ 2147483647 h 168"/>
                      <a:gd name="T56" fmla="*/ 2147483647 w 200"/>
                      <a:gd name="T57" fmla="*/ 2147483647 h 168"/>
                      <a:gd name="T58" fmla="*/ 2147483647 w 200"/>
                      <a:gd name="T59" fmla="*/ 2147483647 h 168"/>
                      <a:gd name="T60" fmla="*/ 2147483647 w 200"/>
                      <a:gd name="T61" fmla="*/ 2147483647 h 168"/>
                      <a:gd name="T62" fmla="*/ 2147483647 w 200"/>
                      <a:gd name="T63" fmla="*/ 2147483647 h 168"/>
                      <a:gd name="T64" fmla="*/ 2147483647 w 200"/>
                      <a:gd name="T65" fmla="*/ 2147483647 h 168"/>
                      <a:gd name="T66" fmla="*/ 2147483647 w 200"/>
                      <a:gd name="T67" fmla="*/ 2147483647 h 168"/>
                      <a:gd name="T68" fmla="*/ 2147483647 w 200"/>
                      <a:gd name="T69" fmla="*/ 2147483647 h 168"/>
                      <a:gd name="T70" fmla="*/ 2147483647 w 200"/>
                      <a:gd name="T71" fmla="*/ 2147483647 h 168"/>
                      <a:gd name="T72" fmla="*/ 2147483647 w 200"/>
                      <a:gd name="T73" fmla="*/ 2147483647 h 168"/>
                      <a:gd name="T74" fmla="*/ 2147483647 w 200"/>
                      <a:gd name="T75" fmla="*/ 2147483647 h 168"/>
                      <a:gd name="T76" fmla="*/ 2147483647 w 200"/>
                      <a:gd name="T77" fmla="*/ 2147483647 h 168"/>
                      <a:gd name="T78" fmla="*/ 2147483647 w 200"/>
                      <a:gd name="T79" fmla="*/ 2147483647 h 168"/>
                      <a:gd name="T80" fmla="*/ 2147483647 w 200"/>
                      <a:gd name="T81" fmla="*/ 2147483647 h 168"/>
                      <a:gd name="T82" fmla="*/ 2147483647 w 200"/>
                      <a:gd name="T83" fmla="*/ 2147483647 h 168"/>
                      <a:gd name="T84" fmla="*/ 2147483647 w 200"/>
                      <a:gd name="T85" fmla="*/ 2147483647 h 168"/>
                      <a:gd name="T86" fmla="*/ 2147483647 w 200"/>
                      <a:gd name="T87" fmla="*/ 2147483647 h 168"/>
                      <a:gd name="T88" fmla="*/ 2147483647 w 200"/>
                      <a:gd name="T89" fmla="*/ 2147483647 h 168"/>
                      <a:gd name="T90" fmla="*/ 2147483647 w 200"/>
                      <a:gd name="T91" fmla="*/ 2147483647 h 168"/>
                      <a:gd name="T92" fmla="*/ 2147483647 w 200"/>
                      <a:gd name="T93" fmla="*/ 2147483647 h 168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200"/>
                      <a:gd name="T142" fmla="*/ 0 h 168"/>
                      <a:gd name="T143" fmla="*/ 200 w 200"/>
                      <a:gd name="T144" fmla="*/ 168 h 168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200" h="168">
                        <a:moveTo>
                          <a:pt x="184" y="22"/>
                        </a:moveTo>
                        <a:lnTo>
                          <a:pt x="174" y="26"/>
                        </a:lnTo>
                        <a:lnTo>
                          <a:pt x="168" y="26"/>
                        </a:lnTo>
                        <a:lnTo>
                          <a:pt x="160" y="28"/>
                        </a:lnTo>
                        <a:lnTo>
                          <a:pt x="156" y="26"/>
                        </a:lnTo>
                        <a:lnTo>
                          <a:pt x="152" y="24"/>
                        </a:lnTo>
                        <a:lnTo>
                          <a:pt x="148" y="18"/>
                        </a:lnTo>
                        <a:lnTo>
                          <a:pt x="144" y="8"/>
                        </a:lnTo>
                        <a:lnTo>
                          <a:pt x="142" y="0"/>
                        </a:lnTo>
                        <a:lnTo>
                          <a:pt x="136" y="0"/>
                        </a:lnTo>
                        <a:lnTo>
                          <a:pt x="130" y="6"/>
                        </a:lnTo>
                        <a:lnTo>
                          <a:pt x="122" y="16"/>
                        </a:lnTo>
                        <a:lnTo>
                          <a:pt x="114" y="24"/>
                        </a:lnTo>
                        <a:lnTo>
                          <a:pt x="108" y="26"/>
                        </a:lnTo>
                        <a:lnTo>
                          <a:pt x="102" y="28"/>
                        </a:lnTo>
                        <a:lnTo>
                          <a:pt x="74" y="28"/>
                        </a:lnTo>
                        <a:lnTo>
                          <a:pt x="60" y="20"/>
                        </a:lnTo>
                        <a:lnTo>
                          <a:pt x="46" y="42"/>
                        </a:lnTo>
                        <a:lnTo>
                          <a:pt x="40" y="50"/>
                        </a:lnTo>
                        <a:lnTo>
                          <a:pt x="36" y="54"/>
                        </a:lnTo>
                        <a:lnTo>
                          <a:pt x="30" y="56"/>
                        </a:lnTo>
                        <a:lnTo>
                          <a:pt x="24" y="58"/>
                        </a:lnTo>
                        <a:lnTo>
                          <a:pt x="16" y="56"/>
                        </a:lnTo>
                        <a:lnTo>
                          <a:pt x="12" y="56"/>
                        </a:lnTo>
                        <a:lnTo>
                          <a:pt x="10" y="56"/>
                        </a:lnTo>
                        <a:lnTo>
                          <a:pt x="4" y="58"/>
                        </a:lnTo>
                        <a:lnTo>
                          <a:pt x="4" y="50"/>
                        </a:lnTo>
                        <a:lnTo>
                          <a:pt x="4" y="56"/>
                        </a:lnTo>
                        <a:lnTo>
                          <a:pt x="0" y="72"/>
                        </a:lnTo>
                        <a:lnTo>
                          <a:pt x="0" y="84"/>
                        </a:lnTo>
                        <a:lnTo>
                          <a:pt x="0" y="92"/>
                        </a:lnTo>
                        <a:lnTo>
                          <a:pt x="4" y="104"/>
                        </a:lnTo>
                        <a:lnTo>
                          <a:pt x="8" y="116"/>
                        </a:lnTo>
                        <a:lnTo>
                          <a:pt x="10" y="122"/>
                        </a:lnTo>
                        <a:lnTo>
                          <a:pt x="12" y="126"/>
                        </a:lnTo>
                        <a:lnTo>
                          <a:pt x="18" y="130"/>
                        </a:lnTo>
                        <a:lnTo>
                          <a:pt x="26" y="132"/>
                        </a:lnTo>
                        <a:lnTo>
                          <a:pt x="26" y="136"/>
                        </a:lnTo>
                        <a:lnTo>
                          <a:pt x="24" y="138"/>
                        </a:lnTo>
                        <a:lnTo>
                          <a:pt x="18" y="146"/>
                        </a:lnTo>
                        <a:lnTo>
                          <a:pt x="14" y="152"/>
                        </a:lnTo>
                        <a:lnTo>
                          <a:pt x="12" y="156"/>
                        </a:lnTo>
                        <a:lnTo>
                          <a:pt x="12" y="160"/>
                        </a:lnTo>
                        <a:lnTo>
                          <a:pt x="12" y="162"/>
                        </a:lnTo>
                        <a:lnTo>
                          <a:pt x="16" y="164"/>
                        </a:lnTo>
                        <a:lnTo>
                          <a:pt x="28" y="166"/>
                        </a:lnTo>
                        <a:lnTo>
                          <a:pt x="40" y="166"/>
                        </a:lnTo>
                        <a:lnTo>
                          <a:pt x="50" y="168"/>
                        </a:lnTo>
                        <a:lnTo>
                          <a:pt x="60" y="168"/>
                        </a:lnTo>
                        <a:lnTo>
                          <a:pt x="70" y="168"/>
                        </a:lnTo>
                        <a:lnTo>
                          <a:pt x="84" y="166"/>
                        </a:lnTo>
                        <a:lnTo>
                          <a:pt x="96" y="162"/>
                        </a:lnTo>
                        <a:lnTo>
                          <a:pt x="100" y="158"/>
                        </a:lnTo>
                        <a:lnTo>
                          <a:pt x="100" y="156"/>
                        </a:lnTo>
                        <a:lnTo>
                          <a:pt x="98" y="150"/>
                        </a:lnTo>
                        <a:lnTo>
                          <a:pt x="96" y="146"/>
                        </a:lnTo>
                        <a:lnTo>
                          <a:pt x="98" y="142"/>
                        </a:lnTo>
                        <a:lnTo>
                          <a:pt x="102" y="138"/>
                        </a:lnTo>
                        <a:lnTo>
                          <a:pt x="106" y="138"/>
                        </a:lnTo>
                        <a:lnTo>
                          <a:pt x="112" y="138"/>
                        </a:lnTo>
                        <a:lnTo>
                          <a:pt x="114" y="136"/>
                        </a:lnTo>
                        <a:lnTo>
                          <a:pt x="116" y="134"/>
                        </a:lnTo>
                        <a:lnTo>
                          <a:pt x="120" y="130"/>
                        </a:lnTo>
                        <a:lnTo>
                          <a:pt x="122" y="126"/>
                        </a:lnTo>
                        <a:lnTo>
                          <a:pt x="130" y="126"/>
                        </a:lnTo>
                        <a:lnTo>
                          <a:pt x="136" y="126"/>
                        </a:lnTo>
                        <a:lnTo>
                          <a:pt x="140" y="124"/>
                        </a:lnTo>
                        <a:lnTo>
                          <a:pt x="142" y="120"/>
                        </a:lnTo>
                        <a:lnTo>
                          <a:pt x="138" y="118"/>
                        </a:lnTo>
                        <a:lnTo>
                          <a:pt x="138" y="114"/>
                        </a:lnTo>
                        <a:lnTo>
                          <a:pt x="140" y="110"/>
                        </a:lnTo>
                        <a:lnTo>
                          <a:pt x="142" y="106"/>
                        </a:lnTo>
                        <a:lnTo>
                          <a:pt x="148" y="100"/>
                        </a:lnTo>
                        <a:lnTo>
                          <a:pt x="148" y="98"/>
                        </a:lnTo>
                        <a:lnTo>
                          <a:pt x="148" y="94"/>
                        </a:lnTo>
                        <a:lnTo>
                          <a:pt x="148" y="90"/>
                        </a:lnTo>
                        <a:lnTo>
                          <a:pt x="152" y="84"/>
                        </a:lnTo>
                        <a:lnTo>
                          <a:pt x="156" y="78"/>
                        </a:lnTo>
                        <a:lnTo>
                          <a:pt x="162" y="70"/>
                        </a:lnTo>
                        <a:lnTo>
                          <a:pt x="164" y="64"/>
                        </a:lnTo>
                        <a:lnTo>
                          <a:pt x="162" y="58"/>
                        </a:lnTo>
                        <a:lnTo>
                          <a:pt x="158" y="54"/>
                        </a:lnTo>
                        <a:lnTo>
                          <a:pt x="156" y="50"/>
                        </a:lnTo>
                        <a:lnTo>
                          <a:pt x="154" y="46"/>
                        </a:lnTo>
                        <a:lnTo>
                          <a:pt x="156" y="42"/>
                        </a:lnTo>
                        <a:lnTo>
                          <a:pt x="158" y="38"/>
                        </a:lnTo>
                        <a:lnTo>
                          <a:pt x="164" y="36"/>
                        </a:lnTo>
                        <a:lnTo>
                          <a:pt x="170" y="34"/>
                        </a:lnTo>
                        <a:lnTo>
                          <a:pt x="180" y="32"/>
                        </a:lnTo>
                        <a:lnTo>
                          <a:pt x="190" y="32"/>
                        </a:lnTo>
                        <a:lnTo>
                          <a:pt x="200" y="30"/>
                        </a:lnTo>
                        <a:lnTo>
                          <a:pt x="200" y="28"/>
                        </a:lnTo>
                        <a:lnTo>
                          <a:pt x="192" y="26"/>
                        </a:lnTo>
                        <a:lnTo>
                          <a:pt x="184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7" name="îṥḷïḍê">
                    <a:extLst>
                      <a:ext uri="{FF2B5EF4-FFF2-40B4-BE49-F238E27FC236}">
                        <a16:creationId xmlns:a16="http://schemas.microsoft.com/office/drawing/2014/main" xmlns="" id="{BB7ECA61-A108-4D46-9D68-8B81BEFB64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86679" y="2277473"/>
                    <a:ext cx="841479" cy="311036"/>
                  </a:xfrm>
                  <a:custGeom>
                    <a:avLst/>
                    <a:gdLst>
                      <a:gd name="T0" fmla="*/ 2147483647 w 482"/>
                      <a:gd name="T1" fmla="*/ 2147483647 h 186"/>
                      <a:gd name="T2" fmla="*/ 2147483647 w 482"/>
                      <a:gd name="T3" fmla="*/ 2147483647 h 186"/>
                      <a:gd name="T4" fmla="*/ 2147483647 w 482"/>
                      <a:gd name="T5" fmla="*/ 2147483647 h 186"/>
                      <a:gd name="T6" fmla="*/ 2147483647 w 482"/>
                      <a:gd name="T7" fmla="*/ 2147483647 h 186"/>
                      <a:gd name="T8" fmla="*/ 2147483647 w 482"/>
                      <a:gd name="T9" fmla="*/ 2147483647 h 186"/>
                      <a:gd name="T10" fmla="*/ 2147483647 w 482"/>
                      <a:gd name="T11" fmla="*/ 2147483647 h 186"/>
                      <a:gd name="T12" fmla="*/ 2147483647 w 482"/>
                      <a:gd name="T13" fmla="*/ 2147483647 h 186"/>
                      <a:gd name="T14" fmla="*/ 2147483647 w 482"/>
                      <a:gd name="T15" fmla="*/ 2147483647 h 186"/>
                      <a:gd name="T16" fmla="*/ 2147483647 w 482"/>
                      <a:gd name="T17" fmla="*/ 2147483647 h 186"/>
                      <a:gd name="T18" fmla="*/ 2147483647 w 482"/>
                      <a:gd name="T19" fmla="*/ 2147483647 h 186"/>
                      <a:gd name="T20" fmla="*/ 2147483647 w 482"/>
                      <a:gd name="T21" fmla="*/ 2147483647 h 186"/>
                      <a:gd name="T22" fmla="*/ 2147483647 w 482"/>
                      <a:gd name="T23" fmla="*/ 2147483647 h 186"/>
                      <a:gd name="T24" fmla="*/ 2147483647 w 482"/>
                      <a:gd name="T25" fmla="*/ 2147483647 h 186"/>
                      <a:gd name="T26" fmla="*/ 2147483647 w 482"/>
                      <a:gd name="T27" fmla="*/ 2147483647 h 186"/>
                      <a:gd name="T28" fmla="*/ 2147483647 w 482"/>
                      <a:gd name="T29" fmla="*/ 2147483647 h 186"/>
                      <a:gd name="T30" fmla="*/ 2147483647 w 482"/>
                      <a:gd name="T31" fmla="*/ 2147483647 h 186"/>
                      <a:gd name="T32" fmla="*/ 2147483647 w 482"/>
                      <a:gd name="T33" fmla="*/ 2147483647 h 186"/>
                      <a:gd name="T34" fmla="*/ 2147483647 w 482"/>
                      <a:gd name="T35" fmla="*/ 2147483647 h 186"/>
                      <a:gd name="T36" fmla="*/ 2147483647 w 482"/>
                      <a:gd name="T37" fmla="*/ 2147483647 h 186"/>
                      <a:gd name="T38" fmla="*/ 2147483647 w 482"/>
                      <a:gd name="T39" fmla="*/ 2147483647 h 186"/>
                      <a:gd name="T40" fmla="*/ 2147483647 w 482"/>
                      <a:gd name="T41" fmla="*/ 2147483647 h 186"/>
                      <a:gd name="T42" fmla="*/ 2147483647 w 482"/>
                      <a:gd name="T43" fmla="*/ 2147483647 h 186"/>
                      <a:gd name="T44" fmla="*/ 2147483647 w 482"/>
                      <a:gd name="T45" fmla="*/ 2147483647 h 186"/>
                      <a:gd name="T46" fmla="*/ 2147483647 w 482"/>
                      <a:gd name="T47" fmla="*/ 2147483647 h 186"/>
                      <a:gd name="T48" fmla="*/ 2147483647 w 482"/>
                      <a:gd name="T49" fmla="*/ 2147483647 h 186"/>
                      <a:gd name="T50" fmla="*/ 2147483647 w 482"/>
                      <a:gd name="T51" fmla="*/ 2147483647 h 186"/>
                      <a:gd name="T52" fmla="*/ 2147483647 w 482"/>
                      <a:gd name="T53" fmla="*/ 2147483647 h 186"/>
                      <a:gd name="T54" fmla="*/ 2147483647 w 482"/>
                      <a:gd name="T55" fmla="*/ 2147483647 h 186"/>
                      <a:gd name="T56" fmla="*/ 2147483647 w 482"/>
                      <a:gd name="T57" fmla="*/ 2147483647 h 186"/>
                      <a:gd name="T58" fmla="*/ 2147483647 w 482"/>
                      <a:gd name="T59" fmla="*/ 2147483647 h 186"/>
                      <a:gd name="T60" fmla="*/ 2147483647 w 482"/>
                      <a:gd name="T61" fmla="*/ 2147483647 h 186"/>
                      <a:gd name="T62" fmla="*/ 2147483647 w 482"/>
                      <a:gd name="T63" fmla="*/ 2147483647 h 186"/>
                      <a:gd name="T64" fmla="*/ 2147483647 w 482"/>
                      <a:gd name="T65" fmla="*/ 2147483647 h 186"/>
                      <a:gd name="T66" fmla="*/ 2147483647 w 482"/>
                      <a:gd name="T67" fmla="*/ 2147483647 h 186"/>
                      <a:gd name="T68" fmla="*/ 2147483647 w 482"/>
                      <a:gd name="T69" fmla="*/ 2147483647 h 186"/>
                      <a:gd name="T70" fmla="*/ 2147483647 w 482"/>
                      <a:gd name="T71" fmla="*/ 2147483647 h 186"/>
                      <a:gd name="T72" fmla="*/ 2147483647 w 482"/>
                      <a:gd name="T73" fmla="*/ 2147483647 h 186"/>
                      <a:gd name="T74" fmla="*/ 2147483647 w 482"/>
                      <a:gd name="T75" fmla="*/ 2147483647 h 186"/>
                      <a:gd name="T76" fmla="*/ 2147483647 w 482"/>
                      <a:gd name="T77" fmla="*/ 2147483647 h 186"/>
                      <a:gd name="T78" fmla="*/ 2147483647 w 482"/>
                      <a:gd name="T79" fmla="*/ 2147483647 h 186"/>
                      <a:gd name="T80" fmla="*/ 2147483647 w 482"/>
                      <a:gd name="T81" fmla="*/ 2147483647 h 186"/>
                      <a:gd name="T82" fmla="*/ 2147483647 w 482"/>
                      <a:gd name="T83" fmla="*/ 2147483647 h 186"/>
                      <a:gd name="T84" fmla="*/ 2147483647 w 482"/>
                      <a:gd name="T85" fmla="*/ 2147483647 h 186"/>
                      <a:gd name="T86" fmla="*/ 2147483647 w 482"/>
                      <a:gd name="T87" fmla="*/ 2147483647 h 186"/>
                      <a:gd name="T88" fmla="*/ 2147483647 w 482"/>
                      <a:gd name="T89" fmla="*/ 2147483647 h 186"/>
                      <a:gd name="T90" fmla="*/ 2147483647 w 482"/>
                      <a:gd name="T91" fmla="*/ 2147483647 h 186"/>
                      <a:gd name="T92" fmla="*/ 2147483647 w 482"/>
                      <a:gd name="T93" fmla="*/ 2147483647 h 186"/>
                      <a:gd name="T94" fmla="*/ 2147483647 w 482"/>
                      <a:gd name="T95" fmla="*/ 2147483647 h 186"/>
                      <a:gd name="T96" fmla="*/ 2147483647 w 482"/>
                      <a:gd name="T97" fmla="*/ 2147483647 h 186"/>
                      <a:gd name="T98" fmla="*/ 2147483647 w 482"/>
                      <a:gd name="T99" fmla="*/ 0 h 186"/>
                      <a:gd name="T100" fmla="*/ 2147483647 w 482"/>
                      <a:gd name="T101" fmla="*/ 2147483647 h 186"/>
                      <a:gd name="T102" fmla="*/ 2147483647 w 482"/>
                      <a:gd name="T103" fmla="*/ 2147483647 h 186"/>
                      <a:gd name="T104" fmla="*/ 2147483647 w 482"/>
                      <a:gd name="T105" fmla="*/ 2147483647 h 186"/>
                      <a:gd name="T106" fmla="*/ 2147483647 w 482"/>
                      <a:gd name="T107" fmla="*/ 2147483647 h 186"/>
                      <a:gd name="T108" fmla="*/ 2147483647 w 482"/>
                      <a:gd name="T109" fmla="*/ 2147483647 h 186"/>
                      <a:gd name="T110" fmla="*/ 2147483647 w 482"/>
                      <a:gd name="T111" fmla="*/ 2147483647 h 186"/>
                      <a:gd name="T112" fmla="*/ 2147483647 w 482"/>
                      <a:gd name="T113" fmla="*/ 2147483647 h 186"/>
                      <a:gd name="T114" fmla="*/ 2147483647 w 482"/>
                      <a:gd name="T115" fmla="*/ 2147483647 h 186"/>
                      <a:gd name="T116" fmla="*/ 2147483647 w 482"/>
                      <a:gd name="T117" fmla="*/ 2147483647 h 186"/>
                      <a:gd name="T118" fmla="*/ 2147483647 w 482"/>
                      <a:gd name="T119" fmla="*/ 2147483647 h 186"/>
                      <a:gd name="T120" fmla="*/ 2147483647 w 482"/>
                      <a:gd name="T121" fmla="*/ 2147483647 h 186"/>
                      <a:gd name="T122" fmla="*/ 2147483647 w 482"/>
                      <a:gd name="T123" fmla="*/ 2147483647 h 186"/>
                      <a:gd name="T124" fmla="*/ 0 w 482"/>
                      <a:gd name="T125" fmla="*/ 2147483647 h 18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482"/>
                      <a:gd name="T190" fmla="*/ 0 h 186"/>
                      <a:gd name="T191" fmla="*/ 482 w 482"/>
                      <a:gd name="T192" fmla="*/ 186 h 186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482" h="186">
                        <a:moveTo>
                          <a:pt x="0" y="50"/>
                        </a:moveTo>
                        <a:lnTo>
                          <a:pt x="4" y="56"/>
                        </a:lnTo>
                        <a:lnTo>
                          <a:pt x="6" y="60"/>
                        </a:lnTo>
                        <a:lnTo>
                          <a:pt x="12" y="64"/>
                        </a:lnTo>
                        <a:lnTo>
                          <a:pt x="20" y="66"/>
                        </a:lnTo>
                        <a:lnTo>
                          <a:pt x="34" y="72"/>
                        </a:lnTo>
                        <a:lnTo>
                          <a:pt x="40" y="74"/>
                        </a:lnTo>
                        <a:lnTo>
                          <a:pt x="48" y="78"/>
                        </a:lnTo>
                        <a:lnTo>
                          <a:pt x="60" y="86"/>
                        </a:lnTo>
                        <a:lnTo>
                          <a:pt x="64" y="92"/>
                        </a:lnTo>
                        <a:lnTo>
                          <a:pt x="68" y="100"/>
                        </a:lnTo>
                        <a:lnTo>
                          <a:pt x="72" y="114"/>
                        </a:lnTo>
                        <a:lnTo>
                          <a:pt x="76" y="120"/>
                        </a:lnTo>
                        <a:lnTo>
                          <a:pt x="80" y="126"/>
                        </a:lnTo>
                        <a:lnTo>
                          <a:pt x="110" y="126"/>
                        </a:lnTo>
                        <a:lnTo>
                          <a:pt x="118" y="130"/>
                        </a:lnTo>
                        <a:lnTo>
                          <a:pt x="128" y="134"/>
                        </a:lnTo>
                        <a:lnTo>
                          <a:pt x="138" y="134"/>
                        </a:lnTo>
                        <a:lnTo>
                          <a:pt x="146" y="140"/>
                        </a:lnTo>
                        <a:lnTo>
                          <a:pt x="156" y="146"/>
                        </a:lnTo>
                        <a:lnTo>
                          <a:pt x="164" y="154"/>
                        </a:lnTo>
                        <a:lnTo>
                          <a:pt x="172" y="162"/>
                        </a:lnTo>
                        <a:lnTo>
                          <a:pt x="180" y="166"/>
                        </a:lnTo>
                        <a:lnTo>
                          <a:pt x="214" y="166"/>
                        </a:lnTo>
                        <a:lnTo>
                          <a:pt x="214" y="168"/>
                        </a:lnTo>
                        <a:lnTo>
                          <a:pt x="258" y="168"/>
                        </a:lnTo>
                        <a:lnTo>
                          <a:pt x="268" y="174"/>
                        </a:lnTo>
                        <a:lnTo>
                          <a:pt x="280" y="180"/>
                        </a:lnTo>
                        <a:lnTo>
                          <a:pt x="296" y="184"/>
                        </a:lnTo>
                        <a:lnTo>
                          <a:pt x="310" y="186"/>
                        </a:lnTo>
                        <a:lnTo>
                          <a:pt x="318" y="184"/>
                        </a:lnTo>
                        <a:lnTo>
                          <a:pt x="324" y="180"/>
                        </a:lnTo>
                        <a:lnTo>
                          <a:pt x="334" y="172"/>
                        </a:lnTo>
                        <a:lnTo>
                          <a:pt x="362" y="172"/>
                        </a:lnTo>
                        <a:lnTo>
                          <a:pt x="374" y="168"/>
                        </a:lnTo>
                        <a:lnTo>
                          <a:pt x="384" y="162"/>
                        </a:lnTo>
                        <a:lnTo>
                          <a:pt x="392" y="156"/>
                        </a:lnTo>
                        <a:lnTo>
                          <a:pt x="396" y="150"/>
                        </a:lnTo>
                        <a:lnTo>
                          <a:pt x="396" y="146"/>
                        </a:lnTo>
                        <a:lnTo>
                          <a:pt x="396" y="142"/>
                        </a:lnTo>
                        <a:lnTo>
                          <a:pt x="394" y="140"/>
                        </a:lnTo>
                        <a:lnTo>
                          <a:pt x="390" y="138"/>
                        </a:lnTo>
                        <a:lnTo>
                          <a:pt x="384" y="134"/>
                        </a:lnTo>
                        <a:lnTo>
                          <a:pt x="382" y="134"/>
                        </a:lnTo>
                        <a:lnTo>
                          <a:pt x="382" y="130"/>
                        </a:lnTo>
                        <a:lnTo>
                          <a:pt x="384" y="126"/>
                        </a:lnTo>
                        <a:lnTo>
                          <a:pt x="388" y="124"/>
                        </a:lnTo>
                        <a:lnTo>
                          <a:pt x="390" y="124"/>
                        </a:lnTo>
                        <a:lnTo>
                          <a:pt x="394" y="126"/>
                        </a:lnTo>
                        <a:lnTo>
                          <a:pt x="398" y="128"/>
                        </a:lnTo>
                        <a:lnTo>
                          <a:pt x="404" y="128"/>
                        </a:lnTo>
                        <a:lnTo>
                          <a:pt x="410" y="126"/>
                        </a:lnTo>
                        <a:lnTo>
                          <a:pt x="416" y="124"/>
                        </a:lnTo>
                        <a:lnTo>
                          <a:pt x="418" y="120"/>
                        </a:lnTo>
                        <a:lnTo>
                          <a:pt x="422" y="118"/>
                        </a:lnTo>
                        <a:lnTo>
                          <a:pt x="432" y="116"/>
                        </a:lnTo>
                        <a:lnTo>
                          <a:pt x="436" y="116"/>
                        </a:lnTo>
                        <a:lnTo>
                          <a:pt x="440" y="114"/>
                        </a:lnTo>
                        <a:lnTo>
                          <a:pt x="440" y="108"/>
                        </a:lnTo>
                        <a:lnTo>
                          <a:pt x="442" y="106"/>
                        </a:lnTo>
                        <a:lnTo>
                          <a:pt x="442" y="102"/>
                        </a:lnTo>
                        <a:lnTo>
                          <a:pt x="444" y="98"/>
                        </a:lnTo>
                        <a:lnTo>
                          <a:pt x="462" y="96"/>
                        </a:lnTo>
                        <a:lnTo>
                          <a:pt x="482" y="94"/>
                        </a:lnTo>
                        <a:lnTo>
                          <a:pt x="476" y="86"/>
                        </a:lnTo>
                        <a:lnTo>
                          <a:pt x="468" y="80"/>
                        </a:lnTo>
                        <a:lnTo>
                          <a:pt x="458" y="74"/>
                        </a:lnTo>
                        <a:lnTo>
                          <a:pt x="448" y="72"/>
                        </a:lnTo>
                        <a:lnTo>
                          <a:pt x="442" y="74"/>
                        </a:lnTo>
                        <a:lnTo>
                          <a:pt x="434" y="76"/>
                        </a:lnTo>
                        <a:lnTo>
                          <a:pt x="416" y="76"/>
                        </a:lnTo>
                        <a:lnTo>
                          <a:pt x="410" y="76"/>
                        </a:lnTo>
                        <a:lnTo>
                          <a:pt x="408" y="72"/>
                        </a:lnTo>
                        <a:lnTo>
                          <a:pt x="404" y="68"/>
                        </a:lnTo>
                        <a:lnTo>
                          <a:pt x="404" y="62"/>
                        </a:lnTo>
                        <a:lnTo>
                          <a:pt x="402" y="40"/>
                        </a:lnTo>
                        <a:lnTo>
                          <a:pt x="384" y="32"/>
                        </a:lnTo>
                        <a:lnTo>
                          <a:pt x="374" y="30"/>
                        </a:lnTo>
                        <a:lnTo>
                          <a:pt x="368" y="30"/>
                        </a:lnTo>
                        <a:lnTo>
                          <a:pt x="362" y="30"/>
                        </a:lnTo>
                        <a:lnTo>
                          <a:pt x="356" y="32"/>
                        </a:lnTo>
                        <a:lnTo>
                          <a:pt x="344" y="40"/>
                        </a:lnTo>
                        <a:lnTo>
                          <a:pt x="334" y="48"/>
                        </a:lnTo>
                        <a:lnTo>
                          <a:pt x="326" y="50"/>
                        </a:lnTo>
                        <a:lnTo>
                          <a:pt x="318" y="50"/>
                        </a:lnTo>
                        <a:lnTo>
                          <a:pt x="304" y="48"/>
                        </a:lnTo>
                        <a:lnTo>
                          <a:pt x="290" y="46"/>
                        </a:lnTo>
                        <a:lnTo>
                          <a:pt x="264" y="34"/>
                        </a:lnTo>
                        <a:lnTo>
                          <a:pt x="252" y="28"/>
                        </a:lnTo>
                        <a:lnTo>
                          <a:pt x="240" y="26"/>
                        </a:lnTo>
                        <a:lnTo>
                          <a:pt x="226" y="24"/>
                        </a:lnTo>
                        <a:lnTo>
                          <a:pt x="212" y="26"/>
                        </a:lnTo>
                        <a:lnTo>
                          <a:pt x="204" y="28"/>
                        </a:lnTo>
                        <a:lnTo>
                          <a:pt x="198" y="26"/>
                        </a:lnTo>
                        <a:lnTo>
                          <a:pt x="196" y="24"/>
                        </a:lnTo>
                        <a:lnTo>
                          <a:pt x="192" y="22"/>
                        </a:lnTo>
                        <a:lnTo>
                          <a:pt x="186" y="14"/>
                        </a:lnTo>
                        <a:lnTo>
                          <a:pt x="180" y="8"/>
                        </a:lnTo>
                        <a:lnTo>
                          <a:pt x="170" y="4"/>
                        </a:lnTo>
                        <a:lnTo>
                          <a:pt x="152" y="0"/>
                        </a:lnTo>
                        <a:lnTo>
                          <a:pt x="134" y="0"/>
                        </a:lnTo>
                        <a:lnTo>
                          <a:pt x="128" y="2"/>
                        </a:lnTo>
                        <a:lnTo>
                          <a:pt x="126" y="2"/>
                        </a:lnTo>
                        <a:lnTo>
                          <a:pt x="124" y="4"/>
                        </a:lnTo>
                        <a:lnTo>
                          <a:pt x="126" y="8"/>
                        </a:lnTo>
                        <a:lnTo>
                          <a:pt x="128" y="12"/>
                        </a:lnTo>
                        <a:lnTo>
                          <a:pt x="132" y="18"/>
                        </a:lnTo>
                        <a:lnTo>
                          <a:pt x="138" y="24"/>
                        </a:lnTo>
                        <a:lnTo>
                          <a:pt x="140" y="26"/>
                        </a:lnTo>
                        <a:lnTo>
                          <a:pt x="140" y="30"/>
                        </a:lnTo>
                        <a:lnTo>
                          <a:pt x="138" y="34"/>
                        </a:lnTo>
                        <a:lnTo>
                          <a:pt x="134" y="36"/>
                        </a:lnTo>
                        <a:lnTo>
                          <a:pt x="130" y="38"/>
                        </a:lnTo>
                        <a:lnTo>
                          <a:pt x="124" y="38"/>
                        </a:lnTo>
                        <a:lnTo>
                          <a:pt x="114" y="38"/>
                        </a:lnTo>
                        <a:lnTo>
                          <a:pt x="104" y="36"/>
                        </a:lnTo>
                        <a:lnTo>
                          <a:pt x="86" y="30"/>
                        </a:lnTo>
                        <a:lnTo>
                          <a:pt x="68" y="24"/>
                        </a:lnTo>
                        <a:lnTo>
                          <a:pt x="62" y="24"/>
                        </a:lnTo>
                        <a:lnTo>
                          <a:pt x="54" y="22"/>
                        </a:lnTo>
                        <a:lnTo>
                          <a:pt x="46" y="24"/>
                        </a:lnTo>
                        <a:lnTo>
                          <a:pt x="38" y="24"/>
                        </a:lnTo>
                        <a:lnTo>
                          <a:pt x="24" y="30"/>
                        </a:lnTo>
                        <a:lnTo>
                          <a:pt x="10" y="42"/>
                        </a:lnTo>
                        <a:lnTo>
                          <a:pt x="0" y="52"/>
                        </a:lnTo>
                        <a:lnTo>
                          <a:pt x="0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8" name="ï$ľîḍe">
                    <a:extLst>
                      <a:ext uri="{FF2B5EF4-FFF2-40B4-BE49-F238E27FC236}">
                        <a16:creationId xmlns:a16="http://schemas.microsoft.com/office/drawing/2014/main" xmlns="" id="{9455070B-E3D5-44E7-ADBA-DACAA766A3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59530" y="2545074"/>
                    <a:ext cx="132212" cy="152715"/>
                  </a:xfrm>
                  <a:custGeom>
                    <a:avLst/>
                    <a:gdLst>
                      <a:gd name="T0" fmla="*/ 2147483647 w 76"/>
                      <a:gd name="T1" fmla="*/ 2147483647 h 92"/>
                      <a:gd name="T2" fmla="*/ 2147483647 w 76"/>
                      <a:gd name="T3" fmla="*/ 2147483647 h 92"/>
                      <a:gd name="T4" fmla="*/ 2147483647 w 76"/>
                      <a:gd name="T5" fmla="*/ 2147483647 h 92"/>
                      <a:gd name="T6" fmla="*/ 2147483647 w 76"/>
                      <a:gd name="T7" fmla="*/ 2147483647 h 92"/>
                      <a:gd name="T8" fmla="*/ 2147483647 w 76"/>
                      <a:gd name="T9" fmla="*/ 2147483647 h 92"/>
                      <a:gd name="T10" fmla="*/ 2147483647 w 76"/>
                      <a:gd name="T11" fmla="*/ 2147483647 h 92"/>
                      <a:gd name="T12" fmla="*/ 2147483647 w 76"/>
                      <a:gd name="T13" fmla="*/ 2147483647 h 92"/>
                      <a:gd name="T14" fmla="*/ 2147483647 w 76"/>
                      <a:gd name="T15" fmla="*/ 2147483647 h 92"/>
                      <a:gd name="T16" fmla="*/ 2147483647 w 76"/>
                      <a:gd name="T17" fmla="*/ 2147483647 h 92"/>
                      <a:gd name="T18" fmla="*/ 2147483647 w 76"/>
                      <a:gd name="T19" fmla="*/ 2147483647 h 92"/>
                      <a:gd name="T20" fmla="*/ 2147483647 w 76"/>
                      <a:gd name="T21" fmla="*/ 2147483647 h 92"/>
                      <a:gd name="T22" fmla="*/ 2147483647 w 76"/>
                      <a:gd name="T23" fmla="*/ 2147483647 h 92"/>
                      <a:gd name="T24" fmla="*/ 2147483647 w 76"/>
                      <a:gd name="T25" fmla="*/ 2147483647 h 92"/>
                      <a:gd name="T26" fmla="*/ 2147483647 w 76"/>
                      <a:gd name="T27" fmla="*/ 2147483647 h 92"/>
                      <a:gd name="T28" fmla="*/ 2147483647 w 76"/>
                      <a:gd name="T29" fmla="*/ 2147483647 h 92"/>
                      <a:gd name="T30" fmla="*/ 2147483647 w 76"/>
                      <a:gd name="T31" fmla="*/ 0 h 92"/>
                      <a:gd name="T32" fmla="*/ 2147483647 w 76"/>
                      <a:gd name="T33" fmla="*/ 2147483647 h 92"/>
                      <a:gd name="T34" fmla="*/ 2147483647 w 76"/>
                      <a:gd name="T35" fmla="*/ 2147483647 h 92"/>
                      <a:gd name="T36" fmla="*/ 2147483647 w 76"/>
                      <a:gd name="T37" fmla="*/ 2147483647 h 92"/>
                      <a:gd name="T38" fmla="*/ 2147483647 w 76"/>
                      <a:gd name="T39" fmla="*/ 2147483647 h 92"/>
                      <a:gd name="T40" fmla="*/ 2147483647 w 76"/>
                      <a:gd name="T41" fmla="*/ 2147483647 h 92"/>
                      <a:gd name="T42" fmla="*/ 2147483647 w 76"/>
                      <a:gd name="T43" fmla="*/ 2147483647 h 92"/>
                      <a:gd name="T44" fmla="*/ 2147483647 w 76"/>
                      <a:gd name="T45" fmla="*/ 2147483647 h 92"/>
                      <a:gd name="T46" fmla="*/ 2147483647 w 76"/>
                      <a:gd name="T47" fmla="*/ 2147483647 h 92"/>
                      <a:gd name="T48" fmla="*/ 2147483647 w 76"/>
                      <a:gd name="T49" fmla="*/ 2147483647 h 92"/>
                      <a:gd name="T50" fmla="*/ 2147483647 w 76"/>
                      <a:gd name="T51" fmla="*/ 2147483647 h 92"/>
                      <a:gd name="T52" fmla="*/ 2147483647 w 76"/>
                      <a:gd name="T53" fmla="*/ 2147483647 h 92"/>
                      <a:gd name="T54" fmla="*/ 2147483647 w 76"/>
                      <a:gd name="T55" fmla="*/ 2147483647 h 92"/>
                      <a:gd name="T56" fmla="*/ 2147483647 w 76"/>
                      <a:gd name="T57" fmla="*/ 2147483647 h 92"/>
                      <a:gd name="T58" fmla="*/ 2147483647 w 76"/>
                      <a:gd name="T59" fmla="*/ 2147483647 h 92"/>
                      <a:gd name="T60" fmla="*/ 0 w 76"/>
                      <a:gd name="T61" fmla="*/ 2147483647 h 92"/>
                      <a:gd name="T62" fmla="*/ 2147483647 w 76"/>
                      <a:gd name="T63" fmla="*/ 2147483647 h 92"/>
                      <a:gd name="T64" fmla="*/ 2147483647 w 76"/>
                      <a:gd name="T65" fmla="*/ 2147483647 h 92"/>
                      <a:gd name="T66" fmla="*/ 2147483647 w 76"/>
                      <a:gd name="T67" fmla="*/ 2147483647 h 92"/>
                      <a:gd name="T68" fmla="*/ 2147483647 w 76"/>
                      <a:gd name="T69" fmla="*/ 2147483647 h 92"/>
                      <a:gd name="T70" fmla="*/ 2147483647 w 76"/>
                      <a:gd name="T71" fmla="*/ 2147483647 h 92"/>
                      <a:gd name="T72" fmla="*/ 2147483647 w 76"/>
                      <a:gd name="T73" fmla="*/ 2147483647 h 92"/>
                      <a:gd name="T74" fmla="*/ 2147483647 w 76"/>
                      <a:gd name="T75" fmla="*/ 2147483647 h 92"/>
                      <a:gd name="T76" fmla="*/ 2147483647 w 76"/>
                      <a:gd name="T77" fmla="*/ 2147483647 h 92"/>
                      <a:gd name="T78" fmla="*/ 2147483647 w 76"/>
                      <a:gd name="T79" fmla="*/ 2147483647 h 92"/>
                      <a:gd name="T80" fmla="*/ 2147483647 w 76"/>
                      <a:gd name="T81" fmla="*/ 2147483647 h 92"/>
                      <a:gd name="T82" fmla="*/ 2147483647 w 76"/>
                      <a:gd name="T83" fmla="*/ 2147483647 h 92"/>
                      <a:gd name="T84" fmla="*/ 2147483647 w 76"/>
                      <a:gd name="T85" fmla="*/ 2147483647 h 92"/>
                      <a:gd name="T86" fmla="*/ 2147483647 w 76"/>
                      <a:gd name="T87" fmla="*/ 2147483647 h 92"/>
                      <a:gd name="T88" fmla="*/ 2147483647 w 76"/>
                      <a:gd name="T89" fmla="*/ 2147483647 h 92"/>
                      <a:gd name="T90" fmla="*/ 2147483647 w 76"/>
                      <a:gd name="T91" fmla="*/ 2147483647 h 92"/>
                      <a:gd name="T92" fmla="*/ 2147483647 w 76"/>
                      <a:gd name="T93" fmla="*/ 2147483647 h 92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76"/>
                      <a:gd name="T142" fmla="*/ 0 h 92"/>
                      <a:gd name="T143" fmla="*/ 76 w 76"/>
                      <a:gd name="T144" fmla="*/ 92 h 92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76" h="92">
                        <a:moveTo>
                          <a:pt x="70" y="78"/>
                        </a:moveTo>
                        <a:lnTo>
                          <a:pt x="62" y="70"/>
                        </a:lnTo>
                        <a:lnTo>
                          <a:pt x="54" y="64"/>
                        </a:lnTo>
                        <a:lnTo>
                          <a:pt x="56" y="60"/>
                        </a:lnTo>
                        <a:lnTo>
                          <a:pt x="58" y="58"/>
                        </a:lnTo>
                        <a:lnTo>
                          <a:pt x="66" y="54"/>
                        </a:lnTo>
                        <a:lnTo>
                          <a:pt x="74" y="50"/>
                        </a:lnTo>
                        <a:lnTo>
                          <a:pt x="76" y="46"/>
                        </a:lnTo>
                        <a:lnTo>
                          <a:pt x="76" y="42"/>
                        </a:lnTo>
                        <a:lnTo>
                          <a:pt x="76" y="36"/>
                        </a:lnTo>
                        <a:lnTo>
                          <a:pt x="74" y="32"/>
                        </a:lnTo>
                        <a:lnTo>
                          <a:pt x="70" y="28"/>
                        </a:lnTo>
                        <a:lnTo>
                          <a:pt x="70" y="24"/>
                        </a:lnTo>
                        <a:lnTo>
                          <a:pt x="70" y="16"/>
                        </a:lnTo>
                        <a:lnTo>
                          <a:pt x="74" y="8"/>
                        </a:lnTo>
                        <a:lnTo>
                          <a:pt x="70" y="0"/>
                        </a:lnTo>
                        <a:lnTo>
                          <a:pt x="70" y="2"/>
                        </a:lnTo>
                        <a:lnTo>
                          <a:pt x="66" y="4"/>
                        </a:lnTo>
                        <a:lnTo>
                          <a:pt x="62" y="6"/>
                        </a:lnTo>
                        <a:lnTo>
                          <a:pt x="58" y="4"/>
                        </a:lnTo>
                        <a:lnTo>
                          <a:pt x="54" y="2"/>
                        </a:lnTo>
                        <a:lnTo>
                          <a:pt x="48" y="12"/>
                        </a:lnTo>
                        <a:lnTo>
                          <a:pt x="44" y="18"/>
                        </a:lnTo>
                        <a:lnTo>
                          <a:pt x="42" y="22"/>
                        </a:lnTo>
                        <a:lnTo>
                          <a:pt x="44" y="28"/>
                        </a:lnTo>
                        <a:lnTo>
                          <a:pt x="32" y="28"/>
                        </a:lnTo>
                        <a:lnTo>
                          <a:pt x="26" y="26"/>
                        </a:lnTo>
                        <a:lnTo>
                          <a:pt x="22" y="24"/>
                        </a:lnTo>
                        <a:lnTo>
                          <a:pt x="12" y="36"/>
                        </a:lnTo>
                        <a:lnTo>
                          <a:pt x="4" y="48"/>
                        </a:lnTo>
                        <a:lnTo>
                          <a:pt x="0" y="56"/>
                        </a:lnTo>
                        <a:lnTo>
                          <a:pt x="10" y="56"/>
                        </a:lnTo>
                        <a:lnTo>
                          <a:pt x="18" y="60"/>
                        </a:lnTo>
                        <a:lnTo>
                          <a:pt x="24" y="70"/>
                        </a:lnTo>
                        <a:lnTo>
                          <a:pt x="28" y="80"/>
                        </a:lnTo>
                        <a:lnTo>
                          <a:pt x="24" y="84"/>
                        </a:lnTo>
                        <a:lnTo>
                          <a:pt x="24" y="86"/>
                        </a:lnTo>
                        <a:lnTo>
                          <a:pt x="26" y="88"/>
                        </a:lnTo>
                        <a:lnTo>
                          <a:pt x="32" y="90"/>
                        </a:lnTo>
                        <a:lnTo>
                          <a:pt x="46" y="90"/>
                        </a:lnTo>
                        <a:lnTo>
                          <a:pt x="56" y="92"/>
                        </a:lnTo>
                        <a:lnTo>
                          <a:pt x="56" y="88"/>
                        </a:lnTo>
                        <a:lnTo>
                          <a:pt x="68" y="88"/>
                        </a:lnTo>
                        <a:lnTo>
                          <a:pt x="72" y="86"/>
                        </a:lnTo>
                        <a:lnTo>
                          <a:pt x="74" y="84"/>
                        </a:lnTo>
                        <a:lnTo>
                          <a:pt x="74" y="80"/>
                        </a:lnTo>
                        <a:lnTo>
                          <a:pt x="70" y="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9" name="îṡḷïďe">
                    <a:extLst>
                      <a:ext uri="{FF2B5EF4-FFF2-40B4-BE49-F238E27FC236}">
                        <a16:creationId xmlns:a16="http://schemas.microsoft.com/office/drawing/2014/main" xmlns="" id="{D33A6991-8373-4EEE-A18E-5315707C6F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55935" y="2678176"/>
                    <a:ext cx="112932" cy="127496"/>
                  </a:xfrm>
                  <a:custGeom>
                    <a:avLst/>
                    <a:gdLst>
                      <a:gd name="T0" fmla="*/ 2147483647 w 64"/>
                      <a:gd name="T1" fmla="*/ 0 h 76"/>
                      <a:gd name="T2" fmla="*/ 2147483647 w 64"/>
                      <a:gd name="T3" fmla="*/ 2147483647 h 76"/>
                      <a:gd name="T4" fmla="*/ 2147483647 w 64"/>
                      <a:gd name="T5" fmla="*/ 2147483647 h 76"/>
                      <a:gd name="T6" fmla="*/ 2147483647 w 64"/>
                      <a:gd name="T7" fmla="*/ 2147483647 h 76"/>
                      <a:gd name="T8" fmla="*/ 2147483647 w 64"/>
                      <a:gd name="T9" fmla="*/ 2147483647 h 76"/>
                      <a:gd name="T10" fmla="*/ 0 w 64"/>
                      <a:gd name="T11" fmla="*/ 2147483647 h 76"/>
                      <a:gd name="T12" fmla="*/ 0 w 64"/>
                      <a:gd name="T13" fmla="*/ 2147483647 h 76"/>
                      <a:gd name="T14" fmla="*/ 2147483647 w 64"/>
                      <a:gd name="T15" fmla="*/ 2147483647 h 76"/>
                      <a:gd name="T16" fmla="*/ 2147483647 w 64"/>
                      <a:gd name="T17" fmla="*/ 2147483647 h 76"/>
                      <a:gd name="T18" fmla="*/ 2147483647 w 64"/>
                      <a:gd name="T19" fmla="*/ 2147483647 h 76"/>
                      <a:gd name="T20" fmla="*/ 2147483647 w 64"/>
                      <a:gd name="T21" fmla="*/ 2147483647 h 76"/>
                      <a:gd name="T22" fmla="*/ 2147483647 w 64"/>
                      <a:gd name="T23" fmla="*/ 2147483647 h 76"/>
                      <a:gd name="T24" fmla="*/ 2147483647 w 64"/>
                      <a:gd name="T25" fmla="*/ 2147483647 h 76"/>
                      <a:gd name="T26" fmla="*/ 2147483647 w 64"/>
                      <a:gd name="T27" fmla="*/ 2147483647 h 76"/>
                      <a:gd name="T28" fmla="*/ 2147483647 w 64"/>
                      <a:gd name="T29" fmla="*/ 2147483647 h 76"/>
                      <a:gd name="T30" fmla="*/ 2147483647 w 64"/>
                      <a:gd name="T31" fmla="*/ 2147483647 h 76"/>
                      <a:gd name="T32" fmla="*/ 2147483647 w 64"/>
                      <a:gd name="T33" fmla="*/ 2147483647 h 76"/>
                      <a:gd name="T34" fmla="*/ 2147483647 w 64"/>
                      <a:gd name="T35" fmla="*/ 2147483647 h 76"/>
                      <a:gd name="T36" fmla="*/ 2147483647 w 64"/>
                      <a:gd name="T37" fmla="*/ 2147483647 h 76"/>
                      <a:gd name="T38" fmla="*/ 2147483647 w 64"/>
                      <a:gd name="T39" fmla="*/ 2147483647 h 76"/>
                      <a:gd name="T40" fmla="*/ 2147483647 w 64"/>
                      <a:gd name="T41" fmla="*/ 2147483647 h 76"/>
                      <a:gd name="T42" fmla="*/ 2147483647 w 64"/>
                      <a:gd name="T43" fmla="*/ 2147483647 h 76"/>
                      <a:gd name="T44" fmla="*/ 2147483647 w 64"/>
                      <a:gd name="T45" fmla="*/ 2147483647 h 76"/>
                      <a:gd name="T46" fmla="*/ 2147483647 w 64"/>
                      <a:gd name="T47" fmla="*/ 2147483647 h 76"/>
                      <a:gd name="T48" fmla="*/ 2147483647 w 64"/>
                      <a:gd name="T49" fmla="*/ 0 h 7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4"/>
                      <a:gd name="T76" fmla="*/ 0 h 76"/>
                      <a:gd name="T77" fmla="*/ 64 w 64"/>
                      <a:gd name="T78" fmla="*/ 76 h 76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4" h="76">
                        <a:moveTo>
                          <a:pt x="18" y="0"/>
                        </a:moveTo>
                        <a:lnTo>
                          <a:pt x="18" y="2"/>
                        </a:lnTo>
                        <a:lnTo>
                          <a:pt x="18" y="4"/>
                        </a:lnTo>
                        <a:lnTo>
                          <a:pt x="16" y="6"/>
                        </a:lnTo>
                        <a:lnTo>
                          <a:pt x="12" y="8"/>
                        </a:lnTo>
                        <a:lnTo>
                          <a:pt x="0" y="8"/>
                        </a:lnTo>
                        <a:lnTo>
                          <a:pt x="0" y="12"/>
                        </a:lnTo>
                        <a:lnTo>
                          <a:pt x="2" y="16"/>
                        </a:lnTo>
                        <a:lnTo>
                          <a:pt x="4" y="20"/>
                        </a:lnTo>
                        <a:lnTo>
                          <a:pt x="6" y="28"/>
                        </a:lnTo>
                        <a:lnTo>
                          <a:pt x="8" y="40"/>
                        </a:lnTo>
                        <a:lnTo>
                          <a:pt x="14" y="56"/>
                        </a:lnTo>
                        <a:lnTo>
                          <a:pt x="20" y="70"/>
                        </a:lnTo>
                        <a:lnTo>
                          <a:pt x="24" y="74"/>
                        </a:lnTo>
                        <a:lnTo>
                          <a:pt x="30" y="76"/>
                        </a:lnTo>
                        <a:lnTo>
                          <a:pt x="40" y="74"/>
                        </a:lnTo>
                        <a:lnTo>
                          <a:pt x="50" y="70"/>
                        </a:lnTo>
                        <a:lnTo>
                          <a:pt x="60" y="64"/>
                        </a:lnTo>
                        <a:lnTo>
                          <a:pt x="64" y="60"/>
                        </a:lnTo>
                        <a:lnTo>
                          <a:pt x="64" y="58"/>
                        </a:lnTo>
                        <a:lnTo>
                          <a:pt x="64" y="50"/>
                        </a:lnTo>
                        <a:lnTo>
                          <a:pt x="58" y="42"/>
                        </a:lnTo>
                        <a:lnTo>
                          <a:pt x="52" y="32"/>
                        </a:lnTo>
                        <a:lnTo>
                          <a:pt x="46" y="26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0" name="îṩ1íḋè">
                    <a:extLst>
                      <a:ext uri="{FF2B5EF4-FFF2-40B4-BE49-F238E27FC236}">
                        <a16:creationId xmlns:a16="http://schemas.microsoft.com/office/drawing/2014/main" xmlns="" id="{EECE3BE5-C542-4A79-9236-79D85522F2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45574" y="3161539"/>
                    <a:ext cx="461368" cy="591247"/>
                  </a:xfrm>
                  <a:custGeom>
                    <a:avLst/>
                    <a:gdLst>
                      <a:gd name="T0" fmla="*/ 2147483647 w 264"/>
                      <a:gd name="T1" fmla="*/ 2147483647 h 354"/>
                      <a:gd name="T2" fmla="*/ 2147483647 w 264"/>
                      <a:gd name="T3" fmla="*/ 2147483647 h 354"/>
                      <a:gd name="T4" fmla="*/ 2147483647 w 264"/>
                      <a:gd name="T5" fmla="*/ 2147483647 h 354"/>
                      <a:gd name="T6" fmla="*/ 2147483647 w 264"/>
                      <a:gd name="T7" fmla="*/ 2147483647 h 354"/>
                      <a:gd name="T8" fmla="*/ 2147483647 w 264"/>
                      <a:gd name="T9" fmla="*/ 2147483647 h 354"/>
                      <a:gd name="T10" fmla="*/ 2147483647 w 264"/>
                      <a:gd name="T11" fmla="*/ 2147483647 h 354"/>
                      <a:gd name="T12" fmla="*/ 2147483647 w 264"/>
                      <a:gd name="T13" fmla="*/ 2147483647 h 354"/>
                      <a:gd name="T14" fmla="*/ 2147483647 w 264"/>
                      <a:gd name="T15" fmla="*/ 2147483647 h 354"/>
                      <a:gd name="T16" fmla="*/ 2147483647 w 264"/>
                      <a:gd name="T17" fmla="*/ 2147483647 h 354"/>
                      <a:gd name="T18" fmla="*/ 2147483647 w 264"/>
                      <a:gd name="T19" fmla="*/ 2147483647 h 354"/>
                      <a:gd name="T20" fmla="*/ 2147483647 w 264"/>
                      <a:gd name="T21" fmla="*/ 2147483647 h 354"/>
                      <a:gd name="T22" fmla="*/ 2147483647 w 264"/>
                      <a:gd name="T23" fmla="*/ 2147483647 h 354"/>
                      <a:gd name="T24" fmla="*/ 2147483647 w 264"/>
                      <a:gd name="T25" fmla="*/ 2147483647 h 354"/>
                      <a:gd name="T26" fmla="*/ 2147483647 w 264"/>
                      <a:gd name="T27" fmla="*/ 2147483647 h 354"/>
                      <a:gd name="T28" fmla="*/ 2147483647 w 264"/>
                      <a:gd name="T29" fmla="*/ 2147483647 h 354"/>
                      <a:gd name="T30" fmla="*/ 2147483647 w 264"/>
                      <a:gd name="T31" fmla="*/ 2147483647 h 354"/>
                      <a:gd name="T32" fmla="*/ 2147483647 w 264"/>
                      <a:gd name="T33" fmla="*/ 2147483647 h 354"/>
                      <a:gd name="T34" fmla="*/ 2147483647 w 264"/>
                      <a:gd name="T35" fmla="*/ 2147483647 h 354"/>
                      <a:gd name="T36" fmla="*/ 2147483647 w 264"/>
                      <a:gd name="T37" fmla="*/ 2147483647 h 354"/>
                      <a:gd name="T38" fmla="*/ 2147483647 w 264"/>
                      <a:gd name="T39" fmla="*/ 2147483647 h 354"/>
                      <a:gd name="T40" fmla="*/ 2147483647 w 264"/>
                      <a:gd name="T41" fmla="*/ 2147483647 h 354"/>
                      <a:gd name="T42" fmla="*/ 2147483647 w 264"/>
                      <a:gd name="T43" fmla="*/ 2147483647 h 354"/>
                      <a:gd name="T44" fmla="*/ 2147483647 w 264"/>
                      <a:gd name="T45" fmla="*/ 2147483647 h 354"/>
                      <a:gd name="T46" fmla="*/ 2147483647 w 264"/>
                      <a:gd name="T47" fmla="*/ 2147483647 h 354"/>
                      <a:gd name="T48" fmla="*/ 2147483647 w 264"/>
                      <a:gd name="T49" fmla="*/ 2147483647 h 354"/>
                      <a:gd name="T50" fmla="*/ 2147483647 w 264"/>
                      <a:gd name="T51" fmla="*/ 2147483647 h 354"/>
                      <a:gd name="T52" fmla="*/ 2147483647 w 264"/>
                      <a:gd name="T53" fmla="*/ 2147483647 h 354"/>
                      <a:gd name="T54" fmla="*/ 2147483647 w 264"/>
                      <a:gd name="T55" fmla="*/ 2147483647 h 354"/>
                      <a:gd name="T56" fmla="*/ 2147483647 w 264"/>
                      <a:gd name="T57" fmla="*/ 2147483647 h 354"/>
                      <a:gd name="T58" fmla="*/ 2147483647 w 264"/>
                      <a:gd name="T59" fmla="*/ 2147483647 h 354"/>
                      <a:gd name="T60" fmla="*/ 2147483647 w 264"/>
                      <a:gd name="T61" fmla="*/ 2147483647 h 354"/>
                      <a:gd name="T62" fmla="*/ 2147483647 w 264"/>
                      <a:gd name="T63" fmla="*/ 2147483647 h 354"/>
                      <a:gd name="T64" fmla="*/ 2147483647 w 264"/>
                      <a:gd name="T65" fmla="*/ 2147483647 h 354"/>
                      <a:gd name="T66" fmla="*/ 2147483647 w 264"/>
                      <a:gd name="T67" fmla="*/ 2147483647 h 354"/>
                      <a:gd name="T68" fmla="*/ 2147483647 w 264"/>
                      <a:gd name="T69" fmla="*/ 2147483647 h 354"/>
                      <a:gd name="T70" fmla="*/ 2147483647 w 264"/>
                      <a:gd name="T71" fmla="*/ 2147483647 h 354"/>
                      <a:gd name="T72" fmla="*/ 2147483647 w 264"/>
                      <a:gd name="T73" fmla="*/ 2147483647 h 354"/>
                      <a:gd name="T74" fmla="*/ 2147483647 w 264"/>
                      <a:gd name="T75" fmla="*/ 2147483647 h 354"/>
                      <a:gd name="T76" fmla="*/ 2147483647 w 264"/>
                      <a:gd name="T77" fmla="*/ 2147483647 h 354"/>
                      <a:gd name="T78" fmla="*/ 2147483647 w 264"/>
                      <a:gd name="T79" fmla="*/ 2147483647 h 354"/>
                      <a:gd name="T80" fmla="*/ 2147483647 w 264"/>
                      <a:gd name="T81" fmla="*/ 2147483647 h 354"/>
                      <a:gd name="T82" fmla="*/ 2147483647 w 264"/>
                      <a:gd name="T83" fmla="*/ 2147483647 h 354"/>
                      <a:gd name="T84" fmla="*/ 2147483647 w 264"/>
                      <a:gd name="T85" fmla="*/ 2147483647 h 354"/>
                      <a:gd name="T86" fmla="*/ 2147483647 w 264"/>
                      <a:gd name="T87" fmla="*/ 2147483647 h 354"/>
                      <a:gd name="T88" fmla="*/ 2147483647 w 264"/>
                      <a:gd name="T89" fmla="*/ 2147483647 h 354"/>
                      <a:gd name="T90" fmla="*/ 2147483647 w 264"/>
                      <a:gd name="T91" fmla="*/ 0 h 354"/>
                      <a:gd name="T92" fmla="*/ 2147483647 w 264"/>
                      <a:gd name="T93" fmla="*/ 2147483647 h 354"/>
                      <a:gd name="T94" fmla="*/ 2147483647 w 264"/>
                      <a:gd name="T95" fmla="*/ 2147483647 h 354"/>
                      <a:gd name="T96" fmla="*/ 2147483647 w 264"/>
                      <a:gd name="T97" fmla="*/ 2147483647 h 354"/>
                      <a:gd name="T98" fmla="*/ 2147483647 w 264"/>
                      <a:gd name="T99" fmla="*/ 2147483647 h 354"/>
                      <a:gd name="T100" fmla="*/ 2147483647 w 264"/>
                      <a:gd name="T101" fmla="*/ 2147483647 h 354"/>
                      <a:gd name="T102" fmla="*/ 2147483647 w 264"/>
                      <a:gd name="T103" fmla="*/ 2147483647 h 354"/>
                      <a:gd name="T104" fmla="*/ 2147483647 w 264"/>
                      <a:gd name="T105" fmla="*/ 2147483647 h 354"/>
                      <a:gd name="T106" fmla="*/ 2147483647 w 264"/>
                      <a:gd name="T107" fmla="*/ 2147483647 h 354"/>
                      <a:gd name="T108" fmla="*/ 2147483647 w 264"/>
                      <a:gd name="T109" fmla="*/ 2147483647 h 354"/>
                      <a:gd name="T110" fmla="*/ 0 w 264"/>
                      <a:gd name="T111" fmla="*/ 2147483647 h 354"/>
                      <a:gd name="T112" fmla="*/ 2147483647 w 264"/>
                      <a:gd name="T113" fmla="*/ 2147483647 h 354"/>
                      <a:gd name="T114" fmla="*/ 2147483647 w 264"/>
                      <a:gd name="T115" fmla="*/ 2147483647 h 354"/>
                      <a:gd name="T116" fmla="*/ 2147483647 w 264"/>
                      <a:gd name="T117" fmla="*/ 2147483647 h 354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264"/>
                      <a:gd name="T178" fmla="*/ 0 h 354"/>
                      <a:gd name="T179" fmla="*/ 264 w 264"/>
                      <a:gd name="T180" fmla="*/ 354 h 354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264" h="354">
                        <a:moveTo>
                          <a:pt x="18" y="220"/>
                        </a:moveTo>
                        <a:lnTo>
                          <a:pt x="20" y="220"/>
                        </a:lnTo>
                        <a:lnTo>
                          <a:pt x="20" y="226"/>
                        </a:lnTo>
                        <a:lnTo>
                          <a:pt x="24" y="232"/>
                        </a:lnTo>
                        <a:lnTo>
                          <a:pt x="26" y="240"/>
                        </a:lnTo>
                        <a:lnTo>
                          <a:pt x="28" y="248"/>
                        </a:lnTo>
                        <a:lnTo>
                          <a:pt x="28" y="260"/>
                        </a:lnTo>
                        <a:lnTo>
                          <a:pt x="40" y="260"/>
                        </a:lnTo>
                        <a:lnTo>
                          <a:pt x="40" y="264"/>
                        </a:lnTo>
                        <a:lnTo>
                          <a:pt x="42" y="266"/>
                        </a:lnTo>
                        <a:lnTo>
                          <a:pt x="46" y="270"/>
                        </a:lnTo>
                        <a:lnTo>
                          <a:pt x="52" y="274"/>
                        </a:lnTo>
                        <a:lnTo>
                          <a:pt x="54" y="276"/>
                        </a:lnTo>
                        <a:lnTo>
                          <a:pt x="54" y="282"/>
                        </a:lnTo>
                        <a:lnTo>
                          <a:pt x="58" y="288"/>
                        </a:lnTo>
                        <a:lnTo>
                          <a:pt x="62" y="290"/>
                        </a:lnTo>
                        <a:lnTo>
                          <a:pt x="70" y="300"/>
                        </a:lnTo>
                        <a:lnTo>
                          <a:pt x="80" y="308"/>
                        </a:lnTo>
                        <a:lnTo>
                          <a:pt x="84" y="312"/>
                        </a:lnTo>
                        <a:lnTo>
                          <a:pt x="88" y="316"/>
                        </a:lnTo>
                        <a:lnTo>
                          <a:pt x="88" y="322"/>
                        </a:lnTo>
                        <a:lnTo>
                          <a:pt x="88" y="326"/>
                        </a:lnTo>
                        <a:lnTo>
                          <a:pt x="90" y="328"/>
                        </a:lnTo>
                        <a:lnTo>
                          <a:pt x="98" y="336"/>
                        </a:lnTo>
                        <a:lnTo>
                          <a:pt x="104" y="338"/>
                        </a:lnTo>
                        <a:lnTo>
                          <a:pt x="112" y="342"/>
                        </a:lnTo>
                        <a:lnTo>
                          <a:pt x="112" y="338"/>
                        </a:lnTo>
                        <a:lnTo>
                          <a:pt x="116" y="338"/>
                        </a:lnTo>
                        <a:lnTo>
                          <a:pt x="120" y="342"/>
                        </a:lnTo>
                        <a:lnTo>
                          <a:pt x="124" y="338"/>
                        </a:lnTo>
                        <a:lnTo>
                          <a:pt x="132" y="338"/>
                        </a:lnTo>
                        <a:lnTo>
                          <a:pt x="134" y="342"/>
                        </a:lnTo>
                        <a:lnTo>
                          <a:pt x="136" y="346"/>
                        </a:lnTo>
                        <a:lnTo>
                          <a:pt x="146" y="354"/>
                        </a:lnTo>
                        <a:lnTo>
                          <a:pt x="150" y="352"/>
                        </a:lnTo>
                        <a:lnTo>
                          <a:pt x="156" y="350"/>
                        </a:lnTo>
                        <a:lnTo>
                          <a:pt x="178" y="350"/>
                        </a:lnTo>
                        <a:lnTo>
                          <a:pt x="186" y="350"/>
                        </a:lnTo>
                        <a:lnTo>
                          <a:pt x="192" y="346"/>
                        </a:lnTo>
                        <a:lnTo>
                          <a:pt x="198" y="342"/>
                        </a:lnTo>
                        <a:lnTo>
                          <a:pt x="202" y="338"/>
                        </a:lnTo>
                        <a:lnTo>
                          <a:pt x="228" y="338"/>
                        </a:lnTo>
                        <a:lnTo>
                          <a:pt x="224" y="330"/>
                        </a:lnTo>
                        <a:lnTo>
                          <a:pt x="220" y="324"/>
                        </a:lnTo>
                        <a:lnTo>
                          <a:pt x="216" y="318"/>
                        </a:lnTo>
                        <a:lnTo>
                          <a:pt x="212" y="314"/>
                        </a:lnTo>
                        <a:lnTo>
                          <a:pt x="210" y="300"/>
                        </a:lnTo>
                        <a:lnTo>
                          <a:pt x="206" y="296"/>
                        </a:lnTo>
                        <a:lnTo>
                          <a:pt x="204" y="292"/>
                        </a:lnTo>
                        <a:lnTo>
                          <a:pt x="190" y="284"/>
                        </a:lnTo>
                        <a:lnTo>
                          <a:pt x="184" y="278"/>
                        </a:lnTo>
                        <a:lnTo>
                          <a:pt x="180" y="274"/>
                        </a:lnTo>
                        <a:lnTo>
                          <a:pt x="180" y="272"/>
                        </a:lnTo>
                        <a:lnTo>
                          <a:pt x="182" y="270"/>
                        </a:lnTo>
                        <a:lnTo>
                          <a:pt x="186" y="268"/>
                        </a:lnTo>
                        <a:lnTo>
                          <a:pt x="192" y="266"/>
                        </a:lnTo>
                        <a:lnTo>
                          <a:pt x="196" y="262"/>
                        </a:lnTo>
                        <a:lnTo>
                          <a:pt x="198" y="252"/>
                        </a:lnTo>
                        <a:lnTo>
                          <a:pt x="198" y="244"/>
                        </a:lnTo>
                        <a:lnTo>
                          <a:pt x="198" y="234"/>
                        </a:lnTo>
                        <a:lnTo>
                          <a:pt x="200" y="226"/>
                        </a:lnTo>
                        <a:lnTo>
                          <a:pt x="204" y="224"/>
                        </a:lnTo>
                        <a:lnTo>
                          <a:pt x="210" y="222"/>
                        </a:lnTo>
                        <a:lnTo>
                          <a:pt x="212" y="212"/>
                        </a:lnTo>
                        <a:lnTo>
                          <a:pt x="214" y="204"/>
                        </a:lnTo>
                        <a:lnTo>
                          <a:pt x="222" y="190"/>
                        </a:lnTo>
                        <a:lnTo>
                          <a:pt x="232" y="178"/>
                        </a:lnTo>
                        <a:lnTo>
                          <a:pt x="232" y="170"/>
                        </a:lnTo>
                        <a:lnTo>
                          <a:pt x="232" y="162"/>
                        </a:lnTo>
                        <a:lnTo>
                          <a:pt x="232" y="138"/>
                        </a:lnTo>
                        <a:lnTo>
                          <a:pt x="234" y="134"/>
                        </a:lnTo>
                        <a:lnTo>
                          <a:pt x="236" y="126"/>
                        </a:lnTo>
                        <a:lnTo>
                          <a:pt x="238" y="120"/>
                        </a:lnTo>
                        <a:lnTo>
                          <a:pt x="238" y="108"/>
                        </a:lnTo>
                        <a:lnTo>
                          <a:pt x="246" y="106"/>
                        </a:lnTo>
                        <a:lnTo>
                          <a:pt x="254" y="102"/>
                        </a:lnTo>
                        <a:lnTo>
                          <a:pt x="260" y="96"/>
                        </a:lnTo>
                        <a:lnTo>
                          <a:pt x="264" y="92"/>
                        </a:lnTo>
                        <a:lnTo>
                          <a:pt x="260" y="88"/>
                        </a:lnTo>
                        <a:lnTo>
                          <a:pt x="258" y="84"/>
                        </a:lnTo>
                        <a:lnTo>
                          <a:pt x="254" y="80"/>
                        </a:lnTo>
                        <a:lnTo>
                          <a:pt x="250" y="76"/>
                        </a:lnTo>
                        <a:lnTo>
                          <a:pt x="246" y="68"/>
                        </a:lnTo>
                        <a:lnTo>
                          <a:pt x="242" y="58"/>
                        </a:lnTo>
                        <a:lnTo>
                          <a:pt x="238" y="38"/>
                        </a:lnTo>
                        <a:lnTo>
                          <a:pt x="236" y="28"/>
                        </a:lnTo>
                        <a:lnTo>
                          <a:pt x="232" y="18"/>
                        </a:lnTo>
                        <a:lnTo>
                          <a:pt x="230" y="12"/>
                        </a:lnTo>
                        <a:lnTo>
                          <a:pt x="222" y="8"/>
                        </a:lnTo>
                        <a:lnTo>
                          <a:pt x="216" y="4"/>
                        </a:lnTo>
                        <a:lnTo>
                          <a:pt x="212" y="0"/>
                        </a:lnTo>
                        <a:lnTo>
                          <a:pt x="206" y="0"/>
                        </a:lnTo>
                        <a:lnTo>
                          <a:pt x="204" y="4"/>
                        </a:lnTo>
                        <a:lnTo>
                          <a:pt x="194" y="10"/>
                        </a:lnTo>
                        <a:lnTo>
                          <a:pt x="188" y="16"/>
                        </a:lnTo>
                        <a:lnTo>
                          <a:pt x="178" y="22"/>
                        </a:lnTo>
                        <a:lnTo>
                          <a:pt x="174" y="16"/>
                        </a:lnTo>
                        <a:lnTo>
                          <a:pt x="44" y="16"/>
                        </a:lnTo>
                        <a:lnTo>
                          <a:pt x="44" y="54"/>
                        </a:lnTo>
                        <a:lnTo>
                          <a:pt x="32" y="54"/>
                        </a:lnTo>
                        <a:lnTo>
                          <a:pt x="28" y="62"/>
                        </a:lnTo>
                        <a:lnTo>
                          <a:pt x="34" y="130"/>
                        </a:lnTo>
                        <a:lnTo>
                          <a:pt x="24" y="132"/>
                        </a:lnTo>
                        <a:lnTo>
                          <a:pt x="18" y="136"/>
                        </a:lnTo>
                        <a:lnTo>
                          <a:pt x="14" y="142"/>
                        </a:lnTo>
                        <a:lnTo>
                          <a:pt x="12" y="150"/>
                        </a:lnTo>
                        <a:lnTo>
                          <a:pt x="8" y="156"/>
                        </a:lnTo>
                        <a:lnTo>
                          <a:pt x="6" y="164"/>
                        </a:lnTo>
                        <a:lnTo>
                          <a:pt x="6" y="182"/>
                        </a:lnTo>
                        <a:lnTo>
                          <a:pt x="4" y="186"/>
                        </a:lnTo>
                        <a:lnTo>
                          <a:pt x="0" y="192"/>
                        </a:lnTo>
                        <a:lnTo>
                          <a:pt x="0" y="194"/>
                        </a:lnTo>
                        <a:lnTo>
                          <a:pt x="2" y="194"/>
                        </a:lnTo>
                        <a:lnTo>
                          <a:pt x="10" y="198"/>
                        </a:lnTo>
                        <a:lnTo>
                          <a:pt x="12" y="206"/>
                        </a:lnTo>
                        <a:lnTo>
                          <a:pt x="14" y="208"/>
                        </a:lnTo>
                        <a:lnTo>
                          <a:pt x="16" y="212"/>
                        </a:lnTo>
                        <a:lnTo>
                          <a:pt x="18" y="218"/>
                        </a:lnTo>
                        <a:lnTo>
                          <a:pt x="18" y="2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1" name="íṧḻíḓé">
                    <a:extLst>
                      <a:ext uri="{FF2B5EF4-FFF2-40B4-BE49-F238E27FC236}">
                        <a16:creationId xmlns:a16="http://schemas.microsoft.com/office/drawing/2014/main" xmlns="" id="{15A10F21-5743-4762-B2C3-CBAA8BAB37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88198" y="3497793"/>
                    <a:ext cx="291969" cy="404906"/>
                  </a:xfrm>
                  <a:custGeom>
                    <a:avLst/>
                    <a:gdLst>
                      <a:gd name="T0" fmla="*/ 2147483647 w 168"/>
                      <a:gd name="T1" fmla="*/ 2147483647 h 244"/>
                      <a:gd name="T2" fmla="*/ 2147483647 w 168"/>
                      <a:gd name="T3" fmla="*/ 2147483647 h 244"/>
                      <a:gd name="T4" fmla="*/ 2147483647 w 168"/>
                      <a:gd name="T5" fmla="*/ 2147483647 h 244"/>
                      <a:gd name="T6" fmla="*/ 2147483647 w 168"/>
                      <a:gd name="T7" fmla="*/ 2147483647 h 244"/>
                      <a:gd name="T8" fmla="*/ 2147483647 w 168"/>
                      <a:gd name="T9" fmla="*/ 2147483647 h 244"/>
                      <a:gd name="T10" fmla="*/ 2147483647 w 168"/>
                      <a:gd name="T11" fmla="*/ 2147483647 h 244"/>
                      <a:gd name="T12" fmla="*/ 2147483647 w 168"/>
                      <a:gd name="T13" fmla="*/ 2147483647 h 244"/>
                      <a:gd name="T14" fmla="*/ 2147483647 w 168"/>
                      <a:gd name="T15" fmla="*/ 2147483647 h 244"/>
                      <a:gd name="T16" fmla="*/ 2147483647 w 168"/>
                      <a:gd name="T17" fmla="*/ 2147483647 h 244"/>
                      <a:gd name="T18" fmla="*/ 2147483647 w 168"/>
                      <a:gd name="T19" fmla="*/ 2147483647 h 244"/>
                      <a:gd name="T20" fmla="*/ 2147483647 w 168"/>
                      <a:gd name="T21" fmla="*/ 2147483647 h 244"/>
                      <a:gd name="T22" fmla="*/ 2147483647 w 168"/>
                      <a:gd name="T23" fmla="*/ 2147483647 h 244"/>
                      <a:gd name="T24" fmla="*/ 2147483647 w 168"/>
                      <a:gd name="T25" fmla="*/ 2147483647 h 244"/>
                      <a:gd name="T26" fmla="*/ 2147483647 w 168"/>
                      <a:gd name="T27" fmla="*/ 2147483647 h 244"/>
                      <a:gd name="T28" fmla="*/ 2147483647 w 168"/>
                      <a:gd name="T29" fmla="*/ 2147483647 h 244"/>
                      <a:gd name="T30" fmla="*/ 2147483647 w 168"/>
                      <a:gd name="T31" fmla="*/ 2147483647 h 244"/>
                      <a:gd name="T32" fmla="*/ 2147483647 w 168"/>
                      <a:gd name="T33" fmla="*/ 2147483647 h 244"/>
                      <a:gd name="T34" fmla="*/ 2147483647 w 168"/>
                      <a:gd name="T35" fmla="*/ 2147483647 h 244"/>
                      <a:gd name="T36" fmla="*/ 2147483647 w 168"/>
                      <a:gd name="T37" fmla="*/ 2147483647 h 244"/>
                      <a:gd name="T38" fmla="*/ 2147483647 w 168"/>
                      <a:gd name="T39" fmla="*/ 2147483647 h 244"/>
                      <a:gd name="T40" fmla="*/ 2147483647 w 168"/>
                      <a:gd name="T41" fmla="*/ 2147483647 h 244"/>
                      <a:gd name="T42" fmla="*/ 2147483647 w 168"/>
                      <a:gd name="T43" fmla="*/ 2147483647 h 244"/>
                      <a:gd name="T44" fmla="*/ 2147483647 w 168"/>
                      <a:gd name="T45" fmla="*/ 2147483647 h 244"/>
                      <a:gd name="T46" fmla="*/ 2147483647 w 168"/>
                      <a:gd name="T47" fmla="*/ 2147483647 h 244"/>
                      <a:gd name="T48" fmla="*/ 2147483647 w 168"/>
                      <a:gd name="T49" fmla="*/ 2147483647 h 244"/>
                      <a:gd name="T50" fmla="*/ 2147483647 w 168"/>
                      <a:gd name="T51" fmla="*/ 2147483647 h 244"/>
                      <a:gd name="T52" fmla="*/ 2147483647 w 168"/>
                      <a:gd name="T53" fmla="*/ 2147483647 h 244"/>
                      <a:gd name="T54" fmla="*/ 2147483647 w 168"/>
                      <a:gd name="T55" fmla="*/ 2147483647 h 244"/>
                      <a:gd name="T56" fmla="*/ 2147483647 w 168"/>
                      <a:gd name="T57" fmla="*/ 2147483647 h 244"/>
                      <a:gd name="T58" fmla="*/ 2147483647 w 168"/>
                      <a:gd name="T59" fmla="*/ 2147483647 h 244"/>
                      <a:gd name="T60" fmla="*/ 2147483647 w 168"/>
                      <a:gd name="T61" fmla="*/ 2147483647 h 244"/>
                      <a:gd name="T62" fmla="*/ 2147483647 w 168"/>
                      <a:gd name="T63" fmla="*/ 2147483647 h 244"/>
                      <a:gd name="T64" fmla="*/ 0 w 168"/>
                      <a:gd name="T65" fmla="*/ 2147483647 h 244"/>
                      <a:gd name="T66" fmla="*/ 2147483647 w 168"/>
                      <a:gd name="T67" fmla="*/ 2147483647 h 244"/>
                      <a:gd name="T68" fmla="*/ 2147483647 w 168"/>
                      <a:gd name="T69" fmla="*/ 2147483647 h 244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68"/>
                      <a:gd name="T106" fmla="*/ 0 h 244"/>
                      <a:gd name="T107" fmla="*/ 168 w 168"/>
                      <a:gd name="T108" fmla="*/ 244 h 244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68" h="244">
                        <a:moveTo>
                          <a:pt x="18" y="146"/>
                        </a:moveTo>
                        <a:lnTo>
                          <a:pt x="24" y="142"/>
                        </a:lnTo>
                        <a:lnTo>
                          <a:pt x="32" y="138"/>
                        </a:lnTo>
                        <a:lnTo>
                          <a:pt x="38" y="134"/>
                        </a:lnTo>
                        <a:lnTo>
                          <a:pt x="44" y="130"/>
                        </a:lnTo>
                        <a:lnTo>
                          <a:pt x="50" y="128"/>
                        </a:lnTo>
                        <a:lnTo>
                          <a:pt x="56" y="128"/>
                        </a:lnTo>
                        <a:lnTo>
                          <a:pt x="60" y="130"/>
                        </a:lnTo>
                        <a:lnTo>
                          <a:pt x="64" y="128"/>
                        </a:lnTo>
                        <a:lnTo>
                          <a:pt x="66" y="126"/>
                        </a:lnTo>
                        <a:lnTo>
                          <a:pt x="70" y="122"/>
                        </a:lnTo>
                        <a:lnTo>
                          <a:pt x="74" y="114"/>
                        </a:lnTo>
                        <a:lnTo>
                          <a:pt x="90" y="94"/>
                        </a:lnTo>
                        <a:lnTo>
                          <a:pt x="100" y="86"/>
                        </a:lnTo>
                        <a:lnTo>
                          <a:pt x="106" y="74"/>
                        </a:lnTo>
                        <a:lnTo>
                          <a:pt x="92" y="72"/>
                        </a:lnTo>
                        <a:lnTo>
                          <a:pt x="80" y="70"/>
                        </a:lnTo>
                        <a:lnTo>
                          <a:pt x="66" y="64"/>
                        </a:lnTo>
                        <a:lnTo>
                          <a:pt x="54" y="60"/>
                        </a:lnTo>
                        <a:lnTo>
                          <a:pt x="44" y="52"/>
                        </a:lnTo>
                        <a:lnTo>
                          <a:pt x="34" y="44"/>
                        </a:lnTo>
                        <a:lnTo>
                          <a:pt x="30" y="32"/>
                        </a:lnTo>
                        <a:lnTo>
                          <a:pt x="28" y="24"/>
                        </a:lnTo>
                        <a:lnTo>
                          <a:pt x="28" y="16"/>
                        </a:lnTo>
                        <a:lnTo>
                          <a:pt x="38" y="6"/>
                        </a:lnTo>
                        <a:lnTo>
                          <a:pt x="38" y="10"/>
                        </a:lnTo>
                        <a:lnTo>
                          <a:pt x="38" y="12"/>
                        </a:lnTo>
                        <a:lnTo>
                          <a:pt x="38" y="16"/>
                        </a:lnTo>
                        <a:lnTo>
                          <a:pt x="42" y="20"/>
                        </a:lnTo>
                        <a:lnTo>
                          <a:pt x="48" y="24"/>
                        </a:lnTo>
                        <a:lnTo>
                          <a:pt x="52" y="28"/>
                        </a:lnTo>
                        <a:lnTo>
                          <a:pt x="58" y="28"/>
                        </a:lnTo>
                        <a:lnTo>
                          <a:pt x="62" y="28"/>
                        </a:lnTo>
                        <a:lnTo>
                          <a:pt x="66" y="24"/>
                        </a:lnTo>
                        <a:lnTo>
                          <a:pt x="70" y="20"/>
                        </a:lnTo>
                        <a:lnTo>
                          <a:pt x="74" y="20"/>
                        </a:lnTo>
                        <a:lnTo>
                          <a:pt x="86" y="20"/>
                        </a:lnTo>
                        <a:lnTo>
                          <a:pt x="96" y="18"/>
                        </a:lnTo>
                        <a:lnTo>
                          <a:pt x="106" y="16"/>
                        </a:lnTo>
                        <a:lnTo>
                          <a:pt x="118" y="12"/>
                        </a:lnTo>
                        <a:lnTo>
                          <a:pt x="132" y="12"/>
                        </a:lnTo>
                        <a:lnTo>
                          <a:pt x="136" y="12"/>
                        </a:lnTo>
                        <a:lnTo>
                          <a:pt x="140" y="10"/>
                        </a:lnTo>
                        <a:lnTo>
                          <a:pt x="144" y="6"/>
                        </a:lnTo>
                        <a:lnTo>
                          <a:pt x="148" y="2"/>
                        </a:lnTo>
                        <a:lnTo>
                          <a:pt x="152" y="2"/>
                        </a:lnTo>
                        <a:lnTo>
                          <a:pt x="156" y="0"/>
                        </a:lnTo>
                        <a:lnTo>
                          <a:pt x="162" y="2"/>
                        </a:lnTo>
                        <a:lnTo>
                          <a:pt x="168" y="2"/>
                        </a:lnTo>
                        <a:lnTo>
                          <a:pt x="164" y="6"/>
                        </a:lnTo>
                        <a:lnTo>
                          <a:pt x="162" y="14"/>
                        </a:lnTo>
                        <a:lnTo>
                          <a:pt x="162" y="26"/>
                        </a:lnTo>
                        <a:lnTo>
                          <a:pt x="160" y="36"/>
                        </a:lnTo>
                        <a:lnTo>
                          <a:pt x="154" y="50"/>
                        </a:lnTo>
                        <a:lnTo>
                          <a:pt x="144" y="76"/>
                        </a:lnTo>
                        <a:lnTo>
                          <a:pt x="126" y="112"/>
                        </a:lnTo>
                        <a:lnTo>
                          <a:pt x="106" y="142"/>
                        </a:lnTo>
                        <a:lnTo>
                          <a:pt x="96" y="156"/>
                        </a:lnTo>
                        <a:lnTo>
                          <a:pt x="84" y="170"/>
                        </a:lnTo>
                        <a:lnTo>
                          <a:pt x="70" y="182"/>
                        </a:lnTo>
                        <a:lnTo>
                          <a:pt x="56" y="196"/>
                        </a:lnTo>
                        <a:lnTo>
                          <a:pt x="40" y="208"/>
                        </a:lnTo>
                        <a:lnTo>
                          <a:pt x="32" y="218"/>
                        </a:lnTo>
                        <a:lnTo>
                          <a:pt x="10" y="244"/>
                        </a:lnTo>
                        <a:lnTo>
                          <a:pt x="4" y="240"/>
                        </a:lnTo>
                        <a:lnTo>
                          <a:pt x="0" y="236"/>
                        </a:lnTo>
                        <a:lnTo>
                          <a:pt x="0" y="170"/>
                        </a:lnTo>
                        <a:lnTo>
                          <a:pt x="8" y="152"/>
                        </a:lnTo>
                        <a:lnTo>
                          <a:pt x="14" y="148"/>
                        </a:lnTo>
                        <a:lnTo>
                          <a:pt x="18" y="1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2" name="íŝ1íḍê">
                    <a:extLst>
                      <a:ext uri="{FF2B5EF4-FFF2-40B4-BE49-F238E27FC236}">
                        <a16:creationId xmlns:a16="http://schemas.microsoft.com/office/drawing/2014/main" xmlns="" id="{91995FC6-F691-42EC-B167-1441C3E76D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01271" y="3793417"/>
                    <a:ext cx="50957" cy="40630"/>
                  </a:xfrm>
                  <a:custGeom>
                    <a:avLst/>
                    <a:gdLst>
                      <a:gd name="T0" fmla="*/ 2147483647 w 28"/>
                      <a:gd name="T1" fmla="*/ 2147483647 h 24"/>
                      <a:gd name="T2" fmla="*/ 2147483647 w 28"/>
                      <a:gd name="T3" fmla="*/ 2147483647 h 24"/>
                      <a:gd name="T4" fmla="*/ 2147483647 w 28"/>
                      <a:gd name="T5" fmla="*/ 2147483647 h 24"/>
                      <a:gd name="T6" fmla="*/ 0 w 28"/>
                      <a:gd name="T7" fmla="*/ 2147483647 h 24"/>
                      <a:gd name="T8" fmla="*/ 2147483647 w 28"/>
                      <a:gd name="T9" fmla="*/ 2147483647 h 24"/>
                      <a:gd name="T10" fmla="*/ 2147483647 w 28"/>
                      <a:gd name="T11" fmla="*/ 2147483647 h 24"/>
                      <a:gd name="T12" fmla="*/ 2147483647 w 28"/>
                      <a:gd name="T13" fmla="*/ 0 h 24"/>
                      <a:gd name="T14" fmla="*/ 2147483647 w 28"/>
                      <a:gd name="T15" fmla="*/ 2147483647 h 2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28"/>
                      <a:gd name="T25" fmla="*/ 0 h 24"/>
                      <a:gd name="T26" fmla="*/ 28 w 28"/>
                      <a:gd name="T27" fmla="*/ 24 h 2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28" h="24">
                        <a:moveTo>
                          <a:pt x="28" y="24"/>
                        </a:moveTo>
                        <a:lnTo>
                          <a:pt x="18" y="24"/>
                        </a:lnTo>
                        <a:lnTo>
                          <a:pt x="12" y="24"/>
                        </a:lnTo>
                        <a:lnTo>
                          <a:pt x="0" y="22"/>
                        </a:lnTo>
                        <a:lnTo>
                          <a:pt x="6" y="2"/>
                        </a:lnTo>
                        <a:lnTo>
                          <a:pt x="28" y="4"/>
                        </a:lnTo>
                        <a:lnTo>
                          <a:pt x="28" y="0"/>
                        </a:lnTo>
                        <a:lnTo>
                          <a:pt x="28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3" name="iSļïḋe">
                    <a:extLst>
                      <a:ext uri="{FF2B5EF4-FFF2-40B4-BE49-F238E27FC236}">
                        <a16:creationId xmlns:a16="http://schemas.microsoft.com/office/drawing/2014/main" xmlns="" id="{8DD2B79D-1D19-4F00-BFB4-48EA86249F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25382" y="4229145"/>
                    <a:ext cx="216223" cy="416114"/>
                  </a:xfrm>
                  <a:custGeom>
                    <a:avLst/>
                    <a:gdLst>
                      <a:gd name="T0" fmla="*/ 2147483647 w 124"/>
                      <a:gd name="T1" fmla="*/ 2147483647 h 250"/>
                      <a:gd name="T2" fmla="*/ 2147483647 w 124"/>
                      <a:gd name="T3" fmla="*/ 2147483647 h 250"/>
                      <a:gd name="T4" fmla="*/ 2147483647 w 124"/>
                      <a:gd name="T5" fmla="*/ 2147483647 h 250"/>
                      <a:gd name="T6" fmla="*/ 2147483647 w 124"/>
                      <a:gd name="T7" fmla="*/ 2147483647 h 250"/>
                      <a:gd name="T8" fmla="*/ 2147483647 w 124"/>
                      <a:gd name="T9" fmla="*/ 2147483647 h 250"/>
                      <a:gd name="T10" fmla="*/ 2147483647 w 124"/>
                      <a:gd name="T11" fmla="*/ 2147483647 h 250"/>
                      <a:gd name="T12" fmla="*/ 2147483647 w 124"/>
                      <a:gd name="T13" fmla="*/ 2147483647 h 250"/>
                      <a:gd name="T14" fmla="*/ 2147483647 w 124"/>
                      <a:gd name="T15" fmla="*/ 2147483647 h 250"/>
                      <a:gd name="T16" fmla="*/ 2147483647 w 124"/>
                      <a:gd name="T17" fmla="*/ 2147483647 h 250"/>
                      <a:gd name="T18" fmla="*/ 2147483647 w 124"/>
                      <a:gd name="T19" fmla="*/ 0 h 250"/>
                      <a:gd name="T20" fmla="*/ 2147483647 w 124"/>
                      <a:gd name="T21" fmla="*/ 2147483647 h 250"/>
                      <a:gd name="T22" fmla="*/ 2147483647 w 124"/>
                      <a:gd name="T23" fmla="*/ 2147483647 h 250"/>
                      <a:gd name="T24" fmla="*/ 2147483647 w 124"/>
                      <a:gd name="T25" fmla="*/ 2147483647 h 250"/>
                      <a:gd name="T26" fmla="*/ 2147483647 w 124"/>
                      <a:gd name="T27" fmla="*/ 2147483647 h 250"/>
                      <a:gd name="T28" fmla="*/ 2147483647 w 124"/>
                      <a:gd name="T29" fmla="*/ 2147483647 h 250"/>
                      <a:gd name="T30" fmla="*/ 2147483647 w 124"/>
                      <a:gd name="T31" fmla="*/ 2147483647 h 250"/>
                      <a:gd name="T32" fmla="*/ 2147483647 w 124"/>
                      <a:gd name="T33" fmla="*/ 2147483647 h 250"/>
                      <a:gd name="T34" fmla="*/ 2147483647 w 124"/>
                      <a:gd name="T35" fmla="*/ 2147483647 h 250"/>
                      <a:gd name="T36" fmla="*/ 2147483647 w 124"/>
                      <a:gd name="T37" fmla="*/ 2147483647 h 250"/>
                      <a:gd name="T38" fmla="*/ 2147483647 w 124"/>
                      <a:gd name="T39" fmla="*/ 2147483647 h 250"/>
                      <a:gd name="T40" fmla="*/ 2147483647 w 124"/>
                      <a:gd name="T41" fmla="*/ 2147483647 h 250"/>
                      <a:gd name="T42" fmla="*/ 2147483647 w 124"/>
                      <a:gd name="T43" fmla="*/ 2147483647 h 250"/>
                      <a:gd name="T44" fmla="*/ 2147483647 w 124"/>
                      <a:gd name="T45" fmla="*/ 2147483647 h 250"/>
                      <a:gd name="T46" fmla="*/ 2147483647 w 124"/>
                      <a:gd name="T47" fmla="*/ 2147483647 h 250"/>
                      <a:gd name="T48" fmla="*/ 2147483647 w 124"/>
                      <a:gd name="T49" fmla="*/ 2147483647 h 250"/>
                      <a:gd name="T50" fmla="*/ 2147483647 w 124"/>
                      <a:gd name="T51" fmla="*/ 2147483647 h 250"/>
                      <a:gd name="T52" fmla="*/ 2147483647 w 124"/>
                      <a:gd name="T53" fmla="*/ 2147483647 h 250"/>
                      <a:gd name="T54" fmla="*/ 2147483647 w 124"/>
                      <a:gd name="T55" fmla="*/ 2147483647 h 250"/>
                      <a:gd name="T56" fmla="*/ 0 w 124"/>
                      <a:gd name="T57" fmla="*/ 2147483647 h 250"/>
                      <a:gd name="T58" fmla="*/ 2147483647 w 124"/>
                      <a:gd name="T59" fmla="*/ 2147483647 h 250"/>
                      <a:gd name="T60" fmla="*/ 2147483647 w 124"/>
                      <a:gd name="T61" fmla="*/ 2147483647 h 250"/>
                      <a:gd name="T62" fmla="*/ 2147483647 w 124"/>
                      <a:gd name="T63" fmla="*/ 2147483647 h 250"/>
                      <a:gd name="T64" fmla="*/ 2147483647 w 124"/>
                      <a:gd name="T65" fmla="*/ 2147483647 h 250"/>
                      <a:gd name="T66" fmla="*/ 2147483647 w 124"/>
                      <a:gd name="T67" fmla="*/ 2147483647 h 250"/>
                      <a:gd name="T68" fmla="*/ 2147483647 w 124"/>
                      <a:gd name="T69" fmla="*/ 2147483647 h 25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24"/>
                      <a:gd name="T106" fmla="*/ 0 h 250"/>
                      <a:gd name="T107" fmla="*/ 124 w 124"/>
                      <a:gd name="T108" fmla="*/ 250 h 25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24" h="250">
                        <a:moveTo>
                          <a:pt x="26" y="84"/>
                        </a:moveTo>
                        <a:lnTo>
                          <a:pt x="30" y="84"/>
                        </a:lnTo>
                        <a:lnTo>
                          <a:pt x="32" y="82"/>
                        </a:lnTo>
                        <a:lnTo>
                          <a:pt x="38" y="76"/>
                        </a:lnTo>
                        <a:lnTo>
                          <a:pt x="40" y="70"/>
                        </a:lnTo>
                        <a:lnTo>
                          <a:pt x="44" y="68"/>
                        </a:lnTo>
                        <a:lnTo>
                          <a:pt x="48" y="68"/>
                        </a:lnTo>
                        <a:lnTo>
                          <a:pt x="56" y="68"/>
                        </a:lnTo>
                        <a:lnTo>
                          <a:pt x="62" y="66"/>
                        </a:lnTo>
                        <a:lnTo>
                          <a:pt x="64" y="64"/>
                        </a:lnTo>
                        <a:lnTo>
                          <a:pt x="74" y="56"/>
                        </a:lnTo>
                        <a:lnTo>
                          <a:pt x="88" y="32"/>
                        </a:lnTo>
                        <a:lnTo>
                          <a:pt x="90" y="30"/>
                        </a:lnTo>
                        <a:lnTo>
                          <a:pt x="92" y="28"/>
                        </a:lnTo>
                        <a:lnTo>
                          <a:pt x="96" y="26"/>
                        </a:lnTo>
                        <a:lnTo>
                          <a:pt x="100" y="26"/>
                        </a:lnTo>
                        <a:lnTo>
                          <a:pt x="104" y="18"/>
                        </a:lnTo>
                        <a:lnTo>
                          <a:pt x="104" y="12"/>
                        </a:lnTo>
                        <a:lnTo>
                          <a:pt x="106" y="6"/>
                        </a:lnTo>
                        <a:lnTo>
                          <a:pt x="110" y="0"/>
                        </a:lnTo>
                        <a:lnTo>
                          <a:pt x="110" y="8"/>
                        </a:lnTo>
                        <a:lnTo>
                          <a:pt x="112" y="16"/>
                        </a:lnTo>
                        <a:lnTo>
                          <a:pt x="118" y="32"/>
                        </a:lnTo>
                        <a:lnTo>
                          <a:pt x="122" y="52"/>
                        </a:lnTo>
                        <a:lnTo>
                          <a:pt x="124" y="58"/>
                        </a:lnTo>
                        <a:lnTo>
                          <a:pt x="124" y="68"/>
                        </a:lnTo>
                        <a:lnTo>
                          <a:pt x="122" y="72"/>
                        </a:lnTo>
                        <a:lnTo>
                          <a:pt x="120" y="74"/>
                        </a:lnTo>
                        <a:lnTo>
                          <a:pt x="118" y="72"/>
                        </a:lnTo>
                        <a:lnTo>
                          <a:pt x="118" y="70"/>
                        </a:lnTo>
                        <a:lnTo>
                          <a:pt x="116" y="64"/>
                        </a:lnTo>
                        <a:lnTo>
                          <a:pt x="112" y="68"/>
                        </a:lnTo>
                        <a:lnTo>
                          <a:pt x="110" y="70"/>
                        </a:lnTo>
                        <a:lnTo>
                          <a:pt x="110" y="78"/>
                        </a:lnTo>
                        <a:lnTo>
                          <a:pt x="110" y="82"/>
                        </a:lnTo>
                        <a:lnTo>
                          <a:pt x="112" y="86"/>
                        </a:lnTo>
                        <a:lnTo>
                          <a:pt x="114" y="86"/>
                        </a:lnTo>
                        <a:lnTo>
                          <a:pt x="114" y="90"/>
                        </a:lnTo>
                        <a:lnTo>
                          <a:pt x="112" y="96"/>
                        </a:lnTo>
                        <a:lnTo>
                          <a:pt x="106" y="106"/>
                        </a:lnTo>
                        <a:lnTo>
                          <a:pt x="98" y="118"/>
                        </a:lnTo>
                        <a:lnTo>
                          <a:pt x="82" y="162"/>
                        </a:lnTo>
                        <a:lnTo>
                          <a:pt x="74" y="182"/>
                        </a:lnTo>
                        <a:lnTo>
                          <a:pt x="70" y="206"/>
                        </a:lnTo>
                        <a:lnTo>
                          <a:pt x="66" y="216"/>
                        </a:lnTo>
                        <a:lnTo>
                          <a:pt x="64" y="222"/>
                        </a:lnTo>
                        <a:lnTo>
                          <a:pt x="60" y="230"/>
                        </a:lnTo>
                        <a:lnTo>
                          <a:pt x="58" y="240"/>
                        </a:lnTo>
                        <a:lnTo>
                          <a:pt x="48" y="242"/>
                        </a:lnTo>
                        <a:lnTo>
                          <a:pt x="42" y="246"/>
                        </a:lnTo>
                        <a:lnTo>
                          <a:pt x="38" y="250"/>
                        </a:lnTo>
                        <a:lnTo>
                          <a:pt x="28" y="250"/>
                        </a:lnTo>
                        <a:lnTo>
                          <a:pt x="20" y="250"/>
                        </a:lnTo>
                        <a:lnTo>
                          <a:pt x="14" y="244"/>
                        </a:lnTo>
                        <a:lnTo>
                          <a:pt x="10" y="238"/>
                        </a:lnTo>
                        <a:lnTo>
                          <a:pt x="8" y="228"/>
                        </a:lnTo>
                        <a:lnTo>
                          <a:pt x="2" y="210"/>
                        </a:lnTo>
                        <a:lnTo>
                          <a:pt x="0" y="192"/>
                        </a:lnTo>
                        <a:lnTo>
                          <a:pt x="2" y="182"/>
                        </a:lnTo>
                        <a:lnTo>
                          <a:pt x="6" y="174"/>
                        </a:lnTo>
                        <a:lnTo>
                          <a:pt x="10" y="168"/>
                        </a:lnTo>
                        <a:lnTo>
                          <a:pt x="12" y="164"/>
                        </a:lnTo>
                        <a:lnTo>
                          <a:pt x="22" y="152"/>
                        </a:lnTo>
                        <a:lnTo>
                          <a:pt x="24" y="144"/>
                        </a:lnTo>
                        <a:lnTo>
                          <a:pt x="26" y="136"/>
                        </a:lnTo>
                        <a:lnTo>
                          <a:pt x="24" y="128"/>
                        </a:lnTo>
                        <a:lnTo>
                          <a:pt x="20" y="120"/>
                        </a:lnTo>
                        <a:lnTo>
                          <a:pt x="18" y="114"/>
                        </a:lnTo>
                        <a:lnTo>
                          <a:pt x="16" y="108"/>
                        </a:lnTo>
                        <a:lnTo>
                          <a:pt x="26" y="8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4" name="ïšļïḓe">
                    <a:extLst>
                      <a:ext uri="{FF2B5EF4-FFF2-40B4-BE49-F238E27FC236}">
                        <a16:creationId xmlns:a16="http://schemas.microsoft.com/office/drawing/2014/main" xmlns="" id="{094068E0-D366-4BBB-A444-AEA6C3063E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2041" y="2895339"/>
                    <a:ext cx="316759" cy="305431"/>
                  </a:xfrm>
                  <a:custGeom>
                    <a:avLst/>
                    <a:gdLst>
                      <a:gd name="T0" fmla="*/ 2147483647 w 182"/>
                      <a:gd name="T1" fmla="*/ 2147483647 h 182"/>
                      <a:gd name="T2" fmla="*/ 2147483647 w 182"/>
                      <a:gd name="T3" fmla="*/ 2147483647 h 182"/>
                      <a:gd name="T4" fmla="*/ 2147483647 w 182"/>
                      <a:gd name="T5" fmla="*/ 2147483647 h 182"/>
                      <a:gd name="T6" fmla="*/ 2147483647 w 182"/>
                      <a:gd name="T7" fmla="*/ 2147483647 h 182"/>
                      <a:gd name="T8" fmla="*/ 2147483647 w 182"/>
                      <a:gd name="T9" fmla="*/ 2147483647 h 182"/>
                      <a:gd name="T10" fmla="*/ 2147483647 w 182"/>
                      <a:gd name="T11" fmla="*/ 2147483647 h 182"/>
                      <a:gd name="T12" fmla="*/ 0 w 182"/>
                      <a:gd name="T13" fmla="*/ 2147483647 h 182"/>
                      <a:gd name="T14" fmla="*/ 2147483647 w 182"/>
                      <a:gd name="T15" fmla="*/ 2147483647 h 182"/>
                      <a:gd name="T16" fmla="*/ 2147483647 w 182"/>
                      <a:gd name="T17" fmla="*/ 2147483647 h 182"/>
                      <a:gd name="T18" fmla="*/ 0 w 182"/>
                      <a:gd name="T19" fmla="*/ 2147483647 h 182"/>
                      <a:gd name="T20" fmla="*/ 2147483647 w 182"/>
                      <a:gd name="T21" fmla="*/ 0 h 182"/>
                      <a:gd name="T22" fmla="*/ 2147483647 w 182"/>
                      <a:gd name="T23" fmla="*/ 2147483647 h 182"/>
                      <a:gd name="T24" fmla="*/ 2147483647 w 182"/>
                      <a:gd name="T25" fmla="*/ 2147483647 h 182"/>
                      <a:gd name="T26" fmla="*/ 2147483647 w 182"/>
                      <a:gd name="T27" fmla="*/ 2147483647 h 182"/>
                      <a:gd name="T28" fmla="*/ 2147483647 w 182"/>
                      <a:gd name="T29" fmla="*/ 2147483647 h 182"/>
                      <a:gd name="T30" fmla="*/ 2147483647 w 182"/>
                      <a:gd name="T31" fmla="*/ 2147483647 h 182"/>
                      <a:gd name="T32" fmla="*/ 2147483647 w 182"/>
                      <a:gd name="T33" fmla="*/ 2147483647 h 182"/>
                      <a:gd name="T34" fmla="*/ 2147483647 w 182"/>
                      <a:gd name="T35" fmla="*/ 2147483647 h 182"/>
                      <a:gd name="T36" fmla="*/ 2147483647 w 182"/>
                      <a:gd name="T37" fmla="*/ 2147483647 h 182"/>
                      <a:gd name="T38" fmla="*/ 2147483647 w 182"/>
                      <a:gd name="T39" fmla="*/ 2147483647 h 182"/>
                      <a:gd name="T40" fmla="*/ 2147483647 w 182"/>
                      <a:gd name="T41" fmla="*/ 2147483647 h 182"/>
                      <a:gd name="T42" fmla="*/ 2147483647 w 182"/>
                      <a:gd name="T43" fmla="*/ 2147483647 h 182"/>
                      <a:gd name="T44" fmla="*/ 2147483647 w 182"/>
                      <a:gd name="T45" fmla="*/ 2147483647 h 182"/>
                      <a:gd name="T46" fmla="*/ 2147483647 w 182"/>
                      <a:gd name="T47" fmla="*/ 2147483647 h 182"/>
                      <a:gd name="T48" fmla="*/ 2147483647 w 182"/>
                      <a:gd name="T49" fmla="*/ 2147483647 h 182"/>
                      <a:gd name="T50" fmla="*/ 2147483647 w 182"/>
                      <a:gd name="T51" fmla="*/ 2147483647 h 182"/>
                      <a:gd name="T52" fmla="*/ 2147483647 w 182"/>
                      <a:gd name="T53" fmla="*/ 2147483647 h 182"/>
                      <a:gd name="T54" fmla="*/ 2147483647 w 182"/>
                      <a:gd name="T55" fmla="*/ 2147483647 h 182"/>
                      <a:gd name="T56" fmla="*/ 2147483647 w 182"/>
                      <a:gd name="T57" fmla="*/ 2147483647 h 182"/>
                      <a:gd name="T58" fmla="*/ 2147483647 w 182"/>
                      <a:gd name="T59" fmla="*/ 2147483647 h 182"/>
                      <a:gd name="T60" fmla="*/ 2147483647 w 182"/>
                      <a:gd name="T61" fmla="*/ 2147483647 h 182"/>
                      <a:gd name="T62" fmla="*/ 2147483647 w 182"/>
                      <a:gd name="T63" fmla="*/ 2147483647 h 182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82"/>
                      <a:gd name="T97" fmla="*/ 0 h 182"/>
                      <a:gd name="T98" fmla="*/ 182 w 182"/>
                      <a:gd name="T99" fmla="*/ 182 h 182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82" h="182">
                        <a:moveTo>
                          <a:pt x="180" y="160"/>
                        </a:moveTo>
                        <a:lnTo>
                          <a:pt x="174" y="160"/>
                        </a:lnTo>
                        <a:lnTo>
                          <a:pt x="172" y="164"/>
                        </a:lnTo>
                        <a:lnTo>
                          <a:pt x="162" y="170"/>
                        </a:lnTo>
                        <a:lnTo>
                          <a:pt x="156" y="176"/>
                        </a:lnTo>
                        <a:lnTo>
                          <a:pt x="146" y="182"/>
                        </a:lnTo>
                        <a:lnTo>
                          <a:pt x="142" y="176"/>
                        </a:lnTo>
                        <a:lnTo>
                          <a:pt x="12" y="176"/>
                        </a:lnTo>
                        <a:lnTo>
                          <a:pt x="8" y="50"/>
                        </a:lnTo>
                        <a:lnTo>
                          <a:pt x="8" y="44"/>
                        </a:lnTo>
                        <a:lnTo>
                          <a:pt x="4" y="40"/>
                        </a:lnTo>
                        <a:lnTo>
                          <a:pt x="2" y="38"/>
                        </a:lnTo>
                        <a:lnTo>
                          <a:pt x="0" y="30"/>
                        </a:lnTo>
                        <a:lnTo>
                          <a:pt x="0" y="26"/>
                        </a:lnTo>
                        <a:lnTo>
                          <a:pt x="2" y="22"/>
                        </a:lnTo>
                        <a:lnTo>
                          <a:pt x="4" y="18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6" y="0"/>
                        </a:lnTo>
                        <a:lnTo>
                          <a:pt x="36" y="8"/>
                        </a:lnTo>
                        <a:lnTo>
                          <a:pt x="54" y="12"/>
                        </a:lnTo>
                        <a:lnTo>
                          <a:pt x="68" y="14"/>
                        </a:lnTo>
                        <a:lnTo>
                          <a:pt x="76" y="12"/>
                        </a:lnTo>
                        <a:lnTo>
                          <a:pt x="84" y="8"/>
                        </a:lnTo>
                        <a:lnTo>
                          <a:pt x="92" y="4"/>
                        </a:lnTo>
                        <a:lnTo>
                          <a:pt x="100" y="2"/>
                        </a:lnTo>
                        <a:lnTo>
                          <a:pt x="104" y="2"/>
                        </a:lnTo>
                        <a:lnTo>
                          <a:pt x="108" y="6"/>
                        </a:lnTo>
                        <a:lnTo>
                          <a:pt x="112" y="8"/>
                        </a:lnTo>
                        <a:lnTo>
                          <a:pt x="118" y="10"/>
                        </a:lnTo>
                        <a:lnTo>
                          <a:pt x="124" y="10"/>
                        </a:lnTo>
                        <a:lnTo>
                          <a:pt x="132" y="8"/>
                        </a:lnTo>
                        <a:lnTo>
                          <a:pt x="138" y="8"/>
                        </a:lnTo>
                        <a:lnTo>
                          <a:pt x="140" y="8"/>
                        </a:lnTo>
                        <a:lnTo>
                          <a:pt x="142" y="10"/>
                        </a:lnTo>
                        <a:lnTo>
                          <a:pt x="146" y="14"/>
                        </a:lnTo>
                        <a:lnTo>
                          <a:pt x="152" y="22"/>
                        </a:lnTo>
                        <a:lnTo>
                          <a:pt x="156" y="32"/>
                        </a:lnTo>
                        <a:lnTo>
                          <a:pt x="158" y="42"/>
                        </a:lnTo>
                        <a:lnTo>
                          <a:pt x="154" y="56"/>
                        </a:lnTo>
                        <a:lnTo>
                          <a:pt x="154" y="64"/>
                        </a:lnTo>
                        <a:lnTo>
                          <a:pt x="158" y="66"/>
                        </a:lnTo>
                        <a:lnTo>
                          <a:pt x="152" y="68"/>
                        </a:lnTo>
                        <a:lnTo>
                          <a:pt x="152" y="66"/>
                        </a:lnTo>
                        <a:lnTo>
                          <a:pt x="150" y="66"/>
                        </a:lnTo>
                        <a:lnTo>
                          <a:pt x="146" y="66"/>
                        </a:lnTo>
                        <a:lnTo>
                          <a:pt x="142" y="64"/>
                        </a:lnTo>
                        <a:lnTo>
                          <a:pt x="134" y="52"/>
                        </a:lnTo>
                        <a:lnTo>
                          <a:pt x="128" y="40"/>
                        </a:lnTo>
                        <a:lnTo>
                          <a:pt x="120" y="32"/>
                        </a:lnTo>
                        <a:lnTo>
                          <a:pt x="122" y="38"/>
                        </a:lnTo>
                        <a:lnTo>
                          <a:pt x="124" y="46"/>
                        </a:lnTo>
                        <a:lnTo>
                          <a:pt x="136" y="66"/>
                        </a:lnTo>
                        <a:lnTo>
                          <a:pt x="156" y="102"/>
                        </a:lnTo>
                        <a:lnTo>
                          <a:pt x="162" y="112"/>
                        </a:lnTo>
                        <a:lnTo>
                          <a:pt x="168" y="120"/>
                        </a:lnTo>
                        <a:lnTo>
                          <a:pt x="174" y="126"/>
                        </a:lnTo>
                        <a:lnTo>
                          <a:pt x="176" y="138"/>
                        </a:lnTo>
                        <a:lnTo>
                          <a:pt x="178" y="150"/>
                        </a:lnTo>
                        <a:lnTo>
                          <a:pt x="182" y="160"/>
                        </a:lnTo>
                        <a:lnTo>
                          <a:pt x="180" y="1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5" name="îšļîḑè">
                    <a:extLst>
                      <a:ext uri="{FF2B5EF4-FFF2-40B4-BE49-F238E27FC236}">
                        <a16:creationId xmlns:a16="http://schemas.microsoft.com/office/drawing/2014/main" xmlns="" id="{F06E35AE-2AF8-4C30-8EEA-331ECC609A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91631" y="2844901"/>
                    <a:ext cx="432445" cy="420316"/>
                  </a:xfrm>
                  <a:custGeom>
                    <a:avLst/>
                    <a:gdLst>
                      <a:gd name="T0" fmla="*/ 2147483647 w 247"/>
                      <a:gd name="T1" fmla="*/ 2147483647 h 252"/>
                      <a:gd name="T2" fmla="*/ 2147483647 w 247"/>
                      <a:gd name="T3" fmla="*/ 2147483647 h 252"/>
                      <a:gd name="T4" fmla="*/ 2147483647 w 247"/>
                      <a:gd name="T5" fmla="*/ 2147483647 h 252"/>
                      <a:gd name="T6" fmla="*/ 2147483647 w 247"/>
                      <a:gd name="T7" fmla="*/ 2147483647 h 252"/>
                      <a:gd name="T8" fmla="*/ 2147483647 w 247"/>
                      <a:gd name="T9" fmla="*/ 2147483647 h 252"/>
                      <a:gd name="T10" fmla="*/ 2147483647 w 247"/>
                      <a:gd name="T11" fmla="*/ 2147483647 h 252"/>
                      <a:gd name="T12" fmla="*/ 2147483647 w 247"/>
                      <a:gd name="T13" fmla="*/ 2147483647 h 252"/>
                      <a:gd name="T14" fmla="*/ 2147483647 w 247"/>
                      <a:gd name="T15" fmla="*/ 2147483647 h 252"/>
                      <a:gd name="T16" fmla="*/ 2147483647 w 247"/>
                      <a:gd name="T17" fmla="*/ 2147483647 h 252"/>
                      <a:gd name="T18" fmla="*/ 2147483647 w 247"/>
                      <a:gd name="T19" fmla="*/ 2147483647 h 252"/>
                      <a:gd name="T20" fmla="*/ 2147483647 w 247"/>
                      <a:gd name="T21" fmla="*/ 2147483647 h 252"/>
                      <a:gd name="T22" fmla="*/ 2147483647 w 247"/>
                      <a:gd name="T23" fmla="*/ 2147483647 h 252"/>
                      <a:gd name="T24" fmla="*/ 2147483647 w 247"/>
                      <a:gd name="T25" fmla="*/ 2147483647 h 252"/>
                      <a:gd name="T26" fmla="*/ 2147483647 w 247"/>
                      <a:gd name="T27" fmla="*/ 2147483647 h 252"/>
                      <a:gd name="T28" fmla="*/ 2147483647 w 247"/>
                      <a:gd name="T29" fmla="*/ 2147483647 h 252"/>
                      <a:gd name="T30" fmla="*/ 2147483647 w 247"/>
                      <a:gd name="T31" fmla="*/ 2147483647 h 252"/>
                      <a:gd name="T32" fmla="*/ 2147483647 w 247"/>
                      <a:gd name="T33" fmla="*/ 2147483647 h 252"/>
                      <a:gd name="T34" fmla="*/ 2147483647 w 247"/>
                      <a:gd name="T35" fmla="*/ 2147483647 h 252"/>
                      <a:gd name="T36" fmla="*/ 2147483647 w 247"/>
                      <a:gd name="T37" fmla="*/ 2147483647 h 252"/>
                      <a:gd name="T38" fmla="*/ 2147483647 w 247"/>
                      <a:gd name="T39" fmla="*/ 2147483647 h 252"/>
                      <a:gd name="T40" fmla="*/ 2147483647 w 247"/>
                      <a:gd name="T41" fmla="*/ 2147483647 h 252"/>
                      <a:gd name="T42" fmla="*/ 2147483647 w 247"/>
                      <a:gd name="T43" fmla="*/ 2147483647 h 252"/>
                      <a:gd name="T44" fmla="*/ 2147483647 w 247"/>
                      <a:gd name="T45" fmla="*/ 2147483647 h 252"/>
                      <a:gd name="T46" fmla="*/ 2147483647 w 247"/>
                      <a:gd name="T47" fmla="*/ 2147483647 h 252"/>
                      <a:gd name="T48" fmla="*/ 2147483647 w 247"/>
                      <a:gd name="T49" fmla="*/ 0 h 252"/>
                      <a:gd name="T50" fmla="*/ 2147483647 w 247"/>
                      <a:gd name="T51" fmla="*/ 2147483647 h 252"/>
                      <a:gd name="T52" fmla="*/ 2147483647 w 247"/>
                      <a:gd name="T53" fmla="*/ 2147483647 h 252"/>
                      <a:gd name="T54" fmla="*/ 2147483647 w 247"/>
                      <a:gd name="T55" fmla="*/ 2147483647 h 252"/>
                      <a:gd name="T56" fmla="*/ 2147483647 w 247"/>
                      <a:gd name="T57" fmla="*/ 2147483647 h 252"/>
                      <a:gd name="T58" fmla="*/ 2147483647 w 247"/>
                      <a:gd name="T59" fmla="*/ 2147483647 h 252"/>
                      <a:gd name="T60" fmla="*/ 0 w 247"/>
                      <a:gd name="T61" fmla="*/ 2147483647 h 252"/>
                      <a:gd name="T62" fmla="*/ 2147483647 w 247"/>
                      <a:gd name="T63" fmla="*/ 2147483647 h 252"/>
                      <a:gd name="T64" fmla="*/ 2147483647 w 247"/>
                      <a:gd name="T65" fmla="*/ 2147483647 h 252"/>
                      <a:gd name="T66" fmla="*/ 2147483647 w 247"/>
                      <a:gd name="T67" fmla="*/ 2147483647 h 252"/>
                      <a:gd name="T68" fmla="*/ 2147483647 w 247"/>
                      <a:gd name="T69" fmla="*/ 2147483647 h 252"/>
                      <a:gd name="T70" fmla="*/ 2147483647 w 247"/>
                      <a:gd name="T71" fmla="*/ 2147483647 h 252"/>
                      <a:gd name="T72" fmla="*/ 2147483647 w 247"/>
                      <a:gd name="T73" fmla="*/ 2147483647 h 252"/>
                      <a:gd name="T74" fmla="*/ 2147483647 w 247"/>
                      <a:gd name="T75" fmla="*/ 2147483647 h 252"/>
                      <a:gd name="T76" fmla="*/ 2147483647 w 247"/>
                      <a:gd name="T77" fmla="*/ 2147483647 h 252"/>
                      <a:gd name="T78" fmla="*/ 2147483647 w 247"/>
                      <a:gd name="T79" fmla="*/ 2147483647 h 252"/>
                      <a:gd name="T80" fmla="*/ 2147483647 w 247"/>
                      <a:gd name="T81" fmla="*/ 2147483647 h 252"/>
                      <a:gd name="T82" fmla="*/ 2147483647 w 247"/>
                      <a:gd name="T83" fmla="*/ 2147483647 h 252"/>
                      <a:gd name="T84" fmla="*/ 2147483647 w 247"/>
                      <a:gd name="T85" fmla="*/ 2147483647 h 252"/>
                      <a:gd name="T86" fmla="*/ 2147483647 w 247"/>
                      <a:gd name="T87" fmla="*/ 2147483647 h 252"/>
                      <a:gd name="T88" fmla="*/ 2147483647 w 247"/>
                      <a:gd name="T89" fmla="*/ 2147483647 h 25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247"/>
                      <a:gd name="T136" fmla="*/ 0 h 252"/>
                      <a:gd name="T137" fmla="*/ 247 w 247"/>
                      <a:gd name="T138" fmla="*/ 252 h 25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247" h="252">
                        <a:moveTo>
                          <a:pt x="247" y="206"/>
                        </a:moveTo>
                        <a:lnTo>
                          <a:pt x="243" y="80"/>
                        </a:lnTo>
                        <a:lnTo>
                          <a:pt x="243" y="74"/>
                        </a:lnTo>
                        <a:lnTo>
                          <a:pt x="239" y="70"/>
                        </a:lnTo>
                        <a:lnTo>
                          <a:pt x="237" y="68"/>
                        </a:lnTo>
                        <a:lnTo>
                          <a:pt x="235" y="60"/>
                        </a:lnTo>
                        <a:lnTo>
                          <a:pt x="235" y="56"/>
                        </a:lnTo>
                        <a:lnTo>
                          <a:pt x="237" y="52"/>
                        </a:lnTo>
                        <a:lnTo>
                          <a:pt x="239" y="48"/>
                        </a:lnTo>
                        <a:lnTo>
                          <a:pt x="241" y="44"/>
                        </a:lnTo>
                        <a:lnTo>
                          <a:pt x="237" y="42"/>
                        </a:lnTo>
                        <a:lnTo>
                          <a:pt x="235" y="40"/>
                        </a:lnTo>
                        <a:lnTo>
                          <a:pt x="235" y="38"/>
                        </a:lnTo>
                        <a:lnTo>
                          <a:pt x="237" y="34"/>
                        </a:lnTo>
                        <a:lnTo>
                          <a:pt x="241" y="30"/>
                        </a:lnTo>
                        <a:lnTo>
                          <a:pt x="215" y="20"/>
                        </a:lnTo>
                        <a:lnTo>
                          <a:pt x="209" y="16"/>
                        </a:lnTo>
                        <a:lnTo>
                          <a:pt x="203" y="12"/>
                        </a:lnTo>
                        <a:lnTo>
                          <a:pt x="197" y="6"/>
                        </a:lnTo>
                        <a:lnTo>
                          <a:pt x="193" y="4"/>
                        </a:lnTo>
                        <a:lnTo>
                          <a:pt x="189" y="4"/>
                        </a:lnTo>
                        <a:lnTo>
                          <a:pt x="181" y="6"/>
                        </a:lnTo>
                        <a:lnTo>
                          <a:pt x="171" y="12"/>
                        </a:lnTo>
                        <a:lnTo>
                          <a:pt x="163" y="20"/>
                        </a:lnTo>
                        <a:lnTo>
                          <a:pt x="163" y="24"/>
                        </a:lnTo>
                        <a:lnTo>
                          <a:pt x="161" y="28"/>
                        </a:lnTo>
                        <a:lnTo>
                          <a:pt x="163" y="36"/>
                        </a:lnTo>
                        <a:lnTo>
                          <a:pt x="163" y="38"/>
                        </a:lnTo>
                        <a:lnTo>
                          <a:pt x="165" y="40"/>
                        </a:lnTo>
                        <a:lnTo>
                          <a:pt x="163" y="44"/>
                        </a:lnTo>
                        <a:lnTo>
                          <a:pt x="161" y="48"/>
                        </a:lnTo>
                        <a:lnTo>
                          <a:pt x="157" y="52"/>
                        </a:lnTo>
                        <a:lnTo>
                          <a:pt x="149" y="54"/>
                        </a:lnTo>
                        <a:lnTo>
                          <a:pt x="145" y="54"/>
                        </a:lnTo>
                        <a:lnTo>
                          <a:pt x="139" y="52"/>
                        </a:lnTo>
                        <a:lnTo>
                          <a:pt x="133" y="46"/>
                        </a:lnTo>
                        <a:lnTo>
                          <a:pt x="125" y="40"/>
                        </a:lnTo>
                        <a:lnTo>
                          <a:pt x="115" y="38"/>
                        </a:lnTo>
                        <a:lnTo>
                          <a:pt x="111" y="36"/>
                        </a:lnTo>
                        <a:lnTo>
                          <a:pt x="107" y="36"/>
                        </a:lnTo>
                        <a:lnTo>
                          <a:pt x="103" y="36"/>
                        </a:lnTo>
                        <a:lnTo>
                          <a:pt x="99" y="34"/>
                        </a:lnTo>
                        <a:lnTo>
                          <a:pt x="93" y="30"/>
                        </a:lnTo>
                        <a:lnTo>
                          <a:pt x="89" y="24"/>
                        </a:lnTo>
                        <a:lnTo>
                          <a:pt x="85" y="18"/>
                        </a:lnTo>
                        <a:lnTo>
                          <a:pt x="81" y="16"/>
                        </a:lnTo>
                        <a:lnTo>
                          <a:pt x="77" y="14"/>
                        </a:lnTo>
                        <a:lnTo>
                          <a:pt x="53" y="10"/>
                        </a:lnTo>
                        <a:lnTo>
                          <a:pt x="42" y="6"/>
                        </a:lnTo>
                        <a:lnTo>
                          <a:pt x="30" y="0"/>
                        </a:lnTo>
                        <a:lnTo>
                          <a:pt x="26" y="4"/>
                        </a:lnTo>
                        <a:lnTo>
                          <a:pt x="26" y="10"/>
                        </a:lnTo>
                        <a:lnTo>
                          <a:pt x="26" y="12"/>
                        </a:lnTo>
                        <a:lnTo>
                          <a:pt x="26" y="18"/>
                        </a:lnTo>
                        <a:lnTo>
                          <a:pt x="18" y="24"/>
                        </a:lnTo>
                        <a:lnTo>
                          <a:pt x="12" y="30"/>
                        </a:lnTo>
                        <a:lnTo>
                          <a:pt x="8" y="36"/>
                        </a:lnTo>
                        <a:lnTo>
                          <a:pt x="8" y="40"/>
                        </a:lnTo>
                        <a:lnTo>
                          <a:pt x="10" y="40"/>
                        </a:lnTo>
                        <a:lnTo>
                          <a:pt x="4" y="52"/>
                        </a:lnTo>
                        <a:lnTo>
                          <a:pt x="0" y="56"/>
                        </a:lnTo>
                        <a:lnTo>
                          <a:pt x="0" y="62"/>
                        </a:lnTo>
                        <a:lnTo>
                          <a:pt x="0" y="68"/>
                        </a:lnTo>
                        <a:lnTo>
                          <a:pt x="2" y="74"/>
                        </a:lnTo>
                        <a:lnTo>
                          <a:pt x="4" y="80"/>
                        </a:lnTo>
                        <a:lnTo>
                          <a:pt x="4" y="88"/>
                        </a:lnTo>
                        <a:lnTo>
                          <a:pt x="6" y="120"/>
                        </a:lnTo>
                        <a:lnTo>
                          <a:pt x="2" y="124"/>
                        </a:lnTo>
                        <a:lnTo>
                          <a:pt x="0" y="132"/>
                        </a:lnTo>
                        <a:lnTo>
                          <a:pt x="2" y="136"/>
                        </a:lnTo>
                        <a:lnTo>
                          <a:pt x="4" y="140"/>
                        </a:lnTo>
                        <a:lnTo>
                          <a:pt x="10" y="152"/>
                        </a:lnTo>
                        <a:lnTo>
                          <a:pt x="12" y="158"/>
                        </a:lnTo>
                        <a:lnTo>
                          <a:pt x="18" y="162"/>
                        </a:lnTo>
                        <a:lnTo>
                          <a:pt x="28" y="166"/>
                        </a:lnTo>
                        <a:lnTo>
                          <a:pt x="32" y="168"/>
                        </a:lnTo>
                        <a:lnTo>
                          <a:pt x="36" y="174"/>
                        </a:lnTo>
                        <a:lnTo>
                          <a:pt x="40" y="182"/>
                        </a:lnTo>
                        <a:lnTo>
                          <a:pt x="42" y="182"/>
                        </a:lnTo>
                        <a:lnTo>
                          <a:pt x="46" y="182"/>
                        </a:lnTo>
                        <a:lnTo>
                          <a:pt x="55" y="182"/>
                        </a:lnTo>
                        <a:lnTo>
                          <a:pt x="61" y="184"/>
                        </a:lnTo>
                        <a:lnTo>
                          <a:pt x="67" y="186"/>
                        </a:lnTo>
                        <a:lnTo>
                          <a:pt x="71" y="190"/>
                        </a:lnTo>
                        <a:lnTo>
                          <a:pt x="75" y="196"/>
                        </a:lnTo>
                        <a:lnTo>
                          <a:pt x="105" y="182"/>
                        </a:lnTo>
                        <a:lnTo>
                          <a:pt x="231" y="252"/>
                        </a:lnTo>
                        <a:lnTo>
                          <a:pt x="235" y="244"/>
                        </a:lnTo>
                        <a:lnTo>
                          <a:pt x="247" y="244"/>
                        </a:lnTo>
                        <a:lnTo>
                          <a:pt x="247" y="20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6" name="i$líḍé">
                    <a:extLst>
                      <a:ext uri="{FF2B5EF4-FFF2-40B4-BE49-F238E27FC236}">
                        <a16:creationId xmlns:a16="http://schemas.microsoft.com/office/drawing/2014/main" xmlns="" id="{B1D7D781-027E-47DE-B584-EFC5913034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36542" y="2724410"/>
                    <a:ext cx="107423" cy="225570"/>
                  </a:xfrm>
                  <a:custGeom>
                    <a:avLst/>
                    <a:gdLst>
                      <a:gd name="T0" fmla="*/ 2147483647 w 62"/>
                      <a:gd name="T1" fmla="*/ 2147483647 h 134"/>
                      <a:gd name="T2" fmla="*/ 2147483647 w 62"/>
                      <a:gd name="T3" fmla="*/ 2147483647 h 134"/>
                      <a:gd name="T4" fmla="*/ 2147483647 w 62"/>
                      <a:gd name="T5" fmla="*/ 2147483647 h 134"/>
                      <a:gd name="T6" fmla="*/ 2147483647 w 62"/>
                      <a:gd name="T7" fmla="*/ 2147483647 h 134"/>
                      <a:gd name="T8" fmla="*/ 2147483647 w 62"/>
                      <a:gd name="T9" fmla="*/ 2147483647 h 134"/>
                      <a:gd name="T10" fmla="*/ 2147483647 w 62"/>
                      <a:gd name="T11" fmla="*/ 2147483647 h 134"/>
                      <a:gd name="T12" fmla="*/ 2147483647 w 62"/>
                      <a:gd name="T13" fmla="*/ 2147483647 h 134"/>
                      <a:gd name="T14" fmla="*/ 2147483647 w 62"/>
                      <a:gd name="T15" fmla="*/ 2147483647 h 134"/>
                      <a:gd name="T16" fmla="*/ 2147483647 w 62"/>
                      <a:gd name="T17" fmla="*/ 2147483647 h 134"/>
                      <a:gd name="T18" fmla="*/ 0 w 62"/>
                      <a:gd name="T19" fmla="*/ 2147483647 h 134"/>
                      <a:gd name="T20" fmla="*/ 0 w 62"/>
                      <a:gd name="T21" fmla="*/ 2147483647 h 134"/>
                      <a:gd name="T22" fmla="*/ 0 w 62"/>
                      <a:gd name="T23" fmla="*/ 2147483647 h 134"/>
                      <a:gd name="T24" fmla="*/ 2147483647 w 62"/>
                      <a:gd name="T25" fmla="*/ 2147483647 h 134"/>
                      <a:gd name="T26" fmla="*/ 2147483647 w 62"/>
                      <a:gd name="T27" fmla="*/ 2147483647 h 134"/>
                      <a:gd name="T28" fmla="*/ 2147483647 w 62"/>
                      <a:gd name="T29" fmla="*/ 2147483647 h 134"/>
                      <a:gd name="T30" fmla="*/ 2147483647 w 62"/>
                      <a:gd name="T31" fmla="*/ 2147483647 h 134"/>
                      <a:gd name="T32" fmla="*/ 2147483647 w 62"/>
                      <a:gd name="T33" fmla="*/ 2147483647 h 134"/>
                      <a:gd name="T34" fmla="*/ 2147483647 w 62"/>
                      <a:gd name="T35" fmla="*/ 2147483647 h 134"/>
                      <a:gd name="T36" fmla="*/ 2147483647 w 62"/>
                      <a:gd name="T37" fmla="*/ 2147483647 h 134"/>
                      <a:gd name="T38" fmla="*/ 2147483647 w 62"/>
                      <a:gd name="T39" fmla="*/ 2147483647 h 134"/>
                      <a:gd name="T40" fmla="*/ 2147483647 w 62"/>
                      <a:gd name="T41" fmla="*/ 2147483647 h 134"/>
                      <a:gd name="T42" fmla="*/ 2147483647 w 62"/>
                      <a:gd name="T43" fmla="*/ 0 h 134"/>
                      <a:gd name="T44" fmla="*/ 2147483647 w 62"/>
                      <a:gd name="T45" fmla="*/ 0 h 134"/>
                      <a:gd name="T46" fmla="*/ 2147483647 w 62"/>
                      <a:gd name="T47" fmla="*/ 0 h 134"/>
                      <a:gd name="T48" fmla="*/ 2147483647 w 62"/>
                      <a:gd name="T49" fmla="*/ 2147483647 h 134"/>
                      <a:gd name="T50" fmla="*/ 2147483647 w 62"/>
                      <a:gd name="T51" fmla="*/ 2147483647 h 134"/>
                      <a:gd name="T52" fmla="*/ 2147483647 w 62"/>
                      <a:gd name="T53" fmla="*/ 2147483647 h 134"/>
                      <a:gd name="T54" fmla="*/ 2147483647 w 62"/>
                      <a:gd name="T55" fmla="*/ 2147483647 h 134"/>
                      <a:gd name="T56" fmla="*/ 2147483647 w 62"/>
                      <a:gd name="T57" fmla="*/ 2147483647 h 134"/>
                      <a:gd name="T58" fmla="*/ 2147483647 w 62"/>
                      <a:gd name="T59" fmla="*/ 2147483647 h 134"/>
                      <a:gd name="T60" fmla="*/ 2147483647 w 62"/>
                      <a:gd name="T61" fmla="*/ 2147483647 h 134"/>
                      <a:gd name="T62" fmla="*/ 2147483647 w 62"/>
                      <a:gd name="T63" fmla="*/ 2147483647 h 134"/>
                      <a:gd name="T64" fmla="*/ 2147483647 w 62"/>
                      <a:gd name="T65" fmla="*/ 2147483647 h 134"/>
                      <a:gd name="T66" fmla="*/ 2147483647 w 62"/>
                      <a:gd name="T67" fmla="*/ 2147483647 h 134"/>
                      <a:gd name="T68" fmla="*/ 2147483647 w 62"/>
                      <a:gd name="T69" fmla="*/ 2147483647 h 134"/>
                      <a:gd name="T70" fmla="*/ 2147483647 w 62"/>
                      <a:gd name="T71" fmla="*/ 2147483647 h 134"/>
                      <a:gd name="T72" fmla="*/ 2147483647 w 62"/>
                      <a:gd name="T73" fmla="*/ 2147483647 h 134"/>
                      <a:gd name="T74" fmla="*/ 2147483647 w 62"/>
                      <a:gd name="T75" fmla="*/ 2147483647 h 134"/>
                      <a:gd name="T76" fmla="*/ 2147483647 w 62"/>
                      <a:gd name="T77" fmla="*/ 2147483647 h 134"/>
                      <a:gd name="T78" fmla="*/ 2147483647 w 62"/>
                      <a:gd name="T79" fmla="*/ 2147483647 h 134"/>
                      <a:gd name="T80" fmla="*/ 2147483647 w 62"/>
                      <a:gd name="T81" fmla="*/ 2147483647 h 134"/>
                      <a:gd name="T82" fmla="*/ 2147483647 w 62"/>
                      <a:gd name="T83" fmla="*/ 2147483647 h 134"/>
                      <a:gd name="T84" fmla="*/ 2147483647 w 62"/>
                      <a:gd name="T85" fmla="*/ 2147483647 h 134"/>
                      <a:gd name="T86" fmla="*/ 2147483647 w 62"/>
                      <a:gd name="T87" fmla="*/ 2147483647 h 134"/>
                      <a:gd name="T88" fmla="*/ 2147483647 w 62"/>
                      <a:gd name="T89" fmla="*/ 2147483647 h 134"/>
                      <a:gd name="T90" fmla="*/ 2147483647 w 62"/>
                      <a:gd name="T91" fmla="*/ 2147483647 h 134"/>
                      <a:gd name="T92" fmla="*/ 2147483647 w 62"/>
                      <a:gd name="T93" fmla="*/ 2147483647 h 134"/>
                      <a:gd name="T94" fmla="*/ 2147483647 w 62"/>
                      <a:gd name="T95" fmla="*/ 2147483647 h 134"/>
                      <a:gd name="T96" fmla="*/ 2147483647 w 62"/>
                      <a:gd name="T97" fmla="*/ 2147483647 h 134"/>
                      <a:gd name="T98" fmla="*/ 2147483647 w 62"/>
                      <a:gd name="T99" fmla="*/ 2147483647 h 134"/>
                      <a:gd name="T100" fmla="*/ 2147483647 w 62"/>
                      <a:gd name="T101" fmla="*/ 2147483647 h 134"/>
                      <a:gd name="T102" fmla="*/ 2147483647 w 62"/>
                      <a:gd name="T103" fmla="*/ 2147483647 h 134"/>
                      <a:gd name="T104" fmla="*/ 2147483647 w 62"/>
                      <a:gd name="T105" fmla="*/ 2147483647 h 134"/>
                      <a:gd name="T106" fmla="*/ 2147483647 w 62"/>
                      <a:gd name="T107" fmla="*/ 2147483647 h 134"/>
                      <a:gd name="T108" fmla="*/ 2147483647 w 62"/>
                      <a:gd name="T109" fmla="*/ 2147483647 h 134"/>
                      <a:gd name="T110" fmla="*/ 2147483647 w 62"/>
                      <a:gd name="T111" fmla="*/ 2147483647 h 13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62"/>
                      <a:gd name="T169" fmla="*/ 0 h 134"/>
                      <a:gd name="T170" fmla="*/ 62 w 62"/>
                      <a:gd name="T171" fmla="*/ 134 h 13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62" h="134">
                        <a:moveTo>
                          <a:pt x="30" y="128"/>
                        </a:moveTo>
                        <a:lnTo>
                          <a:pt x="30" y="130"/>
                        </a:lnTo>
                        <a:lnTo>
                          <a:pt x="26" y="104"/>
                        </a:lnTo>
                        <a:lnTo>
                          <a:pt x="22" y="98"/>
                        </a:lnTo>
                        <a:lnTo>
                          <a:pt x="18" y="92"/>
                        </a:lnTo>
                        <a:lnTo>
                          <a:pt x="14" y="86"/>
                        </a:lnTo>
                        <a:lnTo>
                          <a:pt x="10" y="82"/>
                        </a:lnTo>
                        <a:lnTo>
                          <a:pt x="8" y="78"/>
                        </a:lnTo>
                        <a:lnTo>
                          <a:pt x="4" y="74"/>
                        </a:lnTo>
                        <a:lnTo>
                          <a:pt x="0" y="68"/>
                        </a:lnTo>
                        <a:lnTo>
                          <a:pt x="0" y="62"/>
                        </a:lnTo>
                        <a:lnTo>
                          <a:pt x="0" y="58"/>
                        </a:lnTo>
                        <a:lnTo>
                          <a:pt x="2" y="56"/>
                        </a:lnTo>
                        <a:lnTo>
                          <a:pt x="6" y="54"/>
                        </a:lnTo>
                        <a:lnTo>
                          <a:pt x="8" y="50"/>
                        </a:lnTo>
                        <a:lnTo>
                          <a:pt x="10" y="42"/>
                        </a:lnTo>
                        <a:lnTo>
                          <a:pt x="10" y="36"/>
                        </a:lnTo>
                        <a:lnTo>
                          <a:pt x="10" y="24"/>
                        </a:lnTo>
                        <a:lnTo>
                          <a:pt x="12" y="1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20" y="0"/>
                        </a:lnTo>
                        <a:lnTo>
                          <a:pt x="30" y="0"/>
                        </a:lnTo>
                        <a:lnTo>
                          <a:pt x="34" y="0"/>
                        </a:lnTo>
                        <a:lnTo>
                          <a:pt x="38" y="2"/>
                        </a:lnTo>
                        <a:lnTo>
                          <a:pt x="42" y="2"/>
                        </a:lnTo>
                        <a:lnTo>
                          <a:pt x="48" y="4"/>
                        </a:lnTo>
                        <a:lnTo>
                          <a:pt x="46" y="8"/>
                        </a:lnTo>
                        <a:lnTo>
                          <a:pt x="44" y="12"/>
                        </a:lnTo>
                        <a:lnTo>
                          <a:pt x="44" y="16"/>
                        </a:lnTo>
                        <a:lnTo>
                          <a:pt x="42" y="20"/>
                        </a:lnTo>
                        <a:lnTo>
                          <a:pt x="44" y="24"/>
                        </a:lnTo>
                        <a:lnTo>
                          <a:pt x="46" y="28"/>
                        </a:lnTo>
                        <a:lnTo>
                          <a:pt x="50" y="30"/>
                        </a:lnTo>
                        <a:lnTo>
                          <a:pt x="52" y="32"/>
                        </a:lnTo>
                        <a:lnTo>
                          <a:pt x="50" y="42"/>
                        </a:lnTo>
                        <a:lnTo>
                          <a:pt x="46" y="46"/>
                        </a:lnTo>
                        <a:lnTo>
                          <a:pt x="42" y="52"/>
                        </a:lnTo>
                        <a:lnTo>
                          <a:pt x="40" y="58"/>
                        </a:lnTo>
                        <a:lnTo>
                          <a:pt x="42" y="60"/>
                        </a:lnTo>
                        <a:lnTo>
                          <a:pt x="46" y="64"/>
                        </a:lnTo>
                        <a:lnTo>
                          <a:pt x="54" y="66"/>
                        </a:lnTo>
                        <a:lnTo>
                          <a:pt x="62" y="72"/>
                        </a:lnTo>
                        <a:lnTo>
                          <a:pt x="58" y="76"/>
                        </a:lnTo>
                        <a:lnTo>
                          <a:pt x="58" y="82"/>
                        </a:lnTo>
                        <a:lnTo>
                          <a:pt x="58" y="84"/>
                        </a:lnTo>
                        <a:lnTo>
                          <a:pt x="58" y="90"/>
                        </a:lnTo>
                        <a:lnTo>
                          <a:pt x="50" y="96"/>
                        </a:lnTo>
                        <a:lnTo>
                          <a:pt x="44" y="102"/>
                        </a:lnTo>
                        <a:lnTo>
                          <a:pt x="40" y="108"/>
                        </a:lnTo>
                        <a:lnTo>
                          <a:pt x="40" y="112"/>
                        </a:lnTo>
                        <a:lnTo>
                          <a:pt x="42" y="112"/>
                        </a:lnTo>
                        <a:lnTo>
                          <a:pt x="36" y="124"/>
                        </a:lnTo>
                        <a:lnTo>
                          <a:pt x="32" y="128"/>
                        </a:lnTo>
                        <a:lnTo>
                          <a:pt x="32" y="134"/>
                        </a:lnTo>
                        <a:lnTo>
                          <a:pt x="30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7" name="ïṥľîḋé">
                    <a:extLst>
                      <a:ext uri="{FF2B5EF4-FFF2-40B4-BE49-F238E27FC236}">
                        <a16:creationId xmlns:a16="http://schemas.microsoft.com/office/drawing/2014/main" xmlns="" id="{BE9DF8B9-B275-4830-8EA6-A36C46165C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5474" y="2730013"/>
                    <a:ext cx="556395" cy="552017"/>
                  </a:xfrm>
                  <a:custGeom>
                    <a:avLst/>
                    <a:gdLst>
                      <a:gd name="T0" fmla="*/ 2147483647 w 318"/>
                      <a:gd name="T1" fmla="*/ 2147483647 h 332"/>
                      <a:gd name="T2" fmla="*/ 2147483647 w 318"/>
                      <a:gd name="T3" fmla="*/ 2147483647 h 332"/>
                      <a:gd name="T4" fmla="*/ 2147483647 w 318"/>
                      <a:gd name="T5" fmla="*/ 2147483647 h 332"/>
                      <a:gd name="T6" fmla="*/ 2147483647 w 318"/>
                      <a:gd name="T7" fmla="*/ 2147483647 h 332"/>
                      <a:gd name="T8" fmla="*/ 2147483647 w 318"/>
                      <a:gd name="T9" fmla="*/ 2147483647 h 332"/>
                      <a:gd name="T10" fmla="*/ 2147483647 w 318"/>
                      <a:gd name="T11" fmla="*/ 2147483647 h 332"/>
                      <a:gd name="T12" fmla="*/ 2147483647 w 318"/>
                      <a:gd name="T13" fmla="*/ 2147483647 h 332"/>
                      <a:gd name="T14" fmla="*/ 2147483647 w 318"/>
                      <a:gd name="T15" fmla="*/ 2147483647 h 332"/>
                      <a:gd name="T16" fmla="*/ 2147483647 w 318"/>
                      <a:gd name="T17" fmla="*/ 0 h 332"/>
                      <a:gd name="T18" fmla="*/ 2147483647 w 318"/>
                      <a:gd name="T19" fmla="*/ 2147483647 h 332"/>
                      <a:gd name="T20" fmla="*/ 2147483647 w 318"/>
                      <a:gd name="T21" fmla="*/ 2147483647 h 332"/>
                      <a:gd name="T22" fmla="*/ 2147483647 w 318"/>
                      <a:gd name="T23" fmla="*/ 2147483647 h 332"/>
                      <a:gd name="T24" fmla="*/ 2147483647 w 318"/>
                      <a:gd name="T25" fmla="*/ 2147483647 h 332"/>
                      <a:gd name="T26" fmla="*/ 2147483647 w 318"/>
                      <a:gd name="T27" fmla="*/ 2147483647 h 332"/>
                      <a:gd name="T28" fmla="*/ 2147483647 w 318"/>
                      <a:gd name="T29" fmla="*/ 2147483647 h 332"/>
                      <a:gd name="T30" fmla="*/ 2147483647 w 318"/>
                      <a:gd name="T31" fmla="*/ 2147483647 h 332"/>
                      <a:gd name="T32" fmla="*/ 2147483647 w 318"/>
                      <a:gd name="T33" fmla="*/ 2147483647 h 332"/>
                      <a:gd name="T34" fmla="*/ 2147483647 w 318"/>
                      <a:gd name="T35" fmla="*/ 2147483647 h 332"/>
                      <a:gd name="T36" fmla="*/ 2147483647 w 318"/>
                      <a:gd name="T37" fmla="*/ 2147483647 h 332"/>
                      <a:gd name="T38" fmla="*/ 2147483647 w 318"/>
                      <a:gd name="T39" fmla="*/ 2147483647 h 332"/>
                      <a:gd name="T40" fmla="*/ 2147483647 w 318"/>
                      <a:gd name="T41" fmla="*/ 2147483647 h 332"/>
                      <a:gd name="T42" fmla="*/ 2147483647 w 318"/>
                      <a:gd name="T43" fmla="*/ 2147483647 h 332"/>
                      <a:gd name="T44" fmla="*/ 2147483647 w 318"/>
                      <a:gd name="T45" fmla="*/ 2147483647 h 332"/>
                      <a:gd name="T46" fmla="*/ 2147483647 w 318"/>
                      <a:gd name="T47" fmla="*/ 2147483647 h 332"/>
                      <a:gd name="T48" fmla="*/ 2147483647 w 318"/>
                      <a:gd name="T49" fmla="*/ 2147483647 h 332"/>
                      <a:gd name="T50" fmla="*/ 2147483647 w 318"/>
                      <a:gd name="T51" fmla="*/ 2147483647 h 332"/>
                      <a:gd name="T52" fmla="*/ 2147483647 w 318"/>
                      <a:gd name="T53" fmla="*/ 2147483647 h 332"/>
                      <a:gd name="T54" fmla="*/ 2147483647 w 318"/>
                      <a:gd name="T55" fmla="*/ 2147483647 h 332"/>
                      <a:gd name="T56" fmla="*/ 2147483647 w 318"/>
                      <a:gd name="T57" fmla="*/ 2147483647 h 332"/>
                      <a:gd name="T58" fmla="*/ 2147483647 w 318"/>
                      <a:gd name="T59" fmla="*/ 2147483647 h 332"/>
                      <a:gd name="T60" fmla="*/ 2147483647 w 318"/>
                      <a:gd name="T61" fmla="*/ 2147483647 h 332"/>
                      <a:gd name="T62" fmla="*/ 2147483647 w 318"/>
                      <a:gd name="T63" fmla="*/ 2147483647 h 332"/>
                      <a:gd name="T64" fmla="*/ 0 w 318"/>
                      <a:gd name="T65" fmla="*/ 2147483647 h 332"/>
                      <a:gd name="T66" fmla="*/ 2147483647 w 318"/>
                      <a:gd name="T67" fmla="*/ 2147483647 h 332"/>
                      <a:gd name="T68" fmla="*/ 2147483647 w 318"/>
                      <a:gd name="T69" fmla="*/ 2147483647 h 332"/>
                      <a:gd name="T70" fmla="*/ 2147483647 w 318"/>
                      <a:gd name="T71" fmla="*/ 2147483647 h 332"/>
                      <a:gd name="T72" fmla="*/ 2147483647 w 318"/>
                      <a:gd name="T73" fmla="*/ 2147483647 h 332"/>
                      <a:gd name="T74" fmla="*/ 2147483647 w 318"/>
                      <a:gd name="T75" fmla="*/ 2147483647 h 332"/>
                      <a:gd name="T76" fmla="*/ 2147483647 w 318"/>
                      <a:gd name="T77" fmla="*/ 2147483647 h 332"/>
                      <a:gd name="T78" fmla="*/ 2147483647 w 318"/>
                      <a:gd name="T79" fmla="*/ 2147483647 h 332"/>
                      <a:gd name="T80" fmla="*/ 2147483647 w 318"/>
                      <a:gd name="T81" fmla="*/ 2147483647 h 332"/>
                      <a:gd name="T82" fmla="*/ 2147483647 w 318"/>
                      <a:gd name="T83" fmla="*/ 2147483647 h 332"/>
                      <a:gd name="T84" fmla="*/ 2147483647 w 318"/>
                      <a:gd name="T85" fmla="*/ 2147483647 h 332"/>
                      <a:gd name="T86" fmla="*/ 2147483647 w 318"/>
                      <a:gd name="T87" fmla="*/ 2147483647 h 332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318"/>
                      <a:gd name="T133" fmla="*/ 0 h 332"/>
                      <a:gd name="T134" fmla="*/ 318 w 318"/>
                      <a:gd name="T135" fmla="*/ 332 h 332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318" h="332">
                        <a:moveTo>
                          <a:pt x="98" y="36"/>
                        </a:moveTo>
                        <a:lnTo>
                          <a:pt x="110" y="34"/>
                        </a:lnTo>
                        <a:lnTo>
                          <a:pt x="116" y="30"/>
                        </a:lnTo>
                        <a:lnTo>
                          <a:pt x="124" y="26"/>
                        </a:lnTo>
                        <a:lnTo>
                          <a:pt x="132" y="20"/>
                        </a:lnTo>
                        <a:lnTo>
                          <a:pt x="146" y="14"/>
                        </a:lnTo>
                        <a:lnTo>
                          <a:pt x="166" y="8"/>
                        </a:lnTo>
                        <a:lnTo>
                          <a:pt x="186" y="4"/>
                        </a:lnTo>
                        <a:lnTo>
                          <a:pt x="198" y="4"/>
                        </a:lnTo>
                        <a:lnTo>
                          <a:pt x="202" y="4"/>
                        </a:lnTo>
                        <a:lnTo>
                          <a:pt x="206" y="6"/>
                        </a:lnTo>
                        <a:lnTo>
                          <a:pt x="210" y="8"/>
                        </a:lnTo>
                        <a:lnTo>
                          <a:pt x="214" y="8"/>
                        </a:lnTo>
                        <a:lnTo>
                          <a:pt x="220" y="6"/>
                        </a:lnTo>
                        <a:lnTo>
                          <a:pt x="222" y="4"/>
                        </a:lnTo>
                        <a:lnTo>
                          <a:pt x="224" y="2"/>
                        </a:lnTo>
                        <a:lnTo>
                          <a:pt x="230" y="0"/>
                        </a:lnTo>
                        <a:lnTo>
                          <a:pt x="248" y="0"/>
                        </a:lnTo>
                        <a:lnTo>
                          <a:pt x="260" y="0"/>
                        </a:lnTo>
                        <a:lnTo>
                          <a:pt x="258" y="10"/>
                        </a:lnTo>
                        <a:lnTo>
                          <a:pt x="256" y="22"/>
                        </a:lnTo>
                        <a:lnTo>
                          <a:pt x="256" y="34"/>
                        </a:lnTo>
                        <a:lnTo>
                          <a:pt x="256" y="40"/>
                        </a:lnTo>
                        <a:lnTo>
                          <a:pt x="254" y="48"/>
                        </a:lnTo>
                        <a:lnTo>
                          <a:pt x="252" y="52"/>
                        </a:lnTo>
                        <a:lnTo>
                          <a:pt x="248" y="54"/>
                        </a:lnTo>
                        <a:lnTo>
                          <a:pt x="246" y="56"/>
                        </a:lnTo>
                        <a:lnTo>
                          <a:pt x="246" y="60"/>
                        </a:lnTo>
                        <a:lnTo>
                          <a:pt x="246" y="66"/>
                        </a:lnTo>
                        <a:lnTo>
                          <a:pt x="250" y="72"/>
                        </a:lnTo>
                        <a:lnTo>
                          <a:pt x="254" y="76"/>
                        </a:lnTo>
                        <a:lnTo>
                          <a:pt x="256" y="80"/>
                        </a:lnTo>
                        <a:lnTo>
                          <a:pt x="260" y="84"/>
                        </a:lnTo>
                        <a:lnTo>
                          <a:pt x="264" y="90"/>
                        </a:lnTo>
                        <a:lnTo>
                          <a:pt x="268" y="96"/>
                        </a:lnTo>
                        <a:lnTo>
                          <a:pt x="272" y="102"/>
                        </a:lnTo>
                        <a:lnTo>
                          <a:pt x="276" y="128"/>
                        </a:lnTo>
                        <a:lnTo>
                          <a:pt x="276" y="126"/>
                        </a:lnTo>
                        <a:lnTo>
                          <a:pt x="278" y="132"/>
                        </a:lnTo>
                        <a:lnTo>
                          <a:pt x="278" y="138"/>
                        </a:lnTo>
                        <a:lnTo>
                          <a:pt x="280" y="144"/>
                        </a:lnTo>
                        <a:lnTo>
                          <a:pt x="282" y="150"/>
                        </a:lnTo>
                        <a:lnTo>
                          <a:pt x="282" y="158"/>
                        </a:lnTo>
                        <a:lnTo>
                          <a:pt x="284" y="190"/>
                        </a:lnTo>
                        <a:lnTo>
                          <a:pt x="280" y="194"/>
                        </a:lnTo>
                        <a:lnTo>
                          <a:pt x="278" y="202"/>
                        </a:lnTo>
                        <a:lnTo>
                          <a:pt x="280" y="206"/>
                        </a:lnTo>
                        <a:lnTo>
                          <a:pt x="282" y="210"/>
                        </a:lnTo>
                        <a:lnTo>
                          <a:pt x="288" y="222"/>
                        </a:lnTo>
                        <a:lnTo>
                          <a:pt x="290" y="228"/>
                        </a:lnTo>
                        <a:lnTo>
                          <a:pt x="296" y="232"/>
                        </a:lnTo>
                        <a:lnTo>
                          <a:pt x="306" y="236"/>
                        </a:lnTo>
                        <a:lnTo>
                          <a:pt x="310" y="238"/>
                        </a:lnTo>
                        <a:lnTo>
                          <a:pt x="314" y="244"/>
                        </a:lnTo>
                        <a:lnTo>
                          <a:pt x="318" y="252"/>
                        </a:lnTo>
                        <a:lnTo>
                          <a:pt x="248" y="300"/>
                        </a:lnTo>
                        <a:lnTo>
                          <a:pt x="220" y="328"/>
                        </a:lnTo>
                        <a:lnTo>
                          <a:pt x="182" y="332"/>
                        </a:lnTo>
                        <a:lnTo>
                          <a:pt x="182" y="318"/>
                        </a:lnTo>
                        <a:lnTo>
                          <a:pt x="170" y="314"/>
                        </a:lnTo>
                        <a:lnTo>
                          <a:pt x="160" y="310"/>
                        </a:lnTo>
                        <a:lnTo>
                          <a:pt x="152" y="302"/>
                        </a:lnTo>
                        <a:lnTo>
                          <a:pt x="148" y="298"/>
                        </a:lnTo>
                        <a:lnTo>
                          <a:pt x="148" y="294"/>
                        </a:lnTo>
                        <a:lnTo>
                          <a:pt x="0" y="182"/>
                        </a:lnTo>
                        <a:lnTo>
                          <a:pt x="0" y="160"/>
                        </a:lnTo>
                        <a:lnTo>
                          <a:pt x="8" y="148"/>
                        </a:lnTo>
                        <a:lnTo>
                          <a:pt x="18" y="144"/>
                        </a:lnTo>
                        <a:lnTo>
                          <a:pt x="32" y="138"/>
                        </a:lnTo>
                        <a:lnTo>
                          <a:pt x="48" y="132"/>
                        </a:lnTo>
                        <a:lnTo>
                          <a:pt x="54" y="128"/>
                        </a:lnTo>
                        <a:lnTo>
                          <a:pt x="56" y="124"/>
                        </a:lnTo>
                        <a:lnTo>
                          <a:pt x="60" y="118"/>
                        </a:lnTo>
                        <a:lnTo>
                          <a:pt x="66" y="116"/>
                        </a:lnTo>
                        <a:lnTo>
                          <a:pt x="70" y="114"/>
                        </a:lnTo>
                        <a:lnTo>
                          <a:pt x="72" y="112"/>
                        </a:lnTo>
                        <a:lnTo>
                          <a:pt x="72" y="110"/>
                        </a:lnTo>
                        <a:lnTo>
                          <a:pt x="72" y="102"/>
                        </a:lnTo>
                        <a:lnTo>
                          <a:pt x="80" y="100"/>
                        </a:lnTo>
                        <a:lnTo>
                          <a:pt x="84" y="96"/>
                        </a:lnTo>
                        <a:lnTo>
                          <a:pt x="90" y="92"/>
                        </a:lnTo>
                        <a:lnTo>
                          <a:pt x="96" y="92"/>
                        </a:lnTo>
                        <a:lnTo>
                          <a:pt x="106" y="92"/>
                        </a:lnTo>
                        <a:lnTo>
                          <a:pt x="110" y="92"/>
                        </a:lnTo>
                        <a:lnTo>
                          <a:pt x="112" y="90"/>
                        </a:lnTo>
                        <a:lnTo>
                          <a:pt x="112" y="86"/>
                        </a:lnTo>
                        <a:lnTo>
                          <a:pt x="104" y="60"/>
                        </a:lnTo>
                        <a:lnTo>
                          <a:pt x="96" y="36"/>
                        </a:lnTo>
                        <a:lnTo>
                          <a:pt x="98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8" name="iṡḻiďê">
                    <a:extLst>
                      <a:ext uri="{FF2B5EF4-FFF2-40B4-BE49-F238E27FC236}">
                        <a16:creationId xmlns:a16="http://schemas.microsoft.com/office/drawing/2014/main" xmlns="" id="{52DBBAE7-FFAB-4ED8-9B34-F2F5E2AC74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8411" y="2769244"/>
                    <a:ext cx="314005" cy="256394"/>
                  </a:xfrm>
                  <a:custGeom>
                    <a:avLst/>
                    <a:gdLst>
                      <a:gd name="T0" fmla="*/ 2147483647 w 180"/>
                      <a:gd name="T1" fmla="*/ 2147483647 h 154"/>
                      <a:gd name="T2" fmla="*/ 2147483647 w 180"/>
                      <a:gd name="T3" fmla="*/ 2147483647 h 154"/>
                      <a:gd name="T4" fmla="*/ 2147483647 w 180"/>
                      <a:gd name="T5" fmla="*/ 2147483647 h 154"/>
                      <a:gd name="T6" fmla="*/ 2147483647 w 180"/>
                      <a:gd name="T7" fmla="*/ 2147483647 h 154"/>
                      <a:gd name="T8" fmla="*/ 2147483647 w 180"/>
                      <a:gd name="T9" fmla="*/ 2147483647 h 154"/>
                      <a:gd name="T10" fmla="*/ 2147483647 w 180"/>
                      <a:gd name="T11" fmla="*/ 2147483647 h 154"/>
                      <a:gd name="T12" fmla="*/ 2147483647 w 180"/>
                      <a:gd name="T13" fmla="*/ 2147483647 h 154"/>
                      <a:gd name="T14" fmla="*/ 2147483647 w 180"/>
                      <a:gd name="T15" fmla="*/ 2147483647 h 154"/>
                      <a:gd name="T16" fmla="*/ 2147483647 w 180"/>
                      <a:gd name="T17" fmla="*/ 2147483647 h 154"/>
                      <a:gd name="T18" fmla="*/ 2147483647 w 180"/>
                      <a:gd name="T19" fmla="*/ 2147483647 h 154"/>
                      <a:gd name="T20" fmla="*/ 2147483647 w 180"/>
                      <a:gd name="T21" fmla="*/ 2147483647 h 154"/>
                      <a:gd name="T22" fmla="*/ 2147483647 w 180"/>
                      <a:gd name="T23" fmla="*/ 2147483647 h 154"/>
                      <a:gd name="T24" fmla="*/ 2147483647 w 180"/>
                      <a:gd name="T25" fmla="*/ 2147483647 h 154"/>
                      <a:gd name="T26" fmla="*/ 2147483647 w 180"/>
                      <a:gd name="T27" fmla="*/ 2147483647 h 154"/>
                      <a:gd name="T28" fmla="*/ 2147483647 w 180"/>
                      <a:gd name="T29" fmla="*/ 2147483647 h 154"/>
                      <a:gd name="T30" fmla="*/ 2147483647 w 180"/>
                      <a:gd name="T31" fmla="*/ 2147483647 h 154"/>
                      <a:gd name="T32" fmla="*/ 2147483647 w 180"/>
                      <a:gd name="T33" fmla="*/ 2147483647 h 154"/>
                      <a:gd name="T34" fmla="*/ 2147483647 w 180"/>
                      <a:gd name="T35" fmla="*/ 2147483647 h 154"/>
                      <a:gd name="T36" fmla="*/ 2147483647 w 180"/>
                      <a:gd name="T37" fmla="*/ 2147483647 h 154"/>
                      <a:gd name="T38" fmla="*/ 2147483647 w 180"/>
                      <a:gd name="T39" fmla="*/ 2147483647 h 154"/>
                      <a:gd name="T40" fmla="*/ 2147483647 w 180"/>
                      <a:gd name="T41" fmla="*/ 2147483647 h 154"/>
                      <a:gd name="T42" fmla="*/ 2147483647 w 180"/>
                      <a:gd name="T43" fmla="*/ 2147483647 h 154"/>
                      <a:gd name="T44" fmla="*/ 2147483647 w 180"/>
                      <a:gd name="T45" fmla="*/ 2147483647 h 154"/>
                      <a:gd name="T46" fmla="*/ 2147483647 w 180"/>
                      <a:gd name="T47" fmla="*/ 2147483647 h 154"/>
                      <a:gd name="T48" fmla="*/ 2147483647 w 180"/>
                      <a:gd name="T49" fmla="*/ 2147483647 h 154"/>
                      <a:gd name="T50" fmla="*/ 2147483647 w 180"/>
                      <a:gd name="T51" fmla="*/ 2147483647 h 154"/>
                      <a:gd name="T52" fmla="*/ 2147483647 w 180"/>
                      <a:gd name="T53" fmla="*/ 2147483647 h 154"/>
                      <a:gd name="T54" fmla="*/ 2147483647 w 180"/>
                      <a:gd name="T55" fmla="*/ 2147483647 h 154"/>
                      <a:gd name="T56" fmla="*/ 2147483647 w 180"/>
                      <a:gd name="T57" fmla="*/ 2147483647 h 154"/>
                      <a:gd name="T58" fmla="*/ 2147483647 w 180"/>
                      <a:gd name="T59" fmla="*/ 2147483647 h 154"/>
                      <a:gd name="T60" fmla="*/ 2147483647 w 180"/>
                      <a:gd name="T61" fmla="*/ 2147483647 h 154"/>
                      <a:gd name="T62" fmla="*/ 2147483647 w 180"/>
                      <a:gd name="T63" fmla="*/ 0 h 154"/>
                      <a:gd name="T64" fmla="*/ 2147483647 w 180"/>
                      <a:gd name="T65" fmla="*/ 2147483647 h 154"/>
                      <a:gd name="T66" fmla="*/ 2147483647 w 180"/>
                      <a:gd name="T67" fmla="*/ 2147483647 h 154"/>
                      <a:gd name="T68" fmla="*/ 2147483647 w 180"/>
                      <a:gd name="T69" fmla="*/ 2147483647 h 154"/>
                      <a:gd name="T70" fmla="*/ 2147483647 w 180"/>
                      <a:gd name="T71" fmla="*/ 2147483647 h 154"/>
                      <a:gd name="T72" fmla="*/ 2147483647 w 180"/>
                      <a:gd name="T73" fmla="*/ 2147483647 h 154"/>
                      <a:gd name="T74" fmla="*/ 2147483647 w 180"/>
                      <a:gd name="T75" fmla="*/ 2147483647 h 154"/>
                      <a:gd name="T76" fmla="*/ 2147483647 w 180"/>
                      <a:gd name="T77" fmla="*/ 2147483647 h 154"/>
                      <a:gd name="T78" fmla="*/ 2147483647 w 180"/>
                      <a:gd name="T79" fmla="*/ 2147483647 h 154"/>
                      <a:gd name="T80" fmla="*/ 2147483647 w 180"/>
                      <a:gd name="T81" fmla="*/ 2147483647 h 154"/>
                      <a:gd name="T82" fmla="*/ 2147483647 w 180"/>
                      <a:gd name="T83" fmla="*/ 2147483647 h 154"/>
                      <a:gd name="T84" fmla="*/ 2147483647 w 180"/>
                      <a:gd name="T85" fmla="*/ 2147483647 h 154"/>
                      <a:gd name="T86" fmla="*/ 2147483647 w 180"/>
                      <a:gd name="T87" fmla="*/ 2147483647 h 154"/>
                      <a:gd name="T88" fmla="*/ 2147483647 w 180"/>
                      <a:gd name="T89" fmla="*/ 2147483647 h 154"/>
                      <a:gd name="T90" fmla="*/ 2147483647 w 180"/>
                      <a:gd name="T91" fmla="*/ 2147483647 h 154"/>
                      <a:gd name="T92" fmla="*/ 2147483647 w 180"/>
                      <a:gd name="T93" fmla="*/ 2147483647 h 154"/>
                      <a:gd name="T94" fmla="*/ 2147483647 w 180"/>
                      <a:gd name="T95" fmla="*/ 2147483647 h 154"/>
                      <a:gd name="T96" fmla="*/ 2147483647 w 180"/>
                      <a:gd name="T97" fmla="*/ 2147483647 h 154"/>
                      <a:gd name="T98" fmla="*/ 2147483647 w 180"/>
                      <a:gd name="T99" fmla="*/ 2147483647 h 154"/>
                      <a:gd name="T100" fmla="*/ 2147483647 w 180"/>
                      <a:gd name="T101" fmla="*/ 2147483647 h 154"/>
                      <a:gd name="T102" fmla="*/ 2147483647 w 180"/>
                      <a:gd name="T103" fmla="*/ 2147483647 h 154"/>
                      <a:gd name="T104" fmla="*/ 2147483647 w 180"/>
                      <a:gd name="T105" fmla="*/ 2147483647 h 154"/>
                      <a:gd name="T106" fmla="*/ 0 w 180"/>
                      <a:gd name="T107" fmla="*/ 2147483647 h 154"/>
                      <a:gd name="T108" fmla="*/ 2147483647 w 180"/>
                      <a:gd name="T109" fmla="*/ 2147483647 h 15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80"/>
                      <a:gd name="T166" fmla="*/ 0 h 154"/>
                      <a:gd name="T167" fmla="*/ 180 w 180"/>
                      <a:gd name="T168" fmla="*/ 154 h 15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80" h="154">
                        <a:moveTo>
                          <a:pt x="68" y="152"/>
                        </a:moveTo>
                        <a:lnTo>
                          <a:pt x="68" y="136"/>
                        </a:lnTo>
                        <a:lnTo>
                          <a:pt x="76" y="124"/>
                        </a:lnTo>
                        <a:lnTo>
                          <a:pt x="86" y="120"/>
                        </a:lnTo>
                        <a:lnTo>
                          <a:pt x="100" y="114"/>
                        </a:lnTo>
                        <a:lnTo>
                          <a:pt x="116" y="108"/>
                        </a:lnTo>
                        <a:lnTo>
                          <a:pt x="122" y="104"/>
                        </a:lnTo>
                        <a:lnTo>
                          <a:pt x="124" y="100"/>
                        </a:lnTo>
                        <a:lnTo>
                          <a:pt x="128" y="94"/>
                        </a:lnTo>
                        <a:lnTo>
                          <a:pt x="134" y="92"/>
                        </a:lnTo>
                        <a:lnTo>
                          <a:pt x="138" y="90"/>
                        </a:lnTo>
                        <a:lnTo>
                          <a:pt x="140" y="88"/>
                        </a:lnTo>
                        <a:lnTo>
                          <a:pt x="140" y="86"/>
                        </a:lnTo>
                        <a:lnTo>
                          <a:pt x="140" y="78"/>
                        </a:lnTo>
                        <a:lnTo>
                          <a:pt x="148" y="76"/>
                        </a:lnTo>
                        <a:lnTo>
                          <a:pt x="152" y="72"/>
                        </a:lnTo>
                        <a:lnTo>
                          <a:pt x="158" y="68"/>
                        </a:lnTo>
                        <a:lnTo>
                          <a:pt x="164" y="68"/>
                        </a:lnTo>
                        <a:lnTo>
                          <a:pt x="174" y="68"/>
                        </a:lnTo>
                        <a:lnTo>
                          <a:pt x="178" y="68"/>
                        </a:lnTo>
                        <a:lnTo>
                          <a:pt x="180" y="66"/>
                        </a:lnTo>
                        <a:lnTo>
                          <a:pt x="180" y="62"/>
                        </a:lnTo>
                        <a:lnTo>
                          <a:pt x="172" y="36"/>
                        </a:lnTo>
                        <a:lnTo>
                          <a:pt x="164" y="12"/>
                        </a:lnTo>
                        <a:lnTo>
                          <a:pt x="166" y="12"/>
                        </a:lnTo>
                        <a:lnTo>
                          <a:pt x="148" y="14"/>
                        </a:lnTo>
                        <a:lnTo>
                          <a:pt x="136" y="12"/>
                        </a:lnTo>
                        <a:lnTo>
                          <a:pt x="126" y="10"/>
                        </a:lnTo>
                        <a:lnTo>
                          <a:pt x="124" y="8"/>
                        </a:lnTo>
                        <a:lnTo>
                          <a:pt x="124" y="4"/>
                        </a:lnTo>
                        <a:lnTo>
                          <a:pt x="122" y="2"/>
                        </a:lnTo>
                        <a:lnTo>
                          <a:pt x="118" y="0"/>
                        </a:lnTo>
                        <a:lnTo>
                          <a:pt x="114" y="2"/>
                        </a:lnTo>
                        <a:lnTo>
                          <a:pt x="110" y="4"/>
                        </a:lnTo>
                        <a:lnTo>
                          <a:pt x="106" y="14"/>
                        </a:lnTo>
                        <a:lnTo>
                          <a:pt x="102" y="26"/>
                        </a:lnTo>
                        <a:lnTo>
                          <a:pt x="98" y="32"/>
                        </a:lnTo>
                        <a:lnTo>
                          <a:pt x="92" y="40"/>
                        </a:lnTo>
                        <a:lnTo>
                          <a:pt x="82" y="44"/>
                        </a:lnTo>
                        <a:lnTo>
                          <a:pt x="74" y="52"/>
                        </a:lnTo>
                        <a:lnTo>
                          <a:pt x="66" y="58"/>
                        </a:lnTo>
                        <a:lnTo>
                          <a:pt x="62" y="64"/>
                        </a:lnTo>
                        <a:lnTo>
                          <a:pt x="60" y="70"/>
                        </a:lnTo>
                        <a:lnTo>
                          <a:pt x="60" y="82"/>
                        </a:lnTo>
                        <a:lnTo>
                          <a:pt x="58" y="94"/>
                        </a:lnTo>
                        <a:lnTo>
                          <a:pt x="54" y="108"/>
                        </a:lnTo>
                        <a:lnTo>
                          <a:pt x="50" y="114"/>
                        </a:lnTo>
                        <a:lnTo>
                          <a:pt x="44" y="118"/>
                        </a:lnTo>
                        <a:lnTo>
                          <a:pt x="32" y="130"/>
                        </a:lnTo>
                        <a:lnTo>
                          <a:pt x="24" y="136"/>
                        </a:lnTo>
                        <a:lnTo>
                          <a:pt x="18" y="140"/>
                        </a:lnTo>
                        <a:lnTo>
                          <a:pt x="12" y="142"/>
                        </a:lnTo>
                        <a:lnTo>
                          <a:pt x="4" y="146"/>
                        </a:lnTo>
                        <a:lnTo>
                          <a:pt x="0" y="154"/>
                        </a:lnTo>
                        <a:lnTo>
                          <a:pt x="68" y="1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9" name="îṧlïḑè">
                    <a:extLst>
                      <a:ext uri="{FF2B5EF4-FFF2-40B4-BE49-F238E27FC236}">
                        <a16:creationId xmlns:a16="http://schemas.microsoft.com/office/drawing/2014/main" xmlns="" id="{B5767CC6-D5B7-40BA-ADD6-A220A20439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021434"/>
                    <a:ext cx="220354" cy="196148"/>
                  </a:xfrm>
                  <a:custGeom>
                    <a:avLst/>
                    <a:gdLst>
                      <a:gd name="T0" fmla="*/ 2147483647 w 126"/>
                      <a:gd name="T1" fmla="*/ 0 h 116"/>
                      <a:gd name="T2" fmla="*/ 2147483647 w 126"/>
                      <a:gd name="T3" fmla="*/ 2147483647 h 116"/>
                      <a:gd name="T4" fmla="*/ 2147483647 w 126"/>
                      <a:gd name="T5" fmla="*/ 2147483647 h 116"/>
                      <a:gd name="T6" fmla="*/ 2147483647 w 126"/>
                      <a:gd name="T7" fmla="*/ 2147483647 h 116"/>
                      <a:gd name="T8" fmla="*/ 2147483647 w 126"/>
                      <a:gd name="T9" fmla="*/ 2147483647 h 116"/>
                      <a:gd name="T10" fmla="*/ 2147483647 w 126"/>
                      <a:gd name="T11" fmla="*/ 2147483647 h 116"/>
                      <a:gd name="T12" fmla="*/ 2147483647 w 126"/>
                      <a:gd name="T13" fmla="*/ 2147483647 h 116"/>
                      <a:gd name="T14" fmla="*/ 0 w 126"/>
                      <a:gd name="T15" fmla="*/ 2147483647 h 116"/>
                      <a:gd name="T16" fmla="*/ 0 w 126"/>
                      <a:gd name="T17" fmla="*/ 2147483647 h 116"/>
                      <a:gd name="T18" fmla="*/ 2147483647 w 126"/>
                      <a:gd name="T19" fmla="*/ 2147483647 h 116"/>
                      <a:gd name="T20" fmla="*/ 2147483647 w 126"/>
                      <a:gd name="T21" fmla="*/ 2147483647 h 116"/>
                      <a:gd name="T22" fmla="*/ 2147483647 w 126"/>
                      <a:gd name="T23" fmla="*/ 2147483647 h 116"/>
                      <a:gd name="T24" fmla="*/ 2147483647 w 126"/>
                      <a:gd name="T25" fmla="*/ 2147483647 h 116"/>
                      <a:gd name="T26" fmla="*/ 2147483647 w 126"/>
                      <a:gd name="T27" fmla="*/ 2147483647 h 116"/>
                      <a:gd name="T28" fmla="*/ 2147483647 w 126"/>
                      <a:gd name="T29" fmla="*/ 2147483647 h 116"/>
                      <a:gd name="T30" fmla="*/ 2147483647 w 126"/>
                      <a:gd name="T31" fmla="*/ 2147483647 h 116"/>
                      <a:gd name="T32" fmla="*/ 2147483647 w 126"/>
                      <a:gd name="T33" fmla="*/ 2147483647 h 116"/>
                      <a:gd name="T34" fmla="*/ 2147483647 w 126"/>
                      <a:gd name="T35" fmla="*/ 0 h 11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26"/>
                      <a:gd name="T55" fmla="*/ 0 h 116"/>
                      <a:gd name="T56" fmla="*/ 126 w 126"/>
                      <a:gd name="T57" fmla="*/ 116 h 11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26" h="116">
                        <a:moveTo>
                          <a:pt x="126" y="0"/>
                        </a:moveTo>
                        <a:lnTo>
                          <a:pt x="126" y="32"/>
                        </a:lnTo>
                        <a:lnTo>
                          <a:pt x="76" y="32"/>
                        </a:lnTo>
                        <a:lnTo>
                          <a:pt x="76" y="78"/>
                        </a:lnTo>
                        <a:lnTo>
                          <a:pt x="66" y="82"/>
                        </a:lnTo>
                        <a:lnTo>
                          <a:pt x="58" y="90"/>
                        </a:lnTo>
                        <a:lnTo>
                          <a:pt x="56" y="116"/>
                        </a:lnTo>
                        <a:lnTo>
                          <a:pt x="0" y="116"/>
                        </a:lnTo>
                        <a:lnTo>
                          <a:pt x="0" y="108"/>
                        </a:lnTo>
                        <a:lnTo>
                          <a:pt x="2" y="100"/>
                        </a:lnTo>
                        <a:lnTo>
                          <a:pt x="10" y="88"/>
                        </a:lnTo>
                        <a:lnTo>
                          <a:pt x="20" y="74"/>
                        </a:lnTo>
                        <a:lnTo>
                          <a:pt x="24" y="66"/>
                        </a:lnTo>
                        <a:lnTo>
                          <a:pt x="38" y="42"/>
                        </a:lnTo>
                        <a:lnTo>
                          <a:pt x="50" y="20"/>
                        </a:lnTo>
                        <a:lnTo>
                          <a:pt x="56" y="12"/>
                        </a:lnTo>
                        <a:lnTo>
                          <a:pt x="60" y="2"/>
                        </a:lnTo>
                        <a:lnTo>
                          <a:pt x="1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0" name="ïṡ1ïďê">
                    <a:extLst>
                      <a:ext uri="{FF2B5EF4-FFF2-40B4-BE49-F238E27FC236}">
                        <a16:creationId xmlns:a16="http://schemas.microsoft.com/office/drawing/2014/main" xmlns="" id="{B3B01758-FA85-4E83-91B5-E640E9D3BF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021434"/>
                    <a:ext cx="325022" cy="399301"/>
                  </a:xfrm>
                  <a:custGeom>
                    <a:avLst/>
                    <a:gdLst>
                      <a:gd name="T0" fmla="*/ 2147483647 w 186"/>
                      <a:gd name="T1" fmla="*/ 0 h 238"/>
                      <a:gd name="T2" fmla="*/ 2147483647 w 186"/>
                      <a:gd name="T3" fmla="*/ 0 h 238"/>
                      <a:gd name="T4" fmla="*/ 2147483647 w 186"/>
                      <a:gd name="T5" fmla="*/ 2147483647 h 238"/>
                      <a:gd name="T6" fmla="*/ 2147483647 w 186"/>
                      <a:gd name="T7" fmla="*/ 2147483647 h 238"/>
                      <a:gd name="T8" fmla="*/ 2147483647 w 186"/>
                      <a:gd name="T9" fmla="*/ 2147483647 h 238"/>
                      <a:gd name="T10" fmla="*/ 2147483647 w 186"/>
                      <a:gd name="T11" fmla="*/ 2147483647 h 238"/>
                      <a:gd name="T12" fmla="*/ 2147483647 w 186"/>
                      <a:gd name="T13" fmla="*/ 2147483647 h 238"/>
                      <a:gd name="T14" fmla="*/ 2147483647 w 186"/>
                      <a:gd name="T15" fmla="*/ 2147483647 h 238"/>
                      <a:gd name="T16" fmla="*/ 0 w 186"/>
                      <a:gd name="T17" fmla="*/ 2147483647 h 238"/>
                      <a:gd name="T18" fmla="*/ 2147483647 w 186"/>
                      <a:gd name="T19" fmla="*/ 2147483647 h 238"/>
                      <a:gd name="T20" fmla="*/ 2147483647 w 186"/>
                      <a:gd name="T21" fmla="*/ 2147483647 h 238"/>
                      <a:gd name="T22" fmla="*/ 2147483647 w 186"/>
                      <a:gd name="T23" fmla="*/ 2147483647 h 238"/>
                      <a:gd name="T24" fmla="*/ 2147483647 w 186"/>
                      <a:gd name="T25" fmla="*/ 2147483647 h 238"/>
                      <a:gd name="T26" fmla="*/ 2147483647 w 186"/>
                      <a:gd name="T27" fmla="*/ 2147483647 h 238"/>
                      <a:gd name="T28" fmla="*/ 2147483647 w 186"/>
                      <a:gd name="T29" fmla="*/ 2147483647 h 238"/>
                      <a:gd name="T30" fmla="*/ 2147483647 w 186"/>
                      <a:gd name="T31" fmla="*/ 2147483647 h 238"/>
                      <a:gd name="T32" fmla="*/ 2147483647 w 186"/>
                      <a:gd name="T33" fmla="*/ 2147483647 h 238"/>
                      <a:gd name="T34" fmla="*/ 2147483647 w 186"/>
                      <a:gd name="T35" fmla="*/ 2147483647 h 238"/>
                      <a:gd name="T36" fmla="*/ 2147483647 w 186"/>
                      <a:gd name="T37" fmla="*/ 2147483647 h 238"/>
                      <a:gd name="T38" fmla="*/ 2147483647 w 186"/>
                      <a:gd name="T39" fmla="*/ 2147483647 h 238"/>
                      <a:gd name="T40" fmla="*/ 2147483647 w 186"/>
                      <a:gd name="T41" fmla="*/ 2147483647 h 238"/>
                      <a:gd name="T42" fmla="*/ 2147483647 w 186"/>
                      <a:gd name="T43" fmla="*/ 2147483647 h 238"/>
                      <a:gd name="T44" fmla="*/ 2147483647 w 186"/>
                      <a:gd name="T45" fmla="*/ 2147483647 h 238"/>
                      <a:gd name="T46" fmla="*/ 2147483647 w 186"/>
                      <a:gd name="T47" fmla="*/ 2147483647 h 238"/>
                      <a:gd name="T48" fmla="*/ 2147483647 w 186"/>
                      <a:gd name="T49" fmla="*/ 2147483647 h 238"/>
                      <a:gd name="T50" fmla="*/ 2147483647 w 186"/>
                      <a:gd name="T51" fmla="*/ 2147483647 h 238"/>
                      <a:gd name="T52" fmla="*/ 2147483647 w 186"/>
                      <a:gd name="T53" fmla="*/ 2147483647 h 238"/>
                      <a:gd name="T54" fmla="*/ 2147483647 w 186"/>
                      <a:gd name="T55" fmla="*/ 2147483647 h 238"/>
                      <a:gd name="T56" fmla="*/ 2147483647 w 186"/>
                      <a:gd name="T57" fmla="*/ 2147483647 h 238"/>
                      <a:gd name="T58" fmla="*/ 2147483647 w 186"/>
                      <a:gd name="T59" fmla="*/ 2147483647 h 238"/>
                      <a:gd name="T60" fmla="*/ 2147483647 w 186"/>
                      <a:gd name="T61" fmla="*/ 2147483647 h 238"/>
                      <a:gd name="T62" fmla="*/ 2147483647 w 186"/>
                      <a:gd name="T63" fmla="*/ 2147483647 h 238"/>
                      <a:gd name="T64" fmla="*/ 2147483647 w 186"/>
                      <a:gd name="T65" fmla="*/ 2147483647 h 238"/>
                      <a:gd name="T66" fmla="*/ 2147483647 w 186"/>
                      <a:gd name="T67" fmla="*/ 2147483647 h 238"/>
                      <a:gd name="T68" fmla="*/ 2147483647 w 186"/>
                      <a:gd name="T69" fmla="*/ 2147483647 h 238"/>
                      <a:gd name="T70" fmla="*/ 2147483647 w 186"/>
                      <a:gd name="T71" fmla="*/ 2147483647 h 238"/>
                      <a:gd name="T72" fmla="*/ 2147483647 w 186"/>
                      <a:gd name="T73" fmla="*/ 2147483647 h 238"/>
                      <a:gd name="T74" fmla="*/ 2147483647 w 186"/>
                      <a:gd name="T75" fmla="*/ 2147483647 h 238"/>
                      <a:gd name="T76" fmla="*/ 2147483647 w 186"/>
                      <a:gd name="T77" fmla="*/ 2147483647 h 238"/>
                      <a:gd name="T78" fmla="*/ 2147483647 w 186"/>
                      <a:gd name="T79" fmla="*/ 2147483647 h 238"/>
                      <a:gd name="T80" fmla="*/ 2147483647 w 186"/>
                      <a:gd name="T81" fmla="*/ 2147483647 h 238"/>
                      <a:gd name="T82" fmla="*/ 2147483647 w 186"/>
                      <a:gd name="T83" fmla="*/ 2147483647 h 238"/>
                      <a:gd name="T84" fmla="*/ 2147483647 w 186"/>
                      <a:gd name="T85" fmla="*/ 2147483647 h 238"/>
                      <a:gd name="T86" fmla="*/ 2147483647 w 186"/>
                      <a:gd name="T87" fmla="*/ 2147483647 h 238"/>
                      <a:gd name="T88" fmla="*/ 2147483647 w 186"/>
                      <a:gd name="T89" fmla="*/ 2147483647 h 238"/>
                      <a:gd name="T90" fmla="*/ 2147483647 w 186"/>
                      <a:gd name="T91" fmla="*/ 2147483647 h 238"/>
                      <a:gd name="T92" fmla="*/ 2147483647 w 186"/>
                      <a:gd name="T93" fmla="*/ 2147483647 h 238"/>
                      <a:gd name="T94" fmla="*/ 2147483647 w 186"/>
                      <a:gd name="T95" fmla="*/ 2147483647 h 238"/>
                      <a:gd name="T96" fmla="*/ 2147483647 w 186"/>
                      <a:gd name="T97" fmla="*/ 2147483647 h 238"/>
                      <a:gd name="T98" fmla="*/ 2147483647 w 186"/>
                      <a:gd name="T99" fmla="*/ 2147483647 h 238"/>
                      <a:gd name="T100" fmla="*/ 2147483647 w 186"/>
                      <a:gd name="T101" fmla="*/ 2147483647 h 238"/>
                      <a:gd name="T102" fmla="*/ 2147483647 w 186"/>
                      <a:gd name="T103" fmla="*/ 2147483647 h 238"/>
                      <a:gd name="T104" fmla="*/ 2147483647 w 186"/>
                      <a:gd name="T105" fmla="*/ 2147483647 h 238"/>
                      <a:gd name="T106" fmla="*/ 2147483647 w 186"/>
                      <a:gd name="T107" fmla="*/ 2147483647 h 238"/>
                      <a:gd name="T108" fmla="*/ 2147483647 w 186"/>
                      <a:gd name="T109" fmla="*/ 2147483647 h 238"/>
                      <a:gd name="T110" fmla="*/ 2147483647 w 186"/>
                      <a:gd name="T111" fmla="*/ 2147483647 h 238"/>
                      <a:gd name="T112" fmla="*/ 2147483647 w 186"/>
                      <a:gd name="T113" fmla="*/ 2147483647 h 238"/>
                      <a:gd name="T114" fmla="*/ 2147483647 w 186"/>
                      <a:gd name="T115" fmla="*/ 2147483647 h 238"/>
                      <a:gd name="T116" fmla="*/ 2147483647 w 186"/>
                      <a:gd name="T117" fmla="*/ 2147483647 h 238"/>
                      <a:gd name="T118" fmla="*/ 2147483647 w 186"/>
                      <a:gd name="T119" fmla="*/ 2147483647 h 238"/>
                      <a:gd name="T120" fmla="*/ 2147483647 w 186"/>
                      <a:gd name="T121" fmla="*/ 0 h 238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186"/>
                      <a:gd name="T184" fmla="*/ 0 h 238"/>
                      <a:gd name="T185" fmla="*/ 186 w 186"/>
                      <a:gd name="T186" fmla="*/ 238 h 238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186" h="238">
                        <a:moveTo>
                          <a:pt x="128" y="0"/>
                        </a:moveTo>
                        <a:lnTo>
                          <a:pt x="126" y="0"/>
                        </a:lnTo>
                        <a:lnTo>
                          <a:pt x="126" y="32"/>
                        </a:lnTo>
                        <a:lnTo>
                          <a:pt x="76" y="32"/>
                        </a:lnTo>
                        <a:lnTo>
                          <a:pt x="76" y="78"/>
                        </a:lnTo>
                        <a:lnTo>
                          <a:pt x="66" y="82"/>
                        </a:lnTo>
                        <a:lnTo>
                          <a:pt x="58" y="90"/>
                        </a:lnTo>
                        <a:lnTo>
                          <a:pt x="56" y="116"/>
                        </a:lnTo>
                        <a:lnTo>
                          <a:pt x="0" y="116"/>
                        </a:lnTo>
                        <a:lnTo>
                          <a:pt x="2" y="124"/>
                        </a:lnTo>
                        <a:lnTo>
                          <a:pt x="6" y="128"/>
                        </a:lnTo>
                        <a:lnTo>
                          <a:pt x="10" y="134"/>
                        </a:lnTo>
                        <a:lnTo>
                          <a:pt x="12" y="138"/>
                        </a:lnTo>
                        <a:lnTo>
                          <a:pt x="10" y="142"/>
                        </a:lnTo>
                        <a:lnTo>
                          <a:pt x="8" y="146"/>
                        </a:lnTo>
                        <a:lnTo>
                          <a:pt x="6" y="150"/>
                        </a:lnTo>
                        <a:lnTo>
                          <a:pt x="6" y="152"/>
                        </a:lnTo>
                        <a:lnTo>
                          <a:pt x="6" y="156"/>
                        </a:lnTo>
                        <a:lnTo>
                          <a:pt x="10" y="158"/>
                        </a:lnTo>
                        <a:lnTo>
                          <a:pt x="14" y="166"/>
                        </a:lnTo>
                        <a:lnTo>
                          <a:pt x="12" y="166"/>
                        </a:lnTo>
                        <a:lnTo>
                          <a:pt x="14" y="176"/>
                        </a:lnTo>
                        <a:lnTo>
                          <a:pt x="12" y="186"/>
                        </a:lnTo>
                        <a:lnTo>
                          <a:pt x="10" y="196"/>
                        </a:lnTo>
                        <a:lnTo>
                          <a:pt x="6" y="206"/>
                        </a:lnTo>
                        <a:lnTo>
                          <a:pt x="10" y="206"/>
                        </a:lnTo>
                        <a:lnTo>
                          <a:pt x="12" y="206"/>
                        </a:lnTo>
                        <a:lnTo>
                          <a:pt x="16" y="206"/>
                        </a:lnTo>
                        <a:lnTo>
                          <a:pt x="18" y="204"/>
                        </a:lnTo>
                        <a:lnTo>
                          <a:pt x="22" y="202"/>
                        </a:lnTo>
                        <a:lnTo>
                          <a:pt x="26" y="202"/>
                        </a:lnTo>
                        <a:lnTo>
                          <a:pt x="34" y="204"/>
                        </a:lnTo>
                        <a:lnTo>
                          <a:pt x="42" y="208"/>
                        </a:lnTo>
                        <a:lnTo>
                          <a:pt x="48" y="210"/>
                        </a:lnTo>
                        <a:lnTo>
                          <a:pt x="50" y="216"/>
                        </a:lnTo>
                        <a:lnTo>
                          <a:pt x="60" y="230"/>
                        </a:lnTo>
                        <a:lnTo>
                          <a:pt x="64" y="234"/>
                        </a:lnTo>
                        <a:lnTo>
                          <a:pt x="70" y="238"/>
                        </a:lnTo>
                        <a:lnTo>
                          <a:pt x="76" y="228"/>
                        </a:lnTo>
                        <a:lnTo>
                          <a:pt x="78" y="222"/>
                        </a:lnTo>
                        <a:lnTo>
                          <a:pt x="82" y="222"/>
                        </a:lnTo>
                        <a:lnTo>
                          <a:pt x="88" y="220"/>
                        </a:lnTo>
                        <a:lnTo>
                          <a:pt x="86" y="226"/>
                        </a:lnTo>
                        <a:lnTo>
                          <a:pt x="88" y="230"/>
                        </a:lnTo>
                        <a:lnTo>
                          <a:pt x="92" y="224"/>
                        </a:lnTo>
                        <a:lnTo>
                          <a:pt x="94" y="224"/>
                        </a:lnTo>
                        <a:lnTo>
                          <a:pt x="96" y="222"/>
                        </a:lnTo>
                        <a:lnTo>
                          <a:pt x="98" y="224"/>
                        </a:lnTo>
                        <a:lnTo>
                          <a:pt x="100" y="226"/>
                        </a:lnTo>
                        <a:lnTo>
                          <a:pt x="102" y="228"/>
                        </a:lnTo>
                        <a:lnTo>
                          <a:pt x="106" y="226"/>
                        </a:lnTo>
                        <a:lnTo>
                          <a:pt x="110" y="224"/>
                        </a:lnTo>
                        <a:lnTo>
                          <a:pt x="172" y="224"/>
                        </a:lnTo>
                        <a:lnTo>
                          <a:pt x="174" y="216"/>
                        </a:lnTo>
                        <a:lnTo>
                          <a:pt x="176" y="208"/>
                        </a:lnTo>
                        <a:lnTo>
                          <a:pt x="172" y="208"/>
                        </a:lnTo>
                        <a:lnTo>
                          <a:pt x="170" y="206"/>
                        </a:lnTo>
                        <a:lnTo>
                          <a:pt x="158" y="50"/>
                        </a:lnTo>
                        <a:lnTo>
                          <a:pt x="186" y="50"/>
                        </a:lnTo>
                        <a:lnTo>
                          <a:pt x="128" y="6"/>
                        </a:lnTo>
                        <a:lnTo>
                          <a:pt x="1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1" name="iŝ1îḋe">
                    <a:extLst>
                      <a:ext uri="{FF2B5EF4-FFF2-40B4-BE49-F238E27FC236}">
                        <a16:creationId xmlns:a16="http://schemas.microsoft.com/office/drawing/2014/main" xmlns="" id="{21B08496-BC83-46D0-9A0F-B364FC8C83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00806" y="3105497"/>
                    <a:ext cx="447594" cy="451141"/>
                  </a:xfrm>
                  <a:custGeom>
                    <a:avLst/>
                    <a:gdLst>
                      <a:gd name="T0" fmla="*/ 2147483647 w 256"/>
                      <a:gd name="T1" fmla="*/ 2147483647 h 270"/>
                      <a:gd name="T2" fmla="*/ 2147483647 w 256"/>
                      <a:gd name="T3" fmla="*/ 2147483647 h 270"/>
                      <a:gd name="T4" fmla="*/ 2147483647 w 256"/>
                      <a:gd name="T5" fmla="*/ 2147483647 h 270"/>
                      <a:gd name="T6" fmla="*/ 2147483647 w 256"/>
                      <a:gd name="T7" fmla="*/ 2147483647 h 270"/>
                      <a:gd name="T8" fmla="*/ 2147483647 w 256"/>
                      <a:gd name="T9" fmla="*/ 2147483647 h 270"/>
                      <a:gd name="T10" fmla="*/ 2147483647 w 256"/>
                      <a:gd name="T11" fmla="*/ 2147483647 h 270"/>
                      <a:gd name="T12" fmla="*/ 2147483647 w 256"/>
                      <a:gd name="T13" fmla="*/ 2147483647 h 270"/>
                      <a:gd name="T14" fmla="*/ 2147483647 w 256"/>
                      <a:gd name="T15" fmla="*/ 2147483647 h 270"/>
                      <a:gd name="T16" fmla="*/ 2147483647 w 256"/>
                      <a:gd name="T17" fmla="*/ 2147483647 h 270"/>
                      <a:gd name="T18" fmla="*/ 2147483647 w 256"/>
                      <a:gd name="T19" fmla="*/ 2147483647 h 270"/>
                      <a:gd name="T20" fmla="*/ 2147483647 w 256"/>
                      <a:gd name="T21" fmla="*/ 0 h 270"/>
                      <a:gd name="T22" fmla="*/ 2147483647 w 256"/>
                      <a:gd name="T23" fmla="*/ 2147483647 h 270"/>
                      <a:gd name="T24" fmla="*/ 2147483647 w 256"/>
                      <a:gd name="T25" fmla="*/ 2147483647 h 270"/>
                      <a:gd name="T26" fmla="*/ 2147483647 w 256"/>
                      <a:gd name="T27" fmla="*/ 2147483647 h 270"/>
                      <a:gd name="T28" fmla="*/ 2147483647 w 256"/>
                      <a:gd name="T29" fmla="*/ 2147483647 h 270"/>
                      <a:gd name="T30" fmla="*/ 2147483647 w 256"/>
                      <a:gd name="T31" fmla="*/ 2147483647 h 270"/>
                      <a:gd name="T32" fmla="*/ 2147483647 w 256"/>
                      <a:gd name="T33" fmla="*/ 2147483647 h 270"/>
                      <a:gd name="T34" fmla="*/ 2147483647 w 256"/>
                      <a:gd name="T35" fmla="*/ 2147483647 h 270"/>
                      <a:gd name="T36" fmla="*/ 2147483647 w 256"/>
                      <a:gd name="T37" fmla="*/ 2147483647 h 270"/>
                      <a:gd name="T38" fmla="*/ 2147483647 w 256"/>
                      <a:gd name="T39" fmla="*/ 2147483647 h 270"/>
                      <a:gd name="T40" fmla="*/ 2147483647 w 256"/>
                      <a:gd name="T41" fmla="*/ 2147483647 h 270"/>
                      <a:gd name="T42" fmla="*/ 2147483647 w 256"/>
                      <a:gd name="T43" fmla="*/ 2147483647 h 270"/>
                      <a:gd name="T44" fmla="*/ 2147483647 w 256"/>
                      <a:gd name="T45" fmla="*/ 2147483647 h 270"/>
                      <a:gd name="T46" fmla="*/ 2147483647 w 256"/>
                      <a:gd name="T47" fmla="*/ 2147483647 h 270"/>
                      <a:gd name="T48" fmla="*/ 2147483647 w 256"/>
                      <a:gd name="T49" fmla="*/ 2147483647 h 270"/>
                      <a:gd name="T50" fmla="*/ 2147483647 w 256"/>
                      <a:gd name="T51" fmla="*/ 2147483647 h 270"/>
                      <a:gd name="T52" fmla="*/ 2147483647 w 256"/>
                      <a:gd name="T53" fmla="*/ 2147483647 h 270"/>
                      <a:gd name="T54" fmla="*/ 2147483647 w 256"/>
                      <a:gd name="T55" fmla="*/ 2147483647 h 270"/>
                      <a:gd name="T56" fmla="*/ 2147483647 w 256"/>
                      <a:gd name="T57" fmla="*/ 2147483647 h 270"/>
                      <a:gd name="T58" fmla="*/ 2147483647 w 256"/>
                      <a:gd name="T59" fmla="*/ 2147483647 h 270"/>
                      <a:gd name="T60" fmla="*/ 2147483647 w 256"/>
                      <a:gd name="T61" fmla="*/ 2147483647 h 270"/>
                      <a:gd name="T62" fmla="*/ 2147483647 w 256"/>
                      <a:gd name="T63" fmla="*/ 2147483647 h 270"/>
                      <a:gd name="T64" fmla="*/ 2147483647 w 256"/>
                      <a:gd name="T65" fmla="*/ 2147483647 h 270"/>
                      <a:gd name="T66" fmla="*/ 2147483647 w 256"/>
                      <a:gd name="T67" fmla="*/ 2147483647 h 270"/>
                      <a:gd name="T68" fmla="*/ 2147483647 w 256"/>
                      <a:gd name="T69" fmla="*/ 2147483647 h 270"/>
                      <a:gd name="T70" fmla="*/ 2147483647 w 256"/>
                      <a:gd name="T71" fmla="*/ 2147483647 h 270"/>
                      <a:gd name="T72" fmla="*/ 2147483647 w 256"/>
                      <a:gd name="T73" fmla="*/ 2147483647 h 270"/>
                      <a:gd name="T74" fmla="*/ 2147483647 w 256"/>
                      <a:gd name="T75" fmla="*/ 2147483647 h 270"/>
                      <a:gd name="T76" fmla="*/ 2147483647 w 256"/>
                      <a:gd name="T77" fmla="*/ 2147483647 h 27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256"/>
                      <a:gd name="T118" fmla="*/ 0 h 270"/>
                      <a:gd name="T119" fmla="*/ 256 w 256"/>
                      <a:gd name="T120" fmla="*/ 270 h 27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256" h="270">
                        <a:moveTo>
                          <a:pt x="2" y="188"/>
                        </a:moveTo>
                        <a:lnTo>
                          <a:pt x="8" y="178"/>
                        </a:lnTo>
                        <a:lnTo>
                          <a:pt x="10" y="172"/>
                        </a:lnTo>
                        <a:lnTo>
                          <a:pt x="14" y="172"/>
                        </a:lnTo>
                        <a:lnTo>
                          <a:pt x="20" y="170"/>
                        </a:lnTo>
                        <a:lnTo>
                          <a:pt x="18" y="176"/>
                        </a:lnTo>
                        <a:lnTo>
                          <a:pt x="20" y="180"/>
                        </a:lnTo>
                        <a:lnTo>
                          <a:pt x="24" y="174"/>
                        </a:lnTo>
                        <a:lnTo>
                          <a:pt x="26" y="174"/>
                        </a:lnTo>
                        <a:lnTo>
                          <a:pt x="28" y="172"/>
                        </a:lnTo>
                        <a:lnTo>
                          <a:pt x="30" y="174"/>
                        </a:lnTo>
                        <a:lnTo>
                          <a:pt x="32" y="176"/>
                        </a:lnTo>
                        <a:lnTo>
                          <a:pt x="34" y="178"/>
                        </a:lnTo>
                        <a:lnTo>
                          <a:pt x="38" y="176"/>
                        </a:lnTo>
                        <a:lnTo>
                          <a:pt x="42" y="174"/>
                        </a:lnTo>
                        <a:lnTo>
                          <a:pt x="104" y="174"/>
                        </a:lnTo>
                        <a:lnTo>
                          <a:pt x="106" y="166"/>
                        </a:lnTo>
                        <a:lnTo>
                          <a:pt x="108" y="158"/>
                        </a:lnTo>
                        <a:lnTo>
                          <a:pt x="104" y="158"/>
                        </a:lnTo>
                        <a:lnTo>
                          <a:pt x="102" y="156"/>
                        </a:lnTo>
                        <a:lnTo>
                          <a:pt x="90" y="0"/>
                        </a:lnTo>
                        <a:lnTo>
                          <a:pt x="118" y="0"/>
                        </a:lnTo>
                        <a:lnTo>
                          <a:pt x="208" y="68"/>
                        </a:lnTo>
                        <a:lnTo>
                          <a:pt x="208" y="72"/>
                        </a:lnTo>
                        <a:lnTo>
                          <a:pt x="212" y="76"/>
                        </a:lnTo>
                        <a:lnTo>
                          <a:pt x="220" y="84"/>
                        </a:lnTo>
                        <a:lnTo>
                          <a:pt x="230" y="88"/>
                        </a:lnTo>
                        <a:lnTo>
                          <a:pt x="242" y="92"/>
                        </a:lnTo>
                        <a:lnTo>
                          <a:pt x="242" y="106"/>
                        </a:lnTo>
                        <a:lnTo>
                          <a:pt x="256" y="104"/>
                        </a:lnTo>
                        <a:lnTo>
                          <a:pt x="256" y="154"/>
                        </a:lnTo>
                        <a:lnTo>
                          <a:pt x="252" y="162"/>
                        </a:lnTo>
                        <a:lnTo>
                          <a:pt x="248" y="170"/>
                        </a:lnTo>
                        <a:lnTo>
                          <a:pt x="240" y="174"/>
                        </a:lnTo>
                        <a:lnTo>
                          <a:pt x="230" y="176"/>
                        </a:lnTo>
                        <a:lnTo>
                          <a:pt x="218" y="176"/>
                        </a:lnTo>
                        <a:lnTo>
                          <a:pt x="206" y="178"/>
                        </a:lnTo>
                        <a:lnTo>
                          <a:pt x="186" y="184"/>
                        </a:lnTo>
                        <a:lnTo>
                          <a:pt x="150" y="196"/>
                        </a:lnTo>
                        <a:lnTo>
                          <a:pt x="146" y="198"/>
                        </a:lnTo>
                        <a:lnTo>
                          <a:pt x="144" y="200"/>
                        </a:lnTo>
                        <a:lnTo>
                          <a:pt x="142" y="206"/>
                        </a:lnTo>
                        <a:lnTo>
                          <a:pt x="138" y="212"/>
                        </a:lnTo>
                        <a:lnTo>
                          <a:pt x="136" y="212"/>
                        </a:lnTo>
                        <a:lnTo>
                          <a:pt x="132" y="212"/>
                        </a:lnTo>
                        <a:lnTo>
                          <a:pt x="124" y="212"/>
                        </a:lnTo>
                        <a:lnTo>
                          <a:pt x="124" y="222"/>
                        </a:lnTo>
                        <a:lnTo>
                          <a:pt x="124" y="228"/>
                        </a:lnTo>
                        <a:lnTo>
                          <a:pt x="122" y="232"/>
                        </a:lnTo>
                        <a:lnTo>
                          <a:pt x="116" y="236"/>
                        </a:lnTo>
                        <a:lnTo>
                          <a:pt x="110" y="240"/>
                        </a:lnTo>
                        <a:lnTo>
                          <a:pt x="108" y="244"/>
                        </a:lnTo>
                        <a:lnTo>
                          <a:pt x="108" y="248"/>
                        </a:lnTo>
                        <a:lnTo>
                          <a:pt x="106" y="256"/>
                        </a:lnTo>
                        <a:lnTo>
                          <a:pt x="104" y="264"/>
                        </a:lnTo>
                        <a:lnTo>
                          <a:pt x="100" y="266"/>
                        </a:lnTo>
                        <a:lnTo>
                          <a:pt x="94" y="270"/>
                        </a:lnTo>
                        <a:lnTo>
                          <a:pt x="90" y="264"/>
                        </a:lnTo>
                        <a:lnTo>
                          <a:pt x="82" y="266"/>
                        </a:lnTo>
                        <a:lnTo>
                          <a:pt x="76" y="268"/>
                        </a:lnTo>
                        <a:lnTo>
                          <a:pt x="70" y="270"/>
                        </a:lnTo>
                        <a:lnTo>
                          <a:pt x="64" y="268"/>
                        </a:lnTo>
                        <a:lnTo>
                          <a:pt x="62" y="266"/>
                        </a:lnTo>
                        <a:lnTo>
                          <a:pt x="58" y="252"/>
                        </a:lnTo>
                        <a:lnTo>
                          <a:pt x="54" y="240"/>
                        </a:lnTo>
                        <a:lnTo>
                          <a:pt x="50" y="234"/>
                        </a:lnTo>
                        <a:lnTo>
                          <a:pt x="44" y="232"/>
                        </a:lnTo>
                        <a:lnTo>
                          <a:pt x="42" y="234"/>
                        </a:lnTo>
                        <a:lnTo>
                          <a:pt x="40" y="236"/>
                        </a:lnTo>
                        <a:lnTo>
                          <a:pt x="34" y="236"/>
                        </a:lnTo>
                        <a:lnTo>
                          <a:pt x="20" y="234"/>
                        </a:lnTo>
                        <a:lnTo>
                          <a:pt x="10" y="232"/>
                        </a:lnTo>
                        <a:lnTo>
                          <a:pt x="10" y="224"/>
                        </a:lnTo>
                        <a:lnTo>
                          <a:pt x="10" y="218"/>
                        </a:lnTo>
                        <a:lnTo>
                          <a:pt x="8" y="210"/>
                        </a:lnTo>
                        <a:lnTo>
                          <a:pt x="4" y="200"/>
                        </a:lnTo>
                        <a:lnTo>
                          <a:pt x="0" y="186"/>
                        </a:lnTo>
                        <a:lnTo>
                          <a:pt x="2" y="186"/>
                        </a:lnTo>
                        <a:lnTo>
                          <a:pt x="2" y="1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2" name="îṣḷidé">
                    <a:extLst>
                      <a:ext uri="{FF2B5EF4-FFF2-40B4-BE49-F238E27FC236}">
                        <a16:creationId xmlns:a16="http://schemas.microsoft.com/office/drawing/2014/main" xmlns="" id="{F6B82014-D474-41A4-9D2F-E3224F6719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9600" y="3147529"/>
                    <a:ext cx="436576" cy="362874"/>
                  </a:xfrm>
                  <a:custGeom>
                    <a:avLst/>
                    <a:gdLst>
                      <a:gd name="T0" fmla="*/ 2147483647 w 249"/>
                      <a:gd name="T1" fmla="*/ 2147483647 h 216"/>
                      <a:gd name="T2" fmla="*/ 2147483647 w 249"/>
                      <a:gd name="T3" fmla="*/ 2147483647 h 216"/>
                      <a:gd name="T4" fmla="*/ 2147483647 w 249"/>
                      <a:gd name="T5" fmla="*/ 0 h 216"/>
                      <a:gd name="T6" fmla="*/ 2147483647 w 249"/>
                      <a:gd name="T7" fmla="*/ 0 h 216"/>
                      <a:gd name="T8" fmla="*/ 2147483647 w 249"/>
                      <a:gd name="T9" fmla="*/ 2147483647 h 216"/>
                      <a:gd name="T10" fmla="*/ 2147483647 w 249"/>
                      <a:gd name="T11" fmla="*/ 2147483647 h 216"/>
                      <a:gd name="T12" fmla="*/ 2147483647 w 249"/>
                      <a:gd name="T13" fmla="*/ 2147483647 h 216"/>
                      <a:gd name="T14" fmla="*/ 2147483647 w 249"/>
                      <a:gd name="T15" fmla="*/ 2147483647 h 216"/>
                      <a:gd name="T16" fmla="*/ 0 w 249"/>
                      <a:gd name="T17" fmla="*/ 2147483647 h 216"/>
                      <a:gd name="T18" fmla="*/ 2147483647 w 249"/>
                      <a:gd name="T19" fmla="*/ 2147483647 h 216"/>
                      <a:gd name="T20" fmla="*/ 2147483647 w 249"/>
                      <a:gd name="T21" fmla="*/ 2147483647 h 216"/>
                      <a:gd name="T22" fmla="*/ 2147483647 w 249"/>
                      <a:gd name="T23" fmla="*/ 2147483647 h 216"/>
                      <a:gd name="T24" fmla="*/ 2147483647 w 249"/>
                      <a:gd name="T25" fmla="*/ 2147483647 h 216"/>
                      <a:gd name="T26" fmla="*/ 2147483647 w 249"/>
                      <a:gd name="T27" fmla="*/ 2147483647 h 216"/>
                      <a:gd name="T28" fmla="*/ 2147483647 w 249"/>
                      <a:gd name="T29" fmla="*/ 2147483647 h 216"/>
                      <a:gd name="T30" fmla="*/ 2147483647 w 249"/>
                      <a:gd name="T31" fmla="*/ 2147483647 h 216"/>
                      <a:gd name="T32" fmla="*/ 2147483647 w 249"/>
                      <a:gd name="T33" fmla="*/ 2147483647 h 216"/>
                      <a:gd name="T34" fmla="*/ 2147483647 w 249"/>
                      <a:gd name="T35" fmla="*/ 2147483647 h 216"/>
                      <a:gd name="T36" fmla="*/ 2147483647 w 249"/>
                      <a:gd name="T37" fmla="*/ 2147483647 h 216"/>
                      <a:gd name="T38" fmla="*/ 2147483647 w 249"/>
                      <a:gd name="T39" fmla="*/ 2147483647 h 216"/>
                      <a:gd name="T40" fmla="*/ 2147483647 w 249"/>
                      <a:gd name="T41" fmla="*/ 2147483647 h 216"/>
                      <a:gd name="T42" fmla="*/ 2147483647 w 249"/>
                      <a:gd name="T43" fmla="*/ 2147483647 h 216"/>
                      <a:gd name="T44" fmla="*/ 2147483647 w 249"/>
                      <a:gd name="T45" fmla="*/ 2147483647 h 216"/>
                      <a:gd name="T46" fmla="*/ 2147483647 w 249"/>
                      <a:gd name="T47" fmla="*/ 2147483647 h 216"/>
                      <a:gd name="T48" fmla="*/ 2147483647 w 249"/>
                      <a:gd name="T49" fmla="*/ 2147483647 h 216"/>
                      <a:gd name="T50" fmla="*/ 2147483647 w 249"/>
                      <a:gd name="T51" fmla="*/ 2147483647 h 216"/>
                      <a:gd name="T52" fmla="*/ 2147483647 w 249"/>
                      <a:gd name="T53" fmla="*/ 2147483647 h 216"/>
                      <a:gd name="T54" fmla="*/ 2147483647 w 249"/>
                      <a:gd name="T55" fmla="*/ 2147483647 h 216"/>
                      <a:gd name="T56" fmla="*/ 2147483647 w 249"/>
                      <a:gd name="T57" fmla="*/ 2147483647 h 216"/>
                      <a:gd name="T58" fmla="*/ 2147483647 w 249"/>
                      <a:gd name="T59" fmla="*/ 2147483647 h 216"/>
                      <a:gd name="T60" fmla="*/ 2147483647 w 249"/>
                      <a:gd name="T61" fmla="*/ 2147483647 h 216"/>
                      <a:gd name="T62" fmla="*/ 2147483647 w 249"/>
                      <a:gd name="T63" fmla="*/ 2147483647 h 216"/>
                      <a:gd name="T64" fmla="*/ 2147483647 w 249"/>
                      <a:gd name="T65" fmla="*/ 2147483647 h 216"/>
                      <a:gd name="T66" fmla="*/ 2147483647 w 249"/>
                      <a:gd name="T67" fmla="*/ 2147483647 h 216"/>
                      <a:gd name="T68" fmla="*/ 2147483647 w 249"/>
                      <a:gd name="T69" fmla="*/ 2147483647 h 216"/>
                      <a:gd name="T70" fmla="*/ 2147483647 w 249"/>
                      <a:gd name="T71" fmla="*/ 2147483647 h 216"/>
                      <a:gd name="T72" fmla="*/ 2147483647 w 249"/>
                      <a:gd name="T73" fmla="*/ 2147483647 h 216"/>
                      <a:gd name="T74" fmla="*/ 2147483647 w 249"/>
                      <a:gd name="T75" fmla="*/ 2147483647 h 216"/>
                      <a:gd name="T76" fmla="*/ 2147483647 w 249"/>
                      <a:gd name="T77" fmla="*/ 2147483647 h 216"/>
                      <a:gd name="T78" fmla="*/ 2147483647 w 249"/>
                      <a:gd name="T79" fmla="*/ 2147483647 h 216"/>
                      <a:gd name="T80" fmla="*/ 2147483647 w 249"/>
                      <a:gd name="T81" fmla="*/ 2147483647 h 21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249"/>
                      <a:gd name="T124" fmla="*/ 0 h 216"/>
                      <a:gd name="T125" fmla="*/ 249 w 249"/>
                      <a:gd name="T126" fmla="*/ 216 h 21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249" h="216">
                        <a:moveTo>
                          <a:pt x="219" y="14"/>
                        </a:moveTo>
                        <a:lnTo>
                          <a:pt x="215" y="8"/>
                        </a:lnTo>
                        <a:lnTo>
                          <a:pt x="211" y="4"/>
                        </a:lnTo>
                        <a:lnTo>
                          <a:pt x="205" y="2"/>
                        </a:lnTo>
                        <a:lnTo>
                          <a:pt x="199" y="0"/>
                        </a:lnTo>
                        <a:lnTo>
                          <a:pt x="190" y="0"/>
                        </a:lnTo>
                        <a:lnTo>
                          <a:pt x="186" y="0"/>
                        </a:lnTo>
                        <a:lnTo>
                          <a:pt x="184" y="0"/>
                        </a:lnTo>
                        <a:lnTo>
                          <a:pt x="114" y="48"/>
                        </a:lnTo>
                        <a:lnTo>
                          <a:pt x="86" y="76"/>
                        </a:lnTo>
                        <a:lnTo>
                          <a:pt x="62" y="78"/>
                        </a:lnTo>
                        <a:lnTo>
                          <a:pt x="62" y="128"/>
                        </a:lnTo>
                        <a:lnTo>
                          <a:pt x="58" y="136"/>
                        </a:lnTo>
                        <a:lnTo>
                          <a:pt x="54" y="144"/>
                        </a:lnTo>
                        <a:lnTo>
                          <a:pt x="46" y="148"/>
                        </a:lnTo>
                        <a:lnTo>
                          <a:pt x="36" y="150"/>
                        </a:lnTo>
                        <a:lnTo>
                          <a:pt x="16" y="152"/>
                        </a:lnTo>
                        <a:lnTo>
                          <a:pt x="0" y="156"/>
                        </a:lnTo>
                        <a:lnTo>
                          <a:pt x="0" y="166"/>
                        </a:lnTo>
                        <a:lnTo>
                          <a:pt x="4" y="172"/>
                        </a:lnTo>
                        <a:lnTo>
                          <a:pt x="8" y="174"/>
                        </a:lnTo>
                        <a:lnTo>
                          <a:pt x="12" y="178"/>
                        </a:lnTo>
                        <a:lnTo>
                          <a:pt x="14" y="182"/>
                        </a:lnTo>
                        <a:lnTo>
                          <a:pt x="14" y="186"/>
                        </a:lnTo>
                        <a:lnTo>
                          <a:pt x="14" y="190"/>
                        </a:lnTo>
                        <a:lnTo>
                          <a:pt x="14" y="194"/>
                        </a:lnTo>
                        <a:lnTo>
                          <a:pt x="18" y="198"/>
                        </a:lnTo>
                        <a:lnTo>
                          <a:pt x="24" y="198"/>
                        </a:lnTo>
                        <a:lnTo>
                          <a:pt x="30" y="200"/>
                        </a:lnTo>
                        <a:lnTo>
                          <a:pt x="32" y="204"/>
                        </a:lnTo>
                        <a:lnTo>
                          <a:pt x="32" y="206"/>
                        </a:lnTo>
                        <a:lnTo>
                          <a:pt x="42" y="206"/>
                        </a:lnTo>
                        <a:lnTo>
                          <a:pt x="46" y="212"/>
                        </a:lnTo>
                        <a:lnTo>
                          <a:pt x="52" y="216"/>
                        </a:lnTo>
                        <a:lnTo>
                          <a:pt x="56" y="202"/>
                        </a:lnTo>
                        <a:lnTo>
                          <a:pt x="60" y="188"/>
                        </a:lnTo>
                        <a:lnTo>
                          <a:pt x="64" y="184"/>
                        </a:lnTo>
                        <a:lnTo>
                          <a:pt x="70" y="180"/>
                        </a:lnTo>
                        <a:lnTo>
                          <a:pt x="76" y="176"/>
                        </a:lnTo>
                        <a:lnTo>
                          <a:pt x="86" y="176"/>
                        </a:lnTo>
                        <a:lnTo>
                          <a:pt x="88" y="176"/>
                        </a:lnTo>
                        <a:lnTo>
                          <a:pt x="92" y="178"/>
                        </a:lnTo>
                        <a:lnTo>
                          <a:pt x="98" y="184"/>
                        </a:lnTo>
                        <a:lnTo>
                          <a:pt x="104" y="188"/>
                        </a:lnTo>
                        <a:lnTo>
                          <a:pt x="106" y="190"/>
                        </a:lnTo>
                        <a:lnTo>
                          <a:pt x="110" y="192"/>
                        </a:lnTo>
                        <a:lnTo>
                          <a:pt x="114" y="190"/>
                        </a:lnTo>
                        <a:lnTo>
                          <a:pt x="114" y="188"/>
                        </a:lnTo>
                        <a:lnTo>
                          <a:pt x="116" y="186"/>
                        </a:lnTo>
                        <a:lnTo>
                          <a:pt x="120" y="186"/>
                        </a:lnTo>
                        <a:lnTo>
                          <a:pt x="128" y="186"/>
                        </a:lnTo>
                        <a:lnTo>
                          <a:pt x="132" y="190"/>
                        </a:lnTo>
                        <a:lnTo>
                          <a:pt x="136" y="192"/>
                        </a:lnTo>
                        <a:lnTo>
                          <a:pt x="142" y="194"/>
                        </a:lnTo>
                        <a:lnTo>
                          <a:pt x="150" y="192"/>
                        </a:lnTo>
                        <a:lnTo>
                          <a:pt x="156" y="188"/>
                        </a:lnTo>
                        <a:lnTo>
                          <a:pt x="162" y="186"/>
                        </a:lnTo>
                        <a:lnTo>
                          <a:pt x="170" y="184"/>
                        </a:lnTo>
                        <a:lnTo>
                          <a:pt x="176" y="184"/>
                        </a:lnTo>
                        <a:lnTo>
                          <a:pt x="180" y="186"/>
                        </a:lnTo>
                        <a:lnTo>
                          <a:pt x="184" y="186"/>
                        </a:lnTo>
                        <a:lnTo>
                          <a:pt x="193" y="188"/>
                        </a:lnTo>
                        <a:lnTo>
                          <a:pt x="197" y="186"/>
                        </a:lnTo>
                        <a:lnTo>
                          <a:pt x="203" y="184"/>
                        </a:lnTo>
                        <a:lnTo>
                          <a:pt x="213" y="176"/>
                        </a:lnTo>
                        <a:lnTo>
                          <a:pt x="215" y="166"/>
                        </a:lnTo>
                        <a:lnTo>
                          <a:pt x="217" y="158"/>
                        </a:lnTo>
                        <a:lnTo>
                          <a:pt x="221" y="150"/>
                        </a:lnTo>
                        <a:lnTo>
                          <a:pt x="225" y="144"/>
                        </a:lnTo>
                        <a:lnTo>
                          <a:pt x="235" y="132"/>
                        </a:lnTo>
                        <a:lnTo>
                          <a:pt x="239" y="126"/>
                        </a:lnTo>
                        <a:lnTo>
                          <a:pt x="243" y="118"/>
                        </a:lnTo>
                        <a:lnTo>
                          <a:pt x="243" y="76"/>
                        </a:lnTo>
                        <a:lnTo>
                          <a:pt x="243" y="72"/>
                        </a:lnTo>
                        <a:lnTo>
                          <a:pt x="245" y="68"/>
                        </a:lnTo>
                        <a:lnTo>
                          <a:pt x="247" y="64"/>
                        </a:lnTo>
                        <a:lnTo>
                          <a:pt x="249" y="58"/>
                        </a:lnTo>
                        <a:lnTo>
                          <a:pt x="247" y="48"/>
                        </a:lnTo>
                        <a:lnTo>
                          <a:pt x="241" y="34"/>
                        </a:lnTo>
                        <a:lnTo>
                          <a:pt x="235" y="22"/>
                        </a:lnTo>
                        <a:lnTo>
                          <a:pt x="231" y="8"/>
                        </a:lnTo>
                        <a:lnTo>
                          <a:pt x="229" y="8"/>
                        </a:lnTo>
                        <a:lnTo>
                          <a:pt x="219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3" name="îśļïďè">
                    <a:extLst>
                      <a:ext uri="{FF2B5EF4-FFF2-40B4-BE49-F238E27FC236}">
                        <a16:creationId xmlns:a16="http://schemas.microsoft.com/office/drawing/2014/main" xmlns="" id="{B64CBDB9-9189-4670-910A-5F68F24E57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1448" y="3147529"/>
                    <a:ext cx="294725" cy="491771"/>
                  </a:xfrm>
                  <a:custGeom>
                    <a:avLst/>
                    <a:gdLst>
                      <a:gd name="T0" fmla="*/ 2147483647 w 168"/>
                      <a:gd name="T1" fmla="*/ 2147483647 h 294"/>
                      <a:gd name="T2" fmla="*/ 2147483647 w 168"/>
                      <a:gd name="T3" fmla="*/ 2147483647 h 294"/>
                      <a:gd name="T4" fmla="*/ 2147483647 w 168"/>
                      <a:gd name="T5" fmla="*/ 2147483647 h 294"/>
                      <a:gd name="T6" fmla="*/ 2147483647 w 168"/>
                      <a:gd name="T7" fmla="*/ 2147483647 h 294"/>
                      <a:gd name="T8" fmla="*/ 2147483647 w 168"/>
                      <a:gd name="T9" fmla="*/ 2147483647 h 294"/>
                      <a:gd name="T10" fmla="*/ 2147483647 w 168"/>
                      <a:gd name="T11" fmla="*/ 2147483647 h 294"/>
                      <a:gd name="T12" fmla="*/ 2147483647 w 168"/>
                      <a:gd name="T13" fmla="*/ 2147483647 h 294"/>
                      <a:gd name="T14" fmla="*/ 2147483647 w 168"/>
                      <a:gd name="T15" fmla="*/ 2147483647 h 294"/>
                      <a:gd name="T16" fmla="*/ 2147483647 w 168"/>
                      <a:gd name="T17" fmla="*/ 2147483647 h 294"/>
                      <a:gd name="T18" fmla="*/ 2147483647 w 168"/>
                      <a:gd name="T19" fmla="*/ 2147483647 h 294"/>
                      <a:gd name="T20" fmla="*/ 2147483647 w 168"/>
                      <a:gd name="T21" fmla="*/ 2147483647 h 294"/>
                      <a:gd name="T22" fmla="*/ 2147483647 w 168"/>
                      <a:gd name="T23" fmla="*/ 2147483647 h 294"/>
                      <a:gd name="T24" fmla="*/ 2147483647 w 168"/>
                      <a:gd name="T25" fmla="*/ 2147483647 h 294"/>
                      <a:gd name="T26" fmla="*/ 2147483647 w 168"/>
                      <a:gd name="T27" fmla="*/ 2147483647 h 294"/>
                      <a:gd name="T28" fmla="*/ 2147483647 w 168"/>
                      <a:gd name="T29" fmla="*/ 2147483647 h 294"/>
                      <a:gd name="T30" fmla="*/ 2147483647 w 168"/>
                      <a:gd name="T31" fmla="*/ 2147483647 h 294"/>
                      <a:gd name="T32" fmla="*/ 2147483647 w 168"/>
                      <a:gd name="T33" fmla="*/ 2147483647 h 294"/>
                      <a:gd name="T34" fmla="*/ 2147483647 w 168"/>
                      <a:gd name="T35" fmla="*/ 2147483647 h 294"/>
                      <a:gd name="T36" fmla="*/ 2147483647 w 168"/>
                      <a:gd name="T37" fmla="*/ 2147483647 h 294"/>
                      <a:gd name="T38" fmla="*/ 2147483647 w 168"/>
                      <a:gd name="T39" fmla="*/ 2147483647 h 294"/>
                      <a:gd name="T40" fmla="*/ 2147483647 w 168"/>
                      <a:gd name="T41" fmla="*/ 2147483647 h 294"/>
                      <a:gd name="T42" fmla="*/ 2147483647 w 168"/>
                      <a:gd name="T43" fmla="*/ 2147483647 h 294"/>
                      <a:gd name="T44" fmla="*/ 2147483647 w 168"/>
                      <a:gd name="T45" fmla="*/ 2147483647 h 294"/>
                      <a:gd name="T46" fmla="*/ 2147483647 w 168"/>
                      <a:gd name="T47" fmla="*/ 2147483647 h 294"/>
                      <a:gd name="T48" fmla="*/ 2147483647 w 168"/>
                      <a:gd name="T49" fmla="*/ 2147483647 h 294"/>
                      <a:gd name="T50" fmla="*/ 2147483647 w 168"/>
                      <a:gd name="T51" fmla="*/ 2147483647 h 294"/>
                      <a:gd name="T52" fmla="*/ 2147483647 w 168"/>
                      <a:gd name="T53" fmla="*/ 2147483647 h 294"/>
                      <a:gd name="T54" fmla="*/ 2147483647 w 168"/>
                      <a:gd name="T55" fmla="*/ 2147483647 h 294"/>
                      <a:gd name="T56" fmla="*/ 2147483647 w 168"/>
                      <a:gd name="T57" fmla="*/ 2147483647 h 294"/>
                      <a:gd name="T58" fmla="*/ 2147483647 w 168"/>
                      <a:gd name="T59" fmla="*/ 2147483647 h 294"/>
                      <a:gd name="T60" fmla="*/ 2147483647 w 168"/>
                      <a:gd name="T61" fmla="*/ 2147483647 h 294"/>
                      <a:gd name="T62" fmla="*/ 2147483647 w 168"/>
                      <a:gd name="T63" fmla="*/ 2147483647 h 294"/>
                      <a:gd name="T64" fmla="*/ 2147483647 w 168"/>
                      <a:gd name="T65" fmla="*/ 2147483647 h 294"/>
                      <a:gd name="T66" fmla="*/ 2147483647 w 168"/>
                      <a:gd name="T67" fmla="*/ 2147483647 h 294"/>
                      <a:gd name="T68" fmla="*/ 2147483647 w 168"/>
                      <a:gd name="T69" fmla="*/ 2147483647 h 294"/>
                      <a:gd name="T70" fmla="*/ 2147483647 w 168"/>
                      <a:gd name="T71" fmla="*/ 2147483647 h 294"/>
                      <a:gd name="T72" fmla="*/ 2147483647 w 168"/>
                      <a:gd name="T73" fmla="*/ 2147483647 h 294"/>
                      <a:gd name="T74" fmla="*/ 2147483647 w 168"/>
                      <a:gd name="T75" fmla="*/ 2147483647 h 294"/>
                      <a:gd name="T76" fmla="*/ 2147483647 w 168"/>
                      <a:gd name="T77" fmla="*/ 2147483647 h 294"/>
                      <a:gd name="T78" fmla="*/ 2147483647 w 168"/>
                      <a:gd name="T79" fmla="*/ 2147483647 h 29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68"/>
                      <a:gd name="T121" fmla="*/ 0 h 294"/>
                      <a:gd name="T122" fmla="*/ 168 w 168"/>
                      <a:gd name="T123" fmla="*/ 294 h 294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68" h="294">
                        <a:moveTo>
                          <a:pt x="162" y="68"/>
                        </a:moveTo>
                        <a:lnTo>
                          <a:pt x="168" y="138"/>
                        </a:lnTo>
                        <a:lnTo>
                          <a:pt x="158" y="140"/>
                        </a:lnTo>
                        <a:lnTo>
                          <a:pt x="152" y="144"/>
                        </a:lnTo>
                        <a:lnTo>
                          <a:pt x="148" y="150"/>
                        </a:lnTo>
                        <a:lnTo>
                          <a:pt x="146" y="158"/>
                        </a:lnTo>
                        <a:lnTo>
                          <a:pt x="142" y="164"/>
                        </a:lnTo>
                        <a:lnTo>
                          <a:pt x="140" y="172"/>
                        </a:lnTo>
                        <a:lnTo>
                          <a:pt x="140" y="190"/>
                        </a:lnTo>
                        <a:lnTo>
                          <a:pt x="138" y="194"/>
                        </a:lnTo>
                        <a:lnTo>
                          <a:pt x="134" y="200"/>
                        </a:lnTo>
                        <a:lnTo>
                          <a:pt x="134" y="202"/>
                        </a:lnTo>
                        <a:lnTo>
                          <a:pt x="136" y="202"/>
                        </a:lnTo>
                        <a:lnTo>
                          <a:pt x="144" y="206"/>
                        </a:lnTo>
                        <a:lnTo>
                          <a:pt x="146" y="214"/>
                        </a:lnTo>
                        <a:lnTo>
                          <a:pt x="148" y="216"/>
                        </a:lnTo>
                        <a:lnTo>
                          <a:pt x="150" y="220"/>
                        </a:lnTo>
                        <a:lnTo>
                          <a:pt x="152" y="228"/>
                        </a:lnTo>
                        <a:lnTo>
                          <a:pt x="146" y="228"/>
                        </a:lnTo>
                        <a:lnTo>
                          <a:pt x="142" y="228"/>
                        </a:lnTo>
                        <a:lnTo>
                          <a:pt x="138" y="230"/>
                        </a:lnTo>
                        <a:lnTo>
                          <a:pt x="130" y="238"/>
                        </a:lnTo>
                        <a:lnTo>
                          <a:pt x="126" y="246"/>
                        </a:lnTo>
                        <a:lnTo>
                          <a:pt x="122" y="256"/>
                        </a:lnTo>
                        <a:lnTo>
                          <a:pt x="120" y="258"/>
                        </a:lnTo>
                        <a:lnTo>
                          <a:pt x="118" y="260"/>
                        </a:lnTo>
                        <a:lnTo>
                          <a:pt x="108" y="262"/>
                        </a:lnTo>
                        <a:lnTo>
                          <a:pt x="90" y="264"/>
                        </a:lnTo>
                        <a:lnTo>
                          <a:pt x="88" y="270"/>
                        </a:lnTo>
                        <a:lnTo>
                          <a:pt x="86" y="276"/>
                        </a:lnTo>
                        <a:lnTo>
                          <a:pt x="82" y="280"/>
                        </a:lnTo>
                        <a:lnTo>
                          <a:pt x="76" y="284"/>
                        </a:lnTo>
                        <a:lnTo>
                          <a:pt x="64" y="288"/>
                        </a:lnTo>
                        <a:lnTo>
                          <a:pt x="52" y="290"/>
                        </a:lnTo>
                        <a:lnTo>
                          <a:pt x="48" y="288"/>
                        </a:lnTo>
                        <a:lnTo>
                          <a:pt x="46" y="286"/>
                        </a:lnTo>
                        <a:lnTo>
                          <a:pt x="42" y="288"/>
                        </a:lnTo>
                        <a:lnTo>
                          <a:pt x="38" y="292"/>
                        </a:lnTo>
                        <a:lnTo>
                          <a:pt x="38" y="294"/>
                        </a:lnTo>
                        <a:lnTo>
                          <a:pt x="36" y="292"/>
                        </a:lnTo>
                        <a:lnTo>
                          <a:pt x="34" y="282"/>
                        </a:lnTo>
                        <a:lnTo>
                          <a:pt x="30" y="274"/>
                        </a:lnTo>
                        <a:lnTo>
                          <a:pt x="20" y="264"/>
                        </a:lnTo>
                        <a:lnTo>
                          <a:pt x="12" y="256"/>
                        </a:lnTo>
                        <a:lnTo>
                          <a:pt x="8" y="252"/>
                        </a:lnTo>
                        <a:lnTo>
                          <a:pt x="10" y="250"/>
                        </a:lnTo>
                        <a:lnTo>
                          <a:pt x="12" y="248"/>
                        </a:lnTo>
                        <a:lnTo>
                          <a:pt x="18" y="246"/>
                        </a:lnTo>
                        <a:lnTo>
                          <a:pt x="36" y="246"/>
                        </a:lnTo>
                        <a:lnTo>
                          <a:pt x="28" y="240"/>
                        </a:lnTo>
                        <a:lnTo>
                          <a:pt x="28" y="236"/>
                        </a:lnTo>
                        <a:lnTo>
                          <a:pt x="26" y="230"/>
                        </a:lnTo>
                        <a:lnTo>
                          <a:pt x="28" y="212"/>
                        </a:lnTo>
                        <a:lnTo>
                          <a:pt x="26" y="206"/>
                        </a:lnTo>
                        <a:lnTo>
                          <a:pt x="22" y="200"/>
                        </a:lnTo>
                        <a:lnTo>
                          <a:pt x="16" y="192"/>
                        </a:lnTo>
                        <a:lnTo>
                          <a:pt x="12" y="186"/>
                        </a:lnTo>
                        <a:lnTo>
                          <a:pt x="10" y="188"/>
                        </a:lnTo>
                        <a:lnTo>
                          <a:pt x="8" y="186"/>
                        </a:lnTo>
                        <a:lnTo>
                          <a:pt x="4" y="182"/>
                        </a:lnTo>
                        <a:lnTo>
                          <a:pt x="0" y="176"/>
                        </a:lnTo>
                        <a:lnTo>
                          <a:pt x="2" y="166"/>
                        </a:lnTo>
                        <a:lnTo>
                          <a:pt x="4" y="158"/>
                        </a:lnTo>
                        <a:lnTo>
                          <a:pt x="8" y="150"/>
                        </a:lnTo>
                        <a:lnTo>
                          <a:pt x="12" y="144"/>
                        </a:lnTo>
                        <a:lnTo>
                          <a:pt x="22" y="132"/>
                        </a:lnTo>
                        <a:lnTo>
                          <a:pt x="26" y="126"/>
                        </a:lnTo>
                        <a:lnTo>
                          <a:pt x="30" y="118"/>
                        </a:lnTo>
                        <a:lnTo>
                          <a:pt x="30" y="76"/>
                        </a:lnTo>
                        <a:lnTo>
                          <a:pt x="30" y="72"/>
                        </a:lnTo>
                        <a:lnTo>
                          <a:pt x="32" y="68"/>
                        </a:lnTo>
                        <a:lnTo>
                          <a:pt x="34" y="64"/>
                        </a:lnTo>
                        <a:lnTo>
                          <a:pt x="36" y="58"/>
                        </a:lnTo>
                        <a:lnTo>
                          <a:pt x="34" y="48"/>
                        </a:lnTo>
                        <a:lnTo>
                          <a:pt x="28" y="34"/>
                        </a:lnTo>
                        <a:lnTo>
                          <a:pt x="22" y="22"/>
                        </a:lnTo>
                        <a:lnTo>
                          <a:pt x="18" y="8"/>
                        </a:lnTo>
                        <a:lnTo>
                          <a:pt x="20" y="8"/>
                        </a:lnTo>
                        <a:lnTo>
                          <a:pt x="36" y="0"/>
                        </a:lnTo>
                        <a:lnTo>
                          <a:pt x="162" y="70"/>
                        </a:lnTo>
                        <a:lnTo>
                          <a:pt x="162" y="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4" name="iṥ1ïdê">
                    <a:extLst>
                      <a:ext uri="{FF2B5EF4-FFF2-40B4-BE49-F238E27FC236}">
                        <a16:creationId xmlns:a16="http://schemas.microsoft.com/office/drawing/2014/main" xmlns="" id="{22B71A79-AABE-4062-B1F9-F01E6B3BE3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3462767"/>
                    <a:ext cx="57844" cy="67251"/>
                  </a:xfrm>
                  <a:custGeom>
                    <a:avLst/>
                    <a:gdLst>
                      <a:gd name="T0" fmla="*/ 2147483647 w 32"/>
                      <a:gd name="T1" fmla="*/ 0 h 40"/>
                      <a:gd name="T2" fmla="*/ 2147483647 w 32"/>
                      <a:gd name="T3" fmla="*/ 2147483647 h 40"/>
                      <a:gd name="T4" fmla="*/ 2147483647 w 32"/>
                      <a:gd name="T5" fmla="*/ 2147483647 h 40"/>
                      <a:gd name="T6" fmla="*/ 2147483647 w 32"/>
                      <a:gd name="T7" fmla="*/ 2147483647 h 40"/>
                      <a:gd name="T8" fmla="*/ 2147483647 w 32"/>
                      <a:gd name="T9" fmla="*/ 2147483647 h 40"/>
                      <a:gd name="T10" fmla="*/ 2147483647 w 32"/>
                      <a:gd name="T11" fmla="*/ 2147483647 h 40"/>
                      <a:gd name="T12" fmla="*/ 2147483647 w 32"/>
                      <a:gd name="T13" fmla="*/ 2147483647 h 40"/>
                      <a:gd name="T14" fmla="*/ 2147483647 w 32"/>
                      <a:gd name="T15" fmla="*/ 2147483647 h 40"/>
                      <a:gd name="T16" fmla="*/ 2147483647 w 32"/>
                      <a:gd name="T17" fmla="*/ 2147483647 h 40"/>
                      <a:gd name="T18" fmla="*/ 2147483647 w 32"/>
                      <a:gd name="T19" fmla="*/ 2147483647 h 40"/>
                      <a:gd name="T20" fmla="*/ 0 w 32"/>
                      <a:gd name="T21" fmla="*/ 2147483647 h 40"/>
                      <a:gd name="T22" fmla="*/ 2147483647 w 32"/>
                      <a:gd name="T23" fmla="*/ 2147483647 h 40"/>
                      <a:gd name="T24" fmla="*/ 2147483647 w 32"/>
                      <a:gd name="T25" fmla="*/ 2147483647 h 40"/>
                      <a:gd name="T26" fmla="*/ 2147483647 w 32"/>
                      <a:gd name="T27" fmla="*/ 2147483647 h 40"/>
                      <a:gd name="T28" fmla="*/ 2147483647 w 32"/>
                      <a:gd name="T29" fmla="*/ 0 h 4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2"/>
                      <a:gd name="T46" fmla="*/ 0 h 40"/>
                      <a:gd name="T47" fmla="*/ 32 w 32"/>
                      <a:gd name="T48" fmla="*/ 40 h 40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2" h="40">
                        <a:moveTo>
                          <a:pt x="16" y="0"/>
                        </a:moveTo>
                        <a:lnTo>
                          <a:pt x="24" y="8"/>
                        </a:lnTo>
                        <a:lnTo>
                          <a:pt x="30" y="14"/>
                        </a:lnTo>
                        <a:lnTo>
                          <a:pt x="32" y="20"/>
                        </a:lnTo>
                        <a:lnTo>
                          <a:pt x="30" y="26"/>
                        </a:lnTo>
                        <a:lnTo>
                          <a:pt x="26" y="30"/>
                        </a:lnTo>
                        <a:lnTo>
                          <a:pt x="22" y="34"/>
                        </a:lnTo>
                        <a:lnTo>
                          <a:pt x="16" y="38"/>
                        </a:lnTo>
                        <a:lnTo>
                          <a:pt x="6" y="40"/>
                        </a:lnTo>
                        <a:lnTo>
                          <a:pt x="2" y="38"/>
                        </a:lnTo>
                        <a:lnTo>
                          <a:pt x="0" y="32"/>
                        </a:lnTo>
                        <a:lnTo>
                          <a:pt x="2" y="24"/>
                        </a:lnTo>
                        <a:lnTo>
                          <a:pt x="8" y="16"/>
                        </a:lnTo>
                        <a:lnTo>
                          <a:pt x="22" y="6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5" name="iśḷïḑe">
                    <a:extLst>
                      <a:ext uri="{FF2B5EF4-FFF2-40B4-BE49-F238E27FC236}">
                        <a16:creationId xmlns:a16="http://schemas.microsoft.com/office/drawing/2014/main" xmlns="" id="{B0E449D6-0125-496F-A93F-663609A53C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9580" y="3314255"/>
                    <a:ext cx="413165" cy="442734"/>
                  </a:xfrm>
                  <a:custGeom>
                    <a:avLst/>
                    <a:gdLst>
                      <a:gd name="T0" fmla="*/ 2147483647 w 236"/>
                      <a:gd name="T1" fmla="*/ 2147483647 h 264"/>
                      <a:gd name="T2" fmla="*/ 2147483647 w 236"/>
                      <a:gd name="T3" fmla="*/ 2147483647 h 264"/>
                      <a:gd name="T4" fmla="*/ 2147483647 w 236"/>
                      <a:gd name="T5" fmla="*/ 2147483647 h 264"/>
                      <a:gd name="T6" fmla="*/ 2147483647 w 236"/>
                      <a:gd name="T7" fmla="*/ 2147483647 h 264"/>
                      <a:gd name="T8" fmla="*/ 2147483647 w 236"/>
                      <a:gd name="T9" fmla="*/ 2147483647 h 264"/>
                      <a:gd name="T10" fmla="*/ 2147483647 w 236"/>
                      <a:gd name="T11" fmla="*/ 2147483647 h 264"/>
                      <a:gd name="T12" fmla="*/ 2147483647 w 236"/>
                      <a:gd name="T13" fmla="*/ 2147483647 h 264"/>
                      <a:gd name="T14" fmla="*/ 2147483647 w 236"/>
                      <a:gd name="T15" fmla="*/ 2147483647 h 264"/>
                      <a:gd name="T16" fmla="*/ 2147483647 w 236"/>
                      <a:gd name="T17" fmla="*/ 2147483647 h 264"/>
                      <a:gd name="T18" fmla="*/ 2147483647 w 236"/>
                      <a:gd name="T19" fmla="*/ 2147483647 h 264"/>
                      <a:gd name="T20" fmla="*/ 2147483647 w 236"/>
                      <a:gd name="T21" fmla="*/ 2147483647 h 264"/>
                      <a:gd name="T22" fmla="*/ 2147483647 w 236"/>
                      <a:gd name="T23" fmla="*/ 2147483647 h 264"/>
                      <a:gd name="T24" fmla="*/ 2147483647 w 236"/>
                      <a:gd name="T25" fmla="*/ 2147483647 h 264"/>
                      <a:gd name="T26" fmla="*/ 2147483647 w 236"/>
                      <a:gd name="T27" fmla="*/ 2147483647 h 264"/>
                      <a:gd name="T28" fmla="*/ 2147483647 w 236"/>
                      <a:gd name="T29" fmla="*/ 2147483647 h 264"/>
                      <a:gd name="T30" fmla="*/ 2147483647 w 236"/>
                      <a:gd name="T31" fmla="*/ 2147483647 h 264"/>
                      <a:gd name="T32" fmla="*/ 2147483647 w 236"/>
                      <a:gd name="T33" fmla="*/ 2147483647 h 264"/>
                      <a:gd name="T34" fmla="*/ 2147483647 w 236"/>
                      <a:gd name="T35" fmla="*/ 2147483647 h 264"/>
                      <a:gd name="T36" fmla="*/ 2147483647 w 236"/>
                      <a:gd name="T37" fmla="*/ 2147483647 h 264"/>
                      <a:gd name="T38" fmla="*/ 2147483647 w 236"/>
                      <a:gd name="T39" fmla="*/ 2147483647 h 264"/>
                      <a:gd name="T40" fmla="*/ 2147483647 w 236"/>
                      <a:gd name="T41" fmla="*/ 2147483647 h 264"/>
                      <a:gd name="T42" fmla="*/ 2147483647 w 236"/>
                      <a:gd name="T43" fmla="*/ 2147483647 h 264"/>
                      <a:gd name="T44" fmla="*/ 2147483647 w 236"/>
                      <a:gd name="T45" fmla="*/ 2147483647 h 264"/>
                      <a:gd name="T46" fmla="*/ 2147483647 w 236"/>
                      <a:gd name="T47" fmla="*/ 2147483647 h 264"/>
                      <a:gd name="T48" fmla="*/ 2147483647 w 236"/>
                      <a:gd name="T49" fmla="*/ 2147483647 h 264"/>
                      <a:gd name="T50" fmla="*/ 2147483647 w 236"/>
                      <a:gd name="T51" fmla="*/ 2147483647 h 264"/>
                      <a:gd name="T52" fmla="*/ 2147483647 w 236"/>
                      <a:gd name="T53" fmla="*/ 2147483647 h 264"/>
                      <a:gd name="T54" fmla="*/ 2147483647 w 236"/>
                      <a:gd name="T55" fmla="*/ 2147483647 h 264"/>
                      <a:gd name="T56" fmla="*/ 2147483647 w 236"/>
                      <a:gd name="T57" fmla="*/ 2147483647 h 264"/>
                      <a:gd name="T58" fmla="*/ 2147483647 w 236"/>
                      <a:gd name="T59" fmla="*/ 2147483647 h 264"/>
                      <a:gd name="T60" fmla="*/ 0 w 236"/>
                      <a:gd name="T61" fmla="*/ 2147483647 h 264"/>
                      <a:gd name="T62" fmla="*/ 2147483647 w 236"/>
                      <a:gd name="T63" fmla="*/ 2147483647 h 264"/>
                      <a:gd name="T64" fmla="*/ 2147483647 w 236"/>
                      <a:gd name="T65" fmla="*/ 2147483647 h 264"/>
                      <a:gd name="T66" fmla="*/ 2147483647 w 236"/>
                      <a:gd name="T67" fmla="*/ 2147483647 h 264"/>
                      <a:gd name="T68" fmla="*/ 2147483647 w 236"/>
                      <a:gd name="T69" fmla="*/ 2147483647 h 264"/>
                      <a:gd name="T70" fmla="*/ 2147483647 w 236"/>
                      <a:gd name="T71" fmla="*/ 2147483647 h 264"/>
                      <a:gd name="T72" fmla="*/ 2147483647 w 236"/>
                      <a:gd name="T73" fmla="*/ 2147483647 h 264"/>
                      <a:gd name="T74" fmla="*/ 2147483647 w 236"/>
                      <a:gd name="T75" fmla="*/ 2147483647 h 264"/>
                      <a:gd name="T76" fmla="*/ 2147483647 w 236"/>
                      <a:gd name="T77" fmla="*/ 2147483647 h 264"/>
                      <a:gd name="T78" fmla="*/ 2147483647 w 236"/>
                      <a:gd name="T79" fmla="*/ 2147483647 h 264"/>
                      <a:gd name="T80" fmla="*/ 2147483647 w 236"/>
                      <a:gd name="T81" fmla="*/ 2147483647 h 264"/>
                      <a:gd name="T82" fmla="*/ 2147483647 w 236"/>
                      <a:gd name="T83" fmla="*/ 2147483647 h 264"/>
                      <a:gd name="T84" fmla="*/ 2147483647 w 236"/>
                      <a:gd name="T85" fmla="*/ 2147483647 h 264"/>
                      <a:gd name="T86" fmla="*/ 2147483647 w 236"/>
                      <a:gd name="T87" fmla="*/ 2147483647 h 264"/>
                      <a:gd name="T88" fmla="*/ 2147483647 w 236"/>
                      <a:gd name="T89" fmla="*/ 2147483647 h 264"/>
                      <a:gd name="T90" fmla="*/ 2147483647 w 236"/>
                      <a:gd name="T91" fmla="*/ 2147483647 h 264"/>
                      <a:gd name="T92" fmla="*/ 2147483647 w 236"/>
                      <a:gd name="T93" fmla="*/ 2147483647 h 264"/>
                      <a:gd name="T94" fmla="*/ 2147483647 w 236"/>
                      <a:gd name="T95" fmla="*/ 2147483647 h 26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36"/>
                      <a:gd name="T145" fmla="*/ 0 h 264"/>
                      <a:gd name="T146" fmla="*/ 236 w 236"/>
                      <a:gd name="T147" fmla="*/ 264 h 26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36" h="264">
                        <a:moveTo>
                          <a:pt x="160" y="94"/>
                        </a:moveTo>
                        <a:lnTo>
                          <a:pt x="154" y="88"/>
                        </a:lnTo>
                        <a:lnTo>
                          <a:pt x="160" y="94"/>
                        </a:lnTo>
                        <a:lnTo>
                          <a:pt x="146" y="104"/>
                        </a:lnTo>
                        <a:lnTo>
                          <a:pt x="140" y="112"/>
                        </a:lnTo>
                        <a:lnTo>
                          <a:pt x="138" y="120"/>
                        </a:lnTo>
                        <a:lnTo>
                          <a:pt x="140" y="126"/>
                        </a:lnTo>
                        <a:lnTo>
                          <a:pt x="144" y="128"/>
                        </a:lnTo>
                        <a:lnTo>
                          <a:pt x="152" y="126"/>
                        </a:lnTo>
                        <a:lnTo>
                          <a:pt x="158" y="124"/>
                        </a:lnTo>
                        <a:lnTo>
                          <a:pt x="158" y="132"/>
                        </a:lnTo>
                        <a:lnTo>
                          <a:pt x="160" y="140"/>
                        </a:lnTo>
                        <a:lnTo>
                          <a:pt x="164" y="152"/>
                        </a:lnTo>
                        <a:lnTo>
                          <a:pt x="174" y="160"/>
                        </a:lnTo>
                        <a:lnTo>
                          <a:pt x="184" y="168"/>
                        </a:lnTo>
                        <a:lnTo>
                          <a:pt x="196" y="172"/>
                        </a:lnTo>
                        <a:lnTo>
                          <a:pt x="210" y="178"/>
                        </a:lnTo>
                        <a:lnTo>
                          <a:pt x="222" y="180"/>
                        </a:lnTo>
                        <a:lnTo>
                          <a:pt x="236" y="182"/>
                        </a:lnTo>
                        <a:lnTo>
                          <a:pt x="230" y="194"/>
                        </a:lnTo>
                        <a:lnTo>
                          <a:pt x="220" y="202"/>
                        </a:lnTo>
                        <a:lnTo>
                          <a:pt x="204" y="222"/>
                        </a:lnTo>
                        <a:lnTo>
                          <a:pt x="200" y="230"/>
                        </a:lnTo>
                        <a:lnTo>
                          <a:pt x="196" y="234"/>
                        </a:lnTo>
                        <a:lnTo>
                          <a:pt x="194" y="236"/>
                        </a:lnTo>
                        <a:lnTo>
                          <a:pt x="190" y="238"/>
                        </a:lnTo>
                        <a:lnTo>
                          <a:pt x="186" y="236"/>
                        </a:lnTo>
                        <a:lnTo>
                          <a:pt x="180" y="236"/>
                        </a:lnTo>
                        <a:lnTo>
                          <a:pt x="174" y="238"/>
                        </a:lnTo>
                        <a:lnTo>
                          <a:pt x="168" y="242"/>
                        </a:lnTo>
                        <a:lnTo>
                          <a:pt x="160" y="246"/>
                        </a:lnTo>
                        <a:lnTo>
                          <a:pt x="150" y="254"/>
                        </a:lnTo>
                        <a:lnTo>
                          <a:pt x="144" y="256"/>
                        </a:lnTo>
                        <a:lnTo>
                          <a:pt x="138" y="256"/>
                        </a:lnTo>
                        <a:lnTo>
                          <a:pt x="134" y="256"/>
                        </a:lnTo>
                        <a:lnTo>
                          <a:pt x="130" y="252"/>
                        </a:lnTo>
                        <a:lnTo>
                          <a:pt x="128" y="250"/>
                        </a:lnTo>
                        <a:lnTo>
                          <a:pt x="124" y="250"/>
                        </a:lnTo>
                        <a:lnTo>
                          <a:pt x="120" y="250"/>
                        </a:lnTo>
                        <a:lnTo>
                          <a:pt x="118" y="252"/>
                        </a:lnTo>
                        <a:lnTo>
                          <a:pt x="114" y="256"/>
                        </a:lnTo>
                        <a:lnTo>
                          <a:pt x="108" y="262"/>
                        </a:lnTo>
                        <a:lnTo>
                          <a:pt x="108" y="264"/>
                        </a:lnTo>
                        <a:lnTo>
                          <a:pt x="104" y="264"/>
                        </a:lnTo>
                        <a:lnTo>
                          <a:pt x="96" y="264"/>
                        </a:lnTo>
                        <a:lnTo>
                          <a:pt x="88" y="260"/>
                        </a:lnTo>
                        <a:lnTo>
                          <a:pt x="76" y="254"/>
                        </a:lnTo>
                        <a:lnTo>
                          <a:pt x="62" y="250"/>
                        </a:lnTo>
                        <a:lnTo>
                          <a:pt x="54" y="248"/>
                        </a:lnTo>
                        <a:lnTo>
                          <a:pt x="46" y="246"/>
                        </a:lnTo>
                        <a:lnTo>
                          <a:pt x="48" y="246"/>
                        </a:lnTo>
                        <a:lnTo>
                          <a:pt x="44" y="238"/>
                        </a:lnTo>
                        <a:lnTo>
                          <a:pt x="40" y="232"/>
                        </a:lnTo>
                        <a:lnTo>
                          <a:pt x="36" y="226"/>
                        </a:lnTo>
                        <a:lnTo>
                          <a:pt x="32" y="222"/>
                        </a:lnTo>
                        <a:lnTo>
                          <a:pt x="30" y="208"/>
                        </a:lnTo>
                        <a:lnTo>
                          <a:pt x="26" y="204"/>
                        </a:lnTo>
                        <a:lnTo>
                          <a:pt x="24" y="200"/>
                        </a:lnTo>
                        <a:lnTo>
                          <a:pt x="10" y="192"/>
                        </a:lnTo>
                        <a:lnTo>
                          <a:pt x="4" y="186"/>
                        </a:lnTo>
                        <a:lnTo>
                          <a:pt x="0" y="182"/>
                        </a:lnTo>
                        <a:lnTo>
                          <a:pt x="0" y="180"/>
                        </a:lnTo>
                        <a:lnTo>
                          <a:pt x="2" y="178"/>
                        </a:lnTo>
                        <a:lnTo>
                          <a:pt x="6" y="176"/>
                        </a:lnTo>
                        <a:lnTo>
                          <a:pt x="12" y="174"/>
                        </a:lnTo>
                        <a:lnTo>
                          <a:pt x="16" y="170"/>
                        </a:lnTo>
                        <a:lnTo>
                          <a:pt x="18" y="160"/>
                        </a:lnTo>
                        <a:lnTo>
                          <a:pt x="18" y="152"/>
                        </a:lnTo>
                        <a:lnTo>
                          <a:pt x="18" y="142"/>
                        </a:lnTo>
                        <a:lnTo>
                          <a:pt x="20" y="134"/>
                        </a:lnTo>
                        <a:lnTo>
                          <a:pt x="24" y="132"/>
                        </a:lnTo>
                        <a:lnTo>
                          <a:pt x="30" y="130"/>
                        </a:lnTo>
                        <a:lnTo>
                          <a:pt x="32" y="120"/>
                        </a:lnTo>
                        <a:lnTo>
                          <a:pt x="34" y="112"/>
                        </a:lnTo>
                        <a:lnTo>
                          <a:pt x="42" y="98"/>
                        </a:lnTo>
                        <a:lnTo>
                          <a:pt x="52" y="86"/>
                        </a:lnTo>
                        <a:lnTo>
                          <a:pt x="52" y="78"/>
                        </a:lnTo>
                        <a:lnTo>
                          <a:pt x="52" y="70"/>
                        </a:lnTo>
                        <a:lnTo>
                          <a:pt x="52" y="46"/>
                        </a:lnTo>
                        <a:lnTo>
                          <a:pt x="54" y="42"/>
                        </a:lnTo>
                        <a:lnTo>
                          <a:pt x="56" y="34"/>
                        </a:lnTo>
                        <a:lnTo>
                          <a:pt x="58" y="28"/>
                        </a:lnTo>
                        <a:lnTo>
                          <a:pt x="58" y="16"/>
                        </a:lnTo>
                        <a:lnTo>
                          <a:pt x="66" y="14"/>
                        </a:lnTo>
                        <a:lnTo>
                          <a:pt x="74" y="10"/>
                        </a:lnTo>
                        <a:lnTo>
                          <a:pt x="80" y="4"/>
                        </a:lnTo>
                        <a:lnTo>
                          <a:pt x="84" y="0"/>
                        </a:lnTo>
                        <a:lnTo>
                          <a:pt x="90" y="10"/>
                        </a:lnTo>
                        <a:lnTo>
                          <a:pt x="96" y="28"/>
                        </a:lnTo>
                        <a:lnTo>
                          <a:pt x="102" y="40"/>
                        </a:lnTo>
                        <a:lnTo>
                          <a:pt x="104" y="44"/>
                        </a:lnTo>
                        <a:lnTo>
                          <a:pt x="110" y="46"/>
                        </a:lnTo>
                        <a:lnTo>
                          <a:pt x="126" y="56"/>
                        </a:lnTo>
                        <a:lnTo>
                          <a:pt x="138" y="68"/>
                        </a:lnTo>
                        <a:lnTo>
                          <a:pt x="154" y="88"/>
                        </a:lnTo>
                        <a:lnTo>
                          <a:pt x="160" y="9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6" name="íšḷîḍé">
                    <a:extLst>
                      <a:ext uri="{FF2B5EF4-FFF2-40B4-BE49-F238E27FC236}">
                        <a16:creationId xmlns:a16="http://schemas.microsoft.com/office/drawing/2014/main" xmlns="" id="{9B1D316B-2660-4EE1-9D1E-9A570334A8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43125" y="3530018"/>
                    <a:ext cx="362208" cy="250789"/>
                  </a:xfrm>
                  <a:custGeom>
                    <a:avLst/>
                    <a:gdLst>
                      <a:gd name="T0" fmla="*/ 2147483647 w 206"/>
                      <a:gd name="T1" fmla="*/ 2147483647 h 152"/>
                      <a:gd name="T2" fmla="*/ 2147483647 w 206"/>
                      <a:gd name="T3" fmla="*/ 2147483647 h 152"/>
                      <a:gd name="T4" fmla="*/ 2147483647 w 206"/>
                      <a:gd name="T5" fmla="*/ 2147483647 h 152"/>
                      <a:gd name="T6" fmla="*/ 2147483647 w 206"/>
                      <a:gd name="T7" fmla="*/ 2147483647 h 152"/>
                      <a:gd name="T8" fmla="*/ 2147483647 w 206"/>
                      <a:gd name="T9" fmla="*/ 2147483647 h 152"/>
                      <a:gd name="T10" fmla="*/ 2147483647 w 206"/>
                      <a:gd name="T11" fmla="*/ 2147483647 h 152"/>
                      <a:gd name="T12" fmla="*/ 2147483647 w 206"/>
                      <a:gd name="T13" fmla="*/ 2147483647 h 152"/>
                      <a:gd name="T14" fmla="*/ 2147483647 w 206"/>
                      <a:gd name="T15" fmla="*/ 2147483647 h 152"/>
                      <a:gd name="T16" fmla="*/ 2147483647 w 206"/>
                      <a:gd name="T17" fmla="*/ 2147483647 h 152"/>
                      <a:gd name="T18" fmla="*/ 2147483647 w 206"/>
                      <a:gd name="T19" fmla="*/ 2147483647 h 152"/>
                      <a:gd name="T20" fmla="*/ 2147483647 w 206"/>
                      <a:gd name="T21" fmla="*/ 0 h 152"/>
                      <a:gd name="T22" fmla="*/ 2147483647 w 206"/>
                      <a:gd name="T23" fmla="*/ 0 h 152"/>
                      <a:gd name="T24" fmla="*/ 2147483647 w 206"/>
                      <a:gd name="T25" fmla="*/ 0 h 152"/>
                      <a:gd name="T26" fmla="*/ 2147483647 w 206"/>
                      <a:gd name="T27" fmla="*/ 2147483647 h 152"/>
                      <a:gd name="T28" fmla="*/ 2147483647 w 206"/>
                      <a:gd name="T29" fmla="*/ 2147483647 h 152"/>
                      <a:gd name="T30" fmla="*/ 2147483647 w 206"/>
                      <a:gd name="T31" fmla="*/ 2147483647 h 152"/>
                      <a:gd name="T32" fmla="*/ 2147483647 w 206"/>
                      <a:gd name="T33" fmla="*/ 2147483647 h 152"/>
                      <a:gd name="T34" fmla="*/ 2147483647 w 206"/>
                      <a:gd name="T35" fmla="*/ 2147483647 h 152"/>
                      <a:gd name="T36" fmla="*/ 2147483647 w 206"/>
                      <a:gd name="T37" fmla="*/ 2147483647 h 152"/>
                      <a:gd name="T38" fmla="*/ 2147483647 w 206"/>
                      <a:gd name="T39" fmla="*/ 2147483647 h 152"/>
                      <a:gd name="T40" fmla="*/ 2147483647 w 206"/>
                      <a:gd name="T41" fmla="*/ 2147483647 h 152"/>
                      <a:gd name="T42" fmla="*/ 2147483647 w 206"/>
                      <a:gd name="T43" fmla="*/ 2147483647 h 152"/>
                      <a:gd name="T44" fmla="*/ 2147483647 w 206"/>
                      <a:gd name="T45" fmla="*/ 2147483647 h 152"/>
                      <a:gd name="T46" fmla="*/ 2147483647 w 206"/>
                      <a:gd name="T47" fmla="*/ 2147483647 h 152"/>
                      <a:gd name="T48" fmla="*/ 0 w 206"/>
                      <a:gd name="T49" fmla="*/ 2147483647 h 152"/>
                      <a:gd name="T50" fmla="*/ 2147483647 w 206"/>
                      <a:gd name="T51" fmla="*/ 2147483647 h 152"/>
                      <a:gd name="T52" fmla="*/ 2147483647 w 206"/>
                      <a:gd name="T53" fmla="*/ 2147483647 h 152"/>
                      <a:gd name="T54" fmla="*/ 2147483647 w 206"/>
                      <a:gd name="T55" fmla="*/ 2147483647 h 152"/>
                      <a:gd name="T56" fmla="*/ 2147483647 w 206"/>
                      <a:gd name="T57" fmla="*/ 2147483647 h 152"/>
                      <a:gd name="T58" fmla="*/ 2147483647 w 206"/>
                      <a:gd name="T59" fmla="*/ 2147483647 h 152"/>
                      <a:gd name="T60" fmla="*/ 2147483647 w 206"/>
                      <a:gd name="T61" fmla="*/ 2147483647 h 152"/>
                      <a:gd name="T62" fmla="*/ 2147483647 w 206"/>
                      <a:gd name="T63" fmla="*/ 2147483647 h 152"/>
                      <a:gd name="T64" fmla="*/ 2147483647 w 206"/>
                      <a:gd name="T65" fmla="*/ 2147483647 h 152"/>
                      <a:gd name="T66" fmla="*/ 2147483647 w 206"/>
                      <a:gd name="T67" fmla="*/ 2147483647 h 152"/>
                      <a:gd name="T68" fmla="*/ 2147483647 w 206"/>
                      <a:gd name="T69" fmla="*/ 2147483647 h 152"/>
                      <a:gd name="T70" fmla="*/ 2147483647 w 206"/>
                      <a:gd name="T71" fmla="*/ 2147483647 h 152"/>
                      <a:gd name="T72" fmla="*/ 2147483647 w 206"/>
                      <a:gd name="T73" fmla="*/ 2147483647 h 152"/>
                      <a:gd name="T74" fmla="*/ 2147483647 w 206"/>
                      <a:gd name="T75" fmla="*/ 2147483647 h 152"/>
                      <a:gd name="T76" fmla="*/ 2147483647 w 206"/>
                      <a:gd name="T77" fmla="*/ 2147483647 h 152"/>
                      <a:gd name="T78" fmla="*/ 2147483647 w 206"/>
                      <a:gd name="T79" fmla="*/ 2147483647 h 152"/>
                      <a:gd name="T80" fmla="*/ 2147483647 w 206"/>
                      <a:gd name="T81" fmla="*/ 2147483647 h 152"/>
                      <a:gd name="T82" fmla="*/ 2147483647 w 206"/>
                      <a:gd name="T83" fmla="*/ 2147483647 h 152"/>
                      <a:gd name="T84" fmla="*/ 2147483647 w 206"/>
                      <a:gd name="T85" fmla="*/ 2147483647 h 152"/>
                      <a:gd name="T86" fmla="*/ 2147483647 w 206"/>
                      <a:gd name="T87" fmla="*/ 2147483647 h 152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206"/>
                      <a:gd name="T133" fmla="*/ 0 h 152"/>
                      <a:gd name="T134" fmla="*/ 206 w 206"/>
                      <a:gd name="T135" fmla="*/ 152 h 152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206" h="152">
                        <a:moveTo>
                          <a:pt x="206" y="108"/>
                        </a:moveTo>
                        <a:lnTo>
                          <a:pt x="204" y="106"/>
                        </a:lnTo>
                        <a:lnTo>
                          <a:pt x="204" y="102"/>
                        </a:lnTo>
                        <a:lnTo>
                          <a:pt x="204" y="96"/>
                        </a:lnTo>
                        <a:lnTo>
                          <a:pt x="200" y="92"/>
                        </a:lnTo>
                        <a:lnTo>
                          <a:pt x="196" y="88"/>
                        </a:lnTo>
                        <a:lnTo>
                          <a:pt x="186" y="80"/>
                        </a:lnTo>
                        <a:lnTo>
                          <a:pt x="178" y="70"/>
                        </a:lnTo>
                        <a:lnTo>
                          <a:pt x="174" y="68"/>
                        </a:lnTo>
                        <a:lnTo>
                          <a:pt x="170" y="62"/>
                        </a:lnTo>
                        <a:lnTo>
                          <a:pt x="170" y="56"/>
                        </a:lnTo>
                        <a:lnTo>
                          <a:pt x="168" y="54"/>
                        </a:lnTo>
                        <a:lnTo>
                          <a:pt x="162" y="50"/>
                        </a:lnTo>
                        <a:lnTo>
                          <a:pt x="158" y="46"/>
                        </a:lnTo>
                        <a:lnTo>
                          <a:pt x="156" y="44"/>
                        </a:lnTo>
                        <a:lnTo>
                          <a:pt x="156" y="40"/>
                        </a:lnTo>
                        <a:lnTo>
                          <a:pt x="144" y="40"/>
                        </a:lnTo>
                        <a:lnTo>
                          <a:pt x="144" y="28"/>
                        </a:lnTo>
                        <a:lnTo>
                          <a:pt x="142" y="20"/>
                        </a:lnTo>
                        <a:lnTo>
                          <a:pt x="140" y="12"/>
                        </a:lnTo>
                        <a:lnTo>
                          <a:pt x="136" y="6"/>
                        </a:lnTo>
                        <a:lnTo>
                          <a:pt x="136" y="0"/>
                        </a:lnTo>
                        <a:lnTo>
                          <a:pt x="134" y="0"/>
                        </a:lnTo>
                        <a:lnTo>
                          <a:pt x="132" y="0"/>
                        </a:lnTo>
                        <a:lnTo>
                          <a:pt x="128" y="0"/>
                        </a:lnTo>
                        <a:lnTo>
                          <a:pt x="124" y="0"/>
                        </a:lnTo>
                        <a:lnTo>
                          <a:pt x="120" y="2"/>
                        </a:lnTo>
                        <a:lnTo>
                          <a:pt x="112" y="10"/>
                        </a:lnTo>
                        <a:lnTo>
                          <a:pt x="108" y="18"/>
                        </a:lnTo>
                        <a:lnTo>
                          <a:pt x="104" y="28"/>
                        </a:lnTo>
                        <a:lnTo>
                          <a:pt x="102" y="30"/>
                        </a:lnTo>
                        <a:lnTo>
                          <a:pt x="100" y="32"/>
                        </a:lnTo>
                        <a:lnTo>
                          <a:pt x="90" y="34"/>
                        </a:lnTo>
                        <a:lnTo>
                          <a:pt x="72" y="36"/>
                        </a:lnTo>
                        <a:lnTo>
                          <a:pt x="70" y="42"/>
                        </a:lnTo>
                        <a:lnTo>
                          <a:pt x="68" y="48"/>
                        </a:lnTo>
                        <a:lnTo>
                          <a:pt x="64" y="52"/>
                        </a:lnTo>
                        <a:lnTo>
                          <a:pt x="58" y="56"/>
                        </a:lnTo>
                        <a:lnTo>
                          <a:pt x="46" y="60"/>
                        </a:lnTo>
                        <a:lnTo>
                          <a:pt x="34" y="62"/>
                        </a:lnTo>
                        <a:lnTo>
                          <a:pt x="30" y="60"/>
                        </a:lnTo>
                        <a:lnTo>
                          <a:pt x="28" y="58"/>
                        </a:lnTo>
                        <a:lnTo>
                          <a:pt x="24" y="60"/>
                        </a:lnTo>
                        <a:lnTo>
                          <a:pt x="20" y="64"/>
                        </a:lnTo>
                        <a:lnTo>
                          <a:pt x="20" y="66"/>
                        </a:lnTo>
                        <a:lnTo>
                          <a:pt x="18" y="64"/>
                        </a:lnTo>
                        <a:lnTo>
                          <a:pt x="14" y="68"/>
                        </a:lnTo>
                        <a:lnTo>
                          <a:pt x="8" y="74"/>
                        </a:lnTo>
                        <a:lnTo>
                          <a:pt x="2" y="84"/>
                        </a:lnTo>
                        <a:lnTo>
                          <a:pt x="0" y="94"/>
                        </a:lnTo>
                        <a:lnTo>
                          <a:pt x="0" y="102"/>
                        </a:lnTo>
                        <a:lnTo>
                          <a:pt x="2" y="112"/>
                        </a:lnTo>
                        <a:lnTo>
                          <a:pt x="10" y="126"/>
                        </a:lnTo>
                        <a:lnTo>
                          <a:pt x="20" y="140"/>
                        </a:lnTo>
                        <a:lnTo>
                          <a:pt x="28" y="152"/>
                        </a:lnTo>
                        <a:lnTo>
                          <a:pt x="32" y="146"/>
                        </a:lnTo>
                        <a:lnTo>
                          <a:pt x="36" y="140"/>
                        </a:lnTo>
                        <a:lnTo>
                          <a:pt x="42" y="136"/>
                        </a:lnTo>
                        <a:lnTo>
                          <a:pt x="52" y="136"/>
                        </a:lnTo>
                        <a:lnTo>
                          <a:pt x="62" y="136"/>
                        </a:lnTo>
                        <a:lnTo>
                          <a:pt x="64" y="126"/>
                        </a:lnTo>
                        <a:lnTo>
                          <a:pt x="66" y="118"/>
                        </a:lnTo>
                        <a:lnTo>
                          <a:pt x="68" y="114"/>
                        </a:lnTo>
                        <a:lnTo>
                          <a:pt x="72" y="112"/>
                        </a:lnTo>
                        <a:lnTo>
                          <a:pt x="76" y="108"/>
                        </a:lnTo>
                        <a:lnTo>
                          <a:pt x="78" y="108"/>
                        </a:lnTo>
                        <a:lnTo>
                          <a:pt x="84" y="108"/>
                        </a:lnTo>
                        <a:lnTo>
                          <a:pt x="90" y="110"/>
                        </a:lnTo>
                        <a:lnTo>
                          <a:pt x="102" y="116"/>
                        </a:lnTo>
                        <a:lnTo>
                          <a:pt x="112" y="122"/>
                        </a:lnTo>
                        <a:lnTo>
                          <a:pt x="120" y="122"/>
                        </a:lnTo>
                        <a:lnTo>
                          <a:pt x="128" y="122"/>
                        </a:lnTo>
                        <a:lnTo>
                          <a:pt x="130" y="122"/>
                        </a:lnTo>
                        <a:lnTo>
                          <a:pt x="130" y="120"/>
                        </a:lnTo>
                        <a:lnTo>
                          <a:pt x="132" y="116"/>
                        </a:lnTo>
                        <a:lnTo>
                          <a:pt x="134" y="114"/>
                        </a:lnTo>
                        <a:lnTo>
                          <a:pt x="138" y="116"/>
                        </a:lnTo>
                        <a:lnTo>
                          <a:pt x="140" y="116"/>
                        </a:lnTo>
                        <a:lnTo>
                          <a:pt x="146" y="114"/>
                        </a:lnTo>
                        <a:lnTo>
                          <a:pt x="150" y="112"/>
                        </a:lnTo>
                        <a:lnTo>
                          <a:pt x="156" y="110"/>
                        </a:lnTo>
                        <a:lnTo>
                          <a:pt x="160" y="110"/>
                        </a:lnTo>
                        <a:lnTo>
                          <a:pt x="172" y="110"/>
                        </a:lnTo>
                        <a:lnTo>
                          <a:pt x="174" y="104"/>
                        </a:lnTo>
                        <a:lnTo>
                          <a:pt x="178" y="102"/>
                        </a:lnTo>
                        <a:lnTo>
                          <a:pt x="184" y="104"/>
                        </a:lnTo>
                        <a:lnTo>
                          <a:pt x="192" y="106"/>
                        </a:lnTo>
                        <a:lnTo>
                          <a:pt x="204" y="106"/>
                        </a:lnTo>
                        <a:lnTo>
                          <a:pt x="206" y="10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7" name="îś1ïḑe">
                    <a:extLst>
                      <a:ext uri="{FF2B5EF4-FFF2-40B4-BE49-F238E27FC236}">
                        <a16:creationId xmlns:a16="http://schemas.microsoft.com/office/drawing/2014/main" xmlns="" id="{BF078C34-E999-4D15-BFDE-1CCBE13A1B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91256" y="3726167"/>
                    <a:ext cx="220354" cy="281612"/>
                  </a:xfrm>
                  <a:custGeom>
                    <a:avLst/>
                    <a:gdLst>
                      <a:gd name="T0" fmla="*/ 2147483647 w 126"/>
                      <a:gd name="T1" fmla="*/ 2147483647 h 168"/>
                      <a:gd name="T2" fmla="*/ 2147483647 w 126"/>
                      <a:gd name="T3" fmla="*/ 2147483647 h 168"/>
                      <a:gd name="T4" fmla="*/ 2147483647 w 126"/>
                      <a:gd name="T5" fmla="*/ 2147483647 h 168"/>
                      <a:gd name="T6" fmla="*/ 2147483647 w 126"/>
                      <a:gd name="T7" fmla="*/ 2147483647 h 168"/>
                      <a:gd name="T8" fmla="*/ 2147483647 w 126"/>
                      <a:gd name="T9" fmla="*/ 2147483647 h 168"/>
                      <a:gd name="T10" fmla="*/ 2147483647 w 126"/>
                      <a:gd name="T11" fmla="*/ 2147483647 h 168"/>
                      <a:gd name="T12" fmla="*/ 2147483647 w 126"/>
                      <a:gd name="T13" fmla="*/ 2147483647 h 168"/>
                      <a:gd name="T14" fmla="*/ 2147483647 w 126"/>
                      <a:gd name="T15" fmla="*/ 2147483647 h 168"/>
                      <a:gd name="T16" fmla="*/ 2147483647 w 126"/>
                      <a:gd name="T17" fmla="*/ 2147483647 h 168"/>
                      <a:gd name="T18" fmla="*/ 2147483647 w 126"/>
                      <a:gd name="T19" fmla="*/ 2147483647 h 168"/>
                      <a:gd name="T20" fmla="*/ 2147483647 w 126"/>
                      <a:gd name="T21" fmla="*/ 2147483647 h 168"/>
                      <a:gd name="T22" fmla="*/ 2147483647 w 126"/>
                      <a:gd name="T23" fmla="*/ 2147483647 h 168"/>
                      <a:gd name="T24" fmla="*/ 2147483647 w 126"/>
                      <a:gd name="T25" fmla="*/ 2147483647 h 168"/>
                      <a:gd name="T26" fmla="*/ 2147483647 w 126"/>
                      <a:gd name="T27" fmla="*/ 2147483647 h 168"/>
                      <a:gd name="T28" fmla="*/ 2147483647 w 126"/>
                      <a:gd name="T29" fmla="*/ 2147483647 h 168"/>
                      <a:gd name="T30" fmla="*/ 2147483647 w 126"/>
                      <a:gd name="T31" fmla="*/ 2147483647 h 168"/>
                      <a:gd name="T32" fmla="*/ 2147483647 w 126"/>
                      <a:gd name="T33" fmla="*/ 0 h 168"/>
                      <a:gd name="T34" fmla="*/ 2147483647 w 126"/>
                      <a:gd name="T35" fmla="*/ 0 h 168"/>
                      <a:gd name="T36" fmla="*/ 0 w 126"/>
                      <a:gd name="T37" fmla="*/ 2147483647 h 168"/>
                      <a:gd name="T38" fmla="*/ 2147483647 w 126"/>
                      <a:gd name="T39" fmla="*/ 2147483647 h 168"/>
                      <a:gd name="T40" fmla="*/ 2147483647 w 126"/>
                      <a:gd name="T41" fmla="*/ 2147483647 h 168"/>
                      <a:gd name="T42" fmla="*/ 2147483647 w 126"/>
                      <a:gd name="T43" fmla="*/ 2147483647 h 168"/>
                      <a:gd name="T44" fmla="*/ 2147483647 w 126"/>
                      <a:gd name="T45" fmla="*/ 2147483647 h 168"/>
                      <a:gd name="T46" fmla="*/ 2147483647 w 126"/>
                      <a:gd name="T47" fmla="*/ 2147483647 h 168"/>
                      <a:gd name="T48" fmla="*/ 2147483647 w 126"/>
                      <a:gd name="T49" fmla="*/ 2147483647 h 168"/>
                      <a:gd name="T50" fmla="*/ 2147483647 w 126"/>
                      <a:gd name="T51" fmla="*/ 2147483647 h 168"/>
                      <a:gd name="T52" fmla="*/ 0 w 126"/>
                      <a:gd name="T53" fmla="*/ 2147483647 h 168"/>
                      <a:gd name="T54" fmla="*/ 0 w 126"/>
                      <a:gd name="T55" fmla="*/ 2147483647 h 168"/>
                      <a:gd name="T56" fmla="*/ 2147483647 w 126"/>
                      <a:gd name="T57" fmla="*/ 2147483647 h 168"/>
                      <a:gd name="T58" fmla="*/ 2147483647 w 126"/>
                      <a:gd name="T59" fmla="*/ 2147483647 h 168"/>
                      <a:gd name="T60" fmla="*/ 2147483647 w 126"/>
                      <a:gd name="T61" fmla="*/ 2147483647 h 168"/>
                      <a:gd name="T62" fmla="*/ 2147483647 w 126"/>
                      <a:gd name="T63" fmla="*/ 2147483647 h 168"/>
                      <a:gd name="T64" fmla="*/ 2147483647 w 126"/>
                      <a:gd name="T65" fmla="*/ 2147483647 h 168"/>
                      <a:gd name="T66" fmla="*/ 2147483647 w 126"/>
                      <a:gd name="T67" fmla="*/ 2147483647 h 168"/>
                      <a:gd name="T68" fmla="*/ 2147483647 w 126"/>
                      <a:gd name="T69" fmla="*/ 2147483647 h 168"/>
                      <a:gd name="T70" fmla="*/ 2147483647 w 126"/>
                      <a:gd name="T71" fmla="*/ 2147483647 h 168"/>
                      <a:gd name="T72" fmla="*/ 2147483647 w 126"/>
                      <a:gd name="T73" fmla="*/ 2147483647 h 168"/>
                      <a:gd name="T74" fmla="*/ 2147483647 w 126"/>
                      <a:gd name="T75" fmla="*/ 2147483647 h 168"/>
                      <a:gd name="T76" fmla="*/ 2147483647 w 126"/>
                      <a:gd name="T77" fmla="*/ 2147483647 h 168"/>
                      <a:gd name="T78" fmla="*/ 2147483647 w 126"/>
                      <a:gd name="T79" fmla="*/ 2147483647 h 168"/>
                      <a:gd name="T80" fmla="*/ 2147483647 w 126"/>
                      <a:gd name="T81" fmla="*/ 2147483647 h 168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26"/>
                      <a:gd name="T124" fmla="*/ 0 h 168"/>
                      <a:gd name="T125" fmla="*/ 126 w 126"/>
                      <a:gd name="T126" fmla="*/ 168 h 168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26" h="168">
                        <a:moveTo>
                          <a:pt x="120" y="10"/>
                        </a:moveTo>
                        <a:lnTo>
                          <a:pt x="116" y="10"/>
                        </a:lnTo>
                        <a:lnTo>
                          <a:pt x="112" y="6"/>
                        </a:lnTo>
                        <a:lnTo>
                          <a:pt x="110" y="4"/>
                        </a:lnTo>
                        <a:lnTo>
                          <a:pt x="106" y="4"/>
                        </a:lnTo>
                        <a:lnTo>
                          <a:pt x="102" y="4"/>
                        </a:lnTo>
                        <a:lnTo>
                          <a:pt x="100" y="6"/>
                        </a:lnTo>
                        <a:lnTo>
                          <a:pt x="96" y="10"/>
                        </a:lnTo>
                        <a:lnTo>
                          <a:pt x="90" y="16"/>
                        </a:lnTo>
                        <a:lnTo>
                          <a:pt x="90" y="18"/>
                        </a:lnTo>
                        <a:lnTo>
                          <a:pt x="86" y="18"/>
                        </a:lnTo>
                        <a:lnTo>
                          <a:pt x="78" y="18"/>
                        </a:lnTo>
                        <a:lnTo>
                          <a:pt x="70" y="14"/>
                        </a:lnTo>
                        <a:lnTo>
                          <a:pt x="58" y="8"/>
                        </a:lnTo>
                        <a:lnTo>
                          <a:pt x="46" y="4"/>
                        </a:lnTo>
                        <a:lnTo>
                          <a:pt x="38" y="2"/>
                        </a:lnTo>
                        <a:lnTo>
                          <a:pt x="30" y="0"/>
                        </a:lnTo>
                        <a:lnTo>
                          <a:pt x="4" y="0"/>
                        </a:lnTo>
                        <a:lnTo>
                          <a:pt x="0" y="4"/>
                        </a:lnTo>
                        <a:lnTo>
                          <a:pt x="4" y="12"/>
                        </a:lnTo>
                        <a:lnTo>
                          <a:pt x="8" y="20"/>
                        </a:lnTo>
                        <a:lnTo>
                          <a:pt x="14" y="32"/>
                        </a:lnTo>
                        <a:lnTo>
                          <a:pt x="16" y="38"/>
                        </a:lnTo>
                        <a:lnTo>
                          <a:pt x="16" y="42"/>
                        </a:lnTo>
                        <a:lnTo>
                          <a:pt x="16" y="48"/>
                        </a:lnTo>
                        <a:lnTo>
                          <a:pt x="16" y="52"/>
                        </a:lnTo>
                        <a:lnTo>
                          <a:pt x="0" y="76"/>
                        </a:lnTo>
                        <a:lnTo>
                          <a:pt x="0" y="100"/>
                        </a:lnTo>
                        <a:lnTo>
                          <a:pt x="62" y="138"/>
                        </a:lnTo>
                        <a:lnTo>
                          <a:pt x="62" y="146"/>
                        </a:lnTo>
                        <a:lnTo>
                          <a:pt x="88" y="168"/>
                        </a:lnTo>
                        <a:lnTo>
                          <a:pt x="90" y="164"/>
                        </a:lnTo>
                        <a:lnTo>
                          <a:pt x="94" y="158"/>
                        </a:lnTo>
                        <a:lnTo>
                          <a:pt x="108" y="130"/>
                        </a:lnTo>
                        <a:lnTo>
                          <a:pt x="122" y="106"/>
                        </a:lnTo>
                        <a:lnTo>
                          <a:pt x="116" y="102"/>
                        </a:lnTo>
                        <a:lnTo>
                          <a:pt x="112" y="98"/>
                        </a:lnTo>
                        <a:lnTo>
                          <a:pt x="112" y="32"/>
                        </a:lnTo>
                        <a:lnTo>
                          <a:pt x="120" y="14"/>
                        </a:lnTo>
                        <a:lnTo>
                          <a:pt x="126" y="10"/>
                        </a:lnTo>
                        <a:lnTo>
                          <a:pt x="120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8" name="iṥḷídè">
                    <a:extLst>
                      <a:ext uri="{FF2B5EF4-FFF2-40B4-BE49-F238E27FC236}">
                        <a16:creationId xmlns:a16="http://schemas.microsoft.com/office/drawing/2014/main" xmlns="" id="{169CB05C-0243-412D-91B2-0901968AEF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5929" y="3726167"/>
                    <a:ext cx="152871" cy="179335"/>
                  </a:xfrm>
                  <a:custGeom>
                    <a:avLst/>
                    <a:gdLst>
                      <a:gd name="T0" fmla="*/ 2147483647 w 88"/>
                      <a:gd name="T1" fmla="*/ 0 h 108"/>
                      <a:gd name="T2" fmla="*/ 2147483647 w 88"/>
                      <a:gd name="T3" fmla="*/ 2147483647 h 108"/>
                      <a:gd name="T4" fmla="*/ 2147483647 w 88"/>
                      <a:gd name="T5" fmla="*/ 2147483647 h 108"/>
                      <a:gd name="T6" fmla="*/ 2147483647 w 88"/>
                      <a:gd name="T7" fmla="*/ 2147483647 h 108"/>
                      <a:gd name="T8" fmla="*/ 2147483647 w 88"/>
                      <a:gd name="T9" fmla="*/ 2147483647 h 108"/>
                      <a:gd name="T10" fmla="*/ 2147483647 w 88"/>
                      <a:gd name="T11" fmla="*/ 2147483647 h 108"/>
                      <a:gd name="T12" fmla="*/ 2147483647 w 88"/>
                      <a:gd name="T13" fmla="*/ 2147483647 h 108"/>
                      <a:gd name="T14" fmla="*/ 2147483647 w 88"/>
                      <a:gd name="T15" fmla="*/ 2147483647 h 108"/>
                      <a:gd name="T16" fmla="*/ 2147483647 w 88"/>
                      <a:gd name="T17" fmla="*/ 2147483647 h 108"/>
                      <a:gd name="T18" fmla="*/ 2147483647 w 88"/>
                      <a:gd name="T19" fmla="*/ 2147483647 h 108"/>
                      <a:gd name="T20" fmla="*/ 2147483647 w 88"/>
                      <a:gd name="T21" fmla="*/ 2147483647 h 108"/>
                      <a:gd name="T22" fmla="*/ 2147483647 w 88"/>
                      <a:gd name="T23" fmla="*/ 2147483647 h 108"/>
                      <a:gd name="T24" fmla="*/ 2147483647 w 88"/>
                      <a:gd name="T25" fmla="*/ 2147483647 h 108"/>
                      <a:gd name="T26" fmla="*/ 2147483647 w 88"/>
                      <a:gd name="T27" fmla="*/ 2147483647 h 108"/>
                      <a:gd name="T28" fmla="*/ 0 w 88"/>
                      <a:gd name="T29" fmla="*/ 2147483647 h 108"/>
                      <a:gd name="T30" fmla="*/ 0 w 88"/>
                      <a:gd name="T31" fmla="*/ 2147483647 h 108"/>
                      <a:gd name="T32" fmla="*/ 2147483647 w 88"/>
                      <a:gd name="T33" fmla="*/ 2147483647 h 108"/>
                      <a:gd name="T34" fmla="*/ 2147483647 w 88"/>
                      <a:gd name="T35" fmla="*/ 2147483647 h 108"/>
                      <a:gd name="T36" fmla="*/ 2147483647 w 88"/>
                      <a:gd name="T37" fmla="*/ 2147483647 h 108"/>
                      <a:gd name="T38" fmla="*/ 2147483647 w 88"/>
                      <a:gd name="T39" fmla="*/ 2147483647 h 108"/>
                      <a:gd name="T40" fmla="*/ 2147483647 w 88"/>
                      <a:gd name="T41" fmla="*/ 2147483647 h 108"/>
                      <a:gd name="T42" fmla="*/ 2147483647 w 88"/>
                      <a:gd name="T43" fmla="*/ 2147483647 h 108"/>
                      <a:gd name="T44" fmla="*/ 2147483647 w 88"/>
                      <a:gd name="T45" fmla="*/ 2147483647 h 108"/>
                      <a:gd name="T46" fmla="*/ 2147483647 w 88"/>
                      <a:gd name="T47" fmla="*/ 2147483647 h 108"/>
                      <a:gd name="T48" fmla="*/ 2147483647 w 88"/>
                      <a:gd name="T49" fmla="*/ 2147483647 h 108"/>
                      <a:gd name="T50" fmla="*/ 2147483647 w 88"/>
                      <a:gd name="T51" fmla="*/ 2147483647 h 108"/>
                      <a:gd name="T52" fmla="*/ 2147483647 w 88"/>
                      <a:gd name="T53" fmla="*/ 2147483647 h 108"/>
                      <a:gd name="T54" fmla="*/ 2147483647 w 88"/>
                      <a:gd name="T55" fmla="*/ 2147483647 h 108"/>
                      <a:gd name="T56" fmla="*/ 2147483647 w 88"/>
                      <a:gd name="T57" fmla="*/ 2147483647 h 108"/>
                      <a:gd name="T58" fmla="*/ 2147483647 w 88"/>
                      <a:gd name="T59" fmla="*/ 0 h 108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88"/>
                      <a:gd name="T91" fmla="*/ 0 h 108"/>
                      <a:gd name="T92" fmla="*/ 88 w 88"/>
                      <a:gd name="T93" fmla="*/ 108 h 108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88" h="108">
                        <a:moveTo>
                          <a:pt x="76" y="0"/>
                        </a:moveTo>
                        <a:lnTo>
                          <a:pt x="72" y="4"/>
                        </a:lnTo>
                        <a:lnTo>
                          <a:pt x="76" y="12"/>
                        </a:lnTo>
                        <a:lnTo>
                          <a:pt x="80" y="20"/>
                        </a:lnTo>
                        <a:lnTo>
                          <a:pt x="86" y="32"/>
                        </a:lnTo>
                        <a:lnTo>
                          <a:pt x="88" y="38"/>
                        </a:lnTo>
                        <a:lnTo>
                          <a:pt x="88" y="42"/>
                        </a:lnTo>
                        <a:lnTo>
                          <a:pt x="88" y="48"/>
                        </a:lnTo>
                        <a:lnTo>
                          <a:pt x="88" y="52"/>
                        </a:lnTo>
                        <a:lnTo>
                          <a:pt x="72" y="76"/>
                        </a:lnTo>
                        <a:lnTo>
                          <a:pt x="72" y="100"/>
                        </a:lnTo>
                        <a:lnTo>
                          <a:pt x="20" y="98"/>
                        </a:lnTo>
                        <a:lnTo>
                          <a:pt x="14" y="102"/>
                        </a:lnTo>
                        <a:lnTo>
                          <a:pt x="10" y="108"/>
                        </a:lnTo>
                        <a:lnTo>
                          <a:pt x="0" y="108"/>
                        </a:lnTo>
                        <a:lnTo>
                          <a:pt x="0" y="86"/>
                        </a:lnTo>
                        <a:lnTo>
                          <a:pt x="6" y="76"/>
                        </a:lnTo>
                        <a:lnTo>
                          <a:pt x="12" y="64"/>
                        </a:lnTo>
                        <a:lnTo>
                          <a:pt x="18" y="56"/>
                        </a:lnTo>
                        <a:lnTo>
                          <a:pt x="24" y="48"/>
                        </a:lnTo>
                        <a:lnTo>
                          <a:pt x="24" y="38"/>
                        </a:lnTo>
                        <a:lnTo>
                          <a:pt x="22" y="34"/>
                        </a:lnTo>
                        <a:lnTo>
                          <a:pt x="22" y="28"/>
                        </a:lnTo>
                        <a:lnTo>
                          <a:pt x="20" y="16"/>
                        </a:lnTo>
                        <a:lnTo>
                          <a:pt x="24" y="14"/>
                        </a:lnTo>
                        <a:lnTo>
                          <a:pt x="30" y="12"/>
                        </a:lnTo>
                        <a:lnTo>
                          <a:pt x="52" y="12"/>
                        </a:lnTo>
                        <a:lnTo>
                          <a:pt x="62" y="10"/>
                        </a:lnTo>
                        <a:lnTo>
                          <a:pt x="72" y="4"/>
                        </a:lnTo>
                        <a:lnTo>
                          <a:pt x="7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9" name="îšľîďè">
                    <a:extLst>
                      <a:ext uri="{FF2B5EF4-FFF2-40B4-BE49-F238E27FC236}">
                        <a16:creationId xmlns:a16="http://schemas.microsoft.com/office/drawing/2014/main" xmlns="" id="{43C26385-7F0C-4388-A547-2144B27DB0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1797" y="3888689"/>
                    <a:ext cx="319514" cy="336254"/>
                  </a:xfrm>
                  <a:custGeom>
                    <a:avLst/>
                    <a:gdLst>
                      <a:gd name="T0" fmla="*/ 2147483647 w 182"/>
                      <a:gd name="T1" fmla="*/ 2147483647 h 200"/>
                      <a:gd name="T2" fmla="*/ 2147483647 w 182"/>
                      <a:gd name="T3" fmla="*/ 2147483647 h 200"/>
                      <a:gd name="T4" fmla="*/ 2147483647 w 182"/>
                      <a:gd name="T5" fmla="*/ 2147483647 h 200"/>
                      <a:gd name="T6" fmla="*/ 2147483647 w 182"/>
                      <a:gd name="T7" fmla="*/ 2147483647 h 200"/>
                      <a:gd name="T8" fmla="*/ 2147483647 w 182"/>
                      <a:gd name="T9" fmla="*/ 2147483647 h 200"/>
                      <a:gd name="T10" fmla="*/ 2147483647 w 182"/>
                      <a:gd name="T11" fmla="*/ 2147483647 h 200"/>
                      <a:gd name="T12" fmla="*/ 2147483647 w 182"/>
                      <a:gd name="T13" fmla="*/ 2147483647 h 200"/>
                      <a:gd name="T14" fmla="*/ 2147483647 w 182"/>
                      <a:gd name="T15" fmla="*/ 2147483647 h 200"/>
                      <a:gd name="T16" fmla="*/ 2147483647 w 182"/>
                      <a:gd name="T17" fmla="*/ 2147483647 h 200"/>
                      <a:gd name="T18" fmla="*/ 2147483647 w 182"/>
                      <a:gd name="T19" fmla="*/ 2147483647 h 200"/>
                      <a:gd name="T20" fmla="*/ 2147483647 w 182"/>
                      <a:gd name="T21" fmla="*/ 2147483647 h 200"/>
                      <a:gd name="T22" fmla="*/ 2147483647 w 182"/>
                      <a:gd name="T23" fmla="*/ 2147483647 h 200"/>
                      <a:gd name="T24" fmla="*/ 2147483647 w 182"/>
                      <a:gd name="T25" fmla="*/ 2147483647 h 200"/>
                      <a:gd name="T26" fmla="*/ 2147483647 w 182"/>
                      <a:gd name="T27" fmla="*/ 2147483647 h 200"/>
                      <a:gd name="T28" fmla="*/ 2147483647 w 182"/>
                      <a:gd name="T29" fmla="*/ 2147483647 h 200"/>
                      <a:gd name="T30" fmla="*/ 2147483647 w 182"/>
                      <a:gd name="T31" fmla="*/ 2147483647 h 200"/>
                      <a:gd name="T32" fmla="*/ 2147483647 w 182"/>
                      <a:gd name="T33" fmla="*/ 2147483647 h 200"/>
                      <a:gd name="T34" fmla="*/ 2147483647 w 182"/>
                      <a:gd name="T35" fmla="*/ 2147483647 h 200"/>
                      <a:gd name="T36" fmla="*/ 2147483647 w 182"/>
                      <a:gd name="T37" fmla="*/ 2147483647 h 200"/>
                      <a:gd name="T38" fmla="*/ 2147483647 w 182"/>
                      <a:gd name="T39" fmla="*/ 2147483647 h 200"/>
                      <a:gd name="T40" fmla="*/ 2147483647 w 182"/>
                      <a:gd name="T41" fmla="*/ 2147483647 h 200"/>
                      <a:gd name="T42" fmla="*/ 2147483647 w 182"/>
                      <a:gd name="T43" fmla="*/ 2147483647 h 200"/>
                      <a:gd name="T44" fmla="*/ 2147483647 w 182"/>
                      <a:gd name="T45" fmla="*/ 2147483647 h 200"/>
                      <a:gd name="T46" fmla="*/ 2147483647 w 182"/>
                      <a:gd name="T47" fmla="*/ 2147483647 h 200"/>
                      <a:gd name="T48" fmla="*/ 2147483647 w 182"/>
                      <a:gd name="T49" fmla="*/ 2147483647 h 200"/>
                      <a:gd name="T50" fmla="*/ 2147483647 w 182"/>
                      <a:gd name="T51" fmla="*/ 2147483647 h 200"/>
                      <a:gd name="T52" fmla="*/ 2147483647 w 182"/>
                      <a:gd name="T53" fmla="*/ 2147483647 h 200"/>
                      <a:gd name="T54" fmla="*/ 0 w 182"/>
                      <a:gd name="T55" fmla="*/ 2147483647 h 200"/>
                      <a:gd name="T56" fmla="*/ 0 w 182"/>
                      <a:gd name="T57" fmla="*/ 2147483647 h 200"/>
                      <a:gd name="T58" fmla="*/ 0 w 182"/>
                      <a:gd name="T59" fmla="*/ 2147483647 h 200"/>
                      <a:gd name="T60" fmla="*/ 0 w 182"/>
                      <a:gd name="T61" fmla="*/ 2147483647 h 200"/>
                      <a:gd name="T62" fmla="*/ 2147483647 w 182"/>
                      <a:gd name="T63" fmla="*/ 2147483647 h 200"/>
                      <a:gd name="T64" fmla="*/ 2147483647 w 182"/>
                      <a:gd name="T65" fmla="*/ 2147483647 h 200"/>
                      <a:gd name="T66" fmla="*/ 2147483647 w 182"/>
                      <a:gd name="T67" fmla="*/ 2147483647 h 200"/>
                      <a:gd name="T68" fmla="*/ 2147483647 w 182"/>
                      <a:gd name="T69" fmla="*/ 2147483647 h 200"/>
                      <a:gd name="T70" fmla="*/ 2147483647 w 182"/>
                      <a:gd name="T71" fmla="*/ 2147483647 h 200"/>
                      <a:gd name="T72" fmla="*/ 2147483647 w 182"/>
                      <a:gd name="T73" fmla="*/ 2147483647 h 200"/>
                      <a:gd name="T74" fmla="*/ 2147483647 w 182"/>
                      <a:gd name="T75" fmla="*/ 2147483647 h 200"/>
                      <a:gd name="T76" fmla="*/ 2147483647 w 182"/>
                      <a:gd name="T77" fmla="*/ 2147483647 h 200"/>
                      <a:gd name="T78" fmla="*/ 2147483647 w 182"/>
                      <a:gd name="T79" fmla="*/ 2147483647 h 200"/>
                      <a:gd name="T80" fmla="*/ 2147483647 w 182"/>
                      <a:gd name="T81" fmla="*/ 0 h 200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82"/>
                      <a:gd name="T124" fmla="*/ 0 h 200"/>
                      <a:gd name="T125" fmla="*/ 182 w 182"/>
                      <a:gd name="T126" fmla="*/ 200 h 200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82" h="200">
                        <a:moveTo>
                          <a:pt x="30" y="0"/>
                        </a:moveTo>
                        <a:lnTo>
                          <a:pt x="74" y="2"/>
                        </a:lnTo>
                        <a:lnTo>
                          <a:pt x="136" y="40"/>
                        </a:lnTo>
                        <a:lnTo>
                          <a:pt x="136" y="48"/>
                        </a:lnTo>
                        <a:lnTo>
                          <a:pt x="162" y="70"/>
                        </a:lnTo>
                        <a:lnTo>
                          <a:pt x="160" y="74"/>
                        </a:lnTo>
                        <a:lnTo>
                          <a:pt x="158" y="80"/>
                        </a:lnTo>
                        <a:lnTo>
                          <a:pt x="156" y="84"/>
                        </a:lnTo>
                        <a:lnTo>
                          <a:pt x="154" y="88"/>
                        </a:lnTo>
                        <a:lnTo>
                          <a:pt x="152" y="92"/>
                        </a:lnTo>
                        <a:lnTo>
                          <a:pt x="152" y="98"/>
                        </a:lnTo>
                        <a:lnTo>
                          <a:pt x="154" y="102"/>
                        </a:lnTo>
                        <a:lnTo>
                          <a:pt x="158" y="106"/>
                        </a:lnTo>
                        <a:lnTo>
                          <a:pt x="162" y="110"/>
                        </a:lnTo>
                        <a:lnTo>
                          <a:pt x="164" y="116"/>
                        </a:lnTo>
                        <a:lnTo>
                          <a:pt x="164" y="126"/>
                        </a:lnTo>
                        <a:lnTo>
                          <a:pt x="164" y="142"/>
                        </a:lnTo>
                        <a:lnTo>
                          <a:pt x="164" y="156"/>
                        </a:lnTo>
                        <a:lnTo>
                          <a:pt x="168" y="162"/>
                        </a:lnTo>
                        <a:lnTo>
                          <a:pt x="172" y="168"/>
                        </a:lnTo>
                        <a:lnTo>
                          <a:pt x="176" y="174"/>
                        </a:lnTo>
                        <a:lnTo>
                          <a:pt x="182" y="178"/>
                        </a:lnTo>
                        <a:lnTo>
                          <a:pt x="174" y="180"/>
                        </a:lnTo>
                        <a:lnTo>
                          <a:pt x="166" y="180"/>
                        </a:lnTo>
                        <a:lnTo>
                          <a:pt x="162" y="184"/>
                        </a:lnTo>
                        <a:lnTo>
                          <a:pt x="152" y="188"/>
                        </a:lnTo>
                        <a:lnTo>
                          <a:pt x="138" y="192"/>
                        </a:lnTo>
                        <a:lnTo>
                          <a:pt x="134" y="194"/>
                        </a:lnTo>
                        <a:lnTo>
                          <a:pt x="132" y="196"/>
                        </a:lnTo>
                        <a:lnTo>
                          <a:pt x="130" y="198"/>
                        </a:lnTo>
                        <a:lnTo>
                          <a:pt x="126" y="198"/>
                        </a:lnTo>
                        <a:lnTo>
                          <a:pt x="122" y="198"/>
                        </a:lnTo>
                        <a:lnTo>
                          <a:pt x="120" y="196"/>
                        </a:lnTo>
                        <a:lnTo>
                          <a:pt x="116" y="196"/>
                        </a:lnTo>
                        <a:lnTo>
                          <a:pt x="114" y="198"/>
                        </a:lnTo>
                        <a:lnTo>
                          <a:pt x="112" y="200"/>
                        </a:lnTo>
                        <a:lnTo>
                          <a:pt x="108" y="200"/>
                        </a:lnTo>
                        <a:lnTo>
                          <a:pt x="82" y="198"/>
                        </a:lnTo>
                        <a:lnTo>
                          <a:pt x="82" y="172"/>
                        </a:lnTo>
                        <a:lnTo>
                          <a:pt x="80" y="170"/>
                        </a:lnTo>
                        <a:lnTo>
                          <a:pt x="78" y="166"/>
                        </a:lnTo>
                        <a:lnTo>
                          <a:pt x="76" y="160"/>
                        </a:lnTo>
                        <a:lnTo>
                          <a:pt x="60" y="160"/>
                        </a:lnTo>
                        <a:lnTo>
                          <a:pt x="46" y="150"/>
                        </a:lnTo>
                        <a:lnTo>
                          <a:pt x="40" y="146"/>
                        </a:lnTo>
                        <a:lnTo>
                          <a:pt x="30" y="142"/>
                        </a:lnTo>
                        <a:lnTo>
                          <a:pt x="26" y="140"/>
                        </a:lnTo>
                        <a:lnTo>
                          <a:pt x="24" y="138"/>
                        </a:lnTo>
                        <a:lnTo>
                          <a:pt x="22" y="136"/>
                        </a:lnTo>
                        <a:lnTo>
                          <a:pt x="20" y="134"/>
                        </a:lnTo>
                        <a:lnTo>
                          <a:pt x="18" y="126"/>
                        </a:lnTo>
                        <a:lnTo>
                          <a:pt x="16" y="120"/>
                        </a:lnTo>
                        <a:lnTo>
                          <a:pt x="16" y="114"/>
                        </a:lnTo>
                        <a:lnTo>
                          <a:pt x="10" y="110"/>
                        </a:lnTo>
                        <a:lnTo>
                          <a:pt x="6" y="104"/>
                        </a:lnTo>
                        <a:lnTo>
                          <a:pt x="0" y="100"/>
                        </a:lnTo>
                        <a:lnTo>
                          <a:pt x="0" y="94"/>
                        </a:lnTo>
                        <a:lnTo>
                          <a:pt x="0" y="92"/>
                        </a:lnTo>
                        <a:lnTo>
                          <a:pt x="2" y="88"/>
                        </a:lnTo>
                        <a:lnTo>
                          <a:pt x="0" y="84"/>
                        </a:lnTo>
                        <a:lnTo>
                          <a:pt x="0" y="82"/>
                        </a:lnTo>
                        <a:lnTo>
                          <a:pt x="0" y="78"/>
                        </a:lnTo>
                        <a:lnTo>
                          <a:pt x="0" y="72"/>
                        </a:lnTo>
                        <a:lnTo>
                          <a:pt x="2" y="68"/>
                        </a:lnTo>
                        <a:lnTo>
                          <a:pt x="8" y="60"/>
                        </a:lnTo>
                        <a:lnTo>
                          <a:pt x="20" y="50"/>
                        </a:lnTo>
                        <a:lnTo>
                          <a:pt x="22" y="46"/>
                        </a:lnTo>
                        <a:lnTo>
                          <a:pt x="22" y="42"/>
                        </a:lnTo>
                        <a:lnTo>
                          <a:pt x="22" y="40"/>
                        </a:lnTo>
                        <a:lnTo>
                          <a:pt x="20" y="38"/>
                        </a:lnTo>
                        <a:lnTo>
                          <a:pt x="18" y="36"/>
                        </a:lnTo>
                        <a:lnTo>
                          <a:pt x="16" y="34"/>
                        </a:lnTo>
                        <a:lnTo>
                          <a:pt x="18" y="30"/>
                        </a:lnTo>
                        <a:lnTo>
                          <a:pt x="20" y="28"/>
                        </a:lnTo>
                        <a:lnTo>
                          <a:pt x="22" y="26"/>
                        </a:lnTo>
                        <a:lnTo>
                          <a:pt x="22" y="22"/>
                        </a:lnTo>
                        <a:lnTo>
                          <a:pt x="24" y="22"/>
                        </a:lnTo>
                        <a:lnTo>
                          <a:pt x="24" y="16"/>
                        </a:lnTo>
                        <a:lnTo>
                          <a:pt x="22" y="12"/>
                        </a:lnTo>
                        <a:lnTo>
                          <a:pt x="20" y="6"/>
                        </a:lnTo>
                        <a:lnTo>
                          <a:pt x="22" y="0"/>
                        </a:lnTo>
                        <a:lnTo>
                          <a:pt x="24" y="0"/>
                        </a:lnTo>
                        <a:lnTo>
                          <a:pt x="3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0" name="ïśļíḑê">
                    <a:extLst>
                      <a:ext uri="{FF2B5EF4-FFF2-40B4-BE49-F238E27FC236}">
                        <a16:creationId xmlns:a16="http://schemas.microsoft.com/office/drawing/2014/main" xmlns="" id="{69882999-0002-4285-B558-97B22809D38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52156" y="3888689"/>
                    <a:ext cx="50957" cy="57443"/>
                  </a:xfrm>
                  <a:custGeom>
                    <a:avLst/>
                    <a:gdLst>
                      <a:gd name="T0" fmla="*/ 2147483647 w 30"/>
                      <a:gd name="T1" fmla="*/ 2147483647 h 34"/>
                      <a:gd name="T2" fmla="*/ 2147483647 w 30"/>
                      <a:gd name="T3" fmla="*/ 2147483647 h 34"/>
                      <a:gd name="T4" fmla="*/ 2147483647 w 30"/>
                      <a:gd name="T5" fmla="*/ 2147483647 h 34"/>
                      <a:gd name="T6" fmla="*/ 2147483647 w 30"/>
                      <a:gd name="T7" fmla="*/ 2147483647 h 34"/>
                      <a:gd name="T8" fmla="*/ 2147483647 w 30"/>
                      <a:gd name="T9" fmla="*/ 2147483647 h 34"/>
                      <a:gd name="T10" fmla="*/ 2147483647 w 30"/>
                      <a:gd name="T11" fmla="*/ 2147483647 h 34"/>
                      <a:gd name="T12" fmla="*/ 2147483647 w 30"/>
                      <a:gd name="T13" fmla="*/ 2147483647 h 34"/>
                      <a:gd name="T14" fmla="*/ 2147483647 w 30"/>
                      <a:gd name="T15" fmla="*/ 0 h 34"/>
                      <a:gd name="T16" fmla="*/ 2147483647 w 30"/>
                      <a:gd name="T17" fmla="*/ 2147483647 h 34"/>
                      <a:gd name="T18" fmla="*/ 2147483647 w 30"/>
                      <a:gd name="T19" fmla="*/ 2147483647 h 34"/>
                      <a:gd name="T20" fmla="*/ 2147483647 w 30"/>
                      <a:gd name="T21" fmla="*/ 2147483647 h 34"/>
                      <a:gd name="T22" fmla="*/ 2147483647 w 30"/>
                      <a:gd name="T23" fmla="*/ 2147483647 h 34"/>
                      <a:gd name="T24" fmla="*/ 2147483647 w 30"/>
                      <a:gd name="T25" fmla="*/ 2147483647 h 34"/>
                      <a:gd name="T26" fmla="*/ 0 w 30"/>
                      <a:gd name="T27" fmla="*/ 2147483647 h 34"/>
                      <a:gd name="T28" fmla="*/ 0 w 30"/>
                      <a:gd name="T29" fmla="*/ 2147483647 h 34"/>
                      <a:gd name="T30" fmla="*/ 0 w 30"/>
                      <a:gd name="T31" fmla="*/ 2147483647 h 34"/>
                      <a:gd name="T32" fmla="*/ 0 w 30"/>
                      <a:gd name="T33" fmla="*/ 2147483647 h 34"/>
                      <a:gd name="T34" fmla="*/ 2147483647 w 30"/>
                      <a:gd name="T35" fmla="*/ 2147483647 h 34"/>
                      <a:gd name="T36" fmla="*/ 2147483647 w 30"/>
                      <a:gd name="T37" fmla="*/ 2147483647 h 34"/>
                      <a:gd name="T38" fmla="*/ 2147483647 w 30"/>
                      <a:gd name="T39" fmla="*/ 2147483647 h 34"/>
                      <a:gd name="T40" fmla="*/ 2147483647 w 30"/>
                      <a:gd name="T41" fmla="*/ 2147483647 h 34"/>
                      <a:gd name="T42" fmla="*/ 2147483647 w 30"/>
                      <a:gd name="T43" fmla="*/ 2147483647 h 34"/>
                      <a:gd name="T44" fmla="*/ 2147483647 w 30"/>
                      <a:gd name="T45" fmla="*/ 2147483647 h 34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30"/>
                      <a:gd name="T70" fmla="*/ 0 h 34"/>
                      <a:gd name="T71" fmla="*/ 30 w 30"/>
                      <a:gd name="T72" fmla="*/ 34 h 34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30" h="34">
                        <a:moveTo>
                          <a:pt x="26" y="28"/>
                        </a:moveTo>
                        <a:lnTo>
                          <a:pt x="28" y="26"/>
                        </a:lnTo>
                        <a:lnTo>
                          <a:pt x="28" y="22"/>
                        </a:lnTo>
                        <a:lnTo>
                          <a:pt x="30" y="22"/>
                        </a:lnTo>
                        <a:lnTo>
                          <a:pt x="30" y="16"/>
                        </a:lnTo>
                        <a:lnTo>
                          <a:pt x="28" y="12"/>
                        </a:lnTo>
                        <a:lnTo>
                          <a:pt x="26" y="6"/>
                        </a:lnTo>
                        <a:lnTo>
                          <a:pt x="28" y="0"/>
                        </a:lnTo>
                        <a:lnTo>
                          <a:pt x="24" y="2"/>
                        </a:lnTo>
                        <a:lnTo>
                          <a:pt x="22" y="4"/>
                        </a:lnTo>
                        <a:lnTo>
                          <a:pt x="18" y="10"/>
                        </a:lnTo>
                        <a:lnTo>
                          <a:pt x="8" y="10"/>
                        </a:lnTo>
                        <a:lnTo>
                          <a:pt x="2" y="18"/>
                        </a:lnTo>
                        <a:lnTo>
                          <a:pt x="0" y="24"/>
                        </a:lnTo>
                        <a:lnTo>
                          <a:pt x="0" y="30"/>
                        </a:lnTo>
                        <a:lnTo>
                          <a:pt x="0" y="32"/>
                        </a:lnTo>
                        <a:lnTo>
                          <a:pt x="0" y="34"/>
                        </a:lnTo>
                        <a:lnTo>
                          <a:pt x="12" y="34"/>
                        </a:lnTo>
                        <a:lnTo>
                          <a:pt x="14" y="30"/>
                        </a:lnTo>
                        <a:lnTo>
                          <a:pt x="14" y="28"/>
                        </a:lnTo>
                        <a:lnTo>
                          <a:pt x="16" y="26"/>
                        </a:lnTo>
                        <a:lnTo>
                          <a:pt x="26" y="26"/>
                        </a:lnTo>
                        <a:lnTo>
                          <a:pt x="26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1" name="íṥ1îḑe">
                    <a:extLst>
                      <a:ext uri="{FF2B5EF4-FFF2-40B4-BE49-F238E27FC236}">
                        <a16:creationId xmlns:a16="http://schemas.microsoft.com/office/drawing/2014/main" xmlns="" id="{33574073-DA33-4929-9DED-EAAC28F9B1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52156" y="3934923"/>
                    <a:ext cx="48203" cy="68651"/>
                  </a:xfrm>
                  <a:custGeom>
                    <a:avLst/>
                    <a:gdLst>
                      <a:gd name="T0" fmla="*/ 0 w 28"/>
                      <a:gd name="T1" fmla="*/ 2147483647 h 42"/>
                      <a:gd name="T2" fmla="*/ 2147483647 w 28"/>
                      <a:gd name="T3" fmla="*/ 2147483647 h 42"/>
                      <a:gd name="T4" fmla="*/ 2147483647 w 28"/>
                      <a:gd name="T5" fmla="*/ 2147483647 h 42"/>
                      <a:gd name="T6" fmla="*/ 2147483647 w 28"/>
                      <a:gd name="T7" fmla="*/ 2147483647 h 42"/>
                      <a:gd name="T8" fmla="*/ 2147483647 w 28"/>
                      <a:gd name="T9" fmla="*/ 2147483647 h 42"/>
                      <a:gd name="T10" fmla="*/ 2147483647 w 28"/>
                      <a:gd name="T11" fmla="*/ 2147483647 h 42"/>
                      <a:gd name="T12" fmla="*/ 2147483647 w 28"/>
                      <a:gd name="T13" fmla="*/ 2147483647 h 42"/>
                      <a:gd name="T14" fmla="*/ 2147483647 w 28"/>
                      <a:gd name="T15" fmla="*/ 2147483647 h 42"/>
                      <a:gd name="T16" fmla="*/ 2147483647 w 28"/>
                      <a:gd name="T17" fmla="*/ 2147483647 h 42"/>
                      <a:gd name="T18" fmla="*/ 2147483647 w 28"/>
                      <a:gd name="T19" fmla="*/ 2147483647 h 42"/>
                      <a:gd name="T20" fmla="*/ 2147483647 w 28"/>
                      <a:gd name="T21" fmla="*/ 2147483647 h 42"/>
                      <a:gd name="T22" fmla="*/ 2147483647 w 28"/>
                      <a:gd name="T23" fmla="*/ 2147483647 h 42"/>
                      <a:gd name="T24" fmla="*/ 2147483647 w 28"/>
                      <a:gd name="T25" fmla="*/ 2147483647 h 42"/>
                      <a:gd name="T26" fmla="*/ 2147483647 w 28"/>
                      <a:gd name="T27" fmla="*/ 2147483647 h 42"/>
                      <a:gd name="T28" fmla="*/ 2147483647 w 28"/>
                      <a:gd name="T29" fmla="*/ 2147483647 h 42"/>
                      <a:gd name="T30" fmla="*/ 2147483647 w 28"/>
                      <a:gd name="T31" fmla="*/ 2147483647 h 42"/>
                      <a:gd name="T32" fmla="*/ 2147483647 w 28"/>
                      <a:gd name="T33" fmla="*/ 2147483647 h 42"/>
                      <a:gd name="T34" fmla="*/ 2147483647 w 28"/>
                      <a:gd name="T35" fmla="*/ 2147483647 h 42"/>
                      <a:gd name="T36" fmla="*/ 2147483647 w 28"/>
                      <a:gd name="T37" fmla="*/ 2147483647 h 42"/>
                      <a:gd name="T38" fmla="*/ 2147483647 w 28"/>
                      <a:gd name="T39" fmla="*/ 0 h 42"/>
                      <a:gd name="T40" fmla="*/ 2147483647 w 28"/>
                      <a:gd name="T41" fmla="*/ 0 h 42"/>
                      <a:gd name="T42" fmla="*/ 2147483647 w 28"/>
                      <a:gd name="T43" fmla="*/ 2147483647 h 42"/>
                      <a:gd name="T44" fmla="*/ 2147483647 w 28"/>
                      <a:gd name="T45" fmla="*/ 2147483647 h 42"/>
                      <a:gd name="T46" fmla="*/ 2147483647 w 28"/>
                      <a:gd name="T47" fmla="*/ 2147483647 h 42"/>
                      <a:gd name="T48" fmla="*/ 0 w 28"/>
                      <a:gd name="T49" fmla="*/ 2147483647 h 42"/>
                      <a:gd name="T50" fmla="*/ 0 w 28"/>
                      <a:gd name="T51" fmla="*/ 2147483647 h 42"/>
                      <a:gd name="T52" fmla="*/ 0 w 28"/>
                      <a:gd name="T53" fmla="*/ 2147483647 h 42"/>
                      <a:gd name="T54" fmla="*/ 0 w 28"/>
                      <a:gd name="T55" fmla="*/ 2147483647 h 42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28"/>
                      <a:gd name="T85" fmla="*/ 0 h 42"/>
                      <a:gd name="T86" fmla="*/ 28 w 28"/>
                      <a:gd name="T87" fmla="*/ 42 h 42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28" h="42">
                        <a:moveTo>
                          <a:pt x="0" y="8"/>
                        </a:move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6" y="16"/>
                        </a:lnTo>
                        <a:lnTo>
                          <a:pt x="4" y="20"/>
                        </a:lnTo>
                        <a:lnTo>
                          <a:pt x="4" y="24"/>
                        </a:lnTo>
                        <a:lnTo>
                          <a:pt x="4" y="28"/>
                        </a:lnTo>
                        <a:lnTo>
                          <a:pt x="6" y="34"/>
                        </a:lnTo>
                        <a:lnTo>
                          <a:pt x="8" y="42"/>
                        </a:lnTo>
                        <a:lnTo>
                          <a:pt x="14" y="34"/>
                        </a:lnTo>
                        <a:lnTo>
                          <a:pt x="22" y="28"/>
                        </a:lnTo>
                        <a:lnTo>
                          <a:pt x="26" y="24"/>
                        </a:lnTo>
                        <a:lnTo>
                          <a:pt x="28" y="20"/>
                        </a:lnTo>
                        <a:lnTo>
                          <a:pt x="28" y="16"/>
                        </a:lnTo>
                        <a:lnTo>
                          <a:pt x="28" y="14"/>
                        </a:lnTo>
                        <a:lnTo>
                          <a:pt x="26" y="12"/>
                        </a:lnTo>
                        <a:lnTo>
                          <a:pt x="24" y="10"/>
                        </a:lnTo>
                        <a:lnTo>
                          <a:pt x="22" y="8"/>
                        </a:lnTo>
                        <a:lnTo>
                          <a:pt x="24" y="2"/>
                        </a:lnTo>
                        <a:lnTo>
                          <a:pt x="26" y="0"/>
                        </a:lnTo>
                        <a:lnTo>
                          <a:pt x="16" y="0"/>
                        </a:lnTo>
                        <a:lnTo>
                          <a:pt x="14" y="2"/>
                        </a:lnTo>
                        <a:lnTo>
                          <a:pt x="14" y="4"/>
                        </a:lnTo>
                        <a:lnTo>
                          <a:pt x="12" y="8"/>
                        </a:lnTo>
                        <a:lnTo>
                          <a:pt x="0" y="8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2" name="i$ḷiḋé">
                    <a:extLst>
                      <a:ext uri="{FF2B5EF4-FFF2-40B4-BE49-F238E27FC236}">
                        <a16:creationId xmlns:a16="http://schemas.microsoft.com/office/drawing/2014/main" xmlns="" id="{9100D645-A53A-4F3D-A0D8-AEE2E78B85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88037" y="3699545"/>
                    <a:ext cx="519210" cy="575835"/>
                  </a:xfrm>
                  <a:custGeom>
                    <a:avLst/>
                    <a:gdLst>
                      <a:gd name="T0" fmla="*/ 2147483647 w 298"/>
                      <a:gd name="T1" fmla="*/ 2147483647 h 346"/>
                      <a:gd name="T2" fmla="*/ 2147483647 w 298"/>
                      <a:gd name="T3" fmla="*/ 2147483647 h 346"/>
                      <a:gd name="T4" fmla="*/ 2147483647 w 298"/>
                      <a:gd name="T5" fmla="*/ 2147483647 h 346"/>
                      <a:gd name="T6" fmla="*/ 2147483647 w 298"/>
                      <a:gd name="T7" fmla="*/ 2147483647 h 346"/>
                      <a:gd name="T8" fmla="*/ 2147483647 w 298"/>
                      <a:gd name="T9" fmla="*/ 2147483647 h 346"/>
                      <a:gd name="T10" fmla="*/ 2147483647 w 298"/>
                      <a:gd name="T11" fmla="*/ 2147483647 h 346"/>
                      <a:gd name="T12" fmla="*/ 2147483647 w 298"/>
                      <a:gd name="T13" fmla="*/ 2147483647 h 346"/>
                      <a:gd name="T14" fmla="*/ 2147483647 w 298"/>
                      <a:gd name="T15" fmla="*/ 2147483647 h 346"/>
                      <a:gd name="T16" fmla="*/ 2147483647 w 298"/>
                      <a:gd name="T17" fmla="*/ 2147483647 h 346"/>
                      <a:gd name="T18" fmla="*/ 2147483647 w 298"/>
                      <a:gd name="T19" fmla="*/ 2147483647 h 346"/>
                      <a:gd name="T20" fmla="*/ 2147483647 w 298"/>
                      <a:gd name="T21" fmla="*/ 2147483647 h 346"/>
                      <a:gd name="T22" fmla="*/ 2147483647 w 298"/>
                      <a:gd name="T23" fmla="*/ 2147483647 h 346"/>
                      <a:gd name="T24" fmla="*/ 2147483647 w 298"/>
                      <a:gd name="T25" fmla="*/ 2147483647 h 346"/>
                      <a:gd name="T26" fmla="*/ 2147483647 w 298"/>
                      <a:gd name="T27" fmla="*/ 2147483647 h 346"/>
                      <a:gd name="T28" fmla="*/ 2147483647 w 298"/>
                      <a:gd name="T29" fmla="*/ 2147483647 h 346"/>
                      <a:gd name="T30" fmla="*/ 2147483647 w 298"/>
                      <a:gd name="T31" fmla="*/ 2147483647 h 346"/>
                      <a:gd name="T32" fmla="*/ 2147483647 w 298"/>
                      <a:gd name="T33" fmla="*/ 2147483647 h 346"/>
                      <a:gd name="T34" fmla="*/ 2147483647 w 298"/>
                      <a:gd name="T35" fmla="*/ 2147483647 h 346"/>
                      <a:gd name="T36" fmla="*/ 2147483647 w 298"/>
                      <a:gd name="T37" fmla="*/ 2147483647 h 346"/>
                      <a:gd name="T38" fmla="*/ 2147483647 w 298"/>
                      <a:gd name="T39" fmla="*/ 2147483647 h 346"/>
                      <a:gd name="T40" fmla="*/ 0 w 298"/>
                      <a:gd name="T41" fmla="*/ 2147483647 h 346"/>
                      <a:gd name="T42" fmla="*/ 2147483647 w 298"/>
                      <a:gd name="T43" fmla="*/ 2147483647 h 346"/>
                      <a:gd name="T44" fmla="*/ 2147483647 w 298"/>
                      <a:gd name="T45" fmla="*/ 2147483647 h 346"/>
                      <a:gd name="T46" fmla="*/ 2147483647 w 298"/>
                      <a:gd name="T47" fmla="*/ 2147483647 h 346"/>
                      <a:gd name="T48" fmla="*/ 2147483647 w 298"/>
                      <a:gd name="T49" fmla="*/ 2147483647 h 346"/>
                      <a:gd name="T50" fmla="*/ 2147483647 w 298"/>
                      <a:gd name="T51" fmla="*/ 2147483647 h 346"/>
                      <a:gd name="T52" fmla="*/ 2147483647 w 298"/>
                      <a:gd name="T53" fmla="*/ 2147483647 h 346"/>
                      <a:gd name="T54" fmla="*/ 2147483647 w 298"/>
                      <a:gd name="T55" fmla="*/ 2147483647 h 346"/>
                      <a:gd name="T56" fmla="*/ 2147483647 w 298"/>
                      <a:gd name="T57" fmla="*/ 2147483647 h 346"/>
                      <a:gd name="T58" fmla="*/ 2147483647 w 298"/>
                      <a:gd name="T59" fmla="*/ 2147483647 h 346"/>
                      <a:gd name="T60" fmla="*/ 2147483647 w 298"/>
                      <a:gd name="T61" fmla="*/ 2147483647 h 346"/>
                      <a:gd name="T62" fmla="*/ 2147483647 w 298"/>
                      <a:gd name="T63" fmla="*/ 2147483647 h 346"/>
                      <a:gd name="T64" fmla="*/ 2147483647 w 298"/>
                      <a:gd name="T65" fmla="*/ 2147483647 h 346"/>
                      <a:gd name="T66" fmla="*/ 2147483647 w 298"/>
                      <a:gd name="T67" fmla="*/ 2147483647 h 346"/>
                      <a:gd name="T68" fmla="*/ 2147483647 w 298"/>
                      <a:gd name="T69" fmla="*/ 2147483647 h 346"/>
                      <a:gd name="T70" fmla="*/ 2147483647 w 298"/>
                      <a:gd name="T71" fmla="*/ 2147483647 h 346"/>
                      <a:gd name="T72" fmla="*/ 2147483647 w 298"/>
                      <a:gd name="T73" fmla="*/ 2147483647 h 346"/>
                      <a:gd name="T74" fmla="*/ 2147483647 w 298"/>
                      <a:gd name="T75" fmla="*/ 2147483647 h 346"/>
                      <a:gd name="T76" fmla="*/ 2147483647 w 298"/>
                      <a:gd name="T77" fmla="*/ 2147483647 h 346"/>
                      <a:gd name="T78" fmla="*/ 2147483647 w 298"/>
                      <a:gd name="T79" fmla="*/ 2147483647 h 346"/>
                      <a:gd name="T80" fmla="*/ 2147483647 w 298"/>
                      <a:gd name="T81" fmla="*/ 2147483647 h 346"/>
                      <a:gd name="T82" fmla="*/ 2147483647 w 298"/>
                      <a:gd name="T83" fmla="*/ 2147483647 h 346"/>
                      <a:gd name="T84" fmla="*/ 2147483647 w 298"/>
                      <a:gd name="T85" fmla="*/ 2147483647 h 346"/>
                      <a:gd name="T86" fmla="*/ 2147483647 w 298"/>
                      <a:gd name="T87" fmla="*/ 2147483647 h 346"/>
                      <a:gd name="T88" fmla="*/ 2147483647 w 298"/>
                      <a:gd name="T89" fmla="*/ 2147483647 h 346"/>
                      <a:gd name="T90" fmla="*/ 2147483647 w 298"/>
                      <a:gd name="T91" fmla="*/ 2147483647 h 346"/>
                      <a:gd name="T92" fmla="*/ 2147483647 w 298"/>
                      <a:gd name="T93" fmla="*/ 2147483647 h 346"/>
                      <a:gd name="T94" fmla="*/ 2147483647 w 298"/>
                      <a:gd name="T95" fmla="*/ 2147483647 h 346"/>
                      <a:gd name="T96" fmla="*/ 2147483647 w 298"/>
                      <a:gd name="T97" fmla="*/ 2147483647 h 346"/>
                      <a:gd name="T98" fmla="*/ 2147483647 w 298"/>
                      <a:gd name="T99" fmla="*/ 2147483647 h 346"/>
                      <a:gd name="T100" fmla="*/ 2147483647 w 298"/>
                      <a:gd name="T101" fmla="*/ 2147483647 h 346"/>
                      <a:gd name="T102" fmla="*/ 2147483647 w 298"/>
                      <a:gd name="T103" fmla="*/ 2147483647 h 346"/>
                      <a:gd name="T104" fmla="*/ 2147483647 w 298"/>
                      <a:gd name="T105" fmla="*/ 2147483647 h 346"/>
                      <a:gd name="T106" fmla="*/ 2147483647 w 298"/>
                      <a:gd name="T107" fmla="*/ 2147483647 h 346"/>
                      <a:gd name="T108" fmla="*/ 2147483647 w 298"/>
                      <a:gd name="T109" fmla="*/ 2147483647 h 346"/>
                      <a:gd name="T110" fmla="*/ 2147483647 w 298"/>
                      <a:gd name="T111" fmla="*/ 2147483647 h 346"/>
                      <a:gd name="T112" fmla="*/ 2147483647 w 298"/>
                      <a:gd name="T113" fmla="*/ 2147483647 h 346"/>
                      <a:gd name="T114" fmla="*/ 2147483647 w 298"/>
                      <a:gd name="T115" fmla="*/ 2147483647 h 34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298"/>
                      <a:gd name="T175" fmla="*/ 0 h 346"/>
                      <a:gd name="T176" fmla="*/ 298 w 298"/>
                      <a:gd name="T177" fmla="*/ 346 h 346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298" h="346">
                        <a:moveTo>
                          <a:pt x="290" y="248"/>
                        </a:moveTo>
                        <a:lnTo>
                          <a:pt x="280" y="250"/>
                        </a:lnTo>
                        <a:lnTo>
                          <a:pt x="270" y="256"/>
                        </a:lnTo>
                        <a:lnTo>
                          <a:pt x="264" y="258"/>
                        </a:lnTo>
                        <a:lnTo>
                          <a:pt x="260" y="262"/>
                        </a:lnTo>
                        <a:lnTo>
                          <a:pt x="258" y="266"/>
                        </a:lnTo>
                        <a:lnTo>
                          <a:pt x="256" y="272"/>
                        </a:lnTo>
                        <a:lnTo>
                          <a:pt x="256" y="310"/>
                        </a:lnTo>
                        <a:lnTo>
                          <a:pt x="258" y="318"/>
                        </a:lnTo>
                        <a:lnTo>
                          <a:pt x="260" y="320"/>
                        </a:lnTo>
                        <a:lnTo>
                          <a:pt x="266" y="324"/>
                        </a:lnTo>
                        <a:lnTo>
                          <a:pt x="276" y="324"/>
                        </a:lnTo>
                        <a:lnTo>
                          <a:pt x="276" y="336"/>
                        </a:lnTo>
                        <a:lnTo>
                          <a:pt x="274" y="340"/>
                        </a:lnTo>
                        <a:lnTo>
                          <a:pt x="272" y="344"/>
                        </a:lnTo>
                        <a:lnTo>
                          <a:pt x="268" y="346"/>
                        </a:lnTo>
                        <a:lnTo>
                          <a:pt x="266" y="346"/>
                        </a:lnTo>
                        <a:lnTo>
                          <a:pt x="262" y="338"/>
                        </a:lnTo>
                        <a:lnTo>
                          <a:pt x="258" y="334"/>
                        </a:lnTo>
                        <a:lnTo>
                          <a:pt x="248" y="326"/>
                        </a:lnTo>
                        <a:lnTo>
                          <a:pt x="242" y="320"/>
                        </a:lnTo>
                        <a:lnTo>
                          <a:pt x="238" y="318"/>
                        </a:lnTo>
                        <a:lnTo>
                          <a:pt x="238" y="314"/>
                        </a:lnTo>
                        <a:lnTo>
                          <a:pt x="232" y="316"/>
                        </a:lnTo>
                        <a:lnTo>
                          <a:pt x="230" y="318"/>
                        </a:lnTo>
                        <a:lnTo>
                          <a:pt x="228" y="318"/>
                        </a:lnTo>
                        <a:lnTo>
                          <a:pt x="224" y="320"/>
                        </a:lnTo>
                        <a:lnTo>
                          <a:pt x="218" y="318"/>
                        </a:lnTo>
                        <a:lnTo>
                          <a:pt x="212" y="316"/>
                        </a:lnTo>
                        <a:lnTo>
                          <a:pt x="208" y="312"/>
                        </a:lnTo>
                        <a:lnTo>
                          <a:pt x="206" y="308"/>
                        </a:lnTo>
                        <a:lnTo>
                          <a:pt x="190" y="302"/>
                        </a:lnTo>
                        <a:lnTo>
                          <a:pt x="186" y="300"/>
                        </a:lnTo>
                        <a:lnTo>
                          <a:pt x="178" y="300"/>
                        </a:lnTo>
                        <a:lnTo>
                          <a:pt x="170" y="300"/>
                        </a:lnTo>
                        <a:lnTo>
                          <a:pt x="166" y="302"/>
                        </a:lnTo>
                        <a:lnTo>
                          <a:pt x="162" y="302"/>
                        </a:lnTo>
                        <a:lnTo>
                          <a:pt x="156" y="300"/>
                        </a:lnTo>
                        <a:lnTo>
                          <a:pt x="158" y="294"/>
                        </a:lnTo>
                        <a:lnTo>
                          <a:pt x="158" y="290"/>
                        </a:lnTo>
                        <a:lnTo>
                          <a:pt x="156" y="282"/>
                        </a:lnTo>
                        <a:lnTo>
                          <a:pt x="152" y="280"/>
                        </a:lnTo>
                        <a:lnTo>
                          <a:pt x="152" y="276"/>
                        </a:lnTo>
                        <a:lnTo>
                          <a:pt x="154" y="254"/>
                        </a:lnTo>
                        <a:lnTo>
                          <a:pt x="152" y="232"/>
                        </a:lnTo>
                        <a:lnTo>
                          <a:pt x="146" y="234"/>
                        </a:lnTo>
                        <a:lnTo>
                          <a:pt x="138" y="234"/>
                        </a:lnTo>
                        <a:lnTo>
                          <a:pt x="134" y="232"/>
                        </a:lnTo>
                        <a:lnTo>
                          <a:pt x="132" y="230"/>
                        </a:lnTo>
                        <a:lnTo>
                          <a:pt x="130" y="228"/>
                        </a:lnTo>
                        <a:lnTo>
                          <a:pt x="110" y="228"/>
                        </a:lnTo>
                        <a:lnTo>
                          <a:pt x="110" y="236"/>
                        </a:lnTo>
                        <a:lnTo>
                          <a:pt x="108" y="240"/>
                        </a:lnTo>
                        <a:lnTo>
                          <a:pt x="106" y="242"/>
                        </a:lnTo>
                        <a:lnTo>
                          <a:pt x="98" y="242"/>
                        </a:lnTo>
                        <a:lnTo>
                          <a:pt x="86" y="242"/>
                        </a:lnTo>
                        <a:lnTo>
                          <a:pt x="82" y="242"/>
                        </a:lnTo>
                        <a:lnTo>
                          <a:pt x="80" y="240"/>
                        </a:lnTo>
                        <a:lnTo>
                          <a:pt x="72" y="232"/>
                        </a:lnTo>
                        <a:lnTo>
                          <a:pt x="66" y="220"/>
                        </a:lnTo>
                        <a:lnTo>
                          <a:pt x="66" y="208"/>
                        </a:lnTo>
                        <a:lnTo>
                          <a:pt x="2" y="208"/>
                        </a:lnTo>
                        <a:lnTo>
                          <a:pt x="0" y="202"/>
                        </a:lnTo>
                        <a:lnTo>
                          <a:pt x="2" y="190"/>
                        </a:lnTo>
                        <a:lnTo>
                          <a:pt x="4" y="186"/>
                        </a:lnTo>
                        <a:lnTo>
                          <a:pt x="8" y="184"/>
                        </a:lnTo>
                        <a:lnTo>
                          <a:pt x="14" y="184"/>
                        </a:lnTo>
                        <a:lnTo>
                          <a:pt x="16" y="184"/>
                        </a:lnTo>
                        <a:lnTo>
                          <a:pt x="20" y="184"/>
                        </a:lnTo>
                        <a:lnTo>
                          <a:pt x="22" y="182"/>
                        </a:lnTo>
                        <a:lnTo>
                          <a:pt x="24" y="180"/>
                        </a:lnTo>
                        <a:lnTo>
                          <a:pt x="26" y="180"/>
                        </a:lnTo>
                        <a:lnTo>
                          <a:pt x="30" y="180"/>
                        </a:lnTo>
                        <a:lnTo>
                          <a:pt x="30" y="184"/>
                        </a:lnTo>
                        <a:lnTo>
                          <a:pt x="32" y="184"/>
                        </a:lnTo>
                        <a:lnTo>
                          <a:pt x="36" y="184"/>
                        </a:lnTo>
                        <a:lnTo>
                          <a:pt x="42" y="184"/>
                        </a:lnTo>
                        <a:lnTo>
                          <a:pt x="46" y="182"/>
                        </a:lnTo>
                        <a:lnTo>
                          <a:pt x="50" y="176"/>
                        </a:lnTo>
                        <a:lnTo>
                          <a:pt x="52" y="168"/>
                        </a:lnTo>
                        <a:lnTo>
                          <a:pt x="56" y="156"/>
                        </a:lnTo>
                        <a:lnTo>
                          <a:pt x="56" y="142"/>
                        </a:lnTo>
                        <a:lnTo>
                          <a:pt x="60" y="140"/>
                        </a:lnTo>
                        <a:lnTo>
                          <a:pt x="64" y="136"/>
                        </a:lnTo>
                        <a:lnTo>
                          <a:pt x="66" y="126"/>
                        </a:lnTo>
                        <a:lnTo>
                          <a:pt x="70" y="122"/>
                        </a:lnTo>
                        <a:lnTo>
                          <a:pt x="74" y="118"/>
                        </a:lnTo>
                        <a:lnTo>
                          <a:pt x="78" y="116"/>
                        </a:lnTo>
                        <a:lnTo>
                          <a:pt x="80" y="112"/>
                        </a:lnTo>
                        <a:lnTo>
                          <a:pt x="82" y="108"/>
                        </a:lnTo>
                        <a:lnTo>
                          <a:pt x="80" y="104"/>
                        </a:lnTo>
                        <a:lnTo>
                          <a:pt x="80" y="102"/>
                        </a:lnTo>
                        <a:lnTo>
                          <a:pt x="80" y="98"/>
                        </a:lnTo>
                        <a:lnTo>
                          <a:pt x="92" y="68"/>
                        </a:lnTo>
                        <a:lnTo>
                          <a:pt x="96" y="54"/>
                        </a:lnTo>
                        <a:lnTo>
                          <a:pt x="98" y="44"/>
                        </a:lnTo>
                        <a:lnTo>
                          <a:pt x="96" y="40"/>
                        </a:lnTo>
                        <a:lnTo>
                          <a:pt x="96" y="38"/>
                        </a:lnTo>
                        <a:lnTo>
                          <a:pt x="94" y="36"/>
                        </a:lnTo>
                        <a:lnTo>
                          <a:pt x="94" y="34"/>
                        </a:lnTo>
                        <a:lnTo>
                          <a:pt x="96" y="24"/>
                        </a:lnTo>
                        <a:lnTo>
                          <a:pt x="98" y="16"/>
                        </a:lnTo>
                        <a:lnTo>
                          <a:pt x="100" y="12"/>
                        </a:lnTo>
                        <a:lnTo>
                          <a:pt x="104" y="10"/>
                        </a:lnTo>
                        <a:lnTo>
                          <a:pt x="108" y="6"/>
                        </a:lnTo>
                        <a:lnTo>
                          <a:pt x="110" y="6"/>
                        </a:lnTo>
                        <a:lnTo>
                          <a:pt x="116" y="6"/>
                        </a:lnTo>
                        <a:lnTo>
                          <a:pt x="122" y="8"/>
                        </a:lnTo>
                        <a:lnTo>
                          <a:pt x="134" y="14"/>
                        </a:lnTo>
                        <a:lnTo>
                          <a:pt x="144" y="20"/>
                        </a:lnTo>
                        <a:lnTo>
                          <a:pt x="152" y="20"/>
                        </a:lnTo>
                        <a:lnTo>
                          <a:pt x="160" y="20"/>
                        </a:lnTo>
                        <a:lnTo>
                          <a:pt x="162" y="20"/>
                        </a:lnTo>
                        <a:lnTo>
                          <a:pt x="162" y="18"/>
                        </a:lnTo>
                        <a:lnTo>
                          <a:pt x="164" y="14"/>
                        </a:lnTo>
                        <a:lnTo>
                          <a:pt x="166" y="12"/>
                        </a:lnTo>
                        <a:lnTo>
                          <a:pt x="170" y="14"/>
                        </a:lnTo>
                        <a:lnTo>
                          <a:pt x="172" y="14"/>
                        </a:lnTo>
                        <a:lnTo>
                          <a:pt x="178" y="12"/>
                        </a:lnTo>
                        <a:lnTo>
                          <a:pt x="182" y="10"/>
                        </a:lnTo>
                        <a:lnTo>
                          <a:pt x="188" y="8"/>
                        </a:lnTo>
                        <a:lnTo>
                          <a:pt x="192" y="8"/>
                        </a:lnTo>
                        <a:lnTo>
                          <a:pt x="204" y="8"/>
                        </a:lnTo>
                        <a:lnTo>
                          <a:pt x="206" y="2"/>
                        </a:lnTo>
                        <a:lnTo>
                          <a:pt x="210" y="0"/>
                        </a:lnTo>
                        <a:lnTo>
                          <a:pt x="216" y="2"/>
                        </a:lnTo>
                        <a:lnTo>
                          <a:pt x="224" y="4"/>
                        </a:lnTo>
                        <a:lnTo>
                          <a:pt x="236" y="4"/>
                        </a:lnTo>
                        <a:lnTo>
                          <a:pt x="246" y="14"/>
                        </a:lnTo>
                        <a:lnTo>
                          <a:pt x="252" y="16"/>
                        </a:lnTo>
                        <a:lnTo>
                          <a:pt x="260" y="20"/>
                        </a:lnTo>
                        <a:lnTo>
                          <a:pt x="260" y="16"/>
                        </a:lnTo>
                        <a:lnTo>
                          <a:pt x="264" y="16"/>
                        </a:lnTo>
                        <a:lnTo>
                          <a:pt x="268" y="20"/>
                        </a:lnTo>
                        <a:lnTo>
                          <a:pt x="272" y="16"/>
                        </a:lnTo>
                        <a:lnTo>
                          <a:pt x="280" y="16"/>
                        </a:lnTo>
                        <a:lnTo>
                          <a:pt x="282" y="20"/>
                        </a:lnTo>
                        <a:lnTo>
                          <a:pt x="284" y="24"/>
                        </a:lnTo>
                        <a:lnTo>
                          <a:pt x="294" y="32"/>
                        </a:lnTo>
                        <a:lnTo>
                          <a:pt x="296" y="44"/>
                        </a:lnTo>
                        <a:lnTo>
                          <a:pt x="296" y="50"/>
                        </a:lnTo>
                        <a:lnTo>
                          <a:pt x="298" y="54"/>
                        </a:lnTo>
                        <a:lnTo>
                          <a:pt x="298" y="64"/>
                        </a:lnTo>
                        <a:lnTo>
                          <a:pt x="292" y="72"/>
                        </a:lnTo>
                        <a:lnTo>
                          <a:pt x="286" y="80"/>
                        </a:lnTo>
                        <a:lnTo>
                          <a:pt x="280" y="92"/>
                        </a:lnTo>
                        <a:lnTo>
                          <a:pt x="274" y="102"/>
                        </a:lnTo>
                        <a:lnTo>
                          <a:pt x="274" y="124"/>
                        </a:lnTo>
                        <a:lnTo>
                          <a:pt x="272" y="128"/>
                        </a:lnTo>
                        <a:lnTo>
                          <a:pt x="268" y="132"/>
                        </a:lnTo>
                        <a:lnTo>
                          <a:pt x="266" y="138"/>
                        </a:lnTo>
                        <a:lnTo>
                          <a:pt x="266" y="148"/>
                        </a:lnTo>
                        <a:lnTo>
                          <a:pt x="268" y="152"/>
                        </a:lnTo>
                        <a:lnTo>
                          <a:pt x="272" y="154"/>
                        </a:lnTo>
                        <a:lnTo>
                          <a:pt x="272" y="156"/>
                        </a:lnTo>
                        <a:lnTo>
                          <a:pt x="270" y="160"/>
                        </a:lnTo>
                        <a:lnTo>
                          <a:pt x="270" y="164"/>
                        </a:lnTo>
                        <a:lnTo>
                          <a:pt x="270" y="168"/>
                        </a:lnTo>
                        <a:lnTo>
                          <a:pt x="272" y="174"/>
                        </a:lnTo>
                        <a:lnTo>
                          <a:pt x="274" y="182"/>
                        </a:lnTo>
                        <a:lnTo>
                          <a:pt x="272" y="186"/>
                        </a:lnTo>
                        <a:lnTo>
                          <a:pt x="272" y="192"/>
                        </a:lnTo>
                        <a:lnTo>
                          <a:pt x="272" y="196"/>
                        </a:lnTo>
                        <a:lnTo>
                          <a:pt x="272" y="198"/>
                        </a:lnTo>
                        <a:lnTo>
                          <a:pt x="274" y="202"/>
                        </a:lnTo>
                        <a:lnTo>
                          <a:pt x="272" y="206"/>
                        </a:lnTo>
                        <a:lnTo>
                          <a:pt x="272" y="208"/>
                        </a:lnTo>
                        <a:lnTo>
                          <a:pt x="272" y="214"/>
                        </a:lnTo>
                        <a:lnTo>
                          <a:pt x="278" y="218"/>
                        </a:lnTo>
                        <a:lnTo>
                          <a:pt x="282" y="224"/>
                        </a:lnTo>
                        <a:lnTo>
                          <a:pt x="288" y="228"/>
                        </a:lnTo>
                        <a:lnTo>
                          <a:pt x="288" y="234"/>
                        </a:lnTo>
                        <a:lnTo>
                          <a:pt x="290" y="240"/>
                        </a:lnTo>
                        <a:lnTo>
                          <a:pt x="292" y="248"/>
                        </a:lnTo>
                        <a:lnTo>
                          <a:pt x="290" y="2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3" name="i$1ïḓé">
                    <a:extLst>
                      <a:ext uri="{FF2B5EF4-FFF2-40B4-BE49-F238E27FC236}">
                        <a16:creationId xmlns:a16="http://schemas.microsoft.com/office/drawing/2014/main" xmlns="" id="{D54342DD-13B1-4C5F-963C-B92E070370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5570" y="4187114"/>
                    <a:ext cx="305741" cy="497376"/>
                  </a:xfrm>
                  <a:custGeom>
                    <a:avLst/>
                    <a:gdLst>
                      <a:gd name="T0" fmla="*/ 2147483647 w 174"/>
                      <a:gd name="T1" fmla="*/ 2147483647 h 298"/>
                      <a:gd name="T2" fmla="*/ 2147483647 w 174"/>
                      <a:gd name="T3" fmla="*/ 2147483647 h 298"/>
                      <a:gd name="T4" fmla="*/ 2147483647 w 174"/>
                      <a:gd name="T5" fmla="*/ 2147483647 h 298"/>
                      <a:gd name="T6" fmla="*/ 2147483647 w 174"/>
                      <a:gd name="T7" fmla="*/ 2147483647 h 298"/>
                      <a:gd name="T8" fmla="*/ 2147483647 w 174"/>
                      <a:gd name="T9" fmla="*/ 2147483647 h 298"/>
                      <a:gd name="T10" fmla="*/ 2147483647 w 174"/>
                      <a:gd name="T11" fmla="*/ 2147483647 h 298"/>
                      <a:gd name="T12" fmla="*/ 2147483647 w 174"/>
                      <a:gd name="T13" fmla="*/ 2147483647 h 298"/>
                      <a:gd name="T14" fmla="*/ 2147483647 w 174"/>
                      <a:gd name="T15" fmla="*/ 2147483647 h 298"/>
                      <a:gd name="T16" fmla="*/ 2147483647 w 174"/>
                      <a:gd name="T17" fmla="*/ 2147483647 h 298"/>
                      <a:gd name="T18" fmla="*/ 2147483647 w 174"/>
                      <a:gd name="T19" fmla="*/ 2147483647 h 298"/>
                      <a:gd name="T20" fmla="*/ 2147483647 w 174"/>
                      <a:gd name="T21" fmla="*/ 2147483647 h 298"/>
                      <a:gd name="T22" fmla="*/ 2147483647 w 174"/>
                      <a:gd name="T23" fmla="*/ 2147483647 h 298"/>
                      <a:gd name="T24" fmla="*/ 2147483647 w 174"/>
                      <a:gd name="T25" fmla="*/ 2147483647 h 298"/>
                      <a:gd name="T26" fmla="*/ 2147483647 w 174"/>
                      <a:gd name="T27" fmla="*/ 2147483647 h 298"/>
                      <a:gd name="T28" fmla="*/ 2147483647 w 174"/>
                      <a:gd name="T29" fmla="*/ 2147483647 h 298"/>
                      <a:gd name="T30" fmla="*/ 2147483647 w 174"/>
                      <a:gd name="T31" fmla="*/ 2147483647 h 298"/>
                      <a:gd name="T32" fmla="*/ 2147483647 w 174"/>
                      <a:gd name="T33" fmla="*/ 2147483647 h 298"/>
                      <a:gd name="T34" fmla="*/ 2147483647 w 174"/>
                      <a:gd name="T35" fmla="*/ 2147483647 h 298"/>
                      <a:gd name="T36" fmla="*/ 2147483647 w 174"/>
                      <a:gd name="T37" fmla="*/ 2147483647 h 298"/>
                      <a:gd name="T38" fmla="*/ 2147483647 w 174"/>
                      <a:gd name="T39" fmla="*/ 2147483647 h 298"/>
                      <a:gd name="T40" fmla="*/ 2147483647 w 174"/>
                      <a:gd name="T41" fmla="*/ 2147483647 h 298"/>
                      <a:gd name="T42" fmla="*/ 2147483647 w 174"/>
                      <a:gd name="T43" fmla="*/ 2147483647 h 298"/>
                      <a:gd name="T44" fmla="*/ 2147483647 w 174"/>
                      <a:gd name="T45" fmla="*/ 2147483647 h 298"/>
                      <a:gd name="T46" fmla="*/ 2147483647 w 174"/>
                      <a:gd name="T47" fmla="*/ 2147483647 h 298"/>
                      <a:gd name="T48" fmla="*/ 2147483647 w 174"/>
                      <a:gd name="T49" fmla="*/ 2147483647 h 298"/>
                      <a:gd name="T50" fmla="*/ 2147483647 w 174"/>
                      <a:gd name="T51" fmla="*/ 2147483647 h 298"/>
                      <a:gd name="T52" fmla="*/ 2147483647 w 174"/>
                      <a:gd name="T53" fmla="*/ 2147483647 h 298"/>
                      <a:gd name="T54" fmla="*/ 2147483647 w 174"/>
                      <a:gd name="T55" fmla="*/ 2147483647 h 298"/>
                      <a:gd name="T56" fmla="*/ 2147483647 w 174"/>
                      <a:gd name="T57" fmla="*/ 2147483647 h 298"/>
                      <a:gd name="T58" fmla="*/ 2147483647 w 174"/>
                      <a:gd name="T59" fmla="*/ 2147483647 h 298"/>
                      <a:gd name="T60" fmla="*/ 2147483647 w 174"/>
                      <a:gd name="T61" fmla="*/ 2147483647 h 298"/>
                      <a:gd name="T62" fmla="*/ 2147483647 w 174"/>
                      <a:gd name="T63" fmla="*/ 2147483647 h 298"/>
                      <a:gd name="T64" fmla="*/ 2147483647 w 174"/>
                      <a:gd name="T65" fmla="*/ 2147483647 h 298"/>
                      <a:gd name="T66" fmla="*/ 2147483647 w 174"/>
                      <a:gd name="T67" fmla="*/ 2147483647 h 298"/>
                      <a:gd name="T68" fmla="*/ 2147483647 w 174"/>
                      <a:gd name="T69" fmla="*/ 2147483647 h 298"/>
                      <a:gd name="T70" fmla="*/ 2147483647 w 174"/>
                      <a:gd name="T71" fmla="*/ 2147483647 h 298"/>
                      <a:gd name="T72" fmla="*/ 2147483647 w 174"/>
                      <a:gd name="T73" fmla="*/ 2147483647 h 298"/>
                      <a:gd name="T74" fmla="*/ 2147483647 w 174"/>
                      <a:gd name="T75" fmla="*/ 2147483647 h 298"/>
                      <a:gd name="T76" fmla="*/ 2147483647 w 174"/>
                      <a:gd name="T77" fmla="*/ 2147483647 h 298"/>
                      <a:gd name="T78" fmla="*/ 2147483647 w 174"/>
                      <a:gd name="T79" fmla="*/ 2147483647 h 298"/>
                      <a:gd name="T80" fmla="*/ 2147483647 w 174"/>
                      <a:gd name="T81" fmla="*/ 2147483647 h 298"/>
                      <a:gd name="T82" fmla="*/ 2147483647 w 174"/>
                      <a:gd name="T83" fmla="*/ 2147483647 h 298"/>
                      <a:gd name="T84" fmla="*/ 2147483647 w 174"/>
                      <a:gd name="T85" fmla="*/ 2147483647 h 298"/>
                      <a:gd name="T86" fmla="*/ 2147483647 w 174"/>
                      <a:gd name="T87" fmla="*/ 2147483647 h 298"/>
                      <a:gd name="T88" fmla="*/ 0 w 174"/>
                      <a:gd name="T89" fmla="*/ 2147483647 h 298"/>
                      <a:gd name="T90" fmla="*/ 2147483647 w 174"/>
                      <a:gd name="T91" fmla="*/ 2147483647 h 298"/>
                      <a:gd name="T92" fmla="*/ 2147483647 w 174"/>
                      <a:gd name="T93" fmla="*/ 2147483647 h 298"/>
                      <a:gd name="T94" fmla="*/ 2147483647 w 174"/>
                      <a:gd name="T95" fmla="*/ 2147483647 h 298"/>
                      <a:gd name="T96" fmla="*/ 2147483647 w 174"/>
                      <a:gd name="T97" fmla="*/ 2147483647 h 298"/>
                      <a:gd name="T98" fmla="*/ 2147483647 w 174"/>
                      <a:gd name="T99" fmla="*/ 2147483647 h 298"/>
                      <a:gd name="T100" fmla="*/ 2147483647 w 174"/>
                      <a:gd name="T101" fmla="*/ 2147483647 h 298"/>
                      <a:gd name="T102" fmla="*/ 2147483647 w 174"/>
                      <a:gd name="T103" fmla="*/ 2147483647 h 298"/>
                      <a:gd name="T104" fmla="*/ 2147483647 w 174"/>
                      <a:gd name="T105" fmla="*/ 2147483647 h 298"/>
                      <a:gd name="T106" fmla="*/ 2147483647 w 174"/>
                      <a:gd name="T107" fmla="*/ 2147483647 h 298"/>
                      <a:gd name="T108" fmla="*/ 2147483647 w 174"/>
                      <a:gd name="T109" fmla="*/ 2147483647 h 298"/>
                      <a:gd name="T110" fmla="*/ 2147483647 w 174"/>
                      <a:gd name="T111" fmla="*/ 2147483647 h 298"/>
                      <a:gd name="T112" fmla="*/ 2147483647 w 174"/>
                      <a:gd name="T113" fmla="*/ 2147483647 h 298"/>
                      <a:gd name="T114" fmla="*/ 2147483647 w 174"/>
                      <a:gd name="T115" fmla="*/ 2147483647 h 29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74"/>
                      <a:gd name="T175" fmla="*/ 0 h 298"/>
                      <a:gd name="T176" fmla="*/ 174 w 174"/>
                      <a:gd name="T177" fmla="*/ 298 h 29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74" h="298">
                        <a:moveTo>
                          <a:pt x="30" y="298"/>
                        </a:moveTo>
                        <a:lnTo>
                          <a:pt x="32" y="288"/>
                        </a:lnTo>
                        <a:lnTo>
                          <a:pt x="32" y="282"/>
                        </a:lnTo>
                        <a:lnTo>
                          <a:pt x="34" y="274"/>
                        </a:lnTo>
                        <a:lnTo>
                          <a:pt x="38" y="270"/>
                        </a:lnTo>
                        <a:lnTo>
                          <a:pt x="44" y="268"/>
                        </a:lnTo>
                        <a:lnTo>
                          <a:pt x="50" y="264"/>
                        </a:lnTo>
                        <a:lnTo>
                          <a:pt x="66" y="258"/>
                        </a:lnTo>
                        <a:lnTo>
                          <a:pt x="72" y="254"/>
                        </a:lnTo>
                        <a:lnTo>
                          <a:pt x="74" y="248"/>
                        </a:lnTo>
                        <a:lnTo>
                          <a:pt x="78" y="232"/>
                        </a:lnTo>
                        <a:lnTo>
                          <a:pt x="78" y="218"/>
                        </a:lnTo>
                        <a:lnTo>
                          <a:pt x="78" y="210"/>
                        </a:lnTo>
                        <a:lnTo>
                          <a:pt x="76" y="204"/>
                        </a:lnTo>
                        <a:lnTo>
                          <a:pt x="74" y="196"/>
                        </a:lnTo>
                        <a:lnTo>
                          <a:pt x="74" y="192"/>
                        </a:lnTo>
                        <a:lnTo>
                          <a:pt x="74" y="186"/>
                        </a:lnTo>
                        <a:lnTo>
                          <a:pt x="70" y="182"/>
                        </a:lnTo>
                        <a:lnTo>
                          <a:pt x="70" y="178"/>
                        </a:lnTo>
                        <a:lnTo>
                          <a:pt x="70" y="172"/>
                        </a:lnTo>
                        <a:lnTo>
                          <a:pt x="72" y="168"/>
                        </a:lnTo>
                        <a:lnTo>
                          <a:pt x="76" y="162"/>
                        </a:lnTo>
                        <a:lnTo>
                          <a:pt x="86" y="156"/>
                        </a:lnTo>
                        <a:lnTo>
                          <a:pt x="94" y="152"/>
                        </a:lnTo>
                        <a:lnTo>
                          <a:pt x="100" y="148"/>
                        </a:lnTo>
                        <a:lnTo>
                          <a:pt x="102" y="140"/>
                        </a:lnTo>
                        <a:lnTo>
                          <a:pt x="108" y="134"/>
                        </a:lnTo>
                        <a:lnTo>
                          <a:pt x="112" y="128"/>
                        </a:lnTo>
                        <a:lnTo>
                          <a:pt x="130" y="116"/>
                        </a:lnTo>
                        <a:lnTo>
                          <a:pt x="150" y="108"/>
                        </a:lnTo>
                        <a:lnTo>
                          <a:pt x="156" y="100"/>
                        </a:lnTo>
                        <a:lnTo>
                          <a:pt x="162" y="94"/>
                        </a:lnTo>
                        <a:lnTo>
                          <a:pt x="168" y="84"/>
                        </a:lnTo>
                        <a:lnTo>
                          <a:pt x="168" y="76"/>
                        </a:lnTo>
                        <a:lnTo>
                          <a:pt x="168" y="66"/>
                        </a:lnTo>
                        <a:lnTo>
                          <a:pt x="170" y="56"/>
                        </a:lnTo>
                        <a:lnTo>
                          <a:pt x="170" y="50"/>
                        </a:lnTo>
                        <a:lnTo>
                          <a:pt x="174" y="48"/>
                        </a:lnTo>
                        <a:lnTo>
                          <a:pt x="172" y="22"/>
                        </a:lnTo>
                        <a:lnTo>
                          <a:pt x="172" y="10"/>
                        </a:lnTo>
                        <a:lnTo>
                          <a:pt x="174" y="0"/>
                        </a:lnTo>
                        <a:lnTo>
                          <a:pt x="166" y="2"/>
                        </a:lnTo>
                        <a:lnTo>
                          <a:pt x="158" y="2"/>
                        </a:lnTo>
                        <a:lnTo>
                          <a:pt x="154" y="6"/>
                        </a:lnTo>
                        <a:lnTo>
                          <a:pt x="144" y="10"/>
                        </a:lnTo>
                        <a:lnTo>
                          <a:pt x="130" y="14"/>
                        </a:lnTo>
                        <a:lnTo>
                          <a:pt x="126" y="16"/>
                        </a:lnTo>
                        <a:lnTo>
                          <a:pt x="124" y="18"/>
                        </a:lnTo>
                        <a:lnTo>
                          <a:pt x="122" y="20"/>
                        </a:lnTo>
                        <a:lnTo>
                          <a:pt x="118" y="20"/>
                        </a:lnTo>
                        <a:lnTo>
                          <a:pt x="114" y="20"/>
                        </a:lnTo>
                        <a:lnTo>
                          <a:pt x="112" y="18"/>
                        </a:lnTo>
                        <a:lnTo>
                          <a:pt x="108" y="18"/>
                        </a:lnTo>
                        <a:lnTo>
                          <a:pt x="106" y="20"/>
                        </a:lnTo>
                        <a:lnTo>
                          <a:pt x="104" y="22"/>
                        </a:lnTo>
                        <a:lnTo>
                          <a:pt x="100" y="22"/>
                        </a:lnTo>
                        <a:lnTo>
                          <a:pt x="74" y="20"/>
                        </a:lnTo>
                        <a:lnTo>
                          <a:pt x="72" y="28"/>
                        </a:lnTo>
                        <a:lnTo>
                          <a:pt x="70" y="36"/>
                        </a:lnTo>
                        <a:lnTo>
                          <a:pt x="72" y="42"/>
                        </a:lnTo>
                        <a:lnTo>
                          <a:pt x="74" y="48"/>
                        </a:lnTo>
                        <a:lnTo>
                          <a:pt x="80" y="56"/>
                        </a:lnTo>
                        <a:lnTo>
                          <a:pt x="88" y="68"/>
                        </a:lnTo>
                        <a:lnTo>
                          <a:pt x="92" y="74"/>
                        </a:lnTo>
                        <a:lnTo>
                          <a:pt x="92" y="80"/>
                        </a:lnTo>
                        <a:lnTo>
                          <a:pt x="92" y="88"/>
                        </a:lnTo>
                        <a:lnTo>
                          <a:pt x="90" y="94"/>
                        </a:lnTo>
                        <a:lnTo>
                          <a:pt x="88" y="100"/>
                        </a:lnTo>
                        <a:lnTo>
                          <a:pt x="86" y="102"/>
                        </a:lnTo>
                        <a:lnTo>
                          <a:pt x="82" y="106"/>
                        </a:lnTo>
                        <a:lnTo>
                          <a:pt x="80" y="108"/>
                        </a:lnTo>
                        <a:lnTo>
                          <a:pt x="78" y="110"/>
                        </a:lnTo>
                        <a:lnTo>
                          <a:pt x="78" y="118"/>
                        </a:lnTo>
                        <a:lnTo>
                          <a:pt x="76" y="114"/>
                        </a:lnTo>
                        <a:lnTo>
                          <a:pt x="72" y="110"/>
                        </a:lnTo>
                        <a:lnTo>
                          <a:pt x="68" y="108"/>
                        </a:lnTo>
                        <a:lnTo>
                          <a:pt x="66" y="100"/>
                        </a:lnTo>
                        <a:lnTo>
                          <a:pt x="68" y="90"/>
                        </a:lnTo>
                        <a:lnTo>
                          <a:pt x="70" y="82"/>
                        </a:lnTo>
                        <a:lnTo>
                          <a:pt x="70" y="72"/>
                        </a:lnTo>
                        <a:lnTo>
                          <a:pt x="62" y="72"/>
                        </a:lnTo>
                        <a:lnTo>
                          <a:pt x="56" y="72"/>
                        </a:lnTo>
                        <a:lnTo>
                          <a:pt x="52" y="70"/>
                        </a:lnTo>
                        <a:lnTo>
                          <a:pt x="50" y="64"/>
                        </a:lnTo>
                        <a:lnTo>
                          <a:pt x="44" y="64"/>
                        </a:lnTo>
                        <a:lnTo>
                          <a:pt x="34" y="70"/>
                        </a:lnTo>
                        <a:lnTo>
                          <a:pt x="22" y="72"/>
                        </a:lnTo>
                        <a:lnTo>
                          <a:pt x="12" y="76"/>
                        </a:lnTo>
                        <a:lnTo>
                          <a:pt x="6" y="80"/>
                        </a:lnTo>
                        <a:lnTo>
                          <a:pt x="0" y="82"/>
                        </a:lnTo>
                        <a:lnTo>
                          <a:pt x="2" y="98"/>
                        </a:lnTo>
                        <a:lnTo>
                          <a:pt x="18" y="102"/>
                        </a:lnTo>
                        <a:lnTo>
                          <a:pt x="30" y="106"/>
                        </a:lnTo>
                        <a:lnTo>
                          <a:pt x="36" y="110"/>
                        </a:lnTo>
                        <a:lnTo>
                          <a:pt x="40" y="114"/>
                        </a:lnTo>
                        <a:lnTo>
                          <a:pt x="44" y="120"/>
                        </a:lnTo>
                        <a:lnTo>
                          <a:pt x="44" y="128"/>
                        </a:lnTo>
                        <a:lnTo>
                          <a:pt x="44" y="136"/>
                        </a:lnTo>
                        <a:lnTo>
                          <a:pt x="42" y="142"/>
                        </a:lnTo>
                        <a:lnTo>
                          <a:pt x="40" y="148"/>
                        </a:lnTo>
                        <a:lnTo>
                          <a:pt x="40" y="158"/>
                        </a:lnTo>
                        <a:lnTo>
                          <a:pt x="40" y="168"/>
                        </a:lnTo>
                        <a:lnTo>
                          <a:pt x="38" y="178"/>
                        </a:lnTo>
                        <a:lnTo>
                          <a:pt x="36" y="188"/>
                        </a:lnTo>
                        <a:lnTo>
                          <a:pt x="30" y="196"/>
                        </a:lnTo>
                        <a:lnTo>
                          <a:pt x="18" y="208"/>
                        </a:lnTo>
                        <a:lnTo>
                          <a:pt x="14" y="218"/>
                        </a:lnTo>
                        <a:lnTo>
                          <a:pt x="14" y="226"/>
                        </a:lnTo>
                        <a:lnTo>
                          <a:pt x="18" y="234"/>
                        </a:lnTo>
                        <a:lnTo>
                          <a:pt x="20" y="242"/>
                        </a:lnTo>
                        <a:lnTo>
                          <a:pt x="22" y="250"/>
                        </a:lnTo>
                        <a:lnTo>
                          <a:pt x="20" y="258"/>
                        </a:lnTo>
                        <a:lnTo>
                          <a:pt x="18" y="264"/>
                        </a:lnTo>
                        <a:lnTo>
                          <a:pt x="18" y="298"/>
                        </a:lnTo>
                        <a:lnTo>
                          <a:pt x="28" y="298"/>
                        </a:lnTo>
                        <a:lnTo>
                          <a:pt x="30" y="29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4" name="iṣ1íḋé">
                    <a:extLst>
                      <a:ext uri="{FF2B5EF4-FFF2-40B4-BE49-F238E27FC236}">
                        <a16:creationId xmlns:a16="http://schemas.microsoft.com/office/drawing/2014/main" xmlns="" id="{210667B3-ACF5-4E98-BC25-2A0747CCB7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85818" y="4537379"/>
                    <a:ext cx="447594" cy="389494"/>
                  </a:xfrm>
                  <a:custGeom>
                    <a:avLst/>
                    <a:gdLst>
                      <a:gd name="T0" fmla="*/ 2147483647 w 256"/>
                      <a:gd name="T1" fmla="*/ 2147483647 h 234"/>
                      <a:gd name="T2" fmla="*/ 2147483647 w 256"/>
                      <a:gd name="T3" fmla="*/ 2147483647 h 234"/>
                      <a:gd name="T4" fmla="*/ 2147483647 w 256"/>
                      <a:gd name="T5" fmla="*/ 2147483647 h 234"/>
                      <a:gd name="T6" fmla="*/ 2147483647 w 256"/>
                      <a:gd name="T7" fmla="*/ 2147483647 h 234"/>
                      <a:gd name="T8" fmla="*/ 2147483647 w 256"/>
                      <a:gd name="T9" fmla="*/ 2147483647 h 234"/>
                      <a:gd name="T10" fmla="*/ 2147483647 w 256"/>
                      <a:gd name="T11" fmla="*/ 2147483647 h 234"/>
                      <a:gd name="T12" fmla="*/ 2147483647 w 256"/>
                      <a:gd name="T13" fmla="*/ 2147483647 h 234"/>
                      <a:gd name="T14" fmla="*/ 2147483647 w 256"/>
                      <a:gd name="T15" fmla="*/ 2147483647 h 234"/>
                      <a:gd name="T16" fmla="*/ 2147483647 w 256"/>
                      <a:gd name="T17" fmla="*/ 2147483647 h 234"/>
                      <a:gd name="T18" fmla="*/ 2147483647 w 256"/>
                      <a:gd name="T19" fmla="*/ 2147483647 h 234"/>
                      <a:gd name="T20" fmla="*/ 2147483647 w 256"/>
                      <a:gd name="T21" fmla="*/ 2147483647 h 234"/>
                      <a:gd name="T22" fmla="*/ 2147483647 w 256"/>
                      <a:gd name="T23" fmla="*/ 2147483647 h 234"/>
                      <a:gd name="T24" fmla="*/ 2147483647 w 256"/>
                      <a:gd name="T25" fmla="*/ 2147483647 h 234"/>
                      <a:gd name="T26" fmla="*/ 2147483647 w 256"/>
                      <a:gd name="T27" fmla="*/ 2147483647 h 234"/>
                      <a:gd name="T28" fmla="*/ 2147483647 w 256"/>
                      <a:gd name="T29" fmla="*/ 2147483647 h 234"/>
                      <a:gd name="T30" fmla="*/ 2147483647 w 256"/>
                      <a:gd name="T31" fmla="*/ 2147483647 h 234"/>
                      <a:gd name="T32" fmla="*/ 2147483647 w 256"/>
                      <a:gd name="T33" fmla="*/ 2147483647 h 234"/>
                      <a:gd name="T34" fmla="*/ 2147483647 w 256"/>
                      <a:gd name="T35" fmla="*/ 2147483647 h 234"/>
                      <a:gd name="T36" fmla="*/ 2147483647 w 256"/>
                      <a:gd name="T37" fmla="*/ 2147483647 h 234"/>
                      <a:gd name="T38" fmla="*/ 2147483647 w 256"/>
                      <a:gd name="T39" fmla="*/ 2147483647 h 234"/>
                      <a:gd name="T40" fmla="*/ 2147483647 w 256"/>
                      <a:gd name="T41" fmla="*/ 2147483647 h 234"/>
                      <a:gd name="T42" fmla="*/ 0 w 256"/>
                      <a:gd name="T43" fmla="*/ 2147483647 h 234"/>
                      <a:gd name="T44" fmla="*/ 2147483647 w 256"/>
                      <a:gd name="T45" fmla="*/ 2147483647 h 234"/>
                      <a:gd name="T46" fmla="*/ 2147483647 w 256"/>
                      <a:gd name="T47" fmla="*/ 2147483647 h 234"/>
                      <a:gd name="T48" fmla="*/ 2147483647 w 256"/>
                      <a:gd name="T49" fmla="*/ 2147483647 h 234"/>
                      <a:gd name="T50" fmla="*/ 2147483647 w 256"/>
                      <a:gd name="T51" fmla="*/ 2147483647 h 234"/>
                      <a:gd name="T52" fmla="*/ 2147483647 w 256"/>
                      <a:gd name="T53" fmla="*/ 2147483647 h 234"/>
                      <a:gd name="T54" fmla="*/ 2147483647 w 256"/>
                      <a:gd name="T55" fmla="*/ 2147483647 h 234"/>
                      <a:gd name="T56" fmla="*/ 2147483647 w 256"/>
                      <a:gd name="T57" fmla="*/ 2147483647 h 234"/>
                      <a:gd name="T58" fmla="*/ 2147483647 w 256"/>
                      <a:gd name="T59" fmla="*/ 2147483647 h 234"/>
                      <a:gd name="T60" fmla="*/ 2147483647 w 256"/>
                      <a:gd name="T61" fmla="*/ 2147483647 h 234"/>
                      <a:gd name="T62" fmla="*/ 2147483647 w 256"/>
                      <a:gd name="T63" fmla="*/ 2147483647 h 234"/>
                      <a:gd name="T64" fmla="*/ 2147483647 w 256"/>
                      <a:gd name="T65" fmla="*/ 2147483647 h 234"/>
                      <a:gd name="T66" fmla="*/ 2147483647 w 256"/>
                      <a:gd name="T67" fmla="*/ 2147483647 h 234"/>
                      <a:gd name="T68" fmla="*/ 2147483647 w 256"/>
                      <a:gd name="T69" fmla="*/ 2147483647 h 234"/>
                      <a:gd name="T70" fmla="*/ 2147483647 w 256"/>
                      <a:gd name="T71" fmla="*/ 2147483647 h 234"/>
                      <a:gd name="T72" fmla="*/ 2147483647 w 256"/>
                      <a:gd name="T73" fmla="*/ 2147483647 h 234"/>
                      <a:gd name="T74" fmla="*/ 2147483647 w 256"/>
                      <a:gd name="T75" fmla="*/ 2147483647 h 234"/>
                      <a:gd name="T76" fmla="*/ 2147483647 w 256"/>
                      <a:gd name="T77" fmla="*/ 2147483647 h 234"/>
                      <a:gd name="T78" fmla="*/ 2147483647 w 256"/>
                      <a:gd name="T79" fmla="*/ 2147483647 h 234"/>
                      <a:gd name="T80" fmla="*/ 2147483647 w 256"/>
                      <a:gd name="T81" fmla="*/ 2147483647 h 234"/>
                      <a:gd name="T82" fmla="*/ 2147483647 w 256"/>
                      <a:gd name="T83" fmla="*/ 2147483647 h 234"/>
                      <a:gd name="T84" fmla="*/ 2147483647 w 256"/>
                      <a:gd name="T85" fmla="*/ 2147483647 h 234"/>
                      <a:gd name="T86" fmla="*/ 2147483647 w 256"/>
                      <a:gd name="T87" fmla="*/ 2147483647 h 234"/>
                      <a:gd name="T88" fmla="*/ 2147483647 w 256"/>
                      <a:gd name="T89" fmla="*/ 2147483647 h 234"/>
                      <a:gd name="T90" fmla="*/ 2147483647 w 256"/>
                      <a:gd name="T91" fmla="*/ 2147483647 h 234"/>
                      <a:gd name="T92" fmla="*/ 2147483647 w 256"/>
                      <a:gd name="T93" fmla="*/ 2147483647 h 234"/>
                      <a:gd name="T94" fmla="*/ 2147483647 w 256"/>
                      <a:gd name="T95" fmla="*/ 2147483647 h 23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56"/>
                      <a:gd name="T145" fmla="*/ 0 h 234"/>
                      <a:gd name="T146" fmla="*/ 256 w 256"/>
                      <a:gd name="T147" fmla="*/ 234 h 23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56" h="234">
                        <a:moveTo>
                          <a:pt x="254" y="88"/>
                        </a:moveTo>
                        <a:lnTo>
                          <a:pt x="252" y="92"/>
                        </a:lnTo>
                        <a:lnTo>
                          <a:pt x="254" y="98"/>
                        </a:lnTo>
                        <a:lnTo>
                          <a:pt x="256" y="100"/>
                        </a:lnTo>
                        <a:lnTo>
                          <a:pt x="256" y="104"/>
                        </a:lnTo>
                        <a:lnTo>
                          <a:pt x="256" y="108"/>
                        </a:lnTo>
                        <a:lnTo>
                          <a:pt x="254" y="114"/>
                        </a:lnTo>
                        <a:lnTo>
                          <a:pt x="248" y="118"/>
                        </a:lnTo>
                        <a:lnTo>
                          <a:pt x="236" y="126"/>
                        </a:lnTo>
                        <a:lnTo>
                          <a:pt x="226" y="136"/>
                        </a:lnTo>
                        <a:lnTo>
                          <a:pt x="218" y="146"/>
                        </a:lnTo>
                        <a:lnTo>
                          <a:pt x="206" y="170"/>
                        </a:lnTo>
                        <a:lnTo>
                          <a:pt x="190" y="188"/>
                        </a:lnTo>
                        <a:lnTo>
                          <a:pt x="182" y="198"/>
                        </a:lnTo>
                        <a:lnTo>
                          <a:pt x="172" y="204"/>
                        </a:lnTo>
                        <a:lnTo>
                          <a:pt x="162" y="206"/>
                        </a:lnTo>
                        <a:lnTo>
                          <a:pt x="156" y="208"/>
                        </a:lnTo>
                        <a:lnTo>
                          <a:pt x="146" y="212"/>
                        </a:lnTo>
                        <a:lnTo>
                          <a:pt x="136" y="216"/>
                        </a:lnTo>
                        <a:lnTo>
                          <a:pt x="132" y="220"/>
                        </a:lnTo>
                        <a:lnTo>
                          <a:pt x="126" y="222"/>
                        </a:lnTo>
                        <a:lnTo>
                          <a:pt x="112" y="222"/>
                        </a:lnTo>
                        <a:lnTo>
                          <a:pt x="98" y="220"/>
                        </a:lnTo>
                        <a:lnTo>
                          <a:pt x="82" y="220"/>
                        </a:lnTo>
                        <a:lnTo>
                          <a:pt x="80" y="224"/>
                        </a:lnTo>
                        <a:lnTo>
                          <a:pt x="78" y="228"/>
                        </a:lnTo>
                        <a:lnTo>
                          <a:pt x="68" y="228"/>
                        </a:lnTo>
                        <a:lnTo>
                          <a:pt x="58" y="228"/>
                        </a:lnTo>
                        <a:lnTo>
                          <a:pt x="52" y="230"/>
                        </a:lnTo>
                        <a:lnTo>
                          <a:pt x="46" y="234"/>
                        </a:lnTo>
                        <a:lnTo>
                          <a:pt x="28" y="220"/>
                        </a:lnTo>
                        <a:lnTo>
                          <a:pt x="22" y="210"/>
                        </a:lnTo>
                        <a:lnTo>
                          <a:pt x="20" y="204"/>
                        </a:lnTo>
                        <a:lnTo>
                          <a:pt x="22" y="200"/>
                        </a:lnTo>
                        <a:lnTo>
                          <a:pt x="24" y="194"/>
                        </a:lnTo>
                        <a:lnTo>
                          <a:pt x="24" y="184"/>
                        </a:lnTo>
                        <a:lnTo>
                          <a:pt x="24" y="178"/>
                        </a:lnTo>
                        <a:lnTo>
                          <a:pt x="20" y="174"/>
                        </a:lnTo>
                        <a:lnTo>
                          <a:pt x="16" y="170"/>
                        </a:lnTo>
                        <a:lnTo>
                          <a:pt x="16" y="166"/>
                        </a:lnTo>
                        <a:lnTo>
                          <a:pt x="14" y="150"/>
                        </a:lnTo>
                        <a:lnTo>
                          <a:pt x="10" y="140"/>
                        </a:lnTo>
                        <a:lnTo>
                          <a:pt x="6" y="132"/>
                        </a:lnTo>
                        <a:lnTo>
                          <a:pt x="0" y="122"/>
                        </a:lnTo>
                        <a:lnTo>
                          <a:pt x="4" y="118"/>
                        </a:lnTo>
                        <a:lnTo>
                          <a:pt x="6" y="114"/>
                        </a:lnTo>
                        <a:lnTo>
                          <a:pt x="10" y="114"/>
                        </a:lnTo>
                        <a:lnTo>
                          <a:pt x="14" y="120"/>
                        </a:lnTo>
                        <a:lnTo>
                          <a:pt x="20" y="124"/>
                        </a:lnTo>
                        <a:lnTo>
                          <a:pt x="24" y="126"/>
                        </a:lnTo>
                        <a:lnTo>
                          <a:pt x="32" y="126"/>
                        </a:lnTo>
                        <a:lnTo>
                          <a:pt x="42" y="126"/>
                        </a:lnTo>
                        <a:lnTo>
                          <a:pt x="48" y="122"/>
                        </a:lnTo>
                        <a:lnTo>
                          <a:pt x="52" y="118"/>
                        </a:lnTo>
                        <a:lnTo>
                          <a:pt x="56" y="116"/>
                        </a:lnTo>
                        <a:lnTo>
                          <a:pt x="54" y="54"/>
                        </a:lnTo>
                        <a:lnTo>
                          <a:pt x="60" y="56"/>
                        </a:lnTo>
                        <a:lnTo>
                          <a:pt x="68" y="64"/>
                        </a:lnTo>
                        <a:lnTo>
                          <a:pt x="70" y="68"/>
                        </a:lnTo>
                        <a:lnTo>
                          <a:pt x="70" y="74"/>
                        </a:lnTo>
                        <a:lnTo>
                          <a:pt x="68" y="82"/>
                        </a:lnTo>
                        <a:lnTo>
                          <a:pt x="66" y="90"/>
                        </a:lnTo>
                        <a:lnTo>
                          <a:pt x="82" y="90"/>
                        </a:lnTo>
                        <a:lnTo>
                          <a:pt x="90" y="84"/>
                        </a:lnTo>
                        <a:lnTo>
                          <a:pt x="98" y="72"/>
                        </a:lnTo>
                        <a:lnTo>
                          <a:pt x="106" y="64"/>
                        </a:lnTo>
                        <a:lnTo>
                          <a:pt x="110" y="60"/>
                        </a:lnTo>
                        <a:lnTo>
                          <a:pt x="116" y="62"/>
                        </a:lnTo>
                        <a:lnTo>
                          <a:pt x="122" y="64"/>
                        </a:lnTo>
                        <a:lnTo>
                          <a:pt x="126" y="68"/>
                        </a:lnTo>
                        <a:lnTo>
                          <a:pt x="132" y="70"/>
                        </a:lnTo>
                        <a:lnTo>
                          <a:pt x="138" y="68"/>
                        </a:lnTo>
                        <a:lnTo>
                          <a:pt x="142" y="64"/>
                        </a:lnTo>
                        <a:lnTo>
                          <a:pt x="146" y="60"/>
                        </a:lnTo>
                        <a:lnTo>
                          <a:pt x="148" y="54"/>
                        </a:lnTo>
                        <a:lnTo>
                          <a:pt x="152" y="50"/>
                        </a:lnTo>
                        <a:lnTo>
                          <a:pt x="154" y="48"/>
                        </a:lnTo>
                        <a:lnTo>
                          <a:pt x="158" y="46"/>
                        </a:lnTo>
                        <a:lnTo>
                          <a:pt x="160" y="44"/>
                        </a:lnTo>
                        <a:lnTo>
                          <a:pt x="172" y="32"/>
                        </a:lnTo>
                        <a:lnTo>
                          <a:pt x="182" y="20"/>
                        </a:lnTo>
                        <a:lnTo>
                          <a:pt x="188" y="10"/>
                        </a:lnTo>
                        <a:lnTo>
                          <a:pt x="194" y="6"/>
                        </a:lnTo>
                        <a:lnTo>
                          <a:pt x="202" y="2"/>
                        </a:lnTo>
                        <a:lnTo>
                          <a:pt x="210" y="0"/>
                        </a:lnTo>
                        <a:lnTo>
                          <a:pt x="216" y="2"/>
                        </a:lnTo>
                        <a:lnTo>
                          <a:pt x="222" y="4"/>
                        </a:lnTo>
                        <a:lnTo>
                          <a:pt x="228" y="6"/>
                        </a:lnTo>
                        <a:lnTo>
                          <a:pt x="238" y="8"/>
                        </a:lnTo>
                        <a:lnTo>
                          <a:pt x="238" y="16"/>
                        </a:lnTo>
                        <a:lnTo>
                          <a:pt x="242" y="24"/>
                        </a:lnTo>
                        <a:lnTo>
                          <a:pt x="244" y="32"/>
                        </a:lnTo>
                        <a:lnTo>
                          <a:pt x="246" y="40"/>
                        </a:lnTo>
                        <a:lnTo>
                          <a:pt x="244" y="48"/>
                        </a:lnTo>
                        <a:lnTo>
                          <a:pt x="242" y="54"/>
                        </a:lnTo>
                        <a:lnTo>
                          <a:pt x="242" y="88"/>
                        </a:lnTo>
                        <a:lnTo>
                          <a:pt x="254" y="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5" name="îṧ1íḑe">
                    <a:extLst>
                      <a:ext uri="{FF2B5EF4-FFF2-40B4-BE49-F238E27FC236}">
                        <a16:creationId xmlns:a16="http://schemas.microsoft.com/office/drawing/2014/main" xmlns="" id="{4754A339-31B0-4286-AD50-D5DD1E4A41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72278" y="4737729"/>
                    <a:ext cx="59219" cy="60245"/>
                  </a:xfrm>
                  <a:custGeom>
                    <a:avLst/>
                    <a:gdLst>
                      <a:gd name="T0" fmla="*/ 2147483647 w 34"/>
                      <a:gd name="T1" fmla="*/ 0 h 36"/>
                      <a:gd name="T2" fmla="*/ 2147483647 w 34"/>
                      <a:gd name="T3" fmla="*/ 0 h 36"/>
                      <a:gd name="T4" fmla="*/ 2147483647 w 34"/>
                      <a:gd name="T5" fmla="*/ 2147483647 h 36"/>
                      <a:gd name="T6" fmla="*/ 2147483647 w 34"/>
                      <a:gd name="T7" fmla="*/ 2147483647 h 36"/>
                      <a:gd name="T8" fmla="*/ 0 w 34"/>
                      <a:gd name="T9" fmla="*/ 2147483647 h 36"/>
                      <a:gd name="T10" fmla="*/ 0 w 34"/>
                      <a:gd name="T11" fmla="*/ 2147483647 h 36"/>
                      <a:gd name="T12" fmla="*/ 2147483647 w 34"/>
                      <a:gd name="T13" fmla="*/ 2147483647 h 36"/>
                      <a:gd name="T14" fmla="*/ 2147483647 w 34"/>
                      <a:gd name="T15" fmla="*/ 2147483647 h 36"/>
                      <a:gd name="T16" fmla="*/ 2147483647 w 34"/>
                      <a:gd name="T17" fmla="*/ 2147483647 h 36"/>
                      <a:gd name="T18" fmla="*/ 2147483647 w 34"/>
                      <a:gd name="T19" fmla="*/ 2147483647 h 36"/>
                      <a:gd name="T20" fmla="*/ 2147483647 w 34"/>
                      <a:gd name="T21" fmla="*/ 2147483647 h 36"/>
                      <a:gd name="T22" fmla="*/ 2147483647 w 34"/>
                      <a:gd name="T23" fmla="*/ 2147483647 h 36"/>
                      <a:gd name="T24" fmla="*/ 2147483647 w 34"/>
                      <a:gd name="T25" fmla="*/ 2147483647 h 36"/>
                      <a:gd name="T26" fmla="*/ 2147483647 w 34"/>
                      <a:gd name="T27" fmla="*/ 2147483647 h 36"/>
                      <a:gd name="T28" fmla="*/ 2147483647 w 34"/>
                      <a:gd name="T29" fmla="*/ 2147483647 h 36"/>
                      <a:gd name="T30" fmla="*/ 2147483647 w 34"/>
                      <a:gd name="T31" fmla="*/ 2147483647 h 36"/>
                      <a:gd name="T32" fmla="*/ 2147483647 w 34"/>
                      <a:gd name="T33" fmla="*/ 0 h 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4"/>
                      <a:gd name="T52" fmla="*/ 0 h 36"/>
                      <a:gd name="T53" fmla="*/ 34 w 34"/>
                      <a:gd name="T54" fmla="*/ 36 h 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4" h="36">
                        <a:moveTo>
                          <a:pt x="28" y="0"/>
                        </a:moveTo>
                        <a:lnTo>
                          <a:pt x="22" y="0"/>
                        </a:lnTo>
                        <a:lnTo>
                          <a:pt x="8" y="10"/>
                        </a:lnTo>
                        <a:lnTo>
                          <a:pt x="2" y="18"/>
                        </a:lnTo>
                        <a:lnTo>
                          <a:pt x="0" y="22"/>
                        </a:lnTo>
                        <a:lnTo>
                          <a:pt x="0" y="26"/>
                        </a:lnTo>
                        <a:lnTo>
                          <a:pt x="2" y="32"/>
                        </a:lnTo>
                        <a:lnTo>
                          <a:pt x="6" y="34"/>
                        </a:lnTo>
                        <a:lnTo>
                          <a:pt x="10" y="36"/>
                        </a:lnTo>
                        <a:lnTo>
                          <a:pt x="14" y="36"/>
                        </a:lnTo>
                        <a:lnTo>
                          <a:pt x="18" y="32"/>
                        </a:lnTo>
                        <a:lnTo>
                          <a:pt x="24" y="26"/>
                        </a:lnTo>
                        <a:lnTo>
                          <a:pt x="32" y="18"/>
                        </a:lnTo>
                        <a:lnTo>
                          <a:pt x="34" y="10"/>
                        </a:lnTo>
                        <a:lnTo>
                          <a:pt x="30" y="6"/>
                        </a:lnTo>
                        <a:lnTo>
                          <a:pt x="28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6" name="ïśļiḍê">
                    <a:extLst>
                      <a:ext uri="{FF2B5EF4-FFF2-40B4-BE49-F238E27FC236}">
                        <a16:creationId xmlns:a16="http://schemas.microsoft.com/office/drawing/2014/main" xmlns="" id="{46BE5576-116A-4DEA-870F-7309371E67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2815" y="4653667"/>
                    <a:ext cx="34431" cy="40630"/>
                  </a:xfrm>
                  <a:custGeom>
                    <a:avLst/>
                    <a:gdLst>
                      <a:gd name="T0" fmla="*/ 2147483647 w 20"/>
                      <a:gd name="T1" fmla="*/ 2147483647 h 24"/>
                      <a:gd name="T2" fmla="*/ 2147483647 w 20"/>
                      <a:gd name="T3" fmla="*/ 2147483647 h 24"/>
                      <a:gd name="T4" fmla="*/ 2147483647 w 20"/>
                      <a:gd name="T5" fmla="*/ 2147483647 h 24"/>
                      <a:gd name="T6" fmla="*/ 2147483647 w 20"/>
                      <a:gd name="T7" fmla="*/ 2147483647 h 24"/>
                      <a:gd name="T8" fmla="*/ 2147483647 w 20"/>
                      <a:gd name="T9" fmla="*/ 2147483647 h 24"/>
                      <a:gd name="T10" fmla="*/ 2147483647 w 20"/>
                      <a:gd name="T11" fmla="*/ 2147483647 h 24"/>
                      <a:gd name="T12" fmla="*/ 0 w 20"/>
                      <a:gd name="T13" fmla="*/ 2147483647 h 24"/>
                      <a:gd name="T14" fmla="*/ 0 w 20"/>
                      <a:gd name="T15" fmla="*/ 2147483647 h 24"/>
                      <a:gd name="T16" fmla="*/ 0 w 20"/>
                      <a:gd name="T17" fmla="*/ 2147483647 h 24"/>
                      <a:gd name="T18" fmla="*/ 2147483647 w 20"/>
                      <a:gd name="T19" fmla="*/ 2147483647 h 24"/>
                      <a:gd name="T20" fmla="*/ 2147483647 w 20"/>
                      <a:gd name="T21" fmla="*/ 2147483647 h 24"/>
                      <a:gd name="T22" fmla="*/ 2147483647 w 20"/>
                      <a:gd name="T23" fmla="*/ 0 h 24"/>
                      <a:gd name="T24" fmla="*/ 2147483647 w 20"/>
                      <a:gd name="T25" fmla="*/ 0 h 24"/>
                      <a:gd name="T26" fmla="*/ 2147483647 w 20"/>
                      <a:gd name="T27" fmla="*/ 2147483647 h 2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0"/>
                      <a:gd name="T43" fmla="*/ 0 h 24"/>
                      <a:gd name="T44" fmla="*/ 20 w 20"/>
                      <a:gd name="T45" fmla="*/ 24 h 2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0" h="24">
                        <a:moveTo>
                          <a:pt x="20" y="18"/>
                        </a:moveTo>
                        <a:lnTo>
                          <a:pt x="18" y="22"/>
                        </a:lnTo>
                        <a:lnTo>
                          <a:pt x="16" y="24"/>
                        </a:lnTo>
                        <a:lnTo>
                          <a:pt x="14" y="24"/>
                        </a:lnTo>
                        <a:lnTo>
                          <a:pt x="6" y="24"/>
                        </a:lnTo>
                        <a:lnTo>
                          <a:pt x="2" y="22"/>
                        </a:lnTo>
                        <a:lnTo>
                          <a:pt x="0" y="18"/>
                        </a:ln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0" y="0"/>
                        </a:lnTo>
                        <a:lnTo>
                          <a:pt x="20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7" name="iṩ1îḍê">
                    <a:extLst>
                      <a:ext uri="{FF2B5EF4-FFF2-40B4-BE49-F238E27FC236}">
                        <a16:creationId xmlns:a16="http://schemas.microsoft.com/office/drawing/2014/main" xmlns="" id="{1A6DCE64-C966-42F1-B84A-3D9C384BB4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43357" y="4339829"/>
                    <a:ext cx="209336" cy="211559"/>
                  </a:xfrm>
                  <a:custGeom>
                    <a:avLst/>
                    <a:gdLst>
                      <a:gd name="T0" fmla="*/ 2147483647 w 120"/>
                      <a:gd name="T1" fmla="*/ 0 h 126"/>
                      <a:gd name="T2" fmla="*/ 2147483647 w 120"/>
                      <a:gd name="T3" fmla="*/ 2147483647 h 126"/>
                      <a:gd name="T4" fmla="*/ 2147483647 w 120"/>
                      <a:gd name="T5" fmla="*/ 2147483647 h 126"/>
                      <a:gd name="T6" fmla="*/ 2147483647 w 120"/>
                      <a:gd name="T7" fmla="*/ 2147483647 h 126"/>
                      <a:gd name="T8" fmla="*/ 2147483647 w 120"/>
                      <a:gd name="T9" fmla="*/ 2147483647 h 126"/>
                      <a:gd name="T10" fmla="*/ 2147483647 w 120"/>
                      <a:gd name="T11" fmla="*/ 2147483647 h 126"/>
                      <a:gd name="T12" fmla="*/ 2147483647 w 120"/>
                      <a:gd name="T13" fmla="*/ 2147483647 h 126"/>
                      <a:gd name="T14" fmla="*/ 2147483647 w 120"/>
                      <a:gd name="T15" fmla="*/ 2147483647 h 126"/>
                      <a:gd name="T16" fmla="*/ 2147483647 w 120"/>
                      <a:gd name="T17" fmla="*/ 2147483647 h 126"/>
                      <a:gd name="T18" fmla="*/ 2147483647 w 120"/>
                      <a:gd name="T19" fmla="*/ 2147483647 h 126"/>
                      <a:gd name="T20" fmla="*/ 2147483647 w 120"/>
                      <a:gd name="T21" fmla="*/ 2147483647 h 126"/>
                      <a:gd name="T22" fmla="*/ 2147483647 w 120"/>
                      <a:gd name="T23" fmla="*/ 2147483647 h 126"/>
                      <a:gd name="T24" fmla="*/ 2147483647 w 120"/>
                      <a:gd name="T25" fmla="*/ 2147483647 h 126"/>
                      <a:gd name="T26" fmla="*/ 2147483647 w 120"/>
                      <a:gd name="T27" fmla="*/ 2147483647 h 126"/>
                      <a:gd name="T28" fmla="*/ 2147483647 w 120"/>
                      <a:gd name="T29" fmla="*/ 2147483647 h 126"/>
                      <a:gd name="T30" fmla="*/ 2147483647 w 120"/>
                      <a:gd name="T31" fmla="*/ 2147483647 h 126"/>
                      <a:gd name="T32" fmla="*/ 2147483647 w 120"/>
                      <a:gd name="T33" fmla="*/ 2147483647 h 126"/>
                      <a:gd name="T34" fmla="*/ 2147483647 w 120"/>
                      <a:gd name="T35" fmla="*/ 2147483647 h 126"/>
                      <a:gd name="T36" fmla="*/ 2147483647 w 120"/>
                      <a:gd name="T37" fmla="*/ 2147483647 h 126"/>
                      <a:gd name="T38" fmla="*/ 2147483647 w 120"/>
                      <a:gd name="T39" fmla="*/ 2147483647 h 126"/>
                      <a:gd name="T40" fmla="*/ 2147483647 w 120"/>
                      <a:gd name="T41" fmla="*/ 2147483647 h 126"/>
                      <a:gd name="T42" fmla="*/ 2147483647 w 120"/>
                      <a:gd name="T43" fmla="*/ 2147483647 h 126"/>
                      <a:gd name="T44" fmla="*/ 2147483647 w 120"/>
                      <a:gd name="T45" fmla="*/ 2147483647 h 126"/>
                      <a:gd name="T46" fmla="*/ 2147483647 w 120"/>
                      <a:gd name="T47" fmla="*/ 2147483647 h 126"/>
                      <a:gd name="T48" fmla="*/ 2147483647 w 120"/>
                      <a:gd name="T49" fmla="*/ 2147483647 h 126"/>
                      <a:gd name="T50" fmla="*/ 2147483647 w 120"/>
                      <a:gd name="T51" fmla="*/ 2147483647 h 126"/>
                      <a:gd name="T52" fmla="*/ 2147483647 w 120"/>
                      <a:gd name="T53" fmla="*/ 2147483647 h 126"/>
                      <a:gd name="T54" fmla="*/ 2147483647 w 120"/>
                      <a:gd name="T55" fmla="*/ 2147483647 h 126"/>
                      <a:gd name="T56" fmla="*/ 2147483647 w 120"/>
                      <a:gd name="T57" fmla="*/ 2147483647 h 126"/>
                      <a:gd name="T58" fmla="*/ 2147483647 w 120"/>
                      <a:gd name="T59" fmla="*/ 2147483647 h 126"/>
                      <a:gd name="T60" fmla="*/ 2147483647 w 120"/>
                      <a:gd name="T61" fmla="*/ 2147483647 h 126"/>
                      <a:gd name="T62" fmla="*/ 2147483647 w 120"/>
                      <a:gd name="T63" fmla="*/ 2147483647 h 126"/>
                      <a:gd name="T64" fmla="*/ 2147483647 w 120"/>
                      <a:gd name="T65" fmla="*/ 2147483647 h 126"/>
                      <a:gd name="T66" fmla="*/ 2147483647 w 120"/>
                      <a:gd name="T67" fmla="*/ 2147483647 h 126"/>
                      <a:gd name="T68" fmla="*/ 2147483647 w 120"/>
                      <a:gd name="T69" fmla="*/ 2147483647 h 126"/>
                      <a:gd name="T70" fmla="*/ 2147483647 w 120"/>
                      <a:gd name="T71" fmla="*/ 2147483647 h 126"/>
                      <a:gd name="T72" fmla="*/ 2147483647 w 120"/>
                      <a:gd name="T73" fmla="*/ 2147483647 h 126"/>
                      <a:gd name="T74" fmla="*/ 2147483647 w 120"/>
                      <a:gd name="T75" fmla="*/ 2147483647 h 126"/>
                      <a:gd name="T76" fmla="*/ 2147483647 w 120"/>
                      <a:gd name="T77" fmla="*/ 2147483647 h 126"/>
                      <a:gd name="T78" fmla="*/ 0 w 120"/>
                      <a:gd name="T79" fmla="*/ 2147483647 h 126"/>
                      <a:gd name="T80" fmla="*/ 0 w 120"/>
                      <a:gd name="T81" fmla="*/ 2147483647 h 126"/>
                      <a:gd name="T82" fmla="*/ 2147483647 w 120"/>
                      <a:gd name="T83" fmla="*/ 2147483647 h 126"/>
                      <a:gd name="T84" fmla="*/ 2147483647 w 120"/>
                      <a:gd name="T85" fmla="*/ 2147483647 h 126"/>
                      <a:gd name="T86" fmla="*/ 2147483647 w 120"/>
                      <a:gd name="T87" fmla="*/ 2147483647 h 126"/>
                      <a:gd name="T88" fmla="*/ 2147483647 w 120"/>
                      <a:gd name="T89" fmla="*/ 2147483647 h 126"/>
                      <a:gd name="T90" fmla="*/ 2147483647 w 120"/>
                      <a:gd name="T91" fmla="*/ 2147483647 h 126"/>
                      <a:gd name="T92" fmla="*/ 2147483647 w 120"/>
                      <a:gd name="T93" fmla="*/ 2147483647 h 126"/>
                      <a:gd name="T94" fmla="*/ 2147483647 w 120"/>
                      <a:gd name="T95" fmla="*/ 2147483647 h 126"/>
                      <a:gd name="T96" fmla="*/ 2147483647 w 120"/>
                      <a:gd name="T97" fmla="*/ 2147483647 h 126"/>
                      <a:gd name="T98" fmla="*/ 2147483647 w 120"/>
                      <a:gd name="T99" fmla="*/ 2147483647 h 126"/>
                      <a:gd name="T100" fmla="*/ 2147483647 w 120"/>
                      <a:gd name="T101" fmla="*/ 2147483647 h 126"/>
                      <a:gd name="T102" fmla="*/ 2147483647 w 120"/>
                      <a:gd name="T103" fmla="*/ 2147483647 h 126"/>
                      <a:gd name="T104" fmla="*/ 2147483647 w 120"/>
                      <a:gd name="T105" fmla="*/ 2147483647 h 126"/>
                      <a:gd name="T106" fmla="*/ 2147483647 w 120"/>
                      <a:gd name="T107" fmla="*/ 0 h 126"/>
                      <a:gd name="T108" fmla="*/ 2147483647 w 120"/>
                      <a:gd name="T109" fmla="*/ 0 h 126"/>
                      <a:gd name="T110" fmla="*/ 2147483647 w 120"/>
                      <a:gd name="T111" fmla="*/ 0 h 12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20"/>
                      <a:gd name="T169" fmla="*/ 0 h 126"/>
                      <a:gd name="T170" fmla="*/ 120 w 120"/>
                      <a:gd name="T171" fmla="*/ 126 h 12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20" h="126">
                        <a:moveTo>
                          <a:pt x="78" y="0"/>
                        </a:moveTo>
                        <a:lnTo>
                          <a:pt x="78" y="6"/>
                        </a:lnTo>
                        <a:lnTo>
                          <a:pt x="94" y="10"/>
                        </a:lnTo>
                        <a:lnTo>
                          <a:pt x="106" y="14"/>
                        </a:lnTo>
                        <a:lnTo>
                          <a:pt x="112" y="18"/>
                        </a:lnTo>
                        <a:lnTo>
                          <a:pt x="116" y="22"/>
                        </a:lnTo>
                        <a:lnTo>
                          <a:pt x="120" y="28"/>
                        </a:lnTo>
                        <a:lnTo>
                          <a:pt x="120" y="36"/>
                        </a:lnTo>
                        <a:lnTo>
                          <a:pt x="120" y="44"/>
                        </a:lnTo>
                        <a:lnTo>
                          <a:pt x="118" y="50"/>
                        </a:lnTo>
                        <a:lnTo>
                          <a:pt x="116" y="56"/>
                        </a:lnTo>
                        <a:lnTo>
                          <a:pt x="116" y="66"/>
                        </a:lnTo>
                        <a:lnTo>
                          <a:pt x="116" y="76"/>
                        </a:lnTo>
                        <a:lnTo>
                          <a:pt x="114" y="86"/>
                        </a:lnTo>
                        <a:lnTo>
                          <a:pt x="112" y="96"/>
                        </a:lnTo>
                        <a:lnTo>
                          <a:pt x="106" y="104"/>
                        </a:lnTo>
                        <a:lnTo>
                          <a:pt x="94" y="116"/>
                        </a:lnTo>
                        <a:lnTo>
                          <a:pt x="90" y="126"/>
                        </a:lnTo>
                        <a:lnTo>
                          <a:pt x="80" y="124"/>
                        </a:lnTo>
                        <a:lnTo>
                          <a:pt x="74" y="122"/>
                        </a:lnTo>
                        <a:lnTo>
                          <a:pt x="68" y="120"/>
                        </a:lnTo>
                        <a:lnTo>
                          <a:pt x="62" y="118"/>
                        </a:lnTo>
                        <a:lnTo>
                          <a:pt x="54" y="120"/>
                        </a:lnTo>
                        <a:lnTo>
                          <a:pt x="50" y="114"/>
                        </a:lnTo>
                        <a:lnTo>
                          <a:pt x="46" y="114"/>
                        </a:lnTo>
                        <a:lnTo>
                          <a:pt x="42" y="112"/>
                        </a:lnTo>
                        <a:lnTo>
                          <a:pt x="38" y="110"/>
                        </a:lnTo>
                        <a:lnTo>
                          <a:pt x="34" y="108"/>
                        </a:lnTo>
                        <a:lnTo>
                          <a:pt x="34" y="102"/>
                        </a:lnTo>
                        <a:lnTo>
                          <a:pt x="32" y="92"/>
                        </a:lnTo>
                        <a:lnTo>
                          <a:pt x="30" y="86"/>
                        </a:lnTo>
                        <a:lnTo>
                          <a:pt x="26" y="82"/>
                        </a:lnTo>
                        <a:lnTo>
                          <a:pt x="18" y="76"/>
                        </a:lnTo>
                        <a:lnTo>
                          <a:pt x="12" y="72"/>
                        </a:lnTo>
                        <a:lnTo>
                          <a:pt x="8" y="66"/>
                        </a:lnTo>
                        <a:lnTo>
                          <a:pt x="6" y="62"/>
                        </a:lnTo>
                        <a:lnTo>
                          <a:pt x="8" y="60"/>
                        </a:lnTo>
                        <a:lnTo>
                          <a:pt x="6" y="58"/>
                        </a:lnTo>
                        <a:lnTo>
                          <a:pt x="4" y="54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6" y="46"/>
                        </a:lnTo>
                        <a:lnTo>
                          <a:pt x="12" y="46"/>
                        </a:lnTo>
                        <a:lnTo>
                          <a:pt x="16" y="46"/>
                        </a:lnTo>
                        <a:lnTo>
                          <a:pt x="20" y="46"/>
                        </a:lnTo>
                        <a:lnTo>
                          <a:pt x="30" y="36"/>
                        </a:lnTo>
                        <a:lnTo>
                          <a:pt x="42" y="24"/>
                        </a:lnTo>
                        <a:lnTo>
                          <a:pt x="54" y="16"/>
                        </a:lnTo>
                        <a:lnTo>
                          <a:pt x="58" y="12"/>
                        </a:lnTo>
                        <a:lnTo>
                          <a:pt x="56" y="8"/>
                        </a:lnTo>
                        <a:lnTo>
                          <a:pt x="56" y="6"/>
                        </a:lnTo>
                        <a:lnTo>
                          <a:pt x="58" y="4"/>
                        </a:lnTo>
                        <a:lnTo>
                          <a:pt x="62" y="2"/>
                        </a:lnTo>
                        <a:lnTo>
                          <a:pt x="68" y="0"/>
                        </a:lnTo>
                        <a:lnTo>
                          <a:pt x="76" y="0"/>
                        </a:lnTo>
                        <a:lnTo>
                          <a:pt x="7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8" name="íṣļîḑé">
                    <a:extLst>
                      <a:ext uri="{FF2B5EF4-FFF2-40B4-BE49-F238E27FC236}">
                        <a16:creationId xmlns:a16="http://schemas.microsoft.com/office/drawing/2014/main" xmlns="" id="{7758BAC5-D4E6-4449-8047-E4B45951551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2694" y="4157692"/>
                    <a:ext cx="85388" cy="226972"/>
                  </a:xfrm>
                  <a:custGeom>
                    <a:avLst/>
                    <a:gdLst>
                      <a:gd name="T0" fmla="*/ 0 w 48"/>
                      <a:gd name="T1" fmla="*/ 2147483647 h 136"/>
                      <a:gd name="T2" fmla="*/ 2147483647 w 48"/>
                      <a:gd name="T3" fmla="*/ 2147483647 h 136"/>
                      <a:gd name="T4" fmla="*/ 2147483647 w 48"/>
                      <a:gd name="T5" fmla="*/ 2147483647 h 136"/>
                      <a:gd name="T6" fmla="*/ 2147483647 w 48"/>
                      <a:gd name="T7" fmla="*/ 2147483647 h 136"/>
                      <a:gd name="T8" fmla="*/ 2147483647 w 48"/>
                      <a:gd name="T9" fmla="*/ 2147483647 h 136"/>
                      <a:gd name="T10" fmla="*/ 2147483647 w 48"/>
                      <a:gd name="T11" fmla="*/ 2147483647 h 136"/>
                      <a:gd name="T12" fmla="*/ 2147483647 w 48"/>
                      <a:gd name="T13" fmla="*/ 2147483647 h 136"/>
                      <a:gd name="T14" fmla="*/ 2147483647 w 48"/>
                      <a:gd name="T15" fmla="*/ 2147483647 h 136"/>
                      <a:gd name="T16" fmla="*/ 2147483647 w 48"/>
                      <a:gd name="T17" fmla="*/ 2147483647 h 136"/>
                      <a:gd name="T18" fmla="*/ 2147483647 w 48"/>
                      <a:gd name="T19" fmla="*/ 2147483647 h 136"/>
                      <a:gd name="T20" fmla="*/ 2147483647 w 48"/>
                      <a:gd name="T21" fmla="*/ 2147483647 h 136"/>
                      <a:gd name="T22" fmla="*/ 2147483647 w 48"/>
                      <a:gd name="T23" fmla="*/ 2147483647 h 136"/>
                      <a:gd name="T24" fmla="*/ 2147483647 w 48"/>
                      <a:gd name="T25" fmla="*/ 2147483647 h 136"/>
                      <a:gd name="T26" fmla="*/ 2147483647 w 48"/>
                      <a:gd name="T27" fmla="*/ 2147483647 h 136"/>
                      <a:gd name="T28" fmla="*/ 2147483647 w 48"/>
                      <a:gd name="T29" fmla="*/ 2147483647 h 136"/>
                      <a:gd name="T30" fmla="*/ 2147483647 w 48"/>
                      <a:gd name="T31" fmla="*/ 2147483647 h 136"/>
                      <a:gd name="T32" fmla="*/ 2147483647 w 48"/>
                      <a:gd name="T33" fmla="*/ 2147483647 h 136"/>
                      <a:gd name="T34" fmla="*/ 2147483647 w 48"/>
                      <a:gd name="T35" fmla="*/ 2147483647 h 136"/>
                      <a:gd name="T36" fmla="*/ 2147483647 w 48"/>
                      <a:gd name="T37" fmla="*/ 2147483647 h 136"/>
                      <a:gd name="T38" fmla="*/ 2147483647 w 48"/>
                      <a:gd name="T39" fmla="*/ 2147483647 h 136"/>
                      <a:gd name="T40" fmla="*/ 2147483647 w 48"/>
                      <a:gd name="T41" fmla="*/ 2147483647 h 136"/>
                      <a:gd name="T42" fmla="*/ 2147483647 w 48"/>
                      <a:gd name="T43" fmla="*/ 2147483647 h 136"/>
                      <a:gd name="T44" fmla="*/ 2147483647 w 48"/>
                      <a:gd name="T45" fmla="*/ 2147483647 h 136"/>
                      <a:gd name="T46" fmla="*/ 2147483647 w 48"/>
                      <a:gd name="T47" fmla="*/ 2147483647 h 136"/>
                      <a:gd name="T48" fmla="*/ 2147483647 w 48"/>
                      <a:gd name="T49" fmla="*/ 2147483647 h 136"/>
                      <a:gd name="T50" fmla="*/ 2147483647 w 48"/>
                      <a:gd name="T51" fmla="*/ 2147483647 h 136"/>
                      <a:gd name="T52" fmla="*/ 2147483647 w 48"/>
                      <a:gd name="T53" fmla="*/ 2147483647 h 136"/>
                      <a:gd name="T54" fmla="*/ 2147483647 w 48"/>
                      <a:gd name="T55" fmla="*/ 2147483647 h 136"/>
                      <a:gd name="T56" fmla="*/ 2147483647 w 48"/>
                      <a:gd name="T57" fmla="*/ 2147483647 h 136"/>
                      <a:gd name="T58" fmla="*/ 2147483647 w 48"/>
                      <a:gd name="T59" fmla="*/ 2147483647 h 136"/>
                      <a:gd name="T60" fmla="*/ 2147483647 w 48"/>
                      <a:gd name="T61" fmla="*/ 2147483647 h 136"/>
                      <a:gd name="T62" fmla="*/ 2147483647 w 48"/>
                      <a:gd name="T63" fmla="*/ 2147483647 h 136"/>
                      <a:gd name="T64" fmla="*/ 2147483647 w 48"/>
                      <a:gd name="T65" fmla="*/ 0 h 136"/>
                      <a:gd name="T66" fmla="*/ 2147483647 w 48"/>
                      <a:gd name="T67" fmla="*/ 0 h 136"/>
                      <a:gd name="T68" fmla="*/ 2147483647 w 48"/>
                      <a:gd name="T69" fmla="*/ 2147483647 h 136"/>
                      <a:gd name="T70" fmla="*/ 2147483647 w 48"/>
                      <a:gd name="T71" fmla="*/ 2147483647 h 136"/>
                      <a:gd name="T72" fmla="*/ 2147483647 w 48"/>
                      <a:gd name="T73" fmla="*/ 2147483647 h 136"/>
                      <a:gd name="T74" fmla="*/ 2147483647 w 48"/>
                      <a:gd name="T75" fmla="*/ 2147483647 h 136"/>
                      <a:gd name="T76" fmla="*/ 2147483647 w 48"/>
                      <a:gd name="T77" fmla="*/ 2147483647 h 136"/>
                      <a:gd name="T78" fmla="*/ 2147483647 w 48"/>
                      <a:gd name="T79" fmla="*/ 2147483647 h 136"/>
                      <a:gd name="T80" fmla="*/ 2147483647 w 48"/>
                      <a:gd name="T81" fmla="*/ 2147483647 h 136"/>
                      <a:gd name="T82" fmla="*/ 2147483647 w 48"/>
                      <a:gd name="T83" fmla="*/ 2147483647 h 136"/>
                      <a:gd name="T84" fmla="*/ 2147483647 w 48"/>
                      <a:gd name="T85" fmla="*/ 2147483647 h 136"/>
                      <a:gd name="T86" fmla="*/ 2147483647 w 48"/>
                      <a:gd name="T87" fmla="*/ 2147483647 h 136"/>
                      <a:gd name="T88" fmla="*/ 0 w 48"/>
                      <a:gd name="T89" fmla="*/ 2147483647 h 136"/>
                      <a:gd name="T90" fmla="*/ 0 w 48"/>
                      <a:gd name="T91" fmla="*/ 2147483647 h 136"/>
                      <a:gd name="T92" fmla="*/ 0 w 48"/>
                      <a:gd name="T93" fmla="*/ 2147483647 h 136"/>
                      <a:gd name="T94" fmla="*/ 0 w 48"/>
                      <a:gd name="T95" fmla="*/ 2147483647 h 136"/>
                      <a:gd name="T96" fmla="*/ 0 w 48"/>
                      <a:gd name="T97" fmla="*/ 2147483647 h 1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48"/>
                      <a:gd name="T148" fmla="*/ 0 h 136"/>
                      <a:gd name="T149" fmla="*/ 48 w 48"/>
                      <a:gd name="T150" fmla="*/ 136 h 136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48" h="136">
                        <a:moveTo>
                          <a:pt x="0" y="82"/>
                        </a:moveTo>
                        <a:lnTo>
                          <a:pt x="6" y="82"/>
                        </a:lnTo>
                        <a:lnTo>
                          <a:pt x="8" y="88"/>
                        </a:lnTo>
                        <a:lnTo>
                          <a:pt x="12" y="90"/>
                        </a:lnTo>
                        <a:lnTo>
                          <a:pt x="18" y="90"/>
                        </a:lnTo>
                        <a:lnTo>
                          <a:pt x="26" y="90"/>
                        </a:lnTo>
                        <a:lnTo>
                          <a:pt x="26" y="100"/>
                        </a:lnTo>
                        <a:lnTo>
                          <a:pt x="24" y="108"/>
                        </a:lnTo>
                        <a:lnTo>
                          <a:pt x="22" y="118"/>
                        </a:lnTo>
                        <a:lnTo>
                          <a:pt x="24" y="126"/>
                        </a:lnTo>
                        <a:lnTo>
                          <a:pt x="28" y="128"/>
                        </a:lnTo>
                        <a:lnTo>
                          <a:pt x="32" y="132"/>
                        </a:lnTo>
                        <a:lnTo>
                          <a:pt x="34" y="136"/>
                        </a:lnTo>
                        <a:lnTo>
                          <a:pt x="34" y="128"/>
                        </a:lnTo>
                        <a:lnTo>
                          <a:pt x="36" y="126"/>
                        </a:lnTo>
                        <a:lnTo>
                          <a:pt x="38" y="124"/>
                        </a:lnTo>
                        <a:lnTo>
                          <a:pt x="42" y="120"/>
                        </a:lnTo>
                        <a:lnTo>
                          <a:pt x="44" y="118"/>
                        </a:lnTo>
                        <a:lnTo>
                          <a:pt x="46" y="112"/>
                        </a:lnTo>
                        <a:lnTo>
                          <a:pt x="48" y="106"/>
                        </a:lnTo>
                        <a:lnTo>
                          <a:pt x="48" y="98"/>
                        </a:lnTo>
                        <a:lnTo>
                          <a:pt x="48" y="92"/>
                        </a:lnTo>
                        <a:lnTo>
                          <a:pt x="44" y="86"/>
                        </a:lnTo>
                        <a:lnTo>
                          <a:pt x="36" y="74"/>
                        </a:lnTo>
                        <a:lnTo>
                          <a:pt x="30" y="66"/>
                        </a:lnTo>
                        <a:lnTo>
                          <a:pt x="28" y="60"/>
                        </a:lnTo>
                        <a:lnTo>
                          <a:pt x="26" y="54"/>
                        </a:lnTo>
                        <a:lnTo>
                          <a:pt x="28" y="46"/>
                        </a:lnTo>
                        <a:lnTo>
                          <a:pt x="30" y="38"/>
                        </a:lnTo>
                        <a:lnTo>
                          <a:pt x="30" y="12"/>
                        </a:lnTo>
                        <a:lnTo>
                          <a:pt x="28" y="10"/>
                        </a:lnTo>
                        <a:lnTo>
                          <a:pt x="26" y="6"/>
                        </a:lnTo>
                        <a:lnTo>
                          <a:pt x="24" y="0"/>
                        </a:lnTo>
                        <a:lnTo>
                          <a:pt x="8" y="0"/>
                        </a:lnTo>
                        <a:lnTo>
                          <a:pt x="10" y="8"/>
                        </a:lnTo>
                        <a:lnTo>
                          <a:pt x="14" y="18"/>
                        </a:lnTo>
                        <a:lnTo>
                          <a:pt x="12" y="20"/>
                        </a:lnTo>
                        <a:lnTo>
                          <a:pt x="10" y="24"/>
                        </a:lnTo>
                        <a:lnTo>
                          <a:pt x="6" y="28"/>
                        </a:lnTo>
                        <a:lnTo>
                          <a:pt x="6" y="34"/>
                        </a:lnTo>
                        <a:lnTo>
                          <a:pt x="6" y="44"/>
                        </a:lnTo>
                        <a:lnTo>
                          <a:pt x="8" y="50"/>
                        </a:lnTo>
                        <a:lnTo>
                          <a:pt x="4" y="56"/>
                        </a:lnTo>
                        <a:lnTo>
                          <a:pt x="2" y="62"/>
                        </a:lnTo>
                        <a:lnTo>
                          <a:pt x="0" y="68"/>
                        </a:lnTo>
                        <a:lnTo>
                          <a:pt x="0" y="74"/>
                        </a:lnTo>
                        <a:lnTo>
                          <a:pt x="0" y="76"/>
                        </a:lnTo>
                        <a:lnTo>
                          <a:pt x="0" y="80"/>
                        </a:lnTo>
                        <a:lnTo>
                          <a:pt x="0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9" name="íSļïḋe">
                    <a:extLst>
                      <a:ext uri="{FF2B5EF4-FFF2-40B4-BE49-F238E27FC236}">
                        <a16:creationId xmlns:a16="http://schemas.microsoft.com/office/drawing/2014/main" xmlns="" id="{5A356D59-0BA7-46A7-9DB3-2B80B0529F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52461" y="4114259"/>
                    <a:ext cx="325022" cy="302629"/>
                  </a:xfrm>
                  <a:custGeom>
                    <a:avLst/>
                    <a:gdLst>
                      <a:gd name="T0" fmla="*/ 2147483647 w 186"/>
                      <a:gd name="T1" fmla="*/ 2147483647 h 182"/>
                      <a:gd name="T2" fmla="*/ 2147483647 w 186"/>
                      <a:gd name="T3" fmla="*/ 2147483647 h 182"/>
                      <a:gd name="T4" fmla="*/ 2147483647 w 186"/>
                      <a:gd name="T5" fmla="*/ 2147483647 h 182"/>
                      <a:gd name="T6" fmla="*/ 2147483647 w 186"/>
                      <a:gd name="T7" fmla="*/ 2147483647 h 182"/>
                      <a:gd name="T8" fmla="*/ 2147483647 w 186"/>
                      <a:gd name="T9" fmla="*/ 2147483647 h 182"/>
                      <a:gd name="T10" fmla="*/ 2147483647 w 186"/>
                      <a:gd name="T11" fmla="*/ 2147483647 h 182"/>
                      <a:gd name="T12" fmla="*/ 2147483647 w 186"/>
                      <a:gd name="T13" fmla="*/ 2147483647 h 182"/>
                      <a:gd name="T14" fmla="*/ 2147483647 w 186"/>
                      <a:gd name="T15" fmla="*/ 2147483647 h 182"/>
                      <a:gd name="T16" fmla="*/ 2147483647 w 186"/>
                      <a:gd name="T17" fmla="*/ 2147483647 h 182"/>
                      <a:gd name="T18" fmla="*/ 2147483647 w 186"/>
                      <a:gd name="T19" fmla="*/ 2147483647 h 182"/>
                      <a:gd name="T20" fmla="*/ 2147483647 w 186"/>
                      <a:gd name="T21" fmla="*/ 2147483647 h 182"/>
                      <a:gd name="T22" fmla="*/ 2147483647 w 186"/>
                      <a:gd name="T23" fmla="*/ 2147483647 h 182"/>
                      <a:gd name="T24" fmla="*/ 2147483647 w 186"/>
                      <a:gd name="T25" fmla="*/ 2147483647 h 182"/>
                      <a:gd name="T26" fmla="*/ 2147483647 w 186"/>
                      <a:gd name="T27" fmla="*/ 2147483647 h 182"/>
                      <a:gd name="T28" fmla="*/ 2147483647 w 186"/>
                      <a:gd name="T29" fmla="*/ 2147483647 h 182"/>
                      <a:gd name="T30" fmla="*/ 2147483647 w 186"/>
                      <a:gd name="T31" fmla="*/ 2147483647 h 182"/>
                      <a:gd name="T32" fmla="*/ 2147483647 w 186"/>
                      <a:gd name="T33" fmla="*/ 2147483647 h 182"/>
                      <a:gd name="T34" fmla="*/ 2147483647 w 186"/>
                      <a:gd name="T35" fmla="*/ 0 h 182"/>
                      <a:gd name="T36" fmla="*/ 2147483647 w 186"/>
                      <a:gd name="T37" fmla="*/ 2147483647 h 182"/>
                      <a:gd name="T38" fmla="*/ 2147483647 w 186"/>
                      <a:gd name="T39" fmla="*/ 2147483647 h 182"/>
                      <a:gd name="T40" fmla="*/ 2147483647 w 186"/>
                      <a:gd name="T41" fmla="*/ 2147483647 h 182"/>
                      <a:gd name="T42" fmla="*/ 2147483647 w 186"/>
                      <a:gd name="T43" fmla="*/ 2147483647 h 182"/>
                      <a:gd name="T44" fmla="*/ 2147483647 w 186"/>
                      <a:gd name="T45" fmla="*/ 2147483647 h 182"/>
                      <a:gd name="T46" fmla="*/ 2147483647 w 186"/>
                      <a:gd name="T47" fmla="*/ 2147483647 h 182"/>
                      <a:gd name="T48" fmla="*/ 2147483647 w 186"/>
                      <a:gd name="T49" fmla="*/ 2147483647 h 182"/>
                      <a:gd name="T50" fmla="*/ 2147483647 w 186"/>
                      <a:gd name="T51" fmla="*/ 2147483647 h 182"/>
                      <a:gd name="T52" fmla="*/ 2147483647 w 186"/>
                      <a:gd name="T53" fmla="*/ 2147483647 h 182"/>
                      <a:gd name="T54" fmla="*/ 2147483647 w 186"/>
                      <a:gd name="T55" fmla="*/ 2147483647 h 182"/>
                      <a:gd name="T56" fmla="*/ 2147483647 w 186"/>
                      <a:gd name="T57" fmla="*/ 2147483647 h 182"/>
                      <a:gd name="T58" fmla="*/ 2147483647 w 186"/>
                      <a:gd name="T59" fmla="*/ 2147483647 h 182"/>
                      <a:gd name="T60" fmla="*/ 2147483647 w 186"/>
                      <a:gd name="T61" fmla="*/ 2147483647 h 182"/>
                      <a:gd name="T62" fmla="*/ 2147483647 w 186"/>
                      <a:gd name="T63" fmla="*/ 2147483647 h 182"/>
                      <a:gd name="T64" fmla="*/ 2147483647 w 186"/>
                      <a:gd name="T65" fmla="*/ 2147483647 h 182"/>
                      <a:gd name="T66" fmla="*/ 2147483647 w 186"/>
                      <a:gd name="T67" fmla="*/ 2147483647 h 182"/>
                      <a:gd name="T68" fmla="*/ 2147483647 w 186"/>
                      <a:gd name="T69" fmla="*/ 2147483647 h 182"/>
                      <a:gd name="T70" fmla="*/ 2147483647 w 186"/>
                      <a:gd name="T71" fmla="*/ 2147483647 h 182"/>
                      <a:gd name="T72" fmla="*/ 0 w 186"/>
                      <a:gd name="T73" fmla="*/ 2147483647 h 182"/>
                      <a:gd name="T74" fmla="*/ 2147483647 w 186"/>
                      <a:gd name="T75" fmla="*/ 2147483647 h 182"/>
                      <a:gd name="T76" fmla="*/ 2147483647 w 186"/>
                      <a:gd name="T77" fmla="*/ 2147483647 h 182"/>
                      <a:gd name="T78" fmla="*/ 2147483647 w 186"/>
                      <a:gd name="T79" fmla="*/ 2147483647 h 182"/>
                      <a:gd name="T80" fmla="*/ 2147483647 w 186"/>
                      <a:gd name="T81" fmla="*/ 2147483647 h 182"/>
                      <a:gd name="T82" fmla="*/ 2147483647 w 186"/>
                      <a:gd name="T83" fmla="*/ 2147483647 h 182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86"/>
                      <a:gd name="T127" fmla="*/ 0 h 182"/>
                      <a:gd name="T128" fmla="*/ 186 w 186"/>
                      <a:gd name="T129" fmla="*/ 182 h 182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86" h="182">
                        <a:moveTo>
                          <a:pt x="72" y="182"/>
                        </a:moveTo>
                        <a:lnTo>
                          <a:pt x="82" y="172"/>
                        </a:lnTo>
                        <a:lnTo>
                          <a:pt x="94" y="160"/>
                        </a:lnTo>
                        <a:lnTo>
                          <a:pt x="106" y="152"/>
                        </a:lnTo>
                        <a:lnTo>
                          <a:pt x="110" y="148"/>
                        </a:lnTo>
                        <a:lnTo>
                          <a:pt x="108" y="144"/>
                        </a:lnTo>
                        <a:lnTo>
                          <a:pt x="108" y="142"/>
                        </a:lnTo>
                        <a:lnTo>
                          <a:pt x="110" y="140"/>
                        </a:lnTo>
                        <a:lnTo>
                          <a:pt x="114" y="138"/>
                        </a:lnTo>
                        <a:lnTo>
                          <a:pt x="120" y="136"/>
                        </a:lnTo>
                        <a:lnTo>
                          <a:pt x="130" y="136"/>
                        </a:lnTo>
                        <a:lnTo>
                          <a:pt x="128" y="132"/>
                        </a:lnTo>
                        <a:lnTo>
                          <a:pt x="128" y="128"/>
                        </a:lnTo>
                        <a:lnTo>
                          <a:pt x="128" y="126"/>
                        </a:lnTo>
                        <a:lnTo>
                          <a:pt x="134" y="124"/>
                        </a:lnTo>
                        <a:lnTo>
                          <a:pt x="140" y="120"/>
                        </a:lnTo>
                        <a:lnTo>
                          <a:pt x="150" y="116"/>
                        </a:lnTo>
                        <a:lnTo>
                          <a:pt x="162" y="114"/>
                        </a:lnTo>
                        <a:lnTo>
                          <a:pt x="172" y="108"/>
                        </a:lnTo>
                        <a:lnTo>
                          <a:pt x="172" y="98"/>
                        </a:lnTo>
                        <a:lnTo>
                          <a:pt x="172" y="92"/>
                        </a:lnTo>
                        <a:lnTo>
                          <a:pt x="174" y="86"/>
                        </a:lnTo>
                        <a:lnTo>
                          <a:pt x="180" y="76"/>
                        </a:lnTo>
                        <a:lnTo>
                          <a:pt x="178" y="70"/>
                        </a:lnTo>
                        <a:lnTo>
                          <a:pt x="178" y="60"/>
                        </a:lnTo>
                        <a:lnTo>
                          <a:pt x="178" y="54"/>
                        </a:lnTo>
                        <a:lnTo>
                          <a:pt x="182" y="50"/>
                        </a:lnTo>
                        <a:lnTo>
                          <a:pt x="184" y="46"/>
                        </a:lnTo>
                        <a:lnTo>
                          <a:pt x="186" y="44"/>
                        </a:lnTo>
                        <a:lnTo>
                          <a:pt x="182" y="34"/>
                        </a:lnTo>
                        <a:lnTo>
                          <a:pt x="180" y="26"/>
                        </a:lnTo>
                        <a:lnTo>
                          <a:pt x="166" y="16"/>
                        </a:lnTo>
                        <a:lnTo>
                          <a:pt x="160" y="12"/>
                        </a:lnTo>
                        <a:lnTo>
                          <a:pt x="150" y="8"/>
                        </a:lnTo>
                        <a:lnTo>
                          <a:pt x="146" y="6"/>
                        </a:lnTo>
                        <a:lnTo>
                          <a:pt x="140" y="0"/>
                        </a:lnTo>
                        <a:lnTo>
                          <a:pt x="136" y="0"/>
                        </a:lnTo>
                        <a:lnTo>
                          <a:pt x="128" y="2"/>
                        </a:lnTo>
                        <a:lnTo>
                          <a:pt x="118" y="8"/>
                        </a:lnTo>
                        <a:lnTo>
                          <a:pt x="112" y="10"/>
                        </a:lnTo>
                        <a:lnTo>
                          <a:pt x="108" y="14"/>
                        </a:lnTo>
                        <a:lnTo>
                          <a:pt x="106" y="18"/>
                        </a:lnTo>
                        <a:lnTo>
                          <a:pt x="104" y="24"/>
                        </a:lnTo>
                        <a:lnTo>
                          <a:pt x="104" y="62"/>
                        </a:lnTo>
                        <a:lnTo>
                          <a:pt x="106" y="70"/>
                        </a:lnTo>
                        <a:lnTo>
                          <a:pt x="108" y="72"/>
                        </a:lnTo>
                        <a:lnTo>
                          <a:pt x="114" y="76"/>
                        </a:lnTo>
                        <a:lnTo>
                          <a:pt x="124" y="76"/>
                        </a:lnTo>
                        <a:lnTo>
                          <a:pt x="124" y="88"/>
                        </a:lnTo>
                        <a:lnTo>
                          <a:pt x="122" y="92"/>
                        </a:lnTo>
                        <a:lnTo>
                          <a:pt x="120" y="96"/>
                        </a:lnTo>
                        <a:lnTo>
                          <a:pt x="116" y="98"/>
                        </a:lnTo>
                        <a:lnTo>
                          <a:pt x="114" y="98"/>
                        </a:lnTo>
                        <a:lnTo>
                          <a:pt x="110" y="90"/>
                        </a:lnTo>
                        <a:lnTo>
                          <a:pt x="106" y="86"/>
                        </a:lnTo>
                        <a:lnTo>
                          <a:pt x="96" y="78"/>
                        </a:lnTo>
                        <a:lnTo>
                          <a:pt x="90" y="72"/>
                        </a:lnTo>
                        <a:lnTo>
                          <a:pt x="86" y="70"/>
                        </a:lnTo>
                        <a:lnTo>
                          <a:pt x="86" y="66"/>
                        </a:lnTo>
                        <a:lnTo>
                          <a:pt x="80" y="68"/>
                        </a:lnTo>
                        <a:lnTo>
                          <a:pt x="78" y="70"/>
                        </a:lnTo>
                        <a:lnTo>
                          <a:pt x="76" y="70"/>
                        </a:lnTo>
                        <a:lnTo>
                          <a:pt x="72" y="72"/>
                        </a:lnTo>
                        <a:lnTo>
                          <a:pt x="66" y="70"/>
                        </a:lnTo>
                        <a:lnTo>
                          <a:pt x="60" y="68"/>
                        </a:lnTo>
                        <a:lnTo>
                          <a:pt x="56" y="64"/>
                        </a:lnTo>
                        <a:lnTo>
                          <a:pt x="54" y="60"/>
                        </a:lnTo>
                        <a:lnTo>
                          <a:pt x="32" y="52"/>
                        </a:lnTo>
                        <a:lnTo>
                          <a:pt x="32" y="82"/>
                        </a:lnTo>
                        <a:lnTo>
                          <a:pt x="30" y="86"/>
                        </a:lnTo>
                        <a:lnTo>
                          <a:pt x="26" y="88"/>
                        </a:lnTo>
                        <a:lnTo>
                          <a:pt x="24" y="88"/>
                        </a:lnTo>
                        <a:lnTo>
                          <a:pt x="0" y="88"/>
                        </a:lnTo>
                        <a:lnTo>
                          <a:pt x="0" y="152"/>
                        </a:lnTo>
                        <a:lnTo>
                          <a:pt x="16" y="170"/>
                        </a:lnTo>
                        <a:lnTo>
                          <a:pt x="18" y="172"/>
                        </a:lnTo>
                        <a:lnTo>
                          <a:pt x="22" y="174"/>
                        </a:lnTo>
                        <a:lnTo>
                          <a:pt x="28" y="172"/>
                        </a:lnTo>
                        <a:lnTo>
                          <a:pt x="36" y="170"/>
                        </a:lnTo>
                        <a:lnTo>
                          <a:pt x="40" y="172"/>
                        </a:lnTo>
                        <a:lnTo>
                          <a:pt x="46" y="176"/>
                        </a:lnTo>
                        <a:lnTo>
                          <a:pt x="52" y="178"/>
                        </a:lnTo>
                        <a:lnTo>
                          <a:pt x="58" y="182"/>
                        </a:lnTo>
                        <a:lnTo>
                          <a:pt x="72" y="1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0" name="ïSľíďê">
                    <a:extLst>
                      <a:ext uri="{FF2B5EF4-FFF2-40B4-BE49-F238E27FC236}">
                        <a16:creationId xmlns:a16="http://schemas.microsoft.com/office/drawing/2014/main" xmlns="" id="{FEE3CD11-A4CD-48CE-9BC5-5EEC4CA302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4047007"/>
                    <a:ext cx="342926" cy="365677"/>
                  </a:xfrm>
                  <a:custGeom>
                    <a:avLst/>
                    <a:gdLst>
                      <a:gd name="T0" fmla="*/ 2147483647 w 197"/>
                      <a:gd name="T1" fmla="*/ 2147483647 h 220"/>
                      <a:gd name="T2" fmla="*/ 2147483647 w 197"/>
                      <a:gd name="T3" fmla="*/ 2147483647 h 220"/>
                      <a:gd name="T4" fmla="*/ 2147483647 w 197"/>
                      <a:gd name="T5" fmla="*/ 2147483647 h 220"/>
                      <a:gd name="T6" fmla="*/ 2147483647 w 197"/>
                      <a:gd name="T7" fmla="*/ 2147483647 h 220"/>
                      <a:gd name="T8" fmla="*/ 2147483647 w 197"/>
                      <a:gd name="T9" fmla="*/ 2147483647 h 220"/>
                      <a:gd name="T10" fmla="*/ 2147483647 w 197"/>
                      <a:gd name="T11" fmla="*/ 2147483647 h 220"/>
                      <a:gd name="T12" fmla="*/ 0 w 197"/>
                      <a:gd name="T13" fmla="*/ 2147483647 h 220"/>
                      <a:gd name="T14" fmla="*/ 2147483647 w 197"/>
                      <a:gd name="T15" fmla="*/ 2147483647 h 220"/>
                      <a:gd name="T16" fmla="*/ 2147483647 w 197"/>
                      <a:gd name="T17" fmla="*/ 2147483647 h 220"/>
                      <a:gd name="T18" fmla="*/ 2147483647 w 197"/>
                      <a:gd name="T19" fmla="*/ 2147483647 h 220"/>
                      <a:gd name="T20" fmla="*/ 2147483647 w 197"/>
                      <a:gd name="T21" fmla="*/ 2147483647 h 220"/>
                      <a:gd name="T22" fmla="*/ 2147483647 w 197"/>
                      <a:gd name="T23" fmla="*/ 2147483647 h 220"/>
                      <a:gd name="T24" fmla="*/ 2147483647 w 197"/>
                      <a:gd name="T25" fmla="*/ 2147483647 h 220"/>
                      <a:gd name="T26" fmla="*/ 2147483647 w 197"/>
                      <a:gd name="T27" fmla="*/ 2147483647 h 220"/>
                      <a:gd name="T28" fmla="*/ 2147483647 w 197"/>
                      <a:gd name="T29" fmla="*/ 2147483647 h 220"/>
                      <a:gd name="T30" fmla="*/ 2147483647 w 197"/>
                      <a:gd name="T31" fmla="*/ 2147483647 h 220"/>
                      <a:gd name="T32" fmla="*/ 2147483647 w 197"/>
                      <a:gd name="T33" fmla="*/ 2147483647 h 220"/>
                      <a:gd name="T34" fmla="*/ 2147483647 w 197"/>
                      <a:gd name="T35" fmla="*/ 0 h 220"/>
                      <a:gd name="T36" fmla="*/ 2147483647 w 197"/>
                      <a:gd name="T37" fmla="*/ 2147483647 h 220"/>
                      <a:gd name="T38" fmla="*/ 2147483647 w 197"/>
                      <a:gd name="T39" fmla="*/ 2147483647 h 220"/>
                      <a:gd name="T40" fmla="*/ 2147483647 w 197"/>
                      <a:gd name="T41" fmla="*/ 2147483647 h 220"/>
                      <a:gd name="T42" fmla="*/ 2147483647 w 197"/>
                      <a:gd name="T43" fmla="*/ 2147483647 h 220"/>
                      <a:gd name="T44" fmla="*/ 2147483647 w 197"/>
                      <a:gd name="T45" fmla="*/ 2147483647 h 220"/>
                      <a:gd name="T46" fmla="*/ 2147483647 w 197"/>
                      <a:gd name="T47" fmla="*/ 2147483647 h 220"/>
                      <a:gd name="T48" fmla="*/ 2147483647 w 197"/>
                      <a:gd name="T49" fmla="*/ 2147483647 h 220"/>
                      <a:gd name="T50" fmla="*/ 2147483647 w 197"/>
                      <a:gd name="T51" fmla="*/ 2147483647 h 220"/>
                      <a:gd name="T52" fmla="*/ 2147483647 w 197"/>
                      <a:gd name="T53" fmla="*/ 2147483647 h 220"/>
                      <a:gd name="T54" fmla="*/ 2147483647 w 197"/>
                      <a:gd name="T55" fmla="*/ 2147483647 h 220"/>
                      <a:gd name="T56" fmla="*/ 2147483647 w 197"/>
                      <a:gd name="T57" fmla="*/ 2147483647 h 220"/>
                      <a:gd name="T58" fmla="*/ 2147483647 w 197"/>
                      <a:gd name="T59" fmla="*/ 2147483647 h 220"/>
                      <a:gd name="T60" fmla="*/ 2147483647 w 197"/>
                      <a:gd name="T61" fmla="*/ 2147483647 h 220"/>
                      <a:gd name="T62" fmla="*/ 2147483647 w 197"/>
                      <a:gd name="T63" fmla="*/ 2147483647 h 220"/>
                      <a:gd name="T64" fmla="*/ 2147483647 w 197"/>
                      <a:gd name="T65" fmla="*/ 2147483647 h 220"/>
                      <a:gd name="T66" fmla="*/ 2147483647 w 197"/>
                      <a:gd name="T67" fmla="*/ 2147483647 h 220"/>
                      <a:gd name="T68" fmla="*/ 2147483647 w 197"/>
                      <a:gd name="T69" fmla="*/ 2147483647 h 220"/>
                      <a:gd name="T70" fmla="*/ 2147483647 w 197"/>
                      <a:gd name="T71" fmla="*/ 2147483647 h 22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97"/>
                      <a:gd name="T109" fmla="*/ 0 h 220"/>
                      <a:gd name="T110" fmla="*/ 197 w 197"/>
                      <a:gd name="T111" fmla="*/ 220 h 22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97" h="220">
                        <a:moveTo>
                          <a:pt x="181" y="212"/>
                        </a:moveTo>
                        <a:lnTo>
                          <a:pt x="159" y="220"/>
                        </a:lnTo>
                        <a:lnTo>
                          <a:pt x="117" y="220"/>
                        </a:lnTo>
                        <a:lnTo>
                          <a:pt x="107" y="216"/>
                        </a:lnTo>
                        <a:lnTo>
                          <a:pt x="105" y="214"/>
                        </a:lnTo>
                        <a:lnTo>
                          <a:pt x="101" y="210"/>
                        </a:lnTo>
                        <a:lnTo>
                          <a:pt x="33" y="210"/>
                        </a:lnTo>
                        <a:lnTo>
                          <a:pt x="27" y="206"/>
                        </a:lnTo>
                        <a:lnTo>
                          <a:pt x="25" y="204"/>
                        </a:lnTo>
                        <a:lnTo>
                          <a:pt x="21" y="204"/>
                        </a:lnTo>
                        <a:lnTo>
                          <a:pt x="11" y="206"/>
                        </a:lnTo>
                        <a:lnTo>
                          <a:pt x="4" y="206"/>
                        </a:lnTo>
                        <a:lnTo>
                          <a:pt x="0" y="204"/>
                        </a:lnTo>
                        <a:lnTo>
                          <a:pt x="0" y="194"/>
                        </a:lnTo>
                        <a:lnTo>
                          <a:pt x="4" y="188"/>
                        </a:lnTo>
                        <a:lnTo>
                          <a:pt x="4" y="180"/>
                        </a:lnTo>
                        <a:lnTo>
                          <a:pt x="4" y="174"/>
                        </a:lnTo>
                        <a:lnTo>
                          <a:pt x="7" y="162"/>
                        </a:lnTo>
                        <a:lnTo>
                          <a:pt x="11" y="150"/>
                        </a:lnTo>
                        <a:lnTo>
                          <a:pt x="13" y="140"/>
                        </a:lnTo>
                        <a:lnTo>
                          <a:pt x="19" y="132"/>
                        </a:lnTo>
                        <a:lnTo>
                          <a:pt x="25" y="122"/>
                        </a:lnTo>
                        <a:lnTo>
                          <a:pt x="31" y="112"/>
                        </a:lnTo>
                        <a:lnTo>
                          <a:pt x="35" y="104"/>
                        </a:lnTo>
                        <a:lnTo>
                          <a:pt x="35" y="92"/>
                        </a:lnTo>
                        <a:lnTo>
                          <a:pt x="33" y="84"/>
                        </a:lnTo>
                        <a:lnTo>
                          <a:pt x="29" y="74"/>
                        </a:lnTo>
                        <a:lnTo>
                          <a:pt x="25" y="66"/>
                        </a:lnTo>
                        <a:lnTo>
                          <a:pt x="23" y="56"/>
                        </a:lnTo>
                        <a:lnTo>
                          <a:pt x="23" y="52"/>
                        </a:lnTo>
                        <a:lnTo>
                          <a:pt x="25" y="48"/>
                        </a:lnTo>
                        <a:lnTo>
                          <a:pt x="27" y="44"/>
                        </a:lnTo>
                        <a:lnTo>
                          <a:pt x="27" y="40"/>
                        </a:lnTo>
                        <a:lnTo>
                          <a:pt x="27" y="32"/>
                        </a:lnTo>
                        <a:lnTo>
                          <a:pt x="23" y="24"/>
                        </a:lnTo>
                        <a:lnTo>
                          <a:pt x="15" y="0"/>
                        </a:lnTo>
                        <a:lnTo>
                          <a:pt x="79" y="0"/>
                        </a:lnTo>
                        <a:lnTo>
                          <a:pt x="79" y="12"/>
                        </a:lnTo>
                        <a:lnTo>
                          <a:pt x="85" y="24"/>
                        </a:lnTo>
                        <a:lnTo>
                          <a:pt x="93" y="32"/>
                        </a:lnTo>
                        <a:lnTo>
                          <a:pt x="95" y="34"/>
                        </a:lnTo>
                        <a:lnTo>
                          <a:pt x="99" y="34"/>
                        </a:lnTo>
                        <a:lnTo>
                          <a:pt x="111" y="34"/>
                        </a:lnTo>
                        <a:lnTo>
                          <a:pt x="119" y="34"/>
                        </a:lnTo>
                        <a:lnTo>
                          <a:pt x="121" y="32"/>
                        </a:lnTo>
                        <a:lnTo>
                          <a:pt x="123" y="28"/>
                        </a:lnTo>
                        <a:lnTo>
                          <a:pt x="123" y="20"/>
                        </a:lnTo>
                        <a:lnTo>
                          <a:pt x="143" y="20"/>
                        </a:lnTo>
                        <a:lnTo>
                          <a:pt x="145" y="22"/>
                        </a:lnTo>
                        <a:lnTo>
                          <a:pt x="147" y="24"/>
                        </a:lnTo>
                        <a:lnTo>
                          <a:pt x="151" y="26"/>
                        </a:lnTo>
                        <a:lnTo>
                          <a:pt x="159" y="26"/>
                        </a:lnTo>
                        <a:lnTo>
                          <a:pt x="165" y="24"/>
                        </a:lnTo>
                        <a:lnTo>
                          <a:pt x="167" y="46"/>
                        </a:lnTo>
                        <a:lnTo>
                          <a:pt x="165" y="68"/>
                        </a:lnTo>
                        <a:lnTo>
                          <a:pt x="165" y="72"/>
                        </a:lnTo>
                        <a:lnTo>
                          <a:pt x="169" y="74"/>
                        </a:lnTo>
                        <a:lnTo>
                          <a:pt x="171" y="82"/>
                        </a:lnTo>
                        <a:lnTo>
                          <a:pt x="171" y="86"/>
                        </a:lnTo>
                        <a:lnTo>
                          <a:pt x="169" y="92"/>
                        </a:lnTo>
                        <a:lnTo>
                          <a:pt x="175" y="94"/>
                        </a:lnTo>
                        <a:lnTo>
                          <a:pt x="179" y="94"/>
                        </a:lnTo>
                        <a:lnTo>
                          <a:pt x="183" y="92"/>
                        </a:lnTo>
                        <a:lnTo>
                          <a:pt x="191" y="92"/>
                        </a:lnTo>
                        <a:lnTo>
                          <a:pt x="197" y="92"/>
                        </a:lnTo>
                        <a:lnTo>
                          <a:pt x="197" y="122"/>
                        </a:lnTo>
                        <a:lnTo>
                          <a:pt x="195" y="126"/>
                        </a:lnTo>
                        <a:lnTo>
                          <a:pt x="191" y="128"/>
                        </a:lnTo>
                        <a:lnTo>
                          <a:pt x="189" y="128"/>
                        </a:lnTo>
                        <a:lnTo>
                          <a:pt x="165" y="128"/>
                        </a:lnTo>
                        <a:lnTo>
                          <a:pt x="165" y="192"/>
                        </a:lnTo>
                        <a:lnTo>
                          <a:pt x="181" y="210"/>
                        </a:lnTo>
                        <a:lnTo>
                          <a:pt x="181" y="2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1" name="iṣļîde">
                    <a:extLst>
                      <a:ext uri="{FF2B5EF4-FFF2-40B4-BE49-F238E27FC236}">
                        <a16:creationId xmlns:a16="http://schemas.microsoft.com/office/drawing/2014/main" xmlns="" id="{4D417CB9-8C69-4F65-A9A1-13CFE1289CF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79469" y="4408481"/>
                    <a:ext cx="258916" cy="278810"/>
                  </a:xfrm>
                  <a:custGeom>
                    <a:avLst/>
                    <a:gdLst>
                      <a:gd name="T0" fmla="*/ 2147483647 w 148"/>
                      <a:gd name="T1" fmla="*/ 2147483647 h 168"/>
                      <a:gd name="T2" fmla="*/ 2147483647 w 148"/>
                      <a:gd name="T3" fmla="*/ 2147483647 h 168"/>
                      <a:gd name="T4" fmla="*/ 2147483647 w 148"/>
                      <a:gd name="T5" fmla="*/ 2147483647 h 168"/>
                      <a:gd name="T6" fmla="*/ 2147483647 w 148"/>
                      <a:gd name="T7" fmla="*/ 2147483647 h 168"/>
                      <a:gd name="T8" fmla="*/ 2147483647 w 148"/>
                      <a:gd name="T9" fmla="*/ 2147483647 h 168"/>
                      <a:gd name="T10" fmla="*/ 2147483647 w 148"/>
                      <a:gd name="T11" fmla="*/ 2147483647 h 168"/>
                      <a:gd name="T12" fmla="*/ 2147483647 w 148"/>
                      <a:gd name="T13" fmla="*/ 2147483647 h 168"/>
                      <a:gd name="T14" fmla="*/ 2147483647 w 148"/>
                      <a:gd name="T15" fmla="*/ 2147483647 h 168"/>
                      <a:gd name="T16" fmla="*/ 2147483647 w 148"/>
                      <a:gd name="T17" fmla="*/ 2147483647 h 168"/>
                      <a:gd name="T18" fmla="*/ 2147483647 w 148"/>
                      <a:gd name="T19" fmla="*/ 2147483647 h 168"/>
                      <a:gd name="T20" fmla="*/ 2147483647 w 148"/>
                      <a:gd name="T21" fmla="*/ 2147483647 h 168"/>
                      <a:gd name="T22" fmla="*/ 2147483647 w 148"/>
                      <a:gd name="T23" fmla="*/ 2147483647 h 168"/>
                      <a:gd name="T24" fmla="*/ 2147483647 w 148"/>
                      <a:gd name="T25" fmla="*/ 2147483647 h 168"/>
                      <a:gd name="T26" fmla="*/ 2147483647 w 148"/>
                      <a:gd name="T27" fmla="*/ 2147483647 h 168"/>
                      <a:gd name="T28" fmla="*/ 2147483647 w 148"/>
                      <a:gd name="T29" fmla="*/ 2147483647 h 168"/>
                      <a:gd name="T30" fmla="*/ 2147483647 w 148"/>
                      <a:gd name="T31" fmla="*/ 2147483647 h 168"/>
                      <a:gd name="T32" fmla="*/ 2147483647 w 148"/>
                      <a:gd name="T33" fmla="*/ 2147483647 h 168"/>
                      <a:gd name="T34" fmla="*/ 2147483647 w 148"/>
                      <a:gd name="T35" fmla="*/ 2147483647 h 168"/>
                      <a:gd name="T36" fmla="*/ 2147483647 w 148"/>
                      <a:gd name="T37" fmla="*/ 2147483647 h 168"/>
                      <a:gd name="T38" fmla="*/ 2147483647 w 148"/>
                      <a:gd name="T39" fmla="*/ 2147483647 h 168"/>
                      <a:gd name="T40" fmla="*/ 2147483647 w 148"/>
                      <a:gd name="T41" fmla="*/ 2147483647 h 168"/>
                      <a:gd name="T42" fmla="*/ 2147483647 w 148"/>
                      <a:gd name="T43" fmla="*/ 2147483647 h 168"/>
                      <a:gd name="T44" fmla="*/ 2147483647 w 148"/>
                      <a:gd name="T45" fmla="*/ 2147483647 h 168"/>
                      <a:gd name="T46" fmla="*/ 2147483647 w 148"/>
                      <a:gd name="T47" fmla="*/ 2147483647 h 168"/>
                      <a:gd name="T48" fmla="*/ 2147483647 w 148"/>
                      <a:gd name="T49" fmla="*/ 2147483647 h 168"/>
                      <a:gd name="T50" fmla="*/ 2147483647 w 148"/>
                      <a:gd name="T51" fmla="*/ 2147483647 h 168"/>
                      <a:gd name="T52" fmla="*/ 2147483647 w 148"/>
                      <a:gd name="T53" fmla="*/ 2147483647 h 168"/>
                      <a:gd name="T54" fmla="*/ 2147483647 w 148"/>
                      <a:gd name="T55" fmla="*/ 2147483647 h 168"/>
                      <a:gd name="T56" fmla="*/ 2147483647 w 148"/>
                      <a:gd name="T57" fmla="*/ 2147483647 h 168"/>
                      <a:gd name="T58" fmla="*/ 2147483647 w 148"/>
                      <a:gd name="T59" fmla="*/ 2147483647 h 168"/>
                      <a:gd name="T60" fmla="*/ 2147483647 w 148"/>
                      <a:gd name="T61" fmla="*/ 2147483647 h 168"/>
                      <a:gd name="T62" fmla="*/ 2147483647 w 148"/>
                      <a:gd name="T63" fmla="*/ 2147483647 h 168"/>
                      <a:gd name="T64" fmla="*/ 2147483647 w 148"/>
                      <a:gd name="T65" fmla="*/ 2147483647 h 168"/>
                      <a:gd name="T66" fmla="*/ 2147483647 w 148"/>
                      <a:gd name="T67" fmla="*/ 2147483647 h 168"/>
                      <a:gd name="T68" fmla="*/ 2147483647 w 148"/>
                      <a:gd name="T69" fmla="*/ 2147483647 h 168"/>
                      <a:gd name="T70" fmla="*/ 2147483647 w 148"/>
                      <a:gd name="T71" fmla="*/ 2147483647 h 168"/>
                      <a:gd name="T72" fmla="*/ 2147483647 w 148"/>
                      <a:gd name="T73" fmla="*/ 2147483647 h 168"/>
                      <a:gd name="T74" fmla="*/ 2147483647 w 148"/>
                      <a:gd name="T75" fmla="*/ 2147483647 h 168"/>
                      <a:gd name="T76" fmla="*/ 2147483647 w 148"/>
                      <a:gd name="T77" fmla="*/ 2147483647 h 168"/>
                      <a:gd name="T78" fmla="*/ 2147483647 w 148"/>
                      <a:gd name="T79" fmla="*/ 2147483647 h 168"/>
                      <a:gd name="T80" fmla="*/ 2147483647 w 148"/>
                      <a:gd name="T81" fmla="*/ 2147483647 h 168"/>
                      <a:gd name="T82" fmla="*/ 2147483647 w 148"/>
                      <a:gd name="T83" fmla="*/ 2147483647 h 168"/>
                      <a:gd name="T84" fmla="*/ 2147483647 w 148"/>
                      <a:gd name="T85" fmla="*/ 2147483647 h 168"/>
                      <a:gd name="T86" fmla="*/ 2147483647 w 148"/>
                      <a:gd name="T87" fmla="*/ 2147483647 h 168"/>
                      <a:gd name="T88" fmla="*/ 2147483647 w 148"/>
                      <a:gd name="T89" fmla="*/ 2147483647 h 168"/>
                      <a:gd name="T90" fmla="*/ 0 w 148"/>
                      <a:gd name="T91" fmla="*/ 2147483647 h 168"/>
                      <a:gd name="T92" fmla="*/ 0 w 148"/>
                      <a:gd name="T93" fmla="*/ 2147483647 h 168"/>
                      <a:gd name="T94" fmla="*/ 2147483647 w 148"/>
                      <a:gd name="T95" fmla="*/ 2147483647 h 168"/>
                      <a:gd name="T96" fmla="*/ 2147483647 w 148"/>
                      <a:gd name="T97" fmla="*/ 2147483647 h 168"/>
                      <a:gd name="T98" fmla="*/ 2147483647 w 148"/>
                      <a:gd name="T99" fmla="*/ 2147483647 h 168"/>
                      <a:gd name="T100" fmla="*/ 2147483647 w 148"/>
                      <a:gd name="T101" fmla="*/ 2147483647 h 168"/>
                      <a:gd name="T102" fmla="*/ 2147483647 w 148"/>
                      <a:gd name="T103" fmla="*/ 2147483647 h 168"/>
                      <a:gd name="T104" fmla="*/ 2147483647 w 148"/>
                      <a:gd name="T105" fmla="*/ 2147483647 h 168"/>
                      <a:gd name="T106" fmla="*/ 2147483647 w 148"/>
                      <a:gd name="T107" fmla="*/ 2147483647 h 168"/>
                      <a:gd name="T108" fmla="*/ 2147483647 w 148"/>
                      <a:gd name="T109" fmla="*/ 0 h 168"/>
                      <a:gd name="T110" fmla="*/ 2147483647 w 148"/>
                      <a:gd name="T111" fmla="*/ 0 h 168"/>
                      <a:gd name="T112" fmla="*/ 2147483647 w 148"/>
                      <a:gd name="T113" fmla="*/ 2147483647 h 168"/>
                      <a:gd name="T114" fmla="*/ 2147483647 w 148"/>
                      <a:gd name="T115" fmla="*/ 2147483647 h 16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48"/>
                      <a:gd name="T175" fmla="*/ 0 h 168"/>
                      <a:gd name="T176" fmla="*/ 148 w 148"/>
                      <a:gd name="T177" fmla="*/ 168 h 16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48" h="168">
                        <a:moveTo>
                          <a:pt x="94" y="8"/>
                        </a:moveTo>
                        <a:lnTo>
                          <a:pt x="98" y="14"/>
                        </a:lnTo>
                        <a:lnTo>
                          <a:pt x="100" y="18"/>
                        </a:lnTo>
                        <a:lnTo>
                          <a:pt x="102" y="20"/>
                        </a:lnTo>
                        <a:lnTo>
                          <a:pt x="100" y="22"/>
                        </a:lnTo>
                        <a:lnTo>
                          <a:pt x="102" y="26"/>
                        </a:lnTo>
                        <a:lnTo>
                          <a:pt x="106" y="32"/>
                        </a:lnTo>
                        <a:lnTo>
                          <a:pt x="112" y="36"/>
                        </a:lnTo>
                        <a:lnTo>
                          <a:pt x="120" y="42"/>
                        </a:lnTo>
                        <a:lnTo>
                          <a:pt x="124" y="46"/>
                        </a:lnTo>
                        <a:lnTo>
                          <a:pt x="126" y="52"/>
                        </a:lnTo>
                        <a:lnTo>
                          <a:pt x="128" y="62"/>
                        </a:lnTo>
                        <a:lnTo>
                          <a:pt x="128" y="68"/>
                        </a:lnTo>
                        <a:lnTo>
                          <a:pt x="132" y="70"/>
                        </a:lnTo>
                        <a:lnTo>
                          <a:pt x="136" y="72"/>
                        </a:lnTo>
                        <a:lnTo>
                          <a:pt x="140" y="74"/>
                        </a:lnTo>
                        <a:lnTo>
                          <a:pt x="144" y="74"/>
                        </a:lnTo>
                        <a:lnTo>
                          <a:pt x="148" y="80"/>
                        </a:lnTo>
                        <a:lnTo>
                          <a:pt x="140" y="84"/>
                        </a:lnTo>
                        <a:lnTo>
                          <a:pt x="134" y="88"/>
                        </a:lnTo>
                        <a:lnTo>
                          <a:pt x="126" y="100"/>
                        </a:lnTo>
                        <a:lnTo>
                          <a:pt x="116" y="112"/>
                        </a:lnTo>
                        <a:lnTo>
                          <a:pt x="106" y="122"/>
                        </a:lnTo>
                        <a:lnTo>
                          <a:pt x="104" y="124"/>
                        </a:lnTo>
                        <a:lnTo>
                          <a:pt x="100" y="126"/>
                        </a:lnTo>
                        <a:lnTo>
                          <a:pt x="98" y="128"/>
                        </a:lnTo>
                        <a:lnTo>
                          <a:pt x="94" y="132"/>
                        </a:lnTo>
                        <a:lnTo>
                          <a:pt x="92" y="138"/>
                        </a:lnTo>
                        <a:lnTo>
                          <a:pt x="88" y="142"/>
                        </a:lnTo>
                        <a:lnTo>
                          <a:pt x="84" y="146"/>
                        </a:lnTo>
                        <a:lnTo>
                          <a:pt x="78" y="148"/>
                        </a:lnTo>
                        <a:lnTo>
                          <a:pt x="72" y="146"/>
                        </a:lnTo>
                        <a:lnTo>
                          <a:pt x="68" y="142"/>
                        </a:lnTo>
                        <a:lnTo>
                          <a:pt x="62" y="140"/>
                        </a:lnTo>
                        <a:lnTo>
                          <a:pt x="56" y="138"/>
                        </a:lnTo>
                        <a:lnTo>
                          <a:pt x="52" y="142"/>
                        </a:lnTo>
                        <a:lnTo>
                          <a:pt x="44" y="150"/>
                        </a:lnTo>
                        <a:lnTo>
                          <a:pt x="36" y="162"/>
                        </a:lnTo>
                        <a:lnTo>
                          <a:pt x="28" y="168"/>
                        </a:lnTo>
                        <a:lnTo>
                          <a:pt x="12" y="168"/>
                        </a:lnTo>
                        <a:lnTo>
                          <a:pt x="14" y="160"/>
                        </a:lnTo>
                        <a:lnTo>
                          <a:pt x="16" y="152"/>
                        </a:lnTo>
                        <a:lnTo>
                          <a:pt x="16" y="146"/>
                        </a:lnTo>
                        <a:lnTo>
                          <a:pt x="14" y="142"/>
                        </a:lnTo>
                        <a:lnTo>
                          <a:pt x="6" y="134"/>
                        </a:lnTo>
                        <a:lnTo>
                          <a:pt x="0" y="132"/>
                        </a:lnTo>
                        <a:lnTo>
                          <a:pt x="0" y="78"/>
                        </a:lnTo>
                        <a:lnTo>
                          <a:pt x="20" y="78"/>
                        </a:lnTo>
                        <a:lnTo>
                          <a:pt x="20" y="10"/>
                        </a:lnTo>
                        <a:lnTo>
                          <a:pt x="42" y="8"/>
                        </a:lnTo>
                        <a:lnTo>
                          <a:pt x="60" y="6"/>
                        </a:lnTo>
                        <a:lnTo>
                          <a:pt x="64" y="12"/>
                        </a:lnTo>
                        <a:lnTo>
                          <a:pt x="78" y="6"/>
                        </a:lnTo>
                        <a:lnTo>
                          <a:pt x="82" y="2"/>
                        </a:lnTo>
                        <a:lnTo>
                          <a:pt x="88" y="0"/>
                        </a:lnTo>
                        <a:lnTo>
                          <a:pt x="92" y="0"/>
                        </a:lnTo>
                        <a:lnTo>
                          <a:pt x="94" y="2"/>
                        </a:lnTo>
                        <a:lnTo>
                          <a:pt x="94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2" name="iSḷiḑè">
                    <a:extLst>
                      <a:ext uri="{FF2B5EF4-FFF2-40B4-BE49-F238E27FC236}">
                        <a16:creationId xmlns:a16="http://schemas.microsoft.com/office/drawing/2014/main" xmlns="" id="{18F28548-F97C-47D5-A93A-4668C853A9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75479" y="3359088"/>
                    <a:ext cx="141853" cy="138705"/>
                  </a:xfrm>
                  <a:custGeom>
                    <a:avLst/>
                    <a:gdLst>
                      <a:gd name="T0" fmla="*/ 2147483647 w 82"/>
                      <a:gd name="T1" fmla="*/ 2147483647 h 82"/>
                      <a:gd name="T2" fmla="*/ 2147483647 w 82"/>
                      <a:gd name="T3" fmla="*/ 2147483647 h 82"/>
                      <a:gd name="T4" fmla="*/ 2147483647 w 82"/>
                      <a:gd name="T5" fmla="*/ 2147483647 h 82"/>
                      <a:gd name="T6" fmla="*/ 2147483647 w 82"/>
                      <a:gd name="T7" fmla="*/ 2147483647 h 82"/>
                      <a:gd name="T8" fmla="*/ 2147483647 w 82"/>
                      <a:gd name="T9" fmla="*/ 2147483647 h 82"/>
                      <a:gd name="T10" fmla="*/ 2147483647 w 82"/>
                      <a:gd name="T11" fmla="*/ 2147483647 h 82"/>
                      <a:gd name="T12" fmla="*/ 2147483647 w 82"/>
                      <a:gd name="T13" fmla="*/ 2147483647 h 82"/>
                      <a:gd name="T14" fmla="*/ 2147483647 w 82"/>
                      <a:gd name="T15" fmla="*/ 2147483647 h 82"/>
                      <a:gd name="T16" fmla="*/ 2147483647 w 82"/>
                      <a:gd name="T17" fmla="*/ 2147483647 h 82"/>
                      <a:gd name="T18" fmla="*/ 2147483647 w 82"/>
                      <a:gd name="T19" fmla="*/ 2147483647 h 82"/>
                      <a:gd name="T20" fmla="*/ 2147483647 w 82"/>
                      <a:gd name="T21" fmla="*/ 2147483647 h 82"/>
                      <a:gd name="T22" fmla="*/ 2147483647 w 82"/>
                      <a:gd name="T23" fmla="*/ 2147483647 h 82"/>
                      <a:gd name="T24" fmla="*/ 2147483647 w 82"/>
                      <a:gd name="T25" fmla="*/ 2147483647 h 82"/>
                      <a:gd name="T26" fmla="*/ 2147483647 w 82"/>
                      <a:gd name="T27" fmla="*/ 2147483647 h 82"/>
                      <a:gd name="T28" fmla="*/ 2147483647 w 82"/>
                      <a:gd name="T29" fmla="*/ 2147483647 h 82"/>
                      <a:gd name="T30" fmla="*/ 2147483647 w 82"/>
                      <a:gd name="T31" fmla="*/ 2147483647 h 82"/>
                      <a:gd name="T32" fmla="*/ 2147483647 w 82"/>
                      <a:gd name="T33" fmla="*/ 2147483647 h 82"/>
                      <a:gd name="T34" fmla="*/ 2147483647 w 82"/>
                      <a:gd name="T35" fmla="*/ 2147483647 h 82"/>
                      <a:gd name="T36" fmla="*/ 2147483647 w 82"/>
                      <a:gd name="T37" fmla="*/ 2147483647 h 82"/>
                      <a:gd name="T38" fmla="*/ 2147483647 w 82"/>
                      <a:gd name="T39" fmla="*/ 2147483647 h 82"/>
                      <a:gd name="T40" fmla="*/ 2147483647 w 82"/>
                      <a:gd name="T41" fmla="*/ 2147483647 h 82"/>
                      <a:gd name="T42" fmla="*/ 2147483647 w 82"/>
                      <a:gd name="T43" fmla="*/ 2147483647 h 82"/>
                      <a:gd name="T44" fmla="*/ 2147483647 w 82"/>
                      <a:gd name="T45" fmla="*/ 2147483647 h 82"/>
                      <a:gd name="T46" fmla="*/ 2147483647 w 82"/>
                      <a:gd name="T47" fmla="*/ 2147483647 h 82"/>
                      <a:gd name="T48" fmla="*/ 0 w 82"/>
                      <a:gd name="T49" fmla="*/ 2147483647 h 82"/>
                      <a:gd name="T50" fmla="*/ 2147483647 w 82"/>
                      <a:gd name="T51" fmla="*/ 2147483647 h 82"/>
                      <a:gd name="T52" fmla="*/ 2147483647 w 82"/>
                      <a:gd name="T53" fmla="*/ 2147483647 h 82"/>
                      <a:gd name="T54" fmla="*/ 2147483647 w 82"/>
                      <a:gd name="T55" fmla="*/ 2147483647 h 82"/>
                      <a:gd name="T56" fmla="*/ 2147483647 w 82"/>
                      <a:gd name="T57" fmla="*/ 2147483647 h 82"/>
                      <a:gd name="T58" fmla="*/ 2147483647 w 82"/>
                      <a:gd name="T59" fmla="*/ 2147483647 h 82"/>
                      <a:gd name="T60" fmla="*/ 2147483647 w 82"/>
                      <a:gd name="T61" fmla="*/ 2147483647 h 82"/>
                      <a:gd name="T62" fmla="*/ 2147483647 w 82"/>
                      <a:gd name="T63" fmla="*/ 2147483647 h 82"/>
                      <a:gd name="T64" fmla="*/ 2147483647 w 82"/>
                      <a:gd name="T65" fmla="*/ 0 h 82"/>
                      <a:gd name="T66" fmla="*/ 2147483647 w 82"/>
                      <a:gd name="T67" fmla="*/ 0 h 82"/>
                      <a:gd name="T68" fmla="*/ 2147483647 w 82"/>
                      <a:gd name="T69" fmla="*/ 2147483647 h 82"/>
                      <a:gd name="T70" fmla="*/ 2147483647 w 82"/>
                      <a:gd name="T71" fmla="*/ 2147483647 h 82"/>
                      <a:gd name="T72" fmla="*/ 2147483647 w 82"/>
                      <a:gd name="T73" fmla="*/ 2147483647 h 82"/>
                      <a:gd name="T74" fmla="*/ 2147483647 w 82"/>
                      <a:gd name="T75" fmla="*/ 2147483647 h 82"/>
                      <a:gd name="T76" fmla="*/ 2147483647 w 82"/>
                      <a:gd name="T77" fmla="*/ 2147483647 h 82"/>
                      <a:gd name="T78" fmla="*/ 2147483647 w 82"/>
                      <a:gd name="T79" fmla="*/ 2147483647 h 82"/>
                      <a:gd name="T80" fmla="*/ 2147483647 w 82"/>
                      <a:gd name="T81" fmla="*/ 2147483647 h 82"/>
                      <a:gd name="T82" fmla="*/ 2147483647 w 82"/>
                      <a:gd name="T83" fmla="*/ 2147483647 h 82"/>
                      <a:gd name="T84" fmla="*/ 2147483647 w 82"/>
                      <a:gd name="T85" fmla="*/ 2147483647 h 82"/>
                      <a:gd name="T86" fmla="*/ 2147483647 w 82"/>
                      <a:gd name="T87" fmla="*/ 2147483647 h 82"/>
                      <a:gd name="T88" fmla="*/ 2147483647 w 82"/>
                      <a:gd name="T89" fmla="*/ 2147483647 h 82"/>
                      <a:gd name="T90" fmla="*/ 2147483647 w 82"/>
                      <a:gd name="T91" fmla="*/ 2147483647 h 82"/>
                      <a:gd name="T92" fmla="*/ 2147483647 w 82"/>
                      <a:gd name="T93" fmla="*/ 2147483647 h 82"/>
                      <a:gd name="T94" fmla="*/ 2147483647 w 82"/>
                      <a:gd name="T95" fmla="*/ 2147483647 h 82"/>
                      <a:gd name="T96" fmla="*/ 2147483647 w 82"/>
                      <a:gd name="T97" fmla="*/ 2147483647 h 82"/>
                      <a:gd name="T98" fmla="*/ 2147483647 w 82"/>
                      <a:gd name="T99" fmla="*/ 2147483647 h 82"/>
                      <a:gd name="T100" fmla="*/ 2147483647 w 82"/>
                      <a:gd name="T101" fmla="*/ 2147483647 h 82"/>
                      <a:gd name="T102" fmla="*/ 2147483647 w 82"/>
                      <a:gd name="T103" fmla="*/ 2147483647 h 82"/>
                      <a:gd name="T104" fmla="*/ 2147483647 w 82"/>
                      <a:gd name="T105" fmla="*/ 2147483647 h 82"/>
                      <a:gd name="T106" fmla="*/ 2147483647 w 82"/>
                      <a:gd name="T107" fmla="*/ 2147483647 h 82"/>
                      <a:gd name="T108" fmla="*/ 2147483647 w 82"/>
                      <a:gd name="T109" fmla="*/ 2147483647 h 82"/>
                      <a:gd name="T110" fmla="*/ 2147483647 w 82"/>
                      <a:gd name="T111" fmla="*/ 2147483647 h 82"/>
                      <a:gd name="T112" fmla="*/ 2147483647 w 82"/>
                      <a:gd name="T113" fmla="*/ 2147483647 h 82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82"/>
                      <a:gd name="T172" fmla="*/ 0 h 82"/>
                      <a:gd name="T173" fmla="*/ 82 w 82"/>
                      <a:gd name="T174" fmla="*/ 82 h 82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82" h="82">
                        <a:moveTo>
                          <a:pt x="6" y="78"/>
                        </a:moveTo>
                        <a:lnTo>
                          <a:pt x="4" y="74"/>
                        </a:lnTo>
                        <a:lnTo>
                          <a:pt x="4" y="68"/>
                        </a:lnTo>
                        <a:lnTo>
                          <a:pt x="4" y="62"/>
                        </a:lnTo>
                        <a:lnTo>
                          <a:pt x="16" y="62"/>
                        </a:lnTo>
                        <a:lnTo>
                          <a:pt x="28" y="60"/>
                        </a:lnTo>
                        <a:lnTo>
                          <a:pt x="28" y="58"/>
                        </a:lnTo>
                        <a:lnTo>
                          <a:pt x="34" y="60"/>
                        </a:lnTo>
                        <a:lnTo>
                          <a:pt x="42" y="62"/>
                        </a:lnTo>
                        <a:lnTo>
                          <a:pt x="46" y="60"/>
                        </a:lnTo>
                        <a:lnTo>
                          <a:pt x="50" y="58"/>
                        </a:lnTo>
                        <a:lnTo>
                          <a:pt x="38" y="56"/>
                        </a:lnTo>
                        <a:lnTo>
                          <a:pt x="32" y="54"/>
                        </a:lnTo>
                        <a:lnTo>
                          <a:pt x="30" y="50"/>
                        </a:lnTo>
                        <a:lnTo>
                          <a:pt x="26" y="52"/>
                        </a:lnTo>
                        <a:lnTo>
                          <a:pt x="24" y="54"/>
                        </a:lnTo>
                        <a:lnTo>
                          <a:pt x="22" y="56"/>
                        </a:lnTo>
                        <a:lnTo>
                          <a:pt x="18" y="58"/>
                        </a:lnTo>
                        <a:lnTo>
                          <a:pt x="6" y="56"/>
                        </a:lnTo>
                        <a:lnTo>
                          <a:pt x="6" y="52"/>
                        </a:lnTo>
                        <a:lnTo>
                          <a:pt x="8" y="46"/>
                        </a:lnTo>
                        <a:lnTo>
                          <a:pt x="6" y="40"/>
                        </a:lnTo>
                        <a:lnTo>
                          <a:pt x="4" y="36"/>
                        </a:lnTo>
                        <a:lnTo>
                          <a:pt x="2" y="32"/>
                        </a:lnTo>
                        <a:lnTo>
                          <a:pt x="0" y="30"/>
                        </a:lnTo>
                        <a:lnTo>
                          <a:pt x="2" y="24"/>
                        </a:lnTo>
                        <a:lnTo>
                          <a:pt x="4" y="16"/>
                        </a:lnTo>
                        <a:lnTo>
                          <a:pt x="10" y="4"/>
                        </a:lnTo>
                        <a:lnTo>
                          <a:pt x="14" y="4"/>
                        </a:lnTo>
                        <a:lnTo>
                          <a:pt x="16" y="4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6" y="0"/>
                        </a:lnTo>
                        <a:lnTo>
                          <a:pt x="30" y="0"/>
                        </a:lnTo>
                        <a:lnTo>
                          <a:pt x="38" y="2"/>
                        </a:lnTo>
                        <a:lnTo>
                          <a:pt x="46" y="6"/>
                        </a:lnTo>
                        <a:lnTo>
                          <a:pt x="52" y="8"/>
                        </a:lnTo>
                        <a:lnTo>
                          <a:pt x="54" y="14"/>
                        </a:lnTo>
                        <a:lnTo>
                          <a:pt x="64" y="28"/>
                        </a:lnTo>
                        <a:lnTo>
                          <a:pt x="68" y="32"/>
                        </a:lnTo>
                        <a:lnTo>
                          <a:pt x="74" y="36"/>
                        </a:lnTo>
                        <a:lnTo>
                          <a:pt x="72" y="36"/>
                        </a:lnTo>
                        <a:lnTo>
                          <a:pt x="76" y="48"/>
                        </a:lnTo>
                        <a:lnTo>
                          <a:pt x="80" y="58"/>
                        </a:lnTo>
                        <a:lnTo>
                          <a:pt x="82" y="66"/>
                        </a:lnTo>
                        <a:lnTo>
                          <a:pt x="82" y="72"/>
                        </a:lnTo>
                        <a:lnTo>
                          <a:pt x="82" y="80"/>
                        </a:lnTo>
                        <a:lnTo>
                          <a:pt x="80" y="80"/>
                        </a:lnTo>
                        <a:lnTo>
                          <a:pt x="74" y="82"/>
                        </a:lnTo>
                        <a:lnTo>
                          <a:pt x="68" y="80"/>
                        </a:lnTo>
                        <a:lnTo>
                          <a:pt x="62" y="78"/>
                        </a:lnTo>
                        <a:lnTo>
                          <a:pt x="56" y="76"/>
                        </a:lnTo>
                        <a:lnTo>
                          <a:pt x="50" y="74"/>
                        </a:lnTo>
                        <a:lnTo>
                          <a:pt x="38" y="74"/>
                        </a:lnTo>
                        <a:lnTo>
                          <a:pt x="26" y="76"/>
                        </a:lnTo>
                        <a:lnTo>
                          <a:pt x="18" y="78"/>
                        </a:lnTo>
                        <a:lnTo>
                          <a:pt x="6" y="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3" name="îṡ1iďé">
                    <a:extLst>
                      <a:ext uri="{FF2B5EF4-FFF2-40B4-BE49-F238E27FC236}">
                        <a16:creationId xmlns:a16="http://schemas.microsoft.com/office/drawing/2014/main" xmlns="" id="{8E6C76AE-1B2C-4A6F-B79C-C335414464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5119" y="3483783"/>
                    <a:ext cx="78501" cy="39230"/>
                  </a:xfrm>
                  <a:custGeom>
                    <a:avLst/>
                    <a:gdLst>
                      <a:gd name="T0" fmla="*/ 0 w 44"/>
                      <a:gd name="T1" fmla="*/ 2147483647 h 24"/>
                      <a:gd name="T2" fmla="*/ 2147483647 w 44"/>
                      <a:gd name="T3" fmla="*/ 2147483647 h 24"/>
                      <a:gd name="T4" fmla="*/ 2147483647 w 44"/>
                      <a:gd name="T5" fmla="*/ 2147483647 h 24"/>
                      <a:gd name="T6" fmla="*/ 2147483647 w 44"/>
                      <a:gd name="T7" fmla="*/ 0 h 24"/>
                      <a:gd name="T8" fmla="*/ 2147483647 w 44"/>
                      <a:gd name="T9" fmla="*/ 0 h 24"/>
                      <a:gd name="T10" fmla="*/ 2147483647 w 44"/>
                      <a:gd name="T11" fmla="*/ 2147483647 h 24"/>
                      <a:gd name="T12" fmla="*/ 2147483647 w 44"/>
                      <a:gd name="T13" fmla="*/ 2147483647 h 24"/>
                      <a:gd name="T14" fmla="*/ 2147483647 w 44"/>
                      <a:gd name="T15" fmla="*/ 2147483647 h 24"/>
                      <a:gd name="T16" fmla="*/ 2147483647 w 44"/>
                      <a:gd name="T17" fmla="*/ 2147483647 h 24"/>
                      <a:gd name="T18" fmla="*/ 2147483647 w 44"/>
                      <a:gd name="T19" fmla="*/ 2147483647 h 24"/>
                      <a:gd name="T20" fmla="*/ 2147483647 w 44"/>
                      <a:gd name="T21" fmla="*/ 2147483647 h 24"/>
                      <a:gd name="T22" fmla="*/ 2147483647 w 44"/>
                      <a:gd name="T23" fmla="*/ 2147483647 h 24"/>
                      <a:gd name="T24" fmla="*/ 2147483647 w 44"/>
                      <a:gd name="T25" fmla="*/ 2147483647 h 24"/>
                      <a:gd name="T26" fmla="*/ 2147483647 w 44"/>
                      <a:gd name="T27" fmla="*/ 2147483647 h 24"/>
                      <a:gd name="T28" fmla="*/ 2147483647 w 44"/>
                      <a:gd name="T29" fmla="*/ 2147483647 h 24"/>
                      <a:gd name="T30" fmla="*/ 2147483647 w 44"/>
                      <a:gd name="T31" fmla="*/ 2147483647 h 24"/>
                      <a:gd name="T32" fmla="*/ 2147483647 w 44"/>
                      <a:gd name="T33" fmla="*/ 2147483647 h 24"/>
                      <a:gd name="T34" fmla="*/ 2147483647 w 44"/>
                      <a:gd name="T35" fmla="*/ 2147483647 h 24"/>
                      <a:gd name="T36" fmla="*/ 2147483647 w 44"/>
                      <a:gd name="T37" fmla="*/ 2147483647 h 24"/>
                      <a:gd name="T38" fmla="*/ 0 w 44"/>
                      <a:gd name="T39" fmla="*/ 2147483647 h 24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4"/>
                      <a:gd name="T61" fmla="*/ 0 h 24"/>
                      <a:gd name="T62" fmla="*/ 44 w 44"/>
                      <a:gd name="T63" fmla="*/ 24 h 24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4" h="24">
                        <a:moveTo>
                          <a:pt x="0" y="4"/>
                        </a:moveTo>
                        <a:lnTo>
                          <a:pt x="12" y="4"/>
                        </a:lnTo>
                        <a:lnTo>
                          <a:pt x="20" y="2"/>
                        </a:lnTo>
                        <a:lnTo>
                          <a:pt x="32" y="0"/>
                        </a:lnTo>
                        <a:lnTo>
                          <a:pt x="44" y="0"/>
                        </a:lnTo>
                        <a:lnTo>
                          <a:pt x="44" y="4"/>
                        </a:lnTo>
                        <a:lnTo>
                          <a:pt x="44" y="8"/>
                        </a:lnTo>
                        <a:lnTo>
                          <a:pt x="40" y="8"/>
                        </a:lnTo>
                        <a:lnTo>
                          <a:pt x="42" y="12"/>
                        </a:lnTo>
                        <a:lnTo>
                          <a:pt x="44" y="12"/>
                        </a:lnTo>
                        <a:lnTo>
                          <a:pt x="44" y="16"/>
                        </a:lnTo>
                        <a:lnTo>
                          <a:pt x="38" y="18"/>
                        </a:lnTo>
                        <a:lnTo>
                          <a:pt x="34" y="20"/>
                        </a:lnTo>
                        <a:lnTo>
                          <a:pt x="30" y="22"/>
                        </a:lnTo>
                        <a:lnTo>
                          <a:pt x="26" y="24"/>
                        </a:lnTo>
                        <a:lnTo>
                          <a:pt x="20" y="16"/>
                        </a:lnTo>
                        <a:lnTo>
                          <a:pt x="18" y="14"/>
                        </a:lnTo>
                        <a:lnTo>
                          <a:pt x="16" y="12"/>
                        </a:lnTo>
                        <a:lnTo>
                          <a:pt x="8" y="8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4" name="işlídé">
                    <a:extLst>
                      <a:ext uri="{FF2B5EF4-FFF2-40B4-BE49-F238E27FC236}">
                        <a16:creationId xmlns:a16="http://schemas.microsoft.com/office/drawing/2014/main" xmlns="" id="{3A51D1CB-56AA-4931-A22B-C810E68940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30567" y="3483783"/>
                    <a:ext cx="192810" cy="158320"/>
                  </a:xfrm>
                  <a:custGeom>
                    <a:avLst/>
                    <a:gdLst>
                      <a:gd name="T0" fmla="*/ 2147483647 w 110"/>
                      <a:gd name="T1" fmla="*/ 2147483647 h 96"/>
                      <a:gd name="T2" fmla="*/ 2147483647 w 110"/>
                      <a:gd name="T3" fmla="*/ 2147483647 h 96"/>
                      <a:gd name="T4" fmla="*/ 2147483647 w 110"/>
                      <a:gd name="T5" fmla="*/ 2147483647 h 96"/>
                      <a:gd name="T6" fmla="*/ 2147483647 w 110"/>
                      <a:gd name="T7" fmla="*/ 2147483647 h 96"/>
                      <a:gd name="T8" fmla="*/ 2147483647 w 110"/>
                      <a:gd name="T9" fmla="*/ 2147483647 h 96"/>
                      <a:gd name="T10" fmla="*/ 2147483647 w 110"/>
                      <a:gd name="T11" fmla="*/ 2147483647 h 96"/>
                      <a:gd name="T12" fmla="*/ 2147483647 w 110"/>
                      <a:gd name="T13" fmla="*/ 2147483647 h 96"/>
                      <a:gd name="T14" fmla="*/ 2147483647 w 110"/>
                      <a:gd name="T15" fmla="*/ 2147483647 h 96"/>
                      <a:gd name="T16" fmla="*/ 2147483647 w 110"/>
                      <a:gd name="T17" fmla="*/ 2147483647 h 96"/>
                      <a:gd name="T18" fmla="*/ 2147483647 w 110"/>
                      <a:gd name="T19" fmla="*/ 2147483647 h 96"/>
                      <a:gd name="T20" fmla="*/ 2147483647 w 110"/>
                      <a:gd name="T21" fmla="*/ 2147483647 h 96"/>
                      <a:gd name="T22" fmla="*/ 2147483647 w 110"/>
                      <a:gd name="T23" fmla="*/ 2147483647 h 96"/>
                      <a:gd name="T24" fmla="*/ 2147483647 w 110"/>
                      <a:gd name="T25" fmla="*/ 2147483647 h 96"/>
                      <a:gd name="T26" fmla="*/ 2147483647 w 110"/>
                      <a:gd name="T27" fmla="*/ 2147483647 h 96"/>
                      <a:gd name="T28" fmla="*/ 2147483647 w 110"/>
                      <a:gd name="T29" fmla="*/ 2147483647 h 96"/>
                      <a:gd name="T30" fmla="*/ 2147483647 w 110"/>
                      <a:gd name="T31" fmla="*/ 2147483647 h 96"/>
                      <a:gd name="T32" fmla="*/ 2147483647 w 110"/>
                      <a:gd name="T33" fmla="*/ 2147483647 h 96"/>
                      <a:gd name="T34" fmla="*/ 2147483647 w 110"/>
                      <a:gd name="T35" fmla="*/ 2147483647 h 96"/>
                      <a:gd name="T36" fmla="*/ 2147483647 w 110"/>
                      <a:gd name="T37" fmla="*/ 2147483647 h 96"/>
                      <a:gd name="T38" fmla="*/ 2147483647 w 110"/>
                      <a:gd name="T39" fmla="*/ 2147483647 h 96"/>
                      <a:gd name="T40" fmla="*/ 2147483647 w 110"/>
                      <a:gd name="T41" fmla="*/ 2147483647 h 96"/>
                      <a:gd name="T42" fmla="*/ 2147483647 w 110"/>
                      <a:gd name="T43" fmla="*/ 2147483647 h 96"/>
                      <a:gd name="T44" fmla="*/ 2147483647 w 110"/>
                      <a:gd name="T45" fmla="*/ 2147483647 h 96"/>
                      <a:gd name="T46" fmla="*/ 2147483647 w 110"/>
                      <a:gd name="T47" fmla="*/ 2147483647 h 96"/>
                      <a:gd name="T48" fmla="*/ 2147483647 w 110"/>
                      <a:gd name="T49" fmla="*/ 2147483647 h 96"/>
                      <a:gd name="T50" fmla="*/ 2147483647 w 110"/>
                      <a:gd name="T51" fmla="*/ 2147483647 h 96"/>
                      <a:gd name="T52" fmla="*/ 2147483647 w 110"/>
                      <a:gd name="T53" fmla="*/ 2147483647 h 96"/>
                      <a:gd name="T54" fmla="*/ 2147483647 w 110"/>
                      <a:gd name="T55" fmla="*/ 2147483647 h 96"/>
                      <a:gd name="T56" fmla="*/ 2147483647 w 110"/>
                      <a:gd name="T57" fmla="*/ 2147483647 h 96"/>
                      <a:gd name="T58" fmla="*/ 2147483647 w 110"/>
                      <a:gd name="T59" fmla="*/ 2147483647 h 96"/>
                      <a:gd name="T60" fmla="*/ 2147483647 w 110"/>
                      <a:gd name="T61" fmla="*/ 2147483647 h 96"/>
                      <a:gd name="T62" fmla="*/ 2147483647 w 110"/>
                      <a:gd name="T63" fmla="*/ 2147483647 h 9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10"/>
                      <a:gd name="T97" fmla="*/ 0 h 96"/>
                      <a:gd name="T98" fmla="*/ 110 w 110"/>
                      <a:gd name="T99" fmla="*/ 96 h 9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10" h="96">
                        <a:moveTo>
                          <a:pt x="28" y="66"/>
                        </a:moveTo>
                        <a:lnTo>
                          <a:pt x="32" y="60"/>
                        </a:lnTo>
                        <a:lnTo>
                          <a:pt x="38" y="54"/>
                        </a:lnTo>
                        <a:lnTo>
                          <a:pt x="44" y="48"/>
                        </a:lnTo>
                        <a:lnTo>
                          <a:pt x="50" y="46"/>
                        </a:lnTo>
                        <a:lnTo>
                          <a:pt x="56" y="48"/>
                        </a:lnTo>
                        <a:lnTo>
                          <a:pt x="60" y="50"/>
                        </a:lnTo>
                        <a:lnTo>
                          <a:pt x="62" y="54"/>
                        </a:lnTo>
                        <a:lnTo>
                          <a:pt x="64" y="60"/>
                        </a:lnTo>
                        <a:lnTo>
                          <a:pt x="66" y="68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6" y="74"/>
                        </a:lnTo>
                        <a:lnTo>
                          <a:pt x="84" y="78"/>
                        </a:lnTo>
                        <a:lnTo>
                          <a:pt x="84" y="90"/>
                        </a:lnTo>
                        <a:lnTo>
                          <a:pt x="86" y="96"/>
                        </a:lnTo>
                        <a:lnTo>
                          <a:pt x="90" y="96"/>
                        </a:lnTo>
                        <a:lnTo>
                          <a:pt x="96" y="96"/>
                        </a:lnTo>
                        <a:lnTo>
                          <a:pt x="100" y="96"/>
                        </a:lnTo>
                        <a:lnTo>
                          <a:pt x="102" y="96"/>
                        </a:lnTo>
                        <a:lnTo>
                          <a:pt x="104" y="92"/>
                        </a:lnTo>
                        <a:lnTo>
                          <a:pt x="106" y="84"/>
                        </a:lnTo>
                        <a:lnTo>
                          <a:pt x="106" y="82"/>
                        </a:lnTo>
                        <a:lnTo>
                          <a:pt x="104" y="80"/>
                        </a:lnTo>
                        <a:lnTo>
                          <a:pt x="102" y="78"/>
                        </a:lnTo>
                        <a:lnTo>
                          <a:pt x="102" y="76"/>
                        </a:lnTo>
                        <a:lnTo>
                          <a:pt x="106" y="74"/>
                        </a:lnTo>
                        <a:lnTo>
                          <a:pt x="110" y="72"/>
                        </a:lnTo>
                        <a:lnTo>
                          <a:pt x="108" y="68"/>
                        </a:lnTo>
                        <a:lnTo>
                          <a:pt x="106" y="64"/>
                        </a:lnTo>
                        <a:lnTo>
                          <a:pt x="104" y="52"/>
                        </a:lnTo>
                        <a:lnTo>
                          <a:pt x="106" y="46"/>
                        </a:lnTo>
                        <a:lnTo>
                          <a:pt x="106" y="44"/>
                        </a:lnTo>
                        <a:lnTo>
                          <a:pt x="110" y="44"/>
                        </a:lnTo>
                        <a:lnTo>
                          <a:pt x="104" y="42"/>
                        </a:lnTo>
                        <a:lnTo>
                          <a:pt x="102" y="40"/>
                        </a:lnTo>
                        <a:lnTo>
                          <a:pt x="98" y="26"/>
                        </a:lnTo>
                        <a:lnTo>
                          <a:pt x="94" y="14"/>
                        </a:lnTo>
                        <a:lnTo>
                          <a:pt x="90" y="8"/>
                        </a:lnTo>
                        <a:lnTo>
                          <a:pt x="84" y="6"/>
                        </a:lnTo>
                        <a:lnTo>
                          <a:pt x="82" y="8"/>
                        </a:lnTo>
                        <a:lnTo>
                          <a:pt x="80" y="10"/>
                        </a:lnTo>
                        <a:lnTo>
                          <a:pt x="74" y="10"/>
                        </a:lnTo>
                        <a:lnTo>
                          <a:pt x="60" y="8"/>
                        </a:lnTo>
                        <a:lnTo>
                          <a:pt x="50" y="6"/>
                        </a:lnTo>
                        <a:lnTo>
                          <a:pt x="48" y="6"/>
                        </a:lnTo>
                        <a:lnTo>
                          <a:pt x="42" y="8"/>
                        </a:lnTo>
                        <a:lnTo>
                          <a:pt x="36" y="6"/>
                        </a:lnTo>
                        <a:lnTo>
                          <a:pt x="30" y="4"/>
                        </a:lnTo>
                        <a:lnTo>
                          <a:pt x="24" y="2"/>
                        </a:lnTo>
                        <a:lnTo>
                          <a:pt x="18" y="0"/>
                        </a:lnTo>
                        <a:lnTo>
                          <a:pt x="18" y="4"/>
                        </a:lnTo>
                        <a:lnTo>
                          <a:pt x="18" y="8"/>
                        </a:lnTo>
                        <a:lnTo>
                          <a:pt x="14" y="8"/>
                        </a:lnTo>
                        <a:lnTo>
                          <a:pt x="16" y="12"/>
                        </a:lnTo>
                        <a:lnTo>
                          <a:pt x="18" y="12"/>
                        </a:lnTo>
                        <a:lnTo>
                          <a:pt x="18" y="16"/>
                        </a:lnTo>
                        <a:lnTo>
                          <a:pt x="12" y="18"/>
                        </a:lnTo>
                        <a:lnTo>
                          <a:pt x="8" y="20"/>
                        </a:lnTo>
                        <a:lnTo>
                          <a:pt x="4" y="22"/>
                        </a:lnTo>
                        <a:lnTo>
                          <a:pt x="0" y="24"/>
                        </a:lnTo>
                        <a:lnTo>
                          <a:pt x="16" y="42"/>
                        </a:lnTo>
                        <a:lnTo>
                          <a:pt x="22" y="52"/>
                        </a:lnTo>
                        <a:lnTo>
                          <a:pt x="28" y="6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5" name="îS1îḋè">
                    <a:extLst>
                      <a:ext uri="{FF2B5EF4-FFF2-40B4-BE49-F238E27FC236}">
                        <a16:creationId xmlns:a16="http://schemas.microsoft.com/office/drawing/2014/main" xmlns="" id="{CB327900-52AF-4A9E-9854-A196509163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0147" y="3559440"/>
                    <a:ext cx="74370" cy="93870"/>
                  </a:xfrm>
                  <a:custGeom>
                    <a:avLst/>
                    <a:gdLst>
                      <a:gd name="T0" fmla="*/ 2147483647 w 42"/>
                      <a:gd name="T1" fmla="*/ 2147483647 h 56"/>
                      <a:gd name="T2" fmla="*/ 2147483647 w 42"/>
                      <a:gd name="T3" fmla="*/ 2147483647 h 56"/>
                      <a:gd name="T4" fmla="*/ 2147483647 w 42"/>
                      <a:gd name="T5" fmla="*/ 2147483647 h 56"/>
                      <a:gd name="T6" fmla="*/ 2147483647 w 42"/>
                      <a:gd name="T7" fmla="*/ 2147483647 h 56"/>
                      <a:gd name="T8" fmla="*/ 2147483647 w 42"/>
                      <a:gd name="T9" fmla="*/ 2147483647 h 56"/>
                      <a:gd name="T10" fmla="*/ 0 w 42"/>
                      <a:gd name="T11" fmla="*/ 2147483647 h 56"/>
                      <a:gd name="T12" fmla="*/ 2147483647 w 42"/>
                      <a:gd name="T13" fmla="*/ 2147483647 h 56"/>
                      <a:gd name="T14" fmla="*/ 2147483647 w 42"/>
                      <a:gd name="T15" fmla="*/ 2147483647 h 56"/>
                      <a:gd name="T16" fmla="*/ 2147483647 w 42"/>
                      <a:gd name="T17" fmla="*/ 2147483647 h 56"/>
                      <a:gd name="T18" fmla="*/ 2147483647 w 42"/>
                      <a:gd name="T19" fmla="*/ 0 h 56"/>
                      <a:gd name="T20" fmla="*/ 2147483647 w 42"/>
                      <a:gd name="T21" fmla="*/ 2147483647 h 56"/>
                      <a:gd name="T22" fmla="*/ 2147483647 w 42"/>
                      <a:gd name="T23" fmla="*/ 2147483647 h 56"/>
                      <a:gd name="T24" fmla="*/ 2147483647 w 42"/>
                      <a:gd name="T25" fmla="*/ 2147483647 h 56"/>
                      <a:gd name="T26" fmla="*/ 2147483647 w 42"/>
                      <a:gd name="T27" fmla="*/ 2147483647 h 56"/>
                      <a:gd name="T28" fmla="*/ 2147483647 w 42"/>
                      <a:gd name="T29" fmla="*/ 2147483647 h 56"/>
                      <a:gd name="T30" fmla="*/ 2147483647 w 42"/>
                      <a:gd name="T31" fmla="*/ 2147483647 h 56"/>
                      <a:gd name="T32" fmla="*/ 2147483647 w 42"/>
                      <a:gd name="T33" fmla="*/ 2147483647 h 56"/>
                      <a:gd name="T34" fmla="*/ 2147483647 w 42"/>
                      <a:gd name="T35" fmla="*/ 2147483647 h 56"/>
                      <a:gd name="T36" fmla="*/ 2147483647 w 42"/>
                      <a:gd name="T37" fmla="*/ 2147483647 h 56"/>
                      <a:gd name="T38" fmla="*/ 2147483647 w 42"/>
                      <a:gd name="T39" fmla="*/ 2147483647 h 56"/>
                      <a:gd name="T40" fmla="*/ 2147483647 w 42"/>
                      <a:gd name="T41" fmla="*/ 2147483647 h 5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42"/>
                      <a:gd name="T64" fmla="*/ 0 h 56"/>
                      <a:gd name="T65" fmla="*/ 42 w 42"/>
                      <a:gd name="T66" fmla="*/ 56 h 5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42" h="56">
                        <a:moveTo>
                          <a:pt x="24" y="56"/>
                        </a:moveTo>
                        <a:lnTo>
                          <a:pt x="18" y="50"/>
                        </a:lnTo>
                        <a:lnTo>
                          <a:pt x="12" y="46"/>
                        </a:lnTo>
                        <a:lnTo>
                          <a:pt x="6" y="38"/>
                        </a:lnTo>
                        <a:lnTo>
                          <a:pt x="2" y="30"/>
                        </a:lnTo>
                        <a:lnTo>
                          <a:pt x="0" y="20"/>
                        </a:lnTo>
                        <a:lnTo>
                          <a:pt x="4" y="14"/>
                        </a:lnTo>
                        <a:lnTo>
                          <a:pt x="10" y="8"/>
                        </a:lnTo>
                        <a:lnTo>
                          <a:pt x="16" y="2"/>
                        </a:lnTo>
                        <a:lnTo>
                          <a:pt x="22" y="0"/>
                        </a:lnTo>
                        <a:lnTo>
                          <a:pt x="28" y="2"/>
                        </a:lnTo>
                        <a:lnTo>
                          <a:pt x="32" y="4"/>
                        </a:lnTo>
                        <a:lnTo>
                          <a:pt x="34" y="8"/>
                        </a:lnTo>
                        <a:lnTo>
                          <a:pt x="36" y="14"/>
                        </a:lnTo>
                        <a:lnTo>
                          <a:pt x="38" y="22"/>
                        </a:lnTo>
                        <a:lnTo>
                          <a:pt x="42" y="32"/>
                        </a:lnTo>
                        <a:lnTo>
                          <a:pt x="40" y="36"/>
                        </a:lnTo>
                        <a:lnTo>
                          <a:pt x="38" y="42"/>
                        </a:lnTo>
                        <a:lnTo>
                          <a:pt x="34" y="48"/>
                        </a:lnTo>
                        <a:lnTo>
                          <a:pt x="28" y="52"/>
                        </a:lnTo>
                        <a:lnTo>
                          <a:pt x="2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6" name="îṧľíḑê">
                    <a:extLst>
                      <a:ext uri="{FF2B5EF4-FFF2-40B4-BE49-F238E27FC236}">
                        <a16:creationId xmlns:a16="http://schemas.microsoft.com/office/drawing/2014/main" xmlns="" id="{1BBFA438-06B0-45CA-A262-DDF96214D1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1464" y="3608478"/>
                    <a:ext cx="111555" cy="117690"/>
                  </a:xfrm>
                  <a:custGeom>
                    <a:avLst/>
                    <a:gdLst>
                      <a:gd name="T0" fmla="*/ 2147483647 w 64"/>
                      <a:gd name="T1" fmla="*/ 2147483647 h 72"/>
                      <a:gd name="T2" fmla="*/ 2147483647 w 64"/>
                      <a:gd name="T3" fmla="*/ 2147483647 h 72"/>
                      <a:gd name="T4" fmla="*/ 2147483647 w 64"/>
                      <a:gd name="T5" fmla="*/ 2147483647 h 72"/>
                      <a:gd name="T6" fmla="*/ 2147483647 w 64"/>
                      <a:gd name="T7" fmla="*/ 2147483647 h 72"/>
                      <a:gd name="T8" fmla="*/ 2147483647 w 64"/>
                      <a:gd name="T9" fmla="*/ 2147483647 h 72"/>
                      <a:gd name="T10" fmla="*/ 0 w 64"/>
                      <a:gd name="T11" fmla="*/ 2147483647 h 72"/>
                      <a:gd name="T12" fmla="*/ 2147483647 w 64"/>
                      <a:gd name="T13" fmla="*/ 2147483647 h 72"/>
                      <a:gd name="T14" fmla="*/ 2147483647 w 64"/>
                      <a:gd name="T15" fmla="*/ 2147483647 h 72"/>
                      <a:gd name="T16" fmla="*/ 2147483647 w 64"/>
                      <a:gd name="T17" fmla="*/ 2147483647 h 72"/>
                      <a:gd name="T18" fmla="*/ 2147483647 w 64"/>
                      <a:gd name="T19" fmla="*/ 2147483647 h 72"/>
                      <a:gd name="T20" fmla="*/ 2147483647 w 64"/>
                      <a:gd name="T21" fmla="*/ 2147483647 h 72"/>
                      <a:gd name="T22" fmla="*/ 2147483647 w 64"/>
                      <a:gd name="T23" fmla="*/ 2147483647 h 72"/>
                      <a:gd name="T24" fmla="*/ 2147483647 w 64"/>
                      <a:gd name="T25" fmla="*/ 2147483647 h 72"/>
                      <a:gd name="T26" fmla="*/ 2147483647 w 64"/>
                      <a:gd name="T27" fmla="*/ 0 h 72"/>
                      <a:gd name="T28" fmla="*/ 2147483647 w 64"/>
                      <a:gd name="T29" fmla="*/ 2147483647 h 72"/>
                      <a:gd name="T30" fmla="*/ 2147483647 w 64"/>
                      <a:gd name="T31" fmla="*/ 2147483647 h 72"/>
                      <a:gd name="T32" fmla="*/ 2147483647 w 64"/>
                      <a:gd name="T33" fmla="*/ 2147483647 h 72"/>
                      <a:gd name="T34" fmla="*/ 2147483647 w 64"/>
                      <a:gd name="T35" fmla="*/ 2147483647 h 72"/>
                      <a:gd name="T36" fmla="*/ 2147483647 w 64"/>
                      <a:gd name="T37" fmla="*/ 2147483647 h 72"/>
                      <a:gd name="T38" fmla="*/ 2147483647 w 64"/>
                      <a:gd name="T39" fmla="*/ 2147483647 h 72"/>
                      <a:gd name="T40" fmla="*/ 2147483647 w 64"/>
                      <a:gd name="T41" fmla="*/ 2147483647 h 72"/>
                      <a:gd name="T42" fmla="*/ 2147483647 w 64"/>
                      <a:gd name="T43" fmla="*/ 2147483647 h 72"/>
                      <a:gd name="T44" fmla="*/ 2147483647 w 64"/>
                      <a:gd name="T45" fmla="*/ 2147483647 h 72"/>
                      <a:gd name="T46" fmla="*/ 2147483647 w 64"/>
                      <a:gd name="T47" fmla="*/ 2147483647 h 72"/>
                      <a:gd name="T48" fmla="*/ 2147483647 w 64"/>
                      <a:gd name="T49" fmla="*/ 2147483647 h 72"/>
                      <a:gd name="T50" fmla="*/ 2147483647 w 64"/>
                      <a:gd name="T51" fmla="*/ 2147483647 h 72"/>
                      <a:gd name="T52" fmla="*/ 2147483647 w 64"/>
                      <a:gd name="T53" fmla="*/ 2147483647 h 72"/>
                      <a:gd name="T54" fmla="*/ 2147483647 w 64"/>
                      <a:gd name="T55" fmla="*/ 2147483647 h 72"/>
                      <a:gd name="T56" fmla="*/ 2147483647 w 64"/>
                      <a:gd name="T57" fmla="*/ 2147483647 h 72"/>
                      <a:gd name="T58" fmla="*/ 2147483647 w 64"/>
                      <a:gd name="T59" fmla="*/ 2147483647 h 72"/>
                      <a:gd name="T60" fmla="*/ 2147483647 w 64"/>
                      <a:gd name="T61" fmla="*/ 2147483647 h 72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64"/>
                      <a:gd name="T94" fmla="*/ 0 h 72"/>
                      <a:gd name="T95" fmla="*/ 64 w 64"/>
                      <a:gd name="T96" fmla="*/ 72 h 72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64" h="72">
                        <a:moveTo>
                          <a:pt x="62" y="72"/>
                        </a:moveTo>
                        <a:lnTo>
                          <a:pt x="54" y="70"/>
                        </a:lnTo>
                        <a:lnTo>
                          <a:pt x="50" y="66"/>
                        </a:lnTo>
                        <a:lnTo>
                          <a:pt x="40" y="56"/>
                        </a:lnTo>
                        <a:lnTo>
                          <a:pt x="20" y="44"/>
                        </a:lnTo>
                        <a:lnTo>
                          <a:pt x="0" y="28"/>
                        </a:lnTo>
                        <a:lnTo>
                          <a:pt x="2" y="26"/>
                        </a:lnTo>
                        <a:lnTo>
                          <a:pt x="4" y="24"/>
                        </a:lnTo>
                        <a:lnTo>
                          <a:pt x="10" y="20"/>
                        </a:lnTo>
                        <a:lnTo>
                          <a:pt x="14" y="14"/>
                        </a:lnTo>
                        <a:lnTo>
                          <a:pt x="16" y="8"/>
                        </a:lnTo>
                        <a:lnTo>
                          <a:pt x="18" y="4"/>
                        </a:lnTo>
                        <a:lnTo>
                          <a:pt x="22" y="2"/>
                        </a:lnTo>
                        <a:lnTo>
                          <a:pt x="24" y="0"/>
                        </a:lnTo>
                        <a:lnTo>
                          <a:pt x="32" y="4"/>
                        </a:lnTo>
                        <a:lnTo>
                          <a:pt x="32" y="16"/>
                        </a:lnTo>
                        <a:lnTo>
                          <a:pt x="34" y="22"/>
                        </a:lnTo>
                        <a:lnTo>
                          <a:pt x="38" y="22"/>
                        </a:lnTo>
                        <a:lnTo>
                          <a:pt x="44" y="22"/>
                        </a:lnTo>
                        <a:lnTo>
                          <a:pt x="50" y="22"/>
                        </a:lnTo>
                        <a:lnTo>
                          <a:pt x="50" y="24"/>
                        </a:lnTo>
                        <a:lnTo>
                          <a:pt x="50" y="28"/>
                        </a:lnTo>
                        <a:lnTo>
                          <a:pt x="50" y="34"/>
                        </a:lnTo>
                        <a:lnTo>
                          <a:pt x="50" y="38"/>
                        </a:lnTo>
                        <a:lnTo>
                          <a:pt x="50" y="42"/>
                        </a:lnTo>
                        <a:lnTo>
                          <a:pt x="56" y="46"/>
                        </a:lnTo>
                        <a:lnTo>
                          <a:pt x="62" y="48"/>
                        </a:lnTo>
                        <a:lnTo>
                          <a:pt x="64" y="52"/>
                        </a:lnTo>
                        <a:lnTo>
                          <a:pt x="64" y="54"/>
                        </a:lnTo>
                        <a:lnTo>
                          <a:pt x="62" y="70"/>
                        </a:lnTo>
                        <a:lnTo>
                          <a:pt x="62" y="7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7" name="íṧļîḑè">
                    <a:extLst>
                      <a:ext uri="{FF2B5EF4-FFF2-40B4-BE49-F238E27FC236}">
                        <a16:creationId xmlns:a16="http://schemas.microsoft.com/office/drawing/2014/main" xmlns="" id="{B1713CDA-1E4B-46A6-8EDB-1DF140F275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2598" y="3408126"/>
                    <a:ext cx="212091" cy="165325"/>
                  </a:xfrm>
                  <a:custGeom>
                    <a:avLst/>
                    <a:gdLst>
                      <a:gd name="T0" fmla="*/ 2147483647 w 122"/>
                      <a:gd name="T1" fmla="*/ 2147483647 h 98"/>
                      <a:gd name="T2" fmla="*/ 2147483647 w 122"/>
                      <a:gd name="T3" fmla="*/ 2147483647 h 98"/>
                      <a:gd name="T4" fmla="*/ 2147483647 w 122"/>
                      <a:gd name="T5" fmla="*/ 2147483647 h 98"/>
                      <a:gd name="T6" fmla="*/ 2147483647 w 122"/>
                      <a:gd name="T7" fmla="*/ 2147483647 h 98"/>
                      <a:gd name="T8" fmla="*/ 2147483647 w 122"/>
                      <a:gd name="T9" fmla="*/ 2147483647 h 98"/>
                      <a:gd name="T10" fmla="*/ 2147483647 w 122"/>
                      <a:gd name="T11" fmla="*/ 2147483647 h 98"/>
                      <a:gd name="T12" fmla="*/ 2147483647 w 122"/>
                      <a:gd name="T13" fmla="*/ 2147483647 h 98"/>
                      <a:gd name="T14" fmla="*/ 2147483647 w 122"/>
                      <a:gd name="T15" fmla="*/ 2147483647 h 98"/>
                      <a:gd name="T16" fmla="*/ 2147483647 w 122"/>
                      <a:gd name="T17" fmla="*/ 2147483647 h 98"/>
                      <a:gd name="T18" fmla="*/ 2147483647 w 122"/>
                      <a:gd name="T19" fmla="*/ 2147483647 h 98"/>
                      <a:gd name="T20" fmla="*/ 2147483647 w 122"/>
                      <a:gd name="T21" fmla="*/ 2147483647 h 98"/>
                      <a:gd name="T22" fmla="*/ 2147483647 w 122"/>
                      <a:gd name="T23" fmla="*/ 2147483647 h 98"/>
                      <a:gd name="T24" fmla="*/ 2147483647 w 122"/>
                      <a:gd name="T25" fmla="*/ 0 h 98"/>
                      <a:gd name="T26" fmla="*/ 2147483647 w 122"/>
                      <a:gd name="T27" fmla="*/ 2147483647 h 98"/>
                      <a:gd name="T28" fmla="*/ 2147483647 w 122"/>
                      <a:gd name="T29" fmla="*/ 2147483647 h 98"/>
                      <a:gd name="T30" fmla="*/ 2147483647 w 122"/>
                      <a:gd name="T31" fmla="*/ 2147483647 h 98"/>
                      <a:gd name="T32" fmla="*/ 2147483647 w 122"/>
                      <a:gd name="T33" fmla="*/ 2147483647 h 98"/>
                      <a:gd name="T34" fmla="*/ 2147483647 w 122"/>
                      <a:gd name="T35" fmla="*/ 2147483647 h 98"/>
                      <a:gd name="T36" fmla="*/ 2147483647 w 122"/>
                      <a:gd name="T37" fmla="*/ 2147483647 h 98"/>
                      <a:gd name="T38" fmla="*/ 2147483647 w 122"/>
                      <a:gd name="T39" fmla="*/ 2147483647 h 98"/>
                      <a:gd name="T40" fmla="*/ 2147483647 w 122"/>
                      <a:gd name="T41" fmla="*/ 2147483647 h 98"/>
                      <a:gd name="T42" fmla="*/ 2147483647 w 122"/>
                      <a:gd name="T43" fmla="*/ 2147483647 h 98"/>
                      <a:gd name="T44" fmla="*/ 2147483647 w 122"/>
                      <a:gd name="T45" fmla="*/ 2147483647 h 98"/>
                      <a:gd name="T46" fmla="*/ 2147483647 w 122"/>
                      <a:gd name="T47" fmla="*/ 2147483647 h 98"/>
                      <a:gd name="T48" fmla="*/ 2147483647 w 122"/>
                      <a:gd name="T49" fmla="*/ 2147483647 h 98"/>
                      <a:gd name="T50" fmla="*/ 2147483647 w 122"/>
                      <a:gd name="T51" fmla="*/ 2147483647 h 98"/>
                      <a:gd name="T52" fmla="*/ 2147483647 w 122"/>
                      <a:gd name="T53" fmla="*/ 2147483647 h 98"/>
                      <a:gd name="T54" fmla="*/ 2147483647 w 122"/>
                      <a:gd name="T55" fmla="*/ 2147483647 h 98"/>
                      <a:gd name="T56" fmla="*/ 2147483647 w 122"/>
                      <a:gd name="T57" fmla="*/ 2147483647 h 98"/>
                      <a:gd name="T58" fmla="*/ 2147483647 w 122"/>
                      <a:gd name="T59" fmla="*/ 2147483647 h 98"/>
                      <a:gd name="T60" fmla="*/ 0 w 122"/>
                      <a:gd name="T61" fmla="*/ 2147483647 h 98"/>
                      <a:gd name="T62" fmla="*/ 2147483647 w 122"/>
                      <a:gd name="T63" fmla="*/ 2147483647 h 98"/>
                      <a:gd name="T64" fmla="*/ 2147483647 w 122"/>
                      <a:gd name="T65" fmla="*/ 2147483647 h 98"/>
                      <a:gd name="T66" fmla="*/ 2147483647 w 122"/>
                      <a:gd name="T67" fmla="*/ 2147483647 h 98"/>
                      <a:gd name="T68" fmla="*/ 2147483647 w 122"/>
                      <a:gd name="T69" fmla="*/ 2147483647 h 98"/>
                      <a:gd name="T70" fmla="*/ 2147483647 w 122"/>
                      <a:gd name="T71" fmla="*/ 2147483647 h 98"/>
                      <a:gd name="T72" fmla="*/ 2147483647 w 122"/>
                      <a:gd name="T73" fmla="*/ 2147483647 h 98"/>
                      <a:gd name="T74" fmla="*/ 2147483647 w 122"/>
                      <a:gd name="T75" fmla="*/ 2147483647 h 98"/>
                      <a:gd name="T76" fmla="*/ 2147483647 w 122"/>
                      <a:gd name="T77" fmla="*/ 2147483647 h 98"/>
                      <a:gd name="T78" fmla="*/ 2147483647 w 122"/>
                      <a:gd name="T79" fmla="*/ 2147483647 h 98"/>
                      <a:gd name="T80" fmla="*/ 2147483647 w 122"/>
                      <a:gd name="T81" fmla="*/ 2147483647 h 98"/>
                      <a:gd name="T82" fmla="*/ 2147483647 w 122"/>
                      <a:gd name="T83" fmla="*/ 2147483647 h 98"/>
                      <a:gd name="T84" fmla="*/ 2147483647 w 122"/>
                      <a:gd name="T85" fmla="*/ 2147483647 h 98"/>
                      <a:gd name="T86" fmla="*/ 2147483647 w 122"/>
                      <a:gd name="T87" fmla="*/ 2147483647 h 98"/>
                      <a:gd name="T88" fmla="*/ 2147483647 w 122"/>
                      <a:gd name="T89" fmla="*/ 2147483647 h 98"/>
                      <a:gd name="T90" fmla="*/ 2147483647 w 122"/>
                      <a:gd name="T91" fmla="*/ 2147483647 h 98"/>
                      <a:gd name="T92" fmla="*/ 2147483647 w 122"/>
                      <a:gd name="T93" fmla="*/ 2147483647 h 98"/>
                      <a:gd name="T94" fmla="*/ 2147483647 w 122"/>
                      <a:gd name="T95" fmla="*/ 2147483647 h 98"/>
                      <a:gd name="T96" fmla="*/ 2147483647 w 122"/>
                      <a:gd name="T97" fmla="*/ 2147483647 h 98"/>
                      <a:gd name="T98" fmla="*/ 2147483647 w 122"/>
                      <a:gd name="T99" fmla="*/ 2147483647 h 98"/>
                      <a:gd name="T100" fmla="*/ 2147483647 w 122"/>
                      <a:gd name="T101" fmla="*/ 2147483647 h 98"/>
                      <a:gd name="T102" fmla="*/ 2147483647 w 122"/>
                      <a:gd name="T103" fmla="*/ 2147483647 h 98"/>
                      <a:gd name="T104" fmla="*/ 2147483647 w 122"/>
                      <a:gd name="T105" fmla="*/ 2147483647 h 98"/>
                      <a:gd name="T106" fmla="*/ 2147483647 w 122"/>
                      <a:gd name="T107" fmla="*/ 2147483647 h 98"/>
                      <a:gd name="T108" fmla="*/ 2147483647 w 122"/>
                      <a:gd name="T109" fmla="*/ 2147483647 h 98"/>
                      <a:gd name="T110" fmla="*/ 2147483647 w 122"/>
                      <a:gd name="T111" fmla="*/ 2147483647 h 98"/>
                      <a:gd name="T112" fmla="*/ 2147483647 w 122"/>
                      <a:gd name="T113" fmla="*/ 2147483647 h 9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22"/>
                      <a:gd name="T172" fmla="*/ 0 h 98"/>
                      <a:gd name="T173" fmla="*/ 122 w 122"/>
                      <a:gd name="T174" fmla="*/ 98 h 9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22" h="98">
                        <a:moveTo>
                          <a:pt x="122" y="48"/>
                        </a:moveTo>
                        <a:lnTo>
                          <a:pt x="120" y="44"/>
                        </a:lnTo>
                        <a:lnTo>
                          <a:pt x="114" y="42"/>
                        </a:lnTo>
                        <a:lnTo>
                          <a:pt x="108" y="42"/>
                        </a:lnTo>
                        <a:lnTo>
                          <a:pt x="104" y="38"/>
                        </a:lnTo>
                        <a:lnTo>
                          <a:pt x="104" y="34"/>
                        </a:lnTo>
                        <a:lnTo>
                          <a:pt x="104" y="30"/>
                        </a:lnTo>
                        <a:lnTo>
                          <a:pt x="104" y="26"/>
                        </a:lnTo>
                        <a:lnTo>
                          <a:pt x="102" y="22"/>
                        </a:lnTo>
                        <a:lnTo>
                          <a:pt x="98" y="18"/>
                        </a:lnTo>
                        <a:lnTo>
                          <a:pt x="94" y="16"/>
                        </a:lnTo>
                        <a:lnTo>
                          <a:pt x="90" y="10"/>
                        </a:lnTo>
                        <a:lnTo>
                          <a:pt x="90" y="0"/>
                        </a:lnTo>
                        <a:lnTo>
                          <a:pt x="68" y="6"/>
                        </a:lnTo>
                        <a:lnTo>
                          <a:pt x="46" y="14"/>
                        </a:lnTo>
                        <a:lnTo>
                          <a:pt x="42" y="16"/>
                        </a:lnTo>
                        <a:lnTo>
                          <a:pt x="40" y="18"/>
                        </a:lnTo>
                        <a:lnTo>
                          <a:pt x="38" y="24"/>
                        </a:lnTo>
                        <a:lnTo>
                          <a:pt x="34" y="30"/>
                        </a:lnTo>
                        <a:lnTo>
                          <a:pt x="32" y="30"/>
                        </a:lnTo>
                        <a:lnTo>
                          <a:pt x="28" y="30"/>
                        </a:lnTo>
                        <a:lnTo>
                          <a:pt x="20" y="30"/>
                        </a:lnTo>
                        <a:lnTo>
                          <a:pt x="20" y="40"/>
                        </a:lnTo>
                        <a:lnTo>
                          <a:pt x="20" y="46"/>
                        </a:lnTo>
                        <a:lnTo>
                          <a:pt x="18" y="50"/>
                        </a:lnTo>
                        <a:lnTo>
                          <a:pt x="12" y="54"/>
                        </a:lnTo>
                        <a:lnTo>
                          <a:pt x="6" y="58"/>
                        </a:lnTo>
                        <a:lnTo>
                          <a:pt x="4" y="62"/>
                        </a:lnTo>
                        <a:lnTo>
                          <a:pt x="4" y="66"/>
                        </a:lnTo>
                        <a:lnTo>
                          <a:pt x="2" y="74"/>
                        </a:lnTo>
                        <a:lnTo>
                          <a:pt x="0" y="80"/>
                        </a:lnTo>
                        <a:lnTo>
                          <a:pt x="4" y="84"/>
                        </a:lnTo>
                        <a:lnTo>
                          <a:pt x="8" y="90"/>
                        </a:lnTo>
                        <a:lnTo>
                          <a:pt x="12" y="94"/>
                        </a:lnTo>
                        <a:lnTo>
                          <a:pt x="18" y="96"/>
                        </a:lnTo>
                        <a:lnTo>
                          <a:pt x="22" y="96"/>
                        </a:lnTo>
                        <a:lnTo>
                          <a:pt x="24" y="94"/>
                        </a:lnTo>
                        <a:lnTo>
                          <a:pt x="28" y="92"/>
                        </a:lnTo>
                        <a:lnTo>
                          <a:pt x="32" y="92"/>
                        </a:lnTo>
                        <a:lnTo>
                          <a:pt x="36" y="92"/>
                        </a:lnTo>
                        <a:lnTo>
                          <a:pt x="38" y="94"/>
                        </a:lnTo>
                        <a:lnTo>
                          <a:pt x="40" y="98"/>
                        </a:lnTo>
                        <a:lnTo>
                          <a:pt x="42" y="98"/>
                        </a:lnTo>
                        <a:lnTo>
                          <a:pt x="42" y="86"/>
                        </a:lnTo>
                        <a:lnTo>
                          <a:pt x="42" y="72"/>
                        </a:lnTo>
                        <a:lnTo>
                          <a:pt x="50" y="72"/>
                        </a:lnTo>
                        <a:lnTo>
                          <a:pt x="58" y="72"/>
                        </a:lnTo>
                        <a:lnTo>
                          <a:pt x="76" y="72"/>
                        </a:lnTo>
                        <a:lnTo>
                          <a:pt x="106" y="72"/>
                        </a:lnTo>
                        <a:lnTo>
                          <a:pt x="106" y="68"/>
                        </a:lnTo>
                        <a:lnTo>
                          <a:pt x="108" y="66"/>
                        </a:lnTo>
                        <a:lnTo>
                          <a:pt x="114" y="64"/>
                        </a:lnTo>
                        <a:lnTo>
                          <a:pt x="122" y="60"/>
                        </a:lnTo>
                        <a:lnTo>
                          <a:pt x="122" y="58"/>
                        </a:lnTo>
                        <a:lnTo>
                          <a:pt x="122" y="56"/>
                        </a:lnTo>
                        <a:lnTo>
                          <a:pt x="122" y="50"/>
                        </a:lnTo>
                        <a:lnTo>
                          <a:pt x="122" y="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8" name="ï$ľíḍê">
                    <a:extLst>
                      <a:ext uri="{FF2B5EF4-FFF2-40B4-BE49-F238E27FC236}">
                        <a16:creationId xmlns:a16="http://schemas.microsoft.com/office/drawing/2014/main" xmlns="" id="{ADE7C532-03BE-420E-8F03-D7484F215A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0983" y="3542627"/>
                    <a:ext cx="154248" cy="183539"/>
                  </a:xfrm>
                  <a:custGeom>
                    <a:avLst/>
                    <a:gdLst>
                      <a:gd name="T0" fmla="*/ 2147483647 w 90"/>
                      <a:gd name="T1" fmla="*/ 2147483647 h 110"/>
                      <a:gd name="T2" fmla="*/ 2147483647 w 90"/>
                      <a:gd name="T3" fmla="*/ 2147483647 h 110"/>
                      <a:gd name="T4" fmla="*/ 0 w 90"/>
                      <a:gd name="T5" fmla="*/ 2147483647 h 110"/>
                      <a:gd name="T6" fmla="*/ 2147483647 w 90"/>
                      <a:gd name="T7" fmla="*/ 2147483647 h 110"/>
                      <a:gd name="T8" fmla="*/ 2147483647 w 90"/>
                      <a:gd name="T9" fmla="*/ 2147483647 h 110"/>
                      <a:gd name="T10" fmla="*/ 2147483647 w 90"/>
                      <a:gd name="T11" fmla="*/ 2147483647 h 110"/>
                      <a:gd name="T12" fmla="*/ 2147483647 w 90"/>
                      <a:gd name="T13" fmla="*/ 2147483647 h 110"/>
                      <a:gd name="T14" fmla="*/ 2147483647 w 90"/>
                      <a:gd name="T15" fmla="*/ 2147483647 h 110"/>
                      <a:gd name="T16" fmla="*/ 2147483647 w 90"/>
                      <a:gd name="T17" fmla="*/ 2147483647 h 110"/>
                      <a:gd name="T18" fmla="*/ 2147483647 w 90"/>
                      <a:gd name="T19" fmla="*/ 0 h 110"/>
                      <a:gd name="T20" fmla="*/ 2147483647 w 90"/>
                      <a:gd name="T21" fmla="*/ 2147483647 h 110"/>
                      <a:gd name="T22" fmla="*/ 2147483647 w 90"/>
                      <a:gd name="T23" fmla="*/ 2147483647 h 110"/>
                      <a:gd name="T24" fmla="*/ 2147483647 w 90"/>
                      <a:gd name="T25" fmla="*/ 2147483647 h 110"/>
                      <a:gd name="T26" fmla="*/ 2147483647 w 90"/>
                      <a:gd name="T27" fmla="*/ 2147483647 h 110"/>
                      <a:gd name="T28" fmla="*/ 2147483647 w 90"/>
                      <a:gd name="T29" fmla="*/ 2147483647 h 110"/>
                      <a:gd name="T30" fmla="*/ 2147483647 w 90"/>
                      <a:gd name="T31" fmla="*/ 2147483647 h 110"/>
                      <a:gd name="T32" fmla="*/ 2147483647 w 90"/>
                      <a:gd name="T33" fmla="*/ 2147483647 h 110"/>
                      <a:gd name="T34" fmla="*/ 2147483647 w 90"/>
                      <a:gd name="T35" fmla="*/ 2147483647 h 110"/>
                      <a:gd name="T36" fmla="*/ 2147483647 w 90"/>
                      <a:gd name="T37" fmla="*/ 2147483647 h 110"/>
                      <a:gd name="T38" fmla="*/ 2147483647 w 90"/>
                      <a:gd name="T39" fmla="*/ 2147483647 h 110"/>
                      <a:gd name="T40" fmla="*/ 2147483647 w 90"/>
                      <a:gd name="T41" fmla="*/ 2147483647 h 110"/>
                      <a:gd name="T42" fmla="*/ 2147483647 w 90"/>
                      <a:gd name="T43" fmla="*/ 2147483647 h 110"/>
                      <a:gd name="T44" fmla="*/ 2147483647 w 90"/>
                      <a:gd name="T45" fmla="*/ 2147483647 h 110"/>
                      <a:gd name="T46" fmla="*/ 2147483647 w 90"/>
                      <a:gd name="T47" fmla="*/ 2147483647 h 110"/>
                      <a:gd name="T48" fmla="*/ 2147483647 w 90"/>
                      <a:gd name="T49" fmla="*/ 2147483647 h 110"/>
                      <a:gd name="T50" fmla="*/ 2147483647 w 90"/>
                      <a:gd name="T51" fmla="*/ 2147483647 h 110"/>
                      <a:gd name="T52" fmla="*/ 2147483647 w 90"/>
                      <a:gd name="T53" fmla="*/ 2147483647 h 110"/>
                      <a:gd name="T54" fmla="*/ 2147483647 w 90"/>
                      <a:gd name="T55" fmla="*/ 2147483647 h 110"/>
                      <a:gd name="T56" fmla="*/ 0 w 90"/>
                      <a:gd name="T57" fmla="*/ 2147483647 h 110"/>
                      <a:gd name="T58" fmla="*/ 0 w 90"/>
                      <a:gd name="T59" fmla="*/ 2147483647 h 110"/>
                      <a:gd name="T60" fmla="*/ 0 w 90"/>
                      <a:gd name="T61" fmla="*/ 2147483647 h 110"/>
                      <a:gd name="T62" fmla="*/ 2147483647 w 90"/>
                      <a:gd name="T63" fmla="*/ 2147483647 h 11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90"/>
                      <a:gd name="T97" fmla="*/ 0 h 110"/>
                      <a:gd name="T98" fmla="*/ 90 w 90"/>
                      <a:gd name="T99" fmla="*/ 110 h 11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90" h="110">
                        <a:moveTo>
                          <a:pt x="2" y="56"/>
                        </a:moveTo>
                        <a:lnTo>
                          <a:pt x="4" y="48"/>
                        </a:lnTo>
                        <a:lnTo>
                          <a:pt x="4" y="46"/>
                        </a:lnTo>
                        <a:lnTo>
                          <a:pt x="2" y="44"/>
                        </a:lnTo>
                        <a:lnTo>
                          <a:pt x="0" y="42"/>
                        </a:lnTo>
                        <a:lnTo>
                          <a:pt x="0" y="40"/>
                        </a:lnTo>
                        <a:lnTo>
                          <a:pt x="4" y="38"/>
                        </a:lnTo>
                        <a:lnTo>
                          <a:pt x="8" y="36"/>
                        </a:lnTo>
                        <a:lnTo>
                          <a:pt x="6" y="32"/>
                        </a:lnTo>
                        <a:lnTo>
                          <a:pt x="4" y="28"/>
                        </a:lnTo>
                        <a:lnTo>
                          <a:pt x="2" y="16"/>
                        </a:lnTo>
                        <a:lnTo>
                          <a:pt x="4" y="10"/>
                        </a:lnTo>
                        <a:lnTo>
                          <a:pt x="4" y="8"/>
                        </a:lnTo>
                        <a:lnTo>
                          <a:pt x="8" y="8"/>
                        </a:lnTo>
                        <a:lnTo>
                          <a:pt x="14" y="6"/>
                        </a:lnTo>
                        <a:lnTo>
                          <a:pt x="20" y="4"/>
                        </a:lnTo>
                        <a:lnTo>
                          <a:pt x="28" y="2"/>
                        </a:lnTo>
                        <a:lnTo>
                          <a:pt x="32" y="8"/>
                        </a:lnTo>
                        <a:lnTo>
                          <a:pt x="38" y="4"/>
                        </a:lnTo>
                        <a:lnTo>
                          <a:pt x="42" y="0"/>
                        </a:lnTo>
                        <a:lnTo>
                          <a:pt x="46" y="4"/>
                        </a:lnTo>
                        <a:lnTo>
                          <a:pt x="50" y="10"/>
                        </a:lnTo>
                        <a:lnTo>
                          <a:pt x="54" y="14"/>
                        </a:lnTo>
                        <a:lnTo>
                          <a:pt x="60" y="16"/>
                        </a:lnTo>
                        <a:lnTo>
                          <a:pt x="64" y="16"/>
                        </a:lnTo>
                        <a:lnTo>
                          <a:pt x="66" y="14"/>
                        </a:lnTo>
                        <a:lnTo>
                          <a:pt x="70" y="12"/>
                        </a:lnTo>
                        <a:lnTo>
                          <a:pt x="74" y="12"/>
                        </a:lnTo>
                        <a:lnTo>
                          <a:pt x="78" y="12"/>
                        </a:lnTo>
                        <a:lnTo>
                          <a:pt x="80" y="14"/>
                        </a:lnTo>
                        <a:lnTo>
                          <a:pt x="82" y="18"/>
                        </a:lnTo>
                        <a:lnTo>
                          <a:pt x="84" y="18"/>
                        </a:lnTo>
                        <a:lnTo>
                          <a:pt x="88" y="28"/>
                        </a:lnTo>
                        <a:lnTo>
                          <a:pt x="90" y="32"/>
                        </a:lnTo>
                        <a:lnTo>
                          <a:pt x="90" y="36"/>
                        </a:lnTo>
                        <a:lnTo>
                          <a:pt x="88" y="46"/>
                        </a:lnTo>
                        <a:lnTo>
                          <a:pt x="84" y="54"/>
                        </a:lnTo>
                        <a:lnTo>
                          <a:pt x="82" y="60"/>
                        </a:lnTo>
                        <a:lnTo>
                          <a:pt x="80" y="70"/>
                        </a:lnTo>
                        <a:lnTo>
                          <a:pt x="82" y="86"/>
                        </a:lnTo>
                        <a:lnTo>
                          <a:pt x="84" y="92"/>
                        </a:lnTo>
                        <a:lnTo>
                          <a:pt x="88" y="98"/>
                        </a:lnTo>
                        <a:lnTo>
                          <a:pt x="88" y="104"/>
                        </a:lnTo>
                        <a:lnTo>
                          <a:pt x="78" y="98"/>
                        </a:lnTo>
                        <a:lnTo>
                          <a:pt x="70" y="96"/>
                        </a:lnTo>
                        <a:lnTo>
                          <a:pt x="62" y="96"/>
                        </a:lnTo>
                        <a:lnTo>
                          <a:pt x="54" y="96"/>
                        </a:lnTo>
                        <a:lnTo>
                          <a:pt x="48" y="98"/>
                        </a:lnTo>
                        <a:lnTo>
                          <a:pt x="36" y="102"/>
                        </a:lnTo>
                        <a:lnTo>
                          <a:pt x="26" y="108"/>
                        </a:lnTo>
                        <a:lnTo>
                          <a:pt x="20" y="110"/>
                        </a:lnTo>
                        <a:lnTo>
                          <a:pt x="12" y="110"/>
                        </a:lnTo>
                        <a:lnTo>
                          <a:pt x="14" y="92"/>
                        </a:lnTo>
                        <a:lnTo>
                          <a:pt x="14" y="90"/>
                        </a:lnTo>
                        <a:lnTo>
                          <a:pt x="12" y="86"/>
                        </a:lnTo>
                        <a:lnTo>
                          <a:pt x="6" y="84"/>
                        </a:lnTo>
                        <a:lnTo>
                          <a:pt x="0" y="80"/>
                        </a:lnTo>
                        <a:lnTo>
                          <a:pt x="0" y="76"/>
                        </a:lnTo>
                        <a:lnTo>
                          <a:pt x="0" y="72"/>
                        </a:lnTo>
                        <a:lnTo>
                          <a:pt x="0" y="66"/>
                        </a:lnTo>
                        <a:lnTo>
                          <a:pt x="0" y="62"/>
                        </a:lnTo>
                        <a:lnTo>
                          <a:pt x="0" y="60"/>
                        </a:lnTo>
                        <a:lnTo>
                          <a:pt x="0" y="58"/>
                        </a:lnTo>
                        <a:lnTo>
                          <a:pt x="2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9" name="ïṣ1ïḋe">
                    <a:extLst>
                      <a:ext uri="{FF2B5EF4-FFF2-40B4-BE49-F238E27FC236}">
                        <a16:creationId xmlns:a16="http://schemas.microsoft.com/office/drawing/2014/main" xmlns="" id="{B72BF249-ECB6-4CD7-B145-0585DC9541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48705" y="3530018"/>
                    <a:ext cx="122572" cy="186341"/>
                  </a:xfrm>
                  <a:custGeom>
                    <a:avLst/>
                    <a:gdLst>
                      <a:gd name="T0" fmla="*/ 2147483647 w 70"/>
                      <a:gd name="T1" fmla="*/ 2147483647 h 112"/>
                      <a:gd name="T2" fmla="*/ 2147483647 w 70"/>
                      <a:gd name="T3" fmla="*/ 2147483647 h 112"/>
                      <a:gd name="T4" fmla="*/ 2147483647 w 70"/>
                      <a:gd name="T5" fmla="*/ 2147483647 h 112"/>
                      <a:gd name="T6" fmla="*/ 2147483647 w 70"/>
                      <a:gd name="T7" fmla="*/ 2147483647 h 112"/>
                      <a:gd name="T8" fmla="*/ 2147483647 w 70"/>
                      <a:gd name="T9" fmla="*/ 2147483647 h 112"/>
                      <a:gd name="T10" fmla="*/ 2147483647 w 70"/>
                      <a:gd name="T11" fmla="*/ 2147483647 h 112"/>
                      <a:gd name="T12" fmla="*/ 2147483647 w 70"/>
                      <a:gd name="T13" fmla="*/ 2147483647 h 112"/>
                      <a:gd name="T14" fmla="*/ 2147483647 w 70"/>
                      <a:gd name="T15" fmla="*/ 2147483647 h 112"/>
                      <a:gd name="T16" fmla="*/ 0 w 70"/>
                      <a:gd name="T17" fmla="*/ 2147483647 h 112"/>
                      <a:gd name="T18" fmla="*/ 2147483647 w 70"/>
                      <a:gd name="T19" fmla="*/ 2147483647 h 112"/>
                      <a:gd name="T20" fmla="*/ 2147483647 w 70"/>
                      <a:gd name="T21" fmla="*/ 2147483647 h 112"/>
                      <a:gd name="T22" fmla="*/ 2147483647 w 70"/>
                      <a:gd name="T23" fmla="*/ 2147483647 h 112"/>
                      <a:gd name="T24" fmla="*/ 2147483647 w 70"/>
                      <a:gd name="T25" fmla="*/ 2147483647 h 112"/>
                      <a:gd name="T26" fmla="*/ 2147483647 w 70"/>
                      <a:gd name="T27" fmla="*/ 2147483647 h 112"/>
                      <a:gd name="T28" fmla="*/ 2147483647 w 70"/>
                      <a:gd name="T29" fmla="*/ 2147483647 h 112"/>
                      <a:gd name="T30" fmla="*/ 2147483647 w 70"/>
                      <a:gd name="T31" fmla="*/ 2147483647 h 112"/>
                      <a:gd name="T32" fmla="*/ 2147483647 w 70"/>
                      <a:gd name="T33" fmla="*/ 2147483647 h 112"/>
                      <a:gd name="T34" fmla="*/ 2147483647 w 70"/>
                      <a:gd name="T35" fmla="*/ 0 h 112"/>
                      <a:gd name="T36" fmla="*/ 2147483647 w 70"/>
                      <a:gd name="T37" fmla="*/ 0 h 112"/>
                      <a:gd name="T38" fmla="*/ 2147483647 w 70"/>
                      <a:gd name="T39" fmla="*/ 0 h 112"/>
                      <a:gd name="T40" fmla="*/ 2147483647 w 70"/>
                      <a:gd name="T41" fmla="*/ 0 h 112"/>
                      <a:gd name="T42" fmla="*/ 2147483647 w 70"/>
                      <a:gd name="T43" fmla="*/ 0 h 112"/>
                      <a:gd name="T44" fmla="*/ 2147483647 w 70"/>
                      <a:gd name="T45" fmla="*/ 2147483647 h 112"/>
                      <a:gd name="T46" fmla="*/ 2147483647 w 70"/>
                      <a:gd name="T47" fmla="*/ 2147483647 h 112"/>
                      <a:gd name="T48" fmla="*/ 2147483647 w 70"/>
                      <a:gd name="T49" fmla="*/ 2147483647 h 112"/>
                      <a:gd name="T50" fmla="*/ 2147483647 w 70"/>
                      <a:gd name="T51" fmla="*/ 2147483647 h 112"/>
                      <a:gd name="T52" fmla="*/ 2147483647 w 70"/>
                      <a:gd name="T53" fmla="*/ 2147483647 h 112"/>
                      <a:gd name="T54" fmla="*/ 2147483647 w 70"/>
                      <a:gd name="T55" fmla="*/ 2147483647 h 112"/>
                      <a:gd name="T56" fmla="*/ 2147483647 w 70"/>
                      <a:gd name="T57" fmla="*/ 2147483647 h 112"/>
                      <a:gd name="T58" fmla="*/ 2147483647 w 70"/>
                      <a:gd name="T59" fmla="*/ 2147483647 h 112"/>
                      <a:gd name="T60" fmla="*/ 2147483647 w 70"/>
                      <a:gd name="T61" fmla="*/ 2147483647 h 112"/>
                      <a:gd name="T62" fmla="*/ 2147483647 w 70"/>
                      <a:gd name="T63" fmla="*/ 2147483647 h 112"/>
                      <a:gd name="T64" fmla="*/ 2147483647 w 70"/>
                      <a:gd name="T65" fmla="*/ 2147483647 h 112"/>
                      <a:gd name="T66" fmla="*/ 2147483647 w 70"/>
                      <a:gd name="T67" fmla="*/ 2147483647 h 112"/>
                      <a:gd name="T68" fmla="*/ 2147483647 w 70"/>
                      <a:gd name="T69" fmla="*/ 2147483647 h 112"/>
                      <a:gd name="T70" fmla="*/ 2147483647 w 70"/>
                      <a:gd name="T71" fmla="*/ 2147483647 h 112"/>
                      <a:gd name="T72" fmla="*/ 2147483647 w 70"/>
                      <a:gd name="T73" fmla="*/ 2147483647 h 112"/>
                      <a:gd name="T74" fmla="*/ 2147483647 w 70"/>
                      <a:gd name="T75" fmla="*/ 2147483647 h 112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70"/>
                      <a:gd name="T115" fmla="*/ 0 h 112"/>
                      <a:gd name="T116" fmla="*/ 70 w 70"/>
                      <a:gd name="T117" fmla="*/ 112 h 112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70" h="112">
                        <a:moveTo>
                          <a:pt x="68" y="92"/>
                        </a:moveTo>
                        <a:lnTo>
                          <a:pt x="60" y="94"/>
                        </a:lnTo>
                        <a:lnTo>
                          <a:pt x="50" y="98"/>
                        </a:lnTo>
                        <a:lnTo>
                          <a:pt x="34" y="108"/>
                        </a:lnTo>
                        <a:lnTo>
                          <a:pt x="28" y="110"/>
                        </a:lnTo>
                        <a:lnTo>
                          <a:pt x="16" y="112"/>
                        </a:lnTo>
                        <a:lnTo>
                          <a:pt x="8" y="112"/>
                        </a:lnTo>
                        <a:lnTo>
                          <a:pt x="2" y="94"/>
                        </a:lnTo>
                        <a:lnTo>
                          <a:pt x="0" y="78"/>
                        </a:lnTo>
                        <a:lnTo>
                          <a:pt x="2" y="68"/>
                        </a:lnTo>
                        <a:lnTo>
                          <a:pt x="4" y="62"/>
                        </a:lnTo>
                        <a:lnTo>
                          <a:pt x="8" y="54"/>
                        </a:lnTo>
                        <a:lnTo>
                          <a:pt x="10" y="44"/>
                        </a:lnTo>
                        <a:lnTo>
                          <a:pt x="10" y="40"/>
                        </a:lnTo>
                        <a:lnTo>
                          <a:pt x="8" y="36"/>
                        </a:lnTo>
                        <a:lnTo>
                          <a:pt x="4" y="26"/>
                        </a:lnTo>
                        <a:lnTo>
                          <a:pt x="4" y="14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20" y="0"/>
                        </a:lnTo>
                        <a:lnTo>
                          <a:pt x="38" y="0"/>
                        </a:lnTo>
                        <a:lnTo>
                          <a:pt x="50" y="0"/>
                        </a:lnTo>
                        <a:lnTo>
                          <a:pt x="52" y="6"/>
                        </a:lnTo>
                        <a:lnTo>
                          <a:pt x="54" y="12"/>
                        </a:lnTo>
                        <a:lnTo>
                          <a:pt x="56" y="14"/>
                        </a:lnTo>
                        <a:lnTo>
                          <a:pt x="56" y="20"/>
                        </a:lnTo>
                        <a:lnTo>
                          <a:pt x="56" y="26"/>
                        </a:lnTo>
                        <a:lnTo>
                          <a:pt x="56" y="28"/>
                        </a:lnTo>
                        <a:lnTo>
                          <a:pt x="56" y="30"/>
                        </a:lnTo>
                        <a:lnTo>
                          <a:pt x="58" y="36"/>
                        </a:lnTo>
                        <a:lnTo>
                          <a:pt x="58" y="40"/>
                        </a:lnTo>
                        <a:lnTo>
                          <a:pt x="58" y="44"/>
                        </a:lnTo>
                        <a:lnTo>
                          <a:pt x="60" y="50"/>
                        </a:lnTo>
                        <a:lnTo>
                          <a:pt x="60" y="74"/>
                        </a:lnTo>
                        <a:lnTo>
                          <a:pt x="56" y="76"/>
                        </a:lnTo>
                        <a:lnTo>
                          <a:pt x="62" y="84"/>
                        </a:lnTo>
                        <a:lnTo>
                          <a:pt x="70" y="92"/>
                        </a:lnTo>
                        <a:lnTo>
                          <a:pt x="68" y="9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0" name="îṧľïde">
                    <a:extLst>
                      <a:ext uri="{FF2B5EF4-FFF2-40B4-BE49-F238E27FC236}">
                        <a16:creationId xmlns:a16="http://schemas.microsoft.com/office/drawing/2014/main" xmlns="" id="{5CA928DC-387E-4D2B-9AAC-8942CEB034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6847" y="3530018"/>
                    <a:ext cx="50957" cy="154117"/>
                  </a:xfrm>
                  <a:custGeom>
                    <a:avLst/>
                    <a:gdLst>
                      <a:gd name="T0" fmla="*/ 2147483647 w 30"/>
                      <a:gd name="T1" fmla="*/ 2147483647 h 92"/>
                      <a:gd name="T2" fmla="*/ 2147483647 w 30"/>
                      <a:gd name="T3" fmla="*/ 2147483647 h 92"/>
                      <a:gd name="T4" fmla="*/ 2147483647 w 30"/>
                      <a:gd name="T5" fmla="*/ 2147483647 h 92"/>
                      <a:gd name="T6" fmla="*/ 2147483647 w 30"/>
                      <a:gd name="T7" fmla="*/ 2147483647 h 92"/>
                      <a:gd name="T8" fmla="*/ 2147483647 w 30"/>
                      <a:gd name="T9" fmla="*/ 2147483647 h 92"/>
                      <a:gd name="T10" fmla="*/ 2147483647 w 30"/>
                      <a:gd name="T11" fmla="*/ 2147483647 h 92"/>
                      <a:gd name="T12" fmla="*/ 2147483647 w 30"/>
                      <a:gd name="T13" fmla="*/ 2147483647 h 92"/>
                      <a:gd name="T14" fmla="*/ 2147483647 w 30"/>
                      <a:gd name="T15" fmla="*/ 2147483647 h 92"/>
                      <a:gd name="T16" fmla="*/ 2147483647 w 30"/>
                      <a:gd name="T17" fmla="*/ 2147483647 h 92"/>
                      <a:gd name="T18" fmla="*/ 2147483647 w 30"/>
                      <a:gd name="T19" fmla="*/ 2147483647 h 92"/>
                      <a:gd name="T20" fmla="*/ 2147483647 w 30"/>
                      <a:gd name="T21" fmla="*/ 2147483647 h 92"/>
                      <a:gd name="T22" fmla="*/ 2147483647 w 30"/>
                      <a:gd name="T23" fmla="*/ 2147483647 h 92"/>
                      <a:gd name="T24" fmla="*/ 2147483647 w 30"/>
                      <a:gd name="T25" fmla="*/ 2147483647 h 92"/>
                      <a:gd name="T26" fmla="*/ 2147483647 w 30"/>
                      <a:gd name="T27" fmla="*/ 2147483647 h 92"/>
                      <a:gd name="T28" fmla="*/ 2147483647 w 30"/>
                      <a:gd name="T29" fmla="*/ 2147483647 h 92"/>
                      <a:gd name="T30" fmla="*/ 0 w 30"/>
                      <a:gd name="T31" fmla="*/ 0 h 92"/>
                      <a:gd name="T32" fmla="*/ 2147483647 w 30"/>
                      <a:gd name="T33" fmla="*/ 0 h 92"/>
                      <a:gd name="T34" fmla="*/ 2147483647 w 30"/>
                      <a:gd name="T35" fmla="*/ 2147483647 h 92"/>
                      <a:gd name="T36" fmla="*/ 2147483647 w 30"/>
                      <a:gd name="T37" fmla="*/ 2147483647 h 92"/>
                      <a:gd name="T38" fmla="*/ 2147483647 w 30"/>
                      <a:gd name="T39" fmla="*/ 2147483647 h 92"/>
                      <a:gd name="T40" fmla="*/ 2147483647 w 30"/>
                      <a:gd name="T41" fmla="*/ 2147483647 h 92"/>
                      <a:gd name="T42" fmla="*/ 2147483647 w 30"/>
                      <a:gd name="T43" fmla="*/ 2147483647 h 92"/>
                      <a:gd name="T44" fmla="*/ 2147483647 w 30"/>
                      <a:gd name="T45" fmla="*/ 2147483647 h 92"/>
                      <a:gd name="T46" fmla="*/ 2147483647 w 30"/>
                      <a:gd name="T47" fmla="*/ 2147483647 h 92"/>
                      <a:gd name="T48" fmla="*/ 2147483647 w 30"/>
                      <a:gd name="T49" fmla="*/ 2147483647 h 92"/>
                      <a:gd name="T50" fmla="*/ 2147483647 w 30"/>
                      <a:gd name="T51" fmla="*/ 2147483647 h 92"/>
                      <a:gd name="T52" fmla="*/ 2147483647 w 30"/>
                      <a:gd name="T53" fmla="*/ 2147483647 h 92"/>
                      <a:gd name="T54" fmla="*/ 2147483647 w 30"/>
                      <a:gd name="T55" fmla="*/ 2147483647 h 92"/>
                      <a:gd name="T56" fmla="*/ 2147483647 w 30"/>
                      <a:gd name="T57" fmla="*/ 2147483647 h 92"/>
                      <a:gd name="T58" fmla="*/ 2147483647 w 30"/>
                      <a:gd name="T59" fmla="*/ 2147483647 h 9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30"/>
                      <a:gd name="T91" fmla="*/ 0 h 92"/>
                      <a:gd name="T92" fmla="*/ 30 w 30"/>
                      <a:gd name="T93" fmla="*/ 92 h 9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30" h="92">
                        <a:moveTo>
                          <a:pt x="20" y="92"/>
                        </a:moveTo>
                        <a:lnTo>
                          <a:pt x="12" y="84"/>
                        </a:lnTo>
                        <a:lnTo>
                          <a:pt x="6" y="76"/>
                        </a:lnTo>
                        <a:lnTo>
                          <a:pt x="10" y="74"/>
                        </a:lnTo>
                        <a:lnTo>
                          <a:pt x="10" y="50"/>
                        </a:lnTo>
                        <a:lnTo>
                          <a:pt x="8" y="44"/>
                        </a:lnTo>
                        <a:lnTo>
                          <a:pt x="8" y="40"/>
                        </a:lnTo>
                        <a:lnTo>
                          <a:pt x="8" y="36"/>
                        </a:lnTo>
                        <a:lnTo>
                          <a:pt x="6" y="30"/>
                        </a:lnTo>
                        <a:lnTo>
                          <a:pt x="6" y="28"/>
                        </a:lnTo>
                        <a:lnTo>
                          <a:pt x="6" y="26"/>
                        </a:lnTo>
                        <a:lnTo>
                          <a:pt x="6" y="20"/>
                        </a:lnTo>
                        <a:lnTo>
                          <a:pt x="6" y="14"/>
                        </a:lnTo>
                        <a:lnTo>
                          <a:pt x="4" y="12"/>
                        </a:lnTo>
                        <a:lnTo>
                          <a:pt x="2" y="6"/>
                        </a:lnTo>
                        <a:lnTo>
                          <a:pt x="0" y="0"/>
                        </a:lnTo>
                        <a:lnTo>
                          <a:pt x="18" y="0"/>
                        </a:lnTo>
                        <a:lnTo>
                          <a:pt x="14" y="4"/>
                        </a:lnTo>
                        <a:lnTo>
                          <a:pt x="14" y="10"/>
                        </a:lnTo>
                        <a:lnTo>
                          <a:pt x="14" y="12"/>
                        </a:lnTo>
                        <a:lnTo>
                          <a:pt x="16" y="16"/>
                        </a:lnTo>
                        <a:lnTo>
                          <a:pt x="24" y="22"/>
                        </a:lnTo>
                        <a:lnTo>
                          <a:pt x="24" y="26"/>
                        </a:lnTo>
                        <a:lnTo>
                          <a:pt x="24" y="40"/>
                        </a:lnTo>
                        <a:lnTo>
                          <a:pt x="26" y="52"/>
                        </a:lnTo>
                        <a:lnTo>
                          <a:pt x="26" y="64"/>
                        </a:lnTo>
                        <a:lnTo>
                          <a:pt x="28" y="84"/>
                        </a:lnTo>
                        <a:lnTo>
                          <a:pt x="28" y="86"/>
                        </a:lnTo>
                        <a:lnTo>
                          <a:pt x="30" y="88"/>
                        </a:lnTo>
                        <a:lnTo>
                          <a:pt x="20" y="9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1" name="iṥḷîḑê">
                    <a:extLst>
                      <a:ext uri="{FF2B5EF4-FFF2-40B4-BE49-F238E27FC236}">
                        <a16:creationId xmlns:a16="http://schemas.microsoft.com/office/drawing/2014/main" xmlns="" id="{65B04302-0451-4FE3-93AA-F961DD1BE0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1637" y="3492189"/>
                    <a:ext cx="81255" cy="184939"/>
                  </a:xfrm>
                  <a:custGeom>
                    <a:avLst/>
                    <a:gdLst>
                      <a:gd name="T0" fmla="*/ 2147483647 w 46"/>
                      <a:gd name="T1" fmla="*/ 2147483647 h 110"/>
                      <a:gd name="T2" fmla="*/ 2147483647 w 46"/>
                      <a:gd name="T3" fmla="*/ 2147483647 h 110"/>
                      <a:gd name="T4" fmla="*/ 2147483647 w 46"/>
                      <a:gd name="T5" fmla="*/ 2147483647 h 110"/>
                      <a:gd name="T6" fmla="*/ 2147483647 w 46"/>
                      <a:gd name="T7" fmla="*/ 2147483647 h 110"/>
                      <a:gd name="T8" fmla="*/ 2147483647 w 46"/>
                      <a:gd name="T9" fmla="*/ 2147483647 h 110"/>
                      <a:gd name="T10" fmla="*/ 2147483647 w 46"/>
                      <a:gd name="T11" fmla="*/ 2147483647 h 110"/>
                      <a:gd name="T12" fmla="*/ 2147483647 w 46"/>
                      <a:gd name="T13" fmla="*/ 2147483647 h 110"/>
                      <a:gd name="T14" fmla="*/ 2147483647 w 46"/>
                      <a:gd name="T15" fmla="*/ 2147483647 h 110"/>
                      <a:gd name="T16" fmla="*/ 2147483647 w 46"/>
                      <a:gd name="T17" fmla="*/ 2147483647 h 110"/>
                      <a:gd name="T18" fmla="*/ 2147483647 w 46"/>
                      <a:gd name="T19" fmla="*/ 0 h 110"/>
                      <a:gd name="T20" fmla="*/ 2147483647 w 46"/>
                      <a:gd name="T21" fmla="*/ 2147483647 h 110"/>
                      <a:gd name="T22" fmla="*/ 2147483647 w 46"/>
                      <a:gd name="T23" fmla="*/ 0 h 110"/>
                      <a:gd name="T24" fmla="*/ 2147483647 w 46"/>
                      <a:gd name="T25" fmla="*/ 2147483647 h 110"/>
                      <a:gd name="T26" fmla="*/ 2147483647 w 46"/>
                      <a:gd name="T27" fmla="*/ 2147483647 h 110"/>
                      <a:gd name="T28" fmla="*/ 2147483647 w 46"/>
                      <a:gd name="T29" fmla="*/ 2147483647 h 110"/>
                      <a:gd name="T30" fmla="*/ 2147483647 w 46"/>
                      <a:gd name="T31" fmla="*/ 2147483647 h 110"/>
                      <a:gd name="T32" fmla="*/ 2147483647 w 46"/>
                      <a:gd name="T33" fmla="*/ 2147483647 h 110"/>
                      <a:gd name="T34" fmla="*/ 2147483647 w 46"/>
                      <a:gd name="T35" fmla="*/ 2147483647 h 110"/>
                      <a:gd name="T36" fmla="*/ 2147483647 w 46"/>
                      <a:gd name="T37" fmla="*/ 2147483647 h 110"/>
                      <a:gd name="T38" fmla="*/ 0 w 46"/>
                      <a:gd name="T39" fmla="*/ 2147483647 h 110"/>
                      <a:gd name="T40" fmla="*/ 0 w 46"/>
                      <a:gd name="T41" fmla="*/ 2147483647 h 110"/>
                      <a:gd name="T42" fmla="*/ 0 w 46"/>
                      <a:gd name="T43" fmla="*/ 2147483647 h 110"/>
                      <a:gd name="T44" fmla="*/ 2147483647 w 46"/>
                      <a:gd name="T45" fmla="*/ 2147483647 h 110"/>
                      <a:gd name="T46" fmla="*/ 2147483647 w 46"/>
                      <a:gd name="T47" fmla="*/ 2147483647 h 110"/>
                      <a:gd name="T48" fmla="*/ 2147483647 w 46"/>
                      <a:gd name="T49" fmla="*/ 2147483647 h 110"/>
                      <a:gd name="T50" fmla="*/ 2147483647 w 46"/>
                      <a:gd name="T51" fmla="*/ 2147483647 h 110"/>
                      <a:gd name="T52" fmla="*/ 2147483647 w 46"/>
                      <a:gd name="T53" fmla="*/ 2147483647 h 110"/>
                      <a:gd name="T54" fmla="*/ 2147483647 w 46"/>
                      <a:gd name="T55" fmla="*/ 2147483647 h 110"/>
                      <a:gd name="T56" fmla="*/ 2147483647 w 46"/>
                      <a:gd name="T57" fmla="*/ 2147483647 h 110"/>
                      <a:gd name="T58" fmla="*/ 2147483647 w 46"/>
                      <a:gd name="T59" fmla="*/ 2147483647 h 110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46"/>
                      <a:gd name="T91" fmla="*/ 0 h 110"/>
                      <a:gd name="T92" fmla="*/ 46 w 46"/>
                      <a:gd name="T93" fmla="*/ 110 h 110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46" h="110">
                        <a:moveTo>
                          <a:pt x="16" y="110"/>
                        </a:moveTo>
                        <a:lnTo>
                          <a:pt x="30" y="104"/>
                        </a:lnTo>
                        <a:lnTo>
                          <a:pt x="30" y="60"/>
                        </a:lnTo>
                        <a:lnTo>
                          <a:pt x="40" y="46"/>
                        </a:lnTo>
                        <a:lnTo>
                          <a:pt x="44" y="36"/>
                        </a:lnTo>
                        <a:lnTo>
                          <a:pt x="46" y="30"/>
                        </a:lnTo>
                        <a:lnTo>
                          <a:pt x="44" y="18"/>
                        </a:lnTo>
                        <a:lnTo>
                          <a:pt x="40" y="10"/>
                        </a:lnTo>
                        <a:lnTo>
                          <a:pt x="34" y="6"/>
                        </a:lnTo>
                        <a:lnTo>
                          <a:pt x="30" y="0"/>
                        </a:lnTo>
                        <a:lnTo>
                          <a:pt x="20" y="2"/>
                        </a:lnTo>
                        <a:lnTo>
                          <a:pt x="20" y="0"/>
                        </a:lnTo>
                        <a:lnTo>
                          <a:pt x="20" y="6"/>
                        </a:lnTo>
                        <a:lnTo>
                          <a:pt x="20" y="8"/>
                        </a:lnTo>
                        <a:lnTo>
                          <a:pt x="20" y="10"/>
                        </a:lnTo>
                        <a:lnTo>
                          <a:pt x="12" y="14"/>
                        </a:lnTo>
                        <a:lnTo>
                          <a:pt x="6" y="16"/>
                        </a:lnTo>
                        <a:lnTo>
                          <a:pt x="4" y="18"/>
                        </a:lnTo>
                        <a:lnTo>
                          <a:pt x="4" y="22"/>
                        </a:lnTo>
                        <a:lnTo>
                          <a:pt x="0" y="26"/>
                        </a:lnTo>
                        <a:lnTo>
                          <a:pt x="0" y="32"/>
                        </a:lnTo>
                        <a:lnTo>
                          <a:pt x="0" y="34"/>
                        </a:lnTo>
                        <a:lnTo>
                          <a:pt x="2" y="38"/>
                        </a:lnTo>
                        <a:lnTo>
                          <a:pt x="10" y="44"/>
                        </a:lnTo>
                        <a:lnTo>
                          <a:pt x="10" y="48"/>
                        </a:lnTo>
                        <a:lnTo>
                          <a:pt x="10" y="62"/>
                        </a:lnTo>
                        <a:lnTo>
                          <a:pt x="12" y="74"/>
                        </a:lnTo>
                        <a:lnTo>
                          <a:pt x="12" y="86"/>
                        </a:lnTo>
                        <a:lnTo>
                          <a:pt x="14" y="106"/>
                        </a:lnTo>
                        <a:lnTo>
                          <a:pt x="16" y="1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2" name="ïṡḻíďe">
                    <a:extLst>
                      <a:ext uri="{FF2B5EF4-FFF2-40B4-BE49-F238E27FC236}">
                        <a16:creationId xmlns:a16="http://schemas.microsoft.com/office/drawing/2014/main" xmlns="" id="{E2D5C153-6DED-4C55-B025-B27688E835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3971" y="3443152"/>
                    <a:ext cx="329154" cy="290018"/>
                  </a:xfrm>
                  <a:custGeom>
                    <a:avLst/>
                    <a:gdLst>
                      <a:gd name="T0" fmla="*/ 2147483647 w 189"/>
                      <a:gd name="T1" fmla="*/ 2147483647 h 174"/>
                      <a:gd name="T2" fmla="*/ 2147483647 w 189"/>
                      <a:gd name="T3" fmla="*/ 2147483647 h 174"/>
                      <a:gd name="T4" fmla="*/ 2147483647 w 189"/>
                      <a:gd name="T5" fmla="*/ 2147483647 h 174"/>
                      <a:gd name="T6" fmla="*/ 2147483647 w 189"/>
                      <a:gd name="T7" fmla="*/ 2147483647 h 174"/>
                      <a:gd name="T8" fmla="*/ 2147483647 w 189"/>
                      <a:gd name="T9" fmla="*/ 2147483647 h 174"/>
                      <a:gd name="T10" fmla="*/ 0 w 189"/>
                      <a:gd name="T11" fmla="*/ 2147483647 h 174"/>
                      <a:gd name="T12" fmla="*/ 2147483647 w 189"/>
                      <a:gd name="T13" fmla="*/ 2147483647 h 174"/>
                      <a:gd name="T14" fmla="*/ 2147483647 w 189"/>
                      <a:gd name="T15" fmla="*/ 2147483647 h 174"/>
                      <a:gd name="T16" fmla="*/ 2147483647 w 189"/>
                      <a:gd name="T17" fmla="*/ 2147483647 h 174"/>
                      <a:gd name="T18" fmla="*/ 2147483647 w 189"/>
                      <a:gd name="T19" fmla="*/ 2147483647 h 174"/>
                      <a:gd name="T20" fmla="*/ 2147483647 w 189"/>
                      <a:gd name="T21" fmla="*/ 0 h 174"/>
                      <a:gd name="T22" fmla="*/ 2147483647 w 189"/>
                      <a:gd name="T23" fmla="*/ 0 h 174"/>
                      <a:gd name="T24" fmla="*/ 2147483647 w 189"/>
                      <a:gd name="T25" fmla="*/ 2147483647 h 174"/>
                      <a:gd name="T26" fmla="*/ 2147483647 w 189"/>
                      <a:gd name="T27" fmla="*/ 2147483647 h 174"/>
                      <a:gd name="T28" fmla="*/ 2147483647 w 189"/>
                      <a:gd name="T29" fmla="*/ 2147483647 h 174"/>
                      <a:gd name="T30" fmla="*/ 2147483647 w 189"/>
                      <a:gd name="T31" fmla="*/ 2147483647 h 174"/>
                      <a:gd name="T32" fmla="*/ 2147483647 w 189"/>
                      <a:gd name="T33" fmla="*/ 2147483647 h 174"/>
                      <a:gd name="T34" fmla="*/ 2147483647 w 189"/>
                      <a:gd name="T35" fmla="*/ 2147483647 h 174"/>
                      <a:gd name="T36" fmla="*/ 2147483647 w 189"/>
                      <a:gd name="T37" fmla="*/ 2147483647 h 174"/>
                      <a:gd name="T38" fmla="*/ 2147483647 w 189"/>
                      <a:gd name="T39" fmla="*/ 2147483647 h 174"/>
                      <a:gd name="T40" fmla="*/ 2147483647 w 189"/>
                      <a:gd name="T41" fmla="*/ 2147483647 h 174"/>
                      <a:gd name="T42" fmla="*/ 2147483647 w 189"/>
                      <a:gd name="T43" fmla="*/ 2147483647 h 174"/>
                      <a:gd name="T44" fmla="*/ 2147483647 w 189"/>
                      <a:gd name="T45" fmla="*/ 2147483647 h 174"/>
                      <a:gd name="T46" fmla="*/ 2147483647 w 189"/>
                      <a:gd name="T47" fmla="*/ 0 h 174"/>
                      <a:gd name="T48" fmla="*/ 2147483647 w 189"/>
                      <a:gd name="T49" fmla="*/ 2147483647 h 174"/>
                      <a:gd name="T50" fmla="*/ 2147483647 w 189"/>
                      <a:gd name="T51" fmla="*/ 2147483647 h 174"/>
                      <a:gd name="T52" fmla="*/ 2147483647 w 189"/>
                      <a:gd name="T53" fmla="*/ 2147483647 h 174"/>
                      <a:gd name="T54" fmla="*/ 2147483647 w 189"/>
                      <a:gd name="T55" fmla="*/ 2147483647 h 174"/>
                      <a:gd name="T56" fmla="*/ 2147483647 w 189"/>
                      <a:gd name="T57" fmla="*/ 2147483647 h 174"/>
                      <a:gd name="T58" fmla="*/ 2147483647 w 189"/>
                      <a:gd name="T59" fmla="*/ 2147483647 h 174"/>
                      <a:gd name="T60" fmla="*/ 2147483647 w 189"/>
                      <a:gd name="T61" fmla="*/ 2147483647 h 174"/>
                      <a:gd name="T62" fmla="*/ 2147483647 w 189"/>
                      <a:gd name="T63" fmla="*/ 2147483647 h 174"/>
                      <a:gd name="T64" fmla="*/ 2147483647 w 189"/>
                      <a:gd name="T65" fmla="*/ 2147483647 h 174"/>
                      <a:gd name="T66" fmla="*/ 2147483647 w 189"/>
                      <a:gd name="T67" fmla="*/ 2147483647 h 174"/>
                      <a:gd name="T68" fmla="*/ 2147483647 w 189"/>
                      <a:gd name="T69" fmla="*/ 2147483647 h 174"/>
                      <a:gd name="T70" fmla="*/ 2147483647 w 189"/>
                      <a:gd name="T71" fmla="*/ 2147483647 h 174"/>
                      <a:gd name="T72" fmla="*/ 2147483647 w 189"/>
                      <a:gd name="T73" fmla="*/ 2147483647 h 174"/>
                      <a:gd name="T74" fmla="*/ 2147483647 w 189"/>
                      <a:gd name="T75" fmla="*/ 2147483647 h 174"/>
                      <a:gd name="T76" fmla="*/ 2147483647 w 189"/>
                      <a:gd name="T77" fmla="*/ 2147483647 h 174"/>
                      <a:gd name="T78" fmla="*/ 2147483647 w 189"/>
                      <a:gd name="T79" fmla="*/ 2147483647 h 174"/>
                      <a:gd name="T80" fmla="*/ 2147483647 w 189"/>
                      <a:gd name="T81" fmla="*/ 2147483647 h 17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89"/>
                      <a:gd name="T124" fmla="*/ 0 h 174"/>
                      <a:gd name="T125" fmla="*/ 189 w 189"/>
                      <a:gd name="T126" fmla="*/ 174 h 17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89" h="174">
                        <a:moveTo>
                          <a:pt x="90" y="168"/>
                        </a:moveTo>
                        <a:lnTo>
                          <a:pt x="74" y="170"/>
                        </a:lnTo>
                        <a:lnTo>
                          <a:pt x="58" y="174"/>
                        </a:lnTo>
                        <a:lnTo>
                          <a:pt x="52" y="172"/>
                        </a:lnTo>
                        <a:lnTo>
                          <a:pt x="46" y="166"/>
                        </a:lnTo>
                        <a:lnTo>
                          <a:pt x="40" y="152"/>
                        </a:lnTo>
                        <a:lnTo>
                          <a:pt x="36" y="146"/>
                        </a:lnTo>
                        <a:lnTo>
                          <a:pt x="32" y="138"/>
                        </a:lnTo>
                        <a:lnTo>
                          <a:pt x="24" y="134"/>
                        </a:lnTo>
                        <a:lnTo>
                          <a:pt x="18" y="132"/>
                        </a:lnTo>
                        <a:lnTo>
                          <a:pt x="0" y="134"/>
                        </a:lnTo>
                        <a:lnTo>
                          <a:pt x="0" y="90"/>
                        </a:lnTo>
                        <a:lnTo>
                          <a:pt x="10" y="76"/>
                        </a:lnTo>
                        <a:lnTo>
                          <a:pt x="14" y="66"/>
                        </a:lnTo>
                        <a:lnTo>
                          <a:pt x="16" y="60"/>
                        </a:lnTo>
                        <a:lnTo>
                          <a:pt x="14" y="48"/>
                        </a:lnTo>
                        <a:lnTo>
                          <a:pt x="10" y="40"/>
                        </a:lnTo>
                        <a:lnTo>
                          <a:pt x="14" y="26"/>
                        </a:lnTo>
                        <a:lnTo>
                          <a:pt x="18" y="12"/>
                        </a:lnTo>
                        <a:lnTo>
                          <a:pt x="22" y="8"/>
                        </a:lnTo>
                        <a:lnTo>
                          <a:pt x="28" y="4"/>
                        </a:lnTo>
                        <a:lnTo>
                          <a:pt x="34" y="0"/>
                        </a:lnTo>
                        <a:lnTo>
                          <a:pt x="44" y="0"/>
                        </a:lnTo>
                        <a:lnTo>
                          <a:pt x="46" y="0"/>
                        </a:lnTo>
                        <a:lnTo>
                          <a:pt x="50" y="2"/>
                        </a:lnTo>
                        <a:lnTo>
                          <a:pt x="56" y="8"/>
                        </a:lnTo>
                        <a:lnTo>
                          <a:pt x="62" y="12"/>
                        </a:lnTo>
                        <a:lnTo>
                          <a:pt x="64" y="14"/>
                        </a:lnTo>
                        <a:lnTo>
                          <a:pt x="68" y="16"/>
                        </a:lnTo>
                        <a:lnTo>
                          <a:pt x="72" y="14"/>
                        </a:lnTo>
                        <a:lnTo>
                          <a:pt x="72" y="12"/>
                        </a:lnTo>
                        <a:lnTo>
                          <a:pt x="74" y="10"/>
                        </a:lnTo>
                        <a:lnTo>
                          <a:pt x="78" y="10"/>
                        </a:lnTo>
                        <a:lnTo>
                          <a:pt x="86" y="10"/>
                        </a:lnTo>
                        <a:lnTo>
                          <a:pt x="90" y="14"/>
                        </a:lnTo>
                        <a:lnTo>
                          <a:pt x="94" y="16"/>
                        </a:lnTo>
                        <a:lnTo>
                          <a:pt x="100" y="18"/>
                        </a:lnTo>
                        <a:lnTo>
                          <a:pt x="108" y="16"/>
                        </a:lnTo>
                        <a:lnTo>
                          <a:pt x="114" y="12"/>
                        </a:lnTo>
                        <a:lnTo>
                          <a:pt x="120" y="10"/>
                        </a:lnTo>
                        <a:lnTo>
                          <a:pt x="128" y="8"/>
                        </a:lnTo>
                        <a:lnTo>
                          <a:pt x="134" y="8"/>
                        </a:lnTo>
                        <a:lnTo>
                          <a:pt x="138" y="10"/>
                        </a:lnTo>
                        <a:lnTo>
                          <a:pt x="142" y="10"/>
                        </a:lnTo>
                        <a:lnTo>
                          <a:pt x="151" y="12"/>
                        </a:lnTo>
                        <a:lnTo>
                          <a:pt x="155" y="10"/>
                        </a:lnTo>
                        <a:lnTo>
                          <a:pt x="161" y="8"/>
                        </a:lnTo>
                        <a:lnTo>
                          <a:pt x="171" y="0"/>
                        </a:lnTo>
                        <a:lnTo>
                          <a:pt x="175" y="6"/>
                        </a:lnTo>
                        <a:lnTo>
                          <a:pt x="179" y="10"/>
                        </a:lnTo>
                        <a:lnTo>
                          <a:pt x="183" y="22"/>
                        </a:lnTo>
                        <a:lnTo>
                          <a:pt x="185" y="26"/>
                        </a:lnTo>
                        <a:lnTo>
                          <a:pt x="189" y="30"/>
                        </a:lnTo>
                        <a:lnTo>
                          <a:pt x="187" y="46"/>
                        </a:lnTo>
                        <a:lnTo>
                          <a:pt x="183" y="46"/>
                        </a:lnTo>
                        <a:lnTo>
                          <a:pt x="179" y="46"/>
                        </a:lnTo>
                        <a:lnTo>
                          <a:pt x="175" y="60"/>
                        </a:lnTo>
                        <a:lnTo>
                          <a:pt x="171" y="70"/>
                        </a:lnTo>
                        <a:lnTo>
                          <a:pt x="165" y="82"/>
                        </a:lnTo>
                        <a:lnTo>
                          <a:pt x="161" y="92"/>
                        </a:lnTo>
                        <a:lnTo>
                          <a:pt x="159" y="94"/>
                        </a:lnTo>
                        <a:lnTo>
                          <a:pt x="157" y="96"/>
                        </a:lnTo>
                        <a:lnTo>
                          <a:pt x="155" y="98"/>
                        </a:lnTo>
                        <a:lnTo>
                          <a:pt x="153" y="98"/>
                        </a:lnTo>
                        <a:lnTo>
                          <a:pt x="151" y="108"/>
                        </a:lnTo>
                        <a:lnTo>
                          <a:pt x="146" y="120"/>
                        </a:lnTo>
                        <a:lnTo>
                          <a:pt x="142" y="130"/>
                        </a:lnTo>
                        <a:lnTo>
                          <a:pt x="138" y="134"/>
                        </a:lnTo>
                        <a:lnTo>
                          <a:pt x="134" y="136"/>
                        </a:lnTo>
                        <a:lnTo>
                          <a:pt x="132" y="134"/>
                        </a:lnTo>
                        <a:lnTo>
                          <a:pt x="130" y="132"/>
                        </a:lnTo>
                        <a:lnTo>
                          <a:pt x="128" y="124"/>
                        </a:lnTo>
                        <a:lnTo>
                          <a:pt x="122" y="126"/>
                        </a:lnTo>
                        <a:lnTo>
                          <a:pt x="116" y="130"/>
                        </a:lnTo>
                        <a:lnTo>
                          <a:pt x="110" y="134"/>
                        </a:lnTo>
                        <a:lnTo>
                          <a:pt x="104" y="138"/>
                        </a:lnTo>
                        <a:lnTo>
                          <a:pt x="100" y="146"/>
                        </a:lnTo>
                        <a:lnTo>
                          <a:pt x="98" y="150"/>
                        </a:lnTo>
                        <a:lnTo>
                          <a:pt x="96" y="158"/>
                        </a:lnTo>
                        <a:lnTo>
                          <a:pt x="96" y="168"/>
                        </a:lnTo>
                        <a:lnTo>
                          <a:pt x="94" y="168"/>
                        </a:lnTo>
                        <a:lnTo>
                          <a:pt x="90" y="1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3" name="iṥlïḍê">
                    <a:extLst>
                      <a:ext uri="{FF2B5EF4-FFF2-40B4-BE49-F238E27FC236}">
                        <a16:creationId xmlns:a16="http://schemas.microsoft.com/office/drawing/2014/main" xmlns="" id="{2F54DF62-84FF-468A-9CDC-79738B6445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0973" y="3458564"/>
                    <a:ext cx="221732" cy="347463"/>
                  </a:xfrm>
                  <a:custGeom>
                    <a:avLst/>
                    <a:gdLst>
                      <a:gd name="T0" fmla="*/ 2147483647 w 127"/>
                      <a:gd name="T1" fmla="*/ 2147483647 h 208"/>
                      <a:gd name="T2" fmla="*/ 2147483647 w 127"/>
                      <a:gd name="T3" fmla="*/ 2147483647 h 208"/>
                      <a:gd name="T4" fmla="*/ 2147483647 w 127"/>
                      <a:gd name="T5" fmla="*/ 2147483647 h 208"/>
                      <a:gd name="T6" fmla="*/ 2147483647 w 127"/>
                      <a:gd name="T7" fmla="*/ 2147483647 h 208"/>
                      <a:gd name="T8" fmla="*/ 2147483647 w 127"/>
                      <a:gd name="T9" fmla="*/ 2147483647 h 208"/>
                      <a:gd name="T10" fmla="*/ 2147483647 w 127"/>
                      <a:gd name="T11" fmla="*/ 2147483647 h 208"/>
                      <a:gd name="T12" fmla="*/ 2147483647 w 127"/>
                      <a:gd name="T13" fmla="*/ 2147483647 h 208"/>
                      <a:gd name="T14" fmla="*/ 2147483647 w 127"/>
                      <a:gd name="T15" fmla="*/ 2147483647 h 208"/>
                      <a:gd name="T16" fmla="*/ 2147483647 w 127"/>
                      <a:gd name="T17" fmla="*/ 2147483647 h 208"/>
                      <a:gd name="T18" fmla="*/ 2147483647 w 127"/>
                      <a:gd name="T19" fmla="*/ 2147483647 h 208"/>
                      <a:gd name="T20" fmla="*/ 2147483647 w 127"/>
                      <a:gd name="T21" fmla="*/ 2147483647 h 208"/>
                      <a:gd name="T22" fmla="*/ 2147483647 w 127"/>
                      <a:gd name="T23" fmla="*/ 2147483647 h 208"/>
                      <a:gd name="T24" fmla="*/ 2147483647 w 127"/>
                      <a:gd name="T25" fmla="*/ 2147483647 h 208"/>
                      <a:gd name="T26" fmla="*/ 2147483647 w 127"/>
                      <a:gd name="T27" fmla="*/ 2147483647 h 208"/>
                      <a:gd name="T28" fmla="*/ 2147483647 w 127"/>
                      <a:gd name="T29" fmla="*/ 2147483647 h 208"/>
                      <a:gd name="T30" fmla="*/ 2147483647 w 127"/>
                      <a:gd name="T31" fmla="*/ 2147483647 h 208"/>
                      <a:gd name="T32" fmla="*/ 2147483647 w 127"/>
                      <a:gd name="T33" fmla="*/ 2147483647 h 208"/>
                      <a:gd name="T34" fmla="*/ 2147483647 w 127"/>
                      <a:gd name="T35" fmla="*/ 2147483647 h 208"/>
                      <a:gd name="T36" fmla="*/ 2147483647 w 127"/>
                      <a:gd name="T37" fmla="*/ 2147483647 h 208"/>
                      <a:gd name="T38" fmla="*/ 2147483647 w 127"/>
                      <a:gd name="T39" fmla="*/ 2147483647 h 208"/>
                      <a:gd name="T40" fmla="*/ 2147483647 w 127"/>
                      <a:gd name="T41" fmla="*/ 2147483647 h 208"/>
                      <a:gd name="T42" fmla="*/ 2147483647 w 127"/>
                      <a:gd name="T43" fmla="*/ 2147483647 h 208"/>
                      <a:gd name="T44" fmla="*/ 2147483647 w 127"/>
                      <a:gd name="T45" fmla="*/ 2147483647 h 208"/>
                      <a:gd name="T46" fmla="*/ 2147483647 w 127"/>
                      <a:gd name="T47" fmla="*/ 2147483647 h 208"/>
                      <a:gd name="T48" fmla="*/ 2147483647 w 127"/>
                      <a:gd name="T49" fmla="*/ 2147483647 h 208"/>
                      <a:gd name="T50" fmla="*/ 2147483647 w 127"/>
                      <a:gd name="T51" fmla="*/ 2147483647 h 208"/>
                      <a:gd name="T52" fmla="*/ 2147483647 w 127"/>
                      <a:gd name="T53" fmla="*/ 2147483647 h 208"/>
                      <a:gd name="T54" fmla="*/ 2147483647 w 127"/>
                      <a:gd name="T55" fmla="*/ 2147483647 h 208"/>
                      <a:gd name="T56" fmla="*/ 2147483647 w 127"/>
                      <a:gd name="T57" fmla="*/ 2147483647 h 208"/>
                      <a:gd name="T58" fmla="*/ 2147483647 w 127"/>
                      <a:gd name="T59" fmla="*/ 2147483647 h 208"/>
                      <a:gd name="T60" fmla="*/ 2147483647 w 127"/>
                      <a:gd name="T61" fmla="*/ 2147483647 h 208"/>
                      <a:gd name="T62" fmla="*/ 2147483647 w 127"/>
                      <a:gd name="T63" fmla="*/ 2147483647 h 208"/>
                      <a:gd name="T64" fmla="*/ 2147483647 w 127"/>
                      <a:gd name="T65" fmla="*/ 2147483647 h 208"/>
                      <a:gd name="T66" fmla="*/ 2147483647 w 127"/>
                      <a:gd name="T67" fmla="*/ 2147483647 h 208"/>
                      <a:gd name="T68" fmla="*/ 2147483647 w 127"/>
                      <a:gd name="T69" fmla="*/ 2147483647 h 208"/>
                      <a:gd name="T70" fmla="*/ 2147483647 w 127"/>
                      <a:gd name="T71" fmla="*/ 2147483647 h 208"/>
                      <a:gd name="T72" fmla="*/ 2147483647 w 127"/>
                      <a:gd name="T73" fmla="*/ 2147483647 h 208"/>
                      <a:gd name="T74" fmla="*/ 2147483647 w 127"/>
                      <a:gd name="T75" fmla="*/ 2147483647 h 208"/>
                      <a:gd name="T76" fmla="*/ 0 w 127"/>
                      <a:gd name="T77" fmla="*/ 2147483647 h 20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27"/>
                      <a:gd name="T118" fmla="*/ 0 h 208"/>
                      <a:gd name="T119" fmla="*/ 127 w 127"/>
                      <a:gd name="T120" fmla="*/ 208 h 20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27" h="208">
                        <a:moveTo>
                          <a:pt x="6" y="158"/>
                        </a:moveTo>
                        <a:lnTo>
                          <a:pt x="6" y="148"/>
                        </a:lnTo>
                        <a:lnTo>
                          <a:pt x="8" y="140"/>
                        </a:lnTo>
                        <a:lnTo>
                          <a:pt x="10" y="136"/>
                        </a:lnTo>
                        <a:lnTo>
                          <a:pt x="14" y="128"/>
                        </a:lnTo>
                        <a:lnTo>
                          <a:pt x="20" y="124"/>
                        </a:lnTo>
                        <a:lnTo>
                          <a:pt x="26" y="120"/>
                        </a:lnTo>
                        <a:lnTo>
                          <a:pt x="32" y="116"/>
                        </a:lnTo>
                        <a:lnTo>
                          <a:pt x="38" y="114"/>
                        </a:lnTo>
                        <a:lnTo>
                          <a:pt x="40" y="122"/>
                        </a:lnTo>
                        <a:lnTo>
                          <a:pt x="42" y="124"/>
                        </a:lnTo>
                        <a:lnTo>
                          <a:pt x="44" y="126"/>
                        </a:lnTo>
                        <a:lnTo>
                          <a:pt x="48" y="124"/>
                        </a:lnTo>
                        <a:lnTo>
                          <a:pt x="52" y="120"/>
                        </a:lnTo>
                        <a:lnTo>
                          <a:pt x="56" y="110"/>
                        </a:lnTo>
                        <a:lnTo>
                          <a:pt x="61" y="98"/>
                        </a:lnTo>
                        <a:lnTo>
                          <a:pt x="63" y="88"/>
                        </a:lnTo>
                        <a:lnTo>
                          <a:pt x="65" y="88"/>
                        </a:lnTo>
                        <a:lnTo>
                          <a:pt x="67" y="86"/>
                        </a:lnTo>
                        <a:lnTo>
                          <a:pt x="69" y="84"/>
                        </a:lnTo>
                        <a:lnTo>
                          <a:pt x="71" y="82"/>
                        </a:lnTo>
                        <a:lnTo>
                          <a:pt x="75" y="72"/>
                        </a:lnTo>
                        <a:lnTo>
                          <a:pt x="81" y="60"/>
                        </a:lnTo>
                        <a:lnTo>
                          <a:pt x="85" y="50"/>
                        </a:lnTo>
                        <a:lnTo>
                          <a:pt x="89" y="36"/>
                        </a:lnTo>
                        <a:lnTo>
                          <a:pt x="93" y="36"/>
                        </a:lnTo>
                        <a:lnTo>
                          <a:pt x="97" y="36"/>
                        </a:lnTo>
                        <a:lnTo>
                          <a:pt x="99" y="20"/>
                        </a:lnTo>
                        <a:lnTo>
                          <a:pt x="95" y="16"/>
                        </a:lnTo>
                        <a:lnTo>
                          <a:pt x="93" y="12"/>
                        </a:lnTo>
                        <a:lnTo>
                          <a:pt x="89" y="0"/>
                        </a:lnTo>
                        <a:lnTo>
                          <a:pt x="91" y="2"/>
                        </a:lnTo>
                        <a:lnTo>
                          <a:pt x="93" y="0"/>
                        </a:lnTo>
                        <a:lnTo>
                          <a:pt x="97" y="6"/>
                        </a:lnTo>
                        <a:lnTo>
                          <a:pt x="103" y="14"/>
                        </a:lnTo>
                        <a:lnTo>
                          <a:pt x="107" y="20"/>
                        </a:lnTo>
                        <a:lnTo>
                          <a:pt x="109" y="26"/>
                        </a:lnTo>
                        <a:lnTo>
                          <a:pt x="107" y="44"/>
                        </a:lnTo>
                        <a:lnTo>
                          <a:pt x="109" y="50"/>
                        </a:lnTo>
                        <a:lnTo>
                          <a:pt x="109" y="54"/>
                        </a:lnTo>
                        <a:lnTo>
                          <a:pt x="117" y="60"/>
                        </a:lnTo>
                        <a:lnTo>
                          <a:pt x="99" y="60"/>
                        </a:lnTo>
                        <a:lnTo>
                          <a:pt x="93" y="62"/>
                        </a:lnTo>
                        <a:lnTo>
                          <a:pt x="91" y="64"/>
                        </a:lnTo>
                        <a:lnTo>
                          <a:pt x="89" y="66"/>
                        </a:lnTo>
                        <a:lnTo>
                          <a:pt x="93" y="70"/>
                        </a:lnTo>
                        <a:lnTo>
                          <a:pt x="101" y="78"/>
                        </a:lnTo>
                        <a:lnTo>
                          <a:pt x="111" y="88"/>
                        </a:lnTo>
                        <a:lnTo>
                          <a:pt x="115" y="96"/>
                        </a:lnTo>
                        <a:lnTo>
                          <a:pt x="117" y="106"/>
                        </a:lnTo>
                        <a:lnTo>
                          <a:pt x="113" y="110"/>
                        </a:lnTo>
                        <a:lnTo>
                          <a:pt x="107" y="116"/>
                        </a:lnTo>
                        <a:lnTo>
                          <a:pt x="101" y="126"/>
                        </a:lnTo>
                        <a:lnTo>
                          <a:pt x="99" y="136"/>
                        </a:lnTo>
                        <a:lnTo>
                          <a:pt x="99" y="144"/>
                        </a:lnTo>
                        <a:lnTo>
                          <a:pt x="101" y="154"/>
                        </a:lnTo>
                        <a:lnTo>
                          <a:pt x="109" y="168"/>
                        </a:lnTo>
                        <a:lnTo>
                          <a:pt x="119" y="182"/>
                        </a:lnTo>
                        <a:lnTo>
                          <a:pt x="127" y="194"/>
                        </a:lnTo>
                        <a:lnTo>
                          <a:pt x="127" y="208"/>
                        </a:lnTo>
                        <a:lnTo>
                          <a:pt x="121" y="208"/>
                        </a:lnTo>
                        <a:lnTo>
                          <a:pt x="111" y="208"/>
                        </a:lnTo>
                        <a:lnTo>
                          <a:pt x="107" y="206"/>
                        </a:lnTo>
                        <a:lnTo>
                          <a:pt x="103" y="204"/>
                        </a:lnTo>
                        <a:lnTo>
                          <a:pt x="81" y="204"/>
                        </a:lnTo>
                        <a:lnTo>
                          <a:pt x="81" y="202"/>
                        </a:lnTo>
                        <a:lnTo>
                          <a:pt x="46" y="200"/>
                        </a:lnTo>
                        <a:lnTo>
                          <a:pt x="46" y="204"/>
                        </a:lnTo>
                        <a:lnTo>
                          <a:pt x="22" y="202"/>
                        </a:lnTo>
                        <a:lnTo>
                          <a:pt x="24" y="198"/>
                        </a:lnTo>
                        <a:lnTo>
                          <a:pt x="24" y="188"/>
                        </a:lnTo>
                        <a:lnTo>
                          <a:pt x="22" y="182"/>
                        </a:lnTo>
                        <a:lnTo>
                          <a:pt x="22" y="174"/>
                        </a:lnTo>
                        <a:lnTo>
                          <a:pt x="24" y="168"/>
                        </a:lnTo>
                        <a:lnTo>
                          <a:pt x="14" y="166"/>
                        </a:lnTo>
                        <a:lnTo>
                          <a:pt x="10" y="164"/>
                        </a:lnTo>
                        <a:lnTo>
                          <a:pt x="6" y="160"/>
                        </a:lnTo>
                        <a:lnTo>
                          <a:pt x="0" y="158"/>
                        </a:lnTo>
                        <a:lnTo>
                          <a:pt x="6" y="1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4" name="íśḷiḑé">
                    <a:extLst>
                      <a:ext uri="{FF2B5EF4-FFF2-40B4-BE49-F238E27FC236}">
                        <a16:creationId xmlns:a16="http://schemas.microsoft.com/office/drawing/2014/main" xmlns="" id="{18A5E586-9AE3-4D7E-A2C2-0F72D75CF60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7500" y="3793417"/>
                    <a:ext cx="155625" cy="184939"/>
                  </a:xfrm>
                  <a:custGeom>
                    <a:avLst/>
                    <a:gdLst>
                      <a:gd name="T0" fmla="*/ 2147483647 w 89"/>
                      <a:gd name="T1" fmla="*/ 2147483647 h 110"/>
                      <a:gd name="T2" fmla="*/ 2147483647 w 89"/>
                      <a:gd name="T3" fmla="*/ 2147483647 h 110"/>
                      <a:gd name="T4" fmla="*/ 2147483647 w 89"/>
                      <a:gd name="T5" fmla="*/ 2147483647 h 110"/>
                      <a:gd name="T6" fmla="*/ 2147483647 w 89"/>
                      <a:gd name="T7" fmla="*/ 2147483647 h 110"/>
                      <a:gd name="T8" fmla="*/ 2147483647 w 89"/>
                      <a:gd name="T9" fmla="*/ 2147483647 h 110"/>
                      <a:gd name="T10" fmla="*/ 2147483647 w 89"/>
                      <a:gd name="T11" fmla="*/ 2147483647 h 110"/>
                      <a:gd name="T12" fmla="*/ 0 w 89"/>
                      <a:gd name="T13" fmla="*/ 2147483647 h 110"/>
                      <a:gd name="T14" fmla="*/ 0 w 89"/>
                      <a:gd name="T15" fmla="*/ 2147483647 h 110"/>
                      <a:gd name="T16" fmla="*/ 2147483647 w 89"/>
                      <a:gd name="T17" fmla="*/ 2147483647 h 110"/>
                      <a:gd name="T18" fmla="*/ 2147483647 w 89"/>
                      <a:gd name="T19" fmla="*/ 2147483647 h 110"/>
                      <a:gd name="T20" fmla="*/ 2147483647 w 89"/>
                      <a:gd name="T21" fmla="*/ 2147483647 h 110"/>
                      <a:gd name="T22" fmla="*/ 2147483647 w 89"/>
                      <a:gd name="T23" fmla="*/ 2147483647 h 110"/>
                      <a:gd name="T24" fmla="*/ 2147483647 w 89"/>
                      <a:gd name="T25" fmla="*/ 2147483647 h 110"/>
                      <a:gd name="T26" fmla="*/ 2147483647 w 89"/>
                      <a:gd name="T27" fmla="*/ 2147483647 h 110"/>
                      <a:gd name="T28" fmla="*/ 2147483647 w 89"/>
                      <a:gd name="T29" fmla="*/ 2147483647 h 110"/>
                      <a:gd name="T30" fmla="*/ 2147483647 w 89"/>
                      <a:gd name="T31" fmla="*/ 2147483647 h 110"/>
                      <a:gd name="T32" fmla="*/ 2147483647 w 89"/>
                      <a:gd name="T33" fmla="*/ 2147483647 h 110"/>
                      <a:gd name="T34" fmla="*/ 2147483647 w 89"/>
                      <a:gd name="T35" fmla="*/ 2147483647 h 110"/>
                      <a:gd name="T36" fmla="*/ 2147483647 w 89"/>
                      <a:gd name="T37" fmla="*/ 2147483647 h 110"/>
                      <a:gd name="T38" fmla="*/ 2147483647 w 89"/>
                      <a:gd name="T39" fmla="*/ 2147483647 h 110"/>
                      <a:gd name="T40" fmla="*/ 2147483647 w 89"/>
                      <a:gd name="T41" fmla="*/ 2147483647 h 110"/>
                      <a:gd name="T42" fmla="*/ 2147483647 w 89"/>
                      <a:gd name="T43" fmla="*/ 2147483647 h 110"/>
                      <a:gd name="T44" fmla="*/ 2147483647 w 89"/>
                      <a:gd name="T45" fmla="*/ 2147483647 h 110"/>
                      <a:gd name="T46" fmla="*/ 2147483647 w 89"/>
                      <a:gd name="T47" fmla="*/ 2147483647 h 110"/>
                      <a:gd name="T48" fmla="*/ 2147483647 w 89"/>
                      <a:gd name="T49" fmla="*/ 2147483647 h 110"/>
                      <a:gd name="T50" fmla="*/ 2147483647 w 89"/>
                      <a:gd name="T51" fmla="*/ 2147483647 h 110"/>
                      <a:gd name="T52" fmla="*/ 2147483647 w 89"/>
                      <a:gd name="T53" fmla="*/ 2147483647 h 110"/>
                      <a:gd name="T54" fmla="*/ 2147483647 w 89"/>
                      <a:gd name="T55" fmla="*/ 2147483647 h 110"/>
                      <a:gd name="T56" fmla="*/ 2147483647 w 89"/>
                      <a:gd name="T57" fmla="*/ 2147483647 h 110"/>
                      <a:gd name="T58" fmla="*/ 2147483647 w 89"/>
                      <a:gd name="T59" fmla="*/ 2147483647 h 110"/>
                      <a:gd name="T60" fmla="*/ 2147483647 w 89"/>
                      <a:gd name="T61" fmla="*/ 2147483647 h 110"/>
                      <a:gd name="T62" fmla="*/ 2147483647 w 89"/>
                      <a:gd name="T63" fmla="*/ 2147483647 h 110"/>
                      <a:gd name="T64" fmla="*/ 2147483647 w 89"/>
                      <a:gd name="T65" fmla="*/ 2147483647 h 110"/>
                      <a:gd name="T66" fmla="*/ 2147483647 w 89"/>
                      <a:gd name="T67" fmla="*/ 2147483647 h 110"/>
                      <a:gd name="T68" fmla="*/ 2147483647 w 89"/>
                      <a:gd name="T69" fmla="*/ 2147483647 h 110"/>
                      <a:gd name="T70" fmla="*/ 2147483647 w 89"/>
                      <a:gd name="T71" fmla="*/ 2147483647 h 110"/>
                      <a:gd name="T72" fmla="*/ 2147483647 w 89"/>
                      <a:gd name="T73" fmla="*/ 2147483647 h 110"/>
                      <a:gd name="T74" fmla="*/ 2147483647 w 89"/>
                      <a:gd name="T75" fmla="*/ 2147483647 h 110"/>
                      <a:gd name="T76" fmla="*/ 2147483647 w 89"/>
                      <a:gd name="T77" fmla="*/ 2147483647 h 110"/>
                      <a:gd name="T78" fmla="*/ 2147483647 w 89"/>
                      <a:gd name="T79" fmla="*/ 2147483647 h 110"/>
                      <a:gd name="T80" fmla="*/ 2147483647 w 89"/>
                      <a:gd name="T81" fmla="*/ 2147483647 h 110"/>
                      <a:gd name="T82" fmla="*/ 2147483647 w 89"/>
                      <a:gd name="T83" fmla="*/ 2147483647 h 110"/>
                      <a:gd name="T84" fmla="*/ 2147483647 w 89"/>
                      <a:gd name="T85" fmla="*/ 2147483647 h 110"/>
                      <a:gd name="T86" fmla="*/ 2147483647 w 89"/>
                      <a:gd name="T87" fmla="*/ 2147483647 h 110"/>
                      <a:gd name="T88" fmla="*/ 2147483647 w 89"/>
                      <a:gd name="T89" fmla="*/ 2147483647 h 110"/>
                      <a:gd name="T90" fmla="*/ 2147483647 w 89"/>
                      <a:gd name="T91" fmla="*/ 2147483647 h 110"/>
                      <a:gd name="T92" fmla="*/ 2147483647 w 89"/>
                      <a:gd name="T93" fmla="*/ 2147483647 h 110"/>
                      <a:gd name="T94" fmla="*/ 2147483647 w 89"/>
                      <a:gd name="T95" fmla="*/ 2147483647 h 110"/>
                      <a:gd name="T96" fmla="*/ 2147483647 w 89"/>
                      <a:gd name="T97" fmla="*/ 2147483647 h 110"/>
                      <a:gd name="T98" fmla="*/ 2147483647 w 89"/>
                      <a:gd name="T99" fmla="*/ 2147483647 h 110"/>
                      <a:gd name="T100" fmla="*/ 2147483647 w 89"/>
                      <a:gd name="T101" fmla="*/ 0 h 110"/>
                      <a:gd name="T102" fmla="*/ 2147483647 w 89"/>
                      <a:gd name="T103" fmla="*/ 2147483647 h 11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9"/>
                      <a:gd name="T157" fmla="*/ 0 h 110"/>
                      <a:gd name="T158" fmla="*/ 89 w 89"/>
                      <a:gd name="T159" fmla="*/ 110 h 11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9" h="110">
                        <a:moveTo>
                          <a:pt x="36" y="24"/>
                        </a:moveTo>
                        <a:lnTo>
                          <a:pt x="26" y="24"/>
                        </a:lnTo>
                        <a:lnTo>
                          <a:pt x="20" y="24"/>
                        </a:lnTo>
                        <a:lnTo>
                          <a:pt x="8" y="22"/>
                        </a:lnTo>
                        <a:lnTo>
                          <a:pt x="2" y="44"/>
                        </a:lnTo>
                        <a:lnTo>
                          <a:pt x="2" y="50"/>
                        </a:lnTo>
                        <a:lnTo>
                          <a:pt x="0" y="58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82"/>
                        </a:lnTo>
                        <a:lnTo>
                          <a:pt x="14" y="88"/>
                        </a:lnTo>
                        <a:lnTo>
                          <a:pt x="30" y="100"/>
                        </a:lnTo>
                        <a:lnTo>
                          <a:pt x="34" y="104"/>
                        </a:lnTo>
                        <a:lnTo>
                          <a:pt x="38" y="110"/>
                        </a:lnTo>
                        <a:lnTo>
                          <a:pt x="42" y="108"/>
                        </a:lnTo>
                        <a:lnTo>
                          <a:pt x="44" y="106"/>
                        </a:lnTo>
                        <a:lnTo>
                          <a:pt x="46" y="104"/>
                        </a:lnTo>
                        <a:lnTo>
                          <a:pt x="44" y="100"/>
                        </a:lnTo>
                        <a:lnTo>
                          <a:pt x="42" y="98"/>
                        </a:lnTo>
                        <a:lnTo>
                          <a:pt x="42" y="96"/>
                        </a:lnTo>
                        <a:lnTo>
                          <a:pt x="44" y="90"/>
                        </a:lnTo>
                        <a:lnTo>
                          <a:pt x="46" y="88"/>
                        </a:lnTo>
                        <a:lnTo>
                          <a:pt x="55" y="84"/>
                        </a:lnTo>
                        <a:lnTo>
                          <a:pt x="55" y="80"/>
                        </a:lnTo>
                        <a:lnTo>
                          <a:pt x="59" y="76"/>
                        </a:lnTo>
                        <a:lnTo>
                          <a:pt x="63" y="78"/>
                        </a:lnTo>
                        <a:lnTo>
                          <a:pt x="65" y="82"/>
                        </a:lnTo>
                        <a:lnTo>
                          <a:pt x="67" y="86"/>
                        </a:lnTo>
                        <a:lnTo>
                          <a:pt x="71" y="88"/>
                        </a:lnTo>
                        <a:lnTo>
                          <a:pt x="75" y="86"/>
                        </a:lnTo>
                        <a:lnTo>
                          <a:pt x="79" y="84"/>
                        </a:lnTo>
                        <a:lnTo>
                          <a:pt x="81" y="86"/>
                        </a:lnTo>
                        <a:lnTo>
                          <a:pt x="83" y="86"/>
                        </a:lnTo>
                        <a:lnTo>
                          <a:pt x="85" y="84"/>
                        </a:lnTo>
                        <a:lnTo>
                          <a:pt x="85" y="80"/>
                        </a:lnTo>
                        <a:lnTo>
                          <a:pt x="87" y="74"/>
                        </a:lnTo>
                        <a:lnTo>
                          <a:pt x="87" y="52"/>
                        </a:lnTo>
                        <a:lnTo>
                          <a:pt x="83" y="50"/>
                        </a:lnTo>
                        <a:lnTo>
                          <a:pt x="83" y="46"/>
                        </a:lnTo>
                        <a:lnTo>
                          <a:pt x="81" y="44"/>
                        </a:lnTo>
                        <a:lnTo>
                          <a:pt x="81" y="40"/>
                        </a:lnTo>
                        <a:lnTo>
                          <a:pt x="83" y="36"/>
                        </a:lnTo>
                        <a:lnTo>
                          <a:pt x="83" y="32"/>
                        </a:lnTo>
                        <a:lnTo>
                          <a:pt x="87" y="30"/>
                        </a:lnTo>
                        <a:lnTo>
                          <a:pt x="89" y="26"/>
                        </a:lnTo>
                        <a:lnTo>
                          <a:pt x="87" y="20"/>
                        </a:lnTo>
                        <a:lnTo>
                          <a:pt x="83" y="18"/>
                        </a:lnTo>
                        <a:lnTo>
                          <a:pt x="77" y="18"/>
                        </a:lnTo>
                        <a:lnTo>
                          <a:pt x="69" y="18"/>
                        </a:lnTo>
                        <a:lnTo>
                          <a:pt x="71" y="2"/>
                        </a:lnTo>
                        <a:lnTo>
                          <a:pt x="36" y="0"/>
                        </a:lnTo>
                        <a:lnTo>
                          <a:pt x="36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5" name="iŝļíḓé">
                    <a:extLst>
                      <a:ext uri="{FF2B5EF4-FFF2-40B4-BE49-F238E27FC236}">
                        <a16:creationId xmlns:a16="http://schemas.microsoft.com/office/drawing/2014/main" xmlns="" id="{1296C30E-3C16-4EDF-82AD-5AD9C2255A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4983" y="3756989"/>
                    <a:ext cx="203828" cy="256394"/>
                  </a:xfrm>
                  <a:custGeom>
                    <a:avLst/>
                    <a:gdLst>
                      <a:gd name="T0" fmla="*/ 2147483647 w 117"/>
                      <a:gd name="T1" fmla="*/ 2147483647 h 154"/>
                      <a:gd name="T2" fmla="*/ 2147483647 w 117"/>
                      <a:gd name="T3" fmla="*/ 2147483647 h 154"/>
                      <a:gd name="T4" fmla="*/ 2147483647 w 117"/>
                      <a:gd name="T5" fmla="*/ 2147483647 h 154"/>
                      <a:gd name="T6" fmla="*/ 0 w 117"/>
                      <a:gd name="T7" fmla="*/ 2147483647 h 154"/>
                      <a:gd name="T8" fmla="*/ 2147483647 w 117"/>
                      <a:gd name="T9" fmla="*/ 2147483647 h 154"/>
                      <a:gd name="T10" fmla="*/ 2147483647 w 117"/>
                      <a:gd name="T11" fmla="*/ 2147483647 h 154"/>
                      <a:gd name="T12" fmla="*/ 2147483647 w 117"/>
                      <a:gd name="T13" fmla="*/ 2147483647 h 154"/>
                      <a:gd name="T14" fmla="*/ 2147483647 w 117"/>
                      <a:gd name="T15" fmla="*/ 2147483647 h 154"/>
                      <a:gd name="T16" fmla="*/ 2147483647 w 117"/>
                      <a:gd name="T17" fmla="*/ 2147483647 h 154"/>
                      <a:gd name="T18" fmla="*/ 2147483647 w 117"/>
                      <a:gd name="T19" fmla="*/ 2147483647 h 154"/>
                      <a:gd name="T20" fmla="*/ 2147483647 w 117"/>
                      <a:gd name="T21" fmla="*/ 2147483647 h 154"/>
                      <a:gd name="T22" fmla="*/ 2147483647 w 117"/>
                      <a:gd name="T23" fmla="*/ 2147483647 h 154"/>
                      <a:gd name="T24" fmla="*/ 2147483647 w 117"/>
                      <a:gd name="T25" fmla="*/ 2147483647 h 154"/>
                      <a:gd name="T26" fmla="*/ 2147483647 w 117"/>
                      <a:gd name="T27" fmla="*/ 2147483647 h 154"/>
                      <a:gd name="T28" fmla="*/ 2147483647 w 117"/>
                      <a:gd name="T29" fmla="*/ 2147483647 h 154"/>
                      <a:gd name="T30" fmla="*/ 2147483647 w 117"/>
                      <a:gd name="T31" fmla="*/ 2147483647 h 154"/>
                      <a:gd name="T32" fmla="*/ 2147483647 w 117"/>
                      <a:gd name="T33" fmla="*/ 2147483647 h 154"/>
                      <a:gd name="T34" fmla="*/ 2147483647 w 117"/>
                      <a:gd name="T35" fmla="*/ 2147483647 h 154"/>
                      <a:gd name="T36" fmla="*/ 2147483647 w 117"/>
                      <a:gd name="T37" fmla="*/ 2147483647 h 154"/>
                      <a:gd name="T38" fmla="*/ 2147483647 w 117"/>
                      <a:gd name="T39" fmla="*/ 2147483647 h 154"/>
                      <a:gd name="T40" fmla="*/ 2147483647 w 117"/>
                      <a:gd name="T41" fmla="*/ 2147483647 h 154"/>
                      <a:gd name="T42" fmla="*/ 2147483647 w 117"/>
                      <a:gd name="T43" fmla="*/ 2147483647 h 154"/>
                      <a:gd name="T44" fmla="*/ 2147483647 w 117"/>
                      <a:gd name="T45" fmla="*/ 2147483647 h 154"/>
                      <a:gd name="T46" fmla="*/ 2147483647 w 117"/>
                      <a:gd name="T47" fmla="*/ 2147483647 h 154"/>
                      <a:gd name="T48" fmla="*/ 2147483647 w 117"/>
                      <a:gd name="T49" fmla="*/ 2147483647 h 154"/>
                      <a:gd name="T50" fmla="*/ 2147483647 w 117"/>
                      <a:gd name="T51" fmla="*/ 2147483647 h 154"/>
                      <a:gd name="T52" fmla="*/ 2147483647 w 117"/>
                      <a:gd name="T53" fmla="*/ 0 h 154"/>
                      <a:gd name="T54" fmla="*/ 2147483647 w 117"/>
                      <a:gd name="T55" fmla="*/ 2147483647 h 154"/>
                      <a:gd name="T56" fmla="*/ 2147483647 w 117"/>
                      <a:gd name="T57" fmla="*/ 2147483647 h 154"/>
                      <a:gd name="T58" fmla="*/ 2147483647 w 117"/>
                      <a:gd name="T59" fmla="*/ 2147483647 h 154"/>
                      <a:gd name="T60" fmla="*/ 2147483647 w 117"/>
                      <a:gd name="T61" fmla="*/ 2147483647 h 154"/>
                      <a:gd name="T62" fmla="*/ 2147483647 w 117"/>
                      <a:gd name="T63" fmla="*/ 2147483647 h 154"/>
                      <a:gd name="T64" fmla="*/ 2147483647 w 117"/>
                      <a:gd name="T65" fmla="*/ 2147483647 h 154"/>
                      <a:gd name="T66" fmla="*/ 2147483647 w 117"/>
                      <a:gd name="T67" fmla="*/ 2147483647 h 154"/>
                      <a:gd name="T68" fmla="*/ 2147483647 w 117"/>
                      <a:gd name="T69" fmla="*/ 2147483647 h 154"/>
                      <a:gd name="T70" fmla="*/ 2147483647 w 117"/>
                      <a:gd name="T71" fmla="*/ 2147483647 h 154"/>
                      <a:gd name="T72" fmla="*/ 2147483647 w 117"/>
                      <a:gd name="T73" fmla="*/ 2147483647 h 154"/>
                      <a:gd name="T74" fmla="*/ 2147483647 w 117"/>
                      <a:gd name="T75" fmla="*/ 2147483647 h 154"/>
                      <a:gd name="T76" fmla="*/ 2147483647 w 117"/>
                      <a:gd name="T77" fmla="*/ 2147483647 h 154"/>
                      <a:gd name="T78" fmla="*/ 2147483647 w 117"/>
                      <a:gd name="T79" fmla="*/ 2147483647 h 154"/>
                      <a:gd name="T80" fmla="*/ 2147483647 w 117"/>
                      <a:gd name="T81" fmla="*/ 2147483647 h 154"/>
                      <a:gd name="T82" fmla="*/ 2147483647 w 117"/>
                      <a:gd name="T83" fmla="*/ 2147483647 h 154"/>
                      <a:gd name="T84" fmla="*/ 2147483647 w 117"/>
                      <a:gd name="T85" fmla="*/ 2147483647 h 154"/>
                      <a:gd name="T86" fmla="*/ 2147483647 w 117"/>
                      <a:gd name="T87" fmla="*/ 2147483647 h 15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17"/>
                      <a:gd name="T133" fmla="*/ 0 h 154"/>
                      <a:gd name="T134" fmla="*/ 117 w 117"/>
                      <a:gd name="T135" fmla="*/ 154 h 154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17" h="154">
                        <a:moveTo>
                          <a:pt x="27" y="150"/>
                        </a:moveTo>
                        <a:lnTo>
                          <a:pt x="27" y="148"/>
                        </a:lnTo>
                        <a:lnTo>
                          <a:pt x="25" y="146"/>
                        </a:lnTo>
                        <a:lnTo>
                          <a:pt x="21" y="148"/>
                        </a:lnTo>
                        <a:lnTo>
                          <a:pt x="17" y="150"/>
                        </a:lnTo>
                        <a:lnTo>
                          <a:pt x="13" y="154"/>
                        </a:lnTo>
                        <a:lnTo>
                          <a:pt x="4" y="136"/>
                        </a:lnTo>
                        <a:lnTo>
                          <a:pt x="0" y="132"/>
                        </a:lnTo>
                        <a:lnTo>
                          <a:pt x="4" y="130"/>
                        </a:lnTo>
                        <a:lnTo>
                          <a:pt x="6" y="128"/>
                        </a:lnTo>
                        <a:lnTo>
                          <a:pt x="8" y="126"/>
                        </a:lnTo>
                        <a:lnTo>
                          <a:pt x="6" y="122"/>
                        </a:lnTo>
                        <a:lnTo>
                          <a:pt x="4" y="120"/>
                        </a:lnTo>
                        <a:lnTo>
                          <a:pt x="4" y="118"/>
                        </a:lnTo>
                        <a:lnTo>
                          <a:pt x="6" y="112"/>
                        </a:lnTo>
                        <a:lnTo>
                          <a:pt x="8" y="110"/>
                        </a:lnTo>
                        <a:lnTo>
                          <a:pt x="17" y="106"/>
                        </a:lnTo>
                        <a:lnTo>
                          <a:pt x="17" y="102"/>
                        </a:lnTo>
                        <a:lnTo>
                          <a:pt x="21" y="98"/>
                        </a:lnTo>
                        <a:lnTo>
                          <a:pt x="25" y="100"/>
                        </a:lnTo>
                        <a:lnTo>
                          <a:pt x="27" y="104"/>
                        </a:lnTo>
                        <a:lnTo>
                          <a:pt x="29" y="108"/>
                        </a:lnTo>
                        <a:lnTo>
                          <a:pt x="33" y="110"/>
                        </a:lnTo>
                        <a:lnTo>
                          <a:pt x="37" y="108"/>
                        </a:lnTo>
                        <a:lnTo>
                          <a:pt x="41" y="106"/>
                        </a:lnTo>
                        <a:lnTo>
                          <a:pt x="43" y="108"/>
                        </a:lnTo>
                        <a:lnTo>
                          <a:pt x="45" y="108"/>
                        </a:lnTo>
                        <a:lnTo>
                          <a:pt x="47" y="106"/>
                        </a:lnTo>
                        <a:lnTo>
                          <a:pt x="47" y="102"/>
                        </a:lnTo>
                        <a:lnTo>
                          <a:pt x="49" y="96"/>
                        </a:lnTo>
                        <a:lnTo>
                          <a:pt x="49" y="74"/>
                        </a:lnTo>
                        <a:lnTo>
                          <a:pt x="45" y="72"/>
                        </a:lnTo>
                        <a:lnTo>
                          <a:pt x="45" y="68"/>
                        </a:lnTo>
                        <a:lnTo>
                          <a:pt x="43" y="66"/>
                        </a:lnTo>
                        <a:lnTo>
                          <a:pt x="43" y="62"/>
                        </a:lnTo>
                        <a:lnTo>
                          <a:pt x="45" y="58"/>
                        </a:lnTo>
                        <a:lnTo>
                          <a:pt x="45" y="54"/>
                        </a:lnTo>
                        <a:lnTo>
                          <a:pt x="49" y="52"/>
                        </a:lnTo>
                        <a:lnTo>
                          <a:pt x="51" y="48"/>
                        </a:lnTo>
                        <a:lnTo>
                          <a:pt x="49" y="42"/>
                        </a:lnTo>
                        <a:lnTo>
                          <a:pt x="45" y="40"/>
                        </a:lnTo>
                        <a:lnTo>
                          <a:pt x="39" y="40"/>
                        </a:lnTo>
                        <a:lnTo>
                          <a:pt x="31" y="40"/>
                        </a:lnTo>
                        <a:lnTo>
                          <a:pt x="33" y="26"/>
                        </a:lnTo>
                        <a:lnTo>
                          <a:pt x="55" y="26"/>
                        </a:lnTo>
                        <a:lnTo>
                          <a:pt x="59" y="28"/>
                        </a:lnTo>
                        <a:lnTo>
                          <a:pt x="63" y="30"/>
                        </a:lnTo>
                        <a:lnTo>
                          <a:pt x="73" y="30"/>
                        </a:lnTo>
                        <a:lnTo>
                          <a:pt x="79" y="30"/>
                        </a:lnTo>
                        <a:lnTo>
                          <a:pt x="79" y="16"/>
                        </a:lnTo>
                        <a:lnTo>
                          <a:pt x="83" y="10"/>
                        </a:lnTo>
                        <a:lnTo>
                          <a:pt x="87" y="4"/>
                        </a:lnTo>
                        <a:lnTo>
                          <a:pt x="93" y="0"/>
                        </a:lnTo>
                        <a:lnTo>
                          <a:pt x="103" y="0"/>
                        </a:lnTo>
                        <a:lnTo>
                          <a:pt x="113" y="0"/>
                        </a:lnTo>
                        <a:lnTo>
                          <a:pt x="113" y="2"/>
                        </a:lnTo>
                        <a:lnTo>
                          <a:pt x="115" y="4"/>
                        </a:lnTo>
                        <a:lnTo>
                          <a:pt x="115" y="6"/>
                        </a:lnTo>
                        <a:lnTo>
                          <a:pt x="117" y="10"/>
                        </a:lnTo>
                        <a:lnTo>
                          <a:pt x="115" y="20"/>
                        </a:lnTo>
                        <a:lnTo>
                          <a:pt x="111" y="34"/>
                        </a:lnTo>
                        <a:lnTo>
                          <a:pt x="99" y="64"/>
                        </a:lnTo>
                        <a:lnTo>
                          <a:pt x="99" y="68"/>
                        </a:lnTo>
                        <a:lnTo>
                          <a:pt x="99" y="70"/>
                        </a:lnTo>
                        <a:lnTo>
                          <a:pt x="101" y="74"/>
                        </a:lnTo>
                        <a:lnTo>
                          <a:pt x="99" y="78"/>
                        </a:lnTo>
                        <a:lnTo>
                          <a:pt x="97" y="82"/>
                        </a:lnTo>
                        <a:lnTo>
                          <a:pt x="93" y="84"/>
                        </a:lnTo>
                        <a:lnTo>
                          <a:pt x="89" y="88"/>
                        </a:lnTo>
                        <a:lnTo>
                          <a:pt x="85" y="92"/>
                        </a:lnTo>
                        <a:lnTo>
                          <a:pt x="83" y="102"/>
                        </a:lnTo>
                        <a:lnTo>
                          <a:pt x="79" y="106"/>
                        </a:lnTo>
                        <a:lnTo>
                          <a:pt x="75" y="108"/>
                        </a:lnTo>
                        <a:lnTo>
                          <a:pt x="75" y="122"/>
                        </a:lnTo>
                        <a:lnTo>
                          <a:pt x="71" y="134"/>
                        </a:lnTo>
                        <a:lnTo>
                          <a:pt x="69" y="142"/>
                        </a:lnTo>
                        <a:lnTo>
                          <a:pt x="65" y="148"/>
                        </a:lnTo>
                        <a:lnTo>
                          <a:pt x="61" y="150"/>
                        </a:lnTo>
                        <a:lnTo>
                          <a:pt x="55" y="150"/>
                        </a:lnTo>
                        <a:lnTo>
                          <a:pt x="51" y="150"/>
                        </a:lnTo>
                        <a:lnTo>
                          <a:pt x="49" y="150"/>
                        </a:lnTo>
                        <a:lnTo>
                          <a:pt x="49" y="146"/>
                        </a:lnTo>
                        <a:lnTo>
                          <a:pt x="45" y="146"/>
                        </a:lnTo>
                        <a:lnTo>
                          <a:pt x="43" y="146"/>
                        </a:lnTo>
                        <a:lnTo>
                          <a:pt x="41" y="148"/>
                        </a:lnTo>
                        <a:lnTo>
                          <a:pt x="39" y="150"/>
                        </a:lnTo>
                        <a:lnTo>
                          <a:pt x="35" y="150"/>
                        </a:lnTo>
                        <a:lnTo>
                          <a:pt x="33" y="150"/>
                        </a:lnTo>
                        <a:lnTo>
                          <a:pt x="27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6" name="íṩḷíḑe">
                    <a:extLst>
                      <a:ext uri="{FF2B5EF4-FFF2-40B4-BE49-F238E27FC236}">
                        <a16:creationId xmlns:a16="http://schemas.microsoft.com/office/drawing/2014/main" xmlns="" id="{39735359-C2E0-4AB4-BA76-8BD66F1721C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4386064"/>
                    <a:ext cx="367716" cy="361473"/>
                  </a:xfrm>
                  <a:custGeom>
                    <a:avLst/>
                    <a:gdLst>
                      <a:gd name="T0" fmla="*/ 2147483647 w 211"/>
                      <a:gd name="T1" fmla="*/ 2147483647 h 216"/>
                      <a:gd name="T2" fmla="*/ 2147483647 w 211"/>
                      <a:gd name="T3" fmla="*/ 2147483647 h 216"/>
                      <a:gd name="T4" fmla="*/ 2147483647 w 211"/>
                      <a:gd name="T5" fmla="*/ 2147483647 h 216"/>
                      <a:gd name="T6" fmla="*/ 2147483647 w 211"/>
                      <a:gd name="T7" fmla="*/ 2147483647 h 216"/>
                      <a:gd name="T8" fmla="*/ 2147483647 w 211"/>
                      <a:gd name="T9" fmla="*/ 2147483647 h 216"/>
                      <a:gd name="T10" fmla="*/ 2147483647 w 211"/>
                      <a:gd name="T11" fmla="*/ 2147483647 h 216"/>
                      <a:gd name="T12" fmla="*/ 2147483647 w 211"/>
                      <a:gd name="T13" fmla="*/ 2147483647 h 216"/>
                      <a:gd name="T14" fmla="*/ 2147483647 w 211"/>
                      <a:gd name="T15" fmla="*/ 2147483647 h 216"/>
                      <a:gd name="T16" fmla="*/ 2147483647 w 211"/>
                      <a:gd name="T17" fmla="*/ 0 h 216"/>
                      <a:gd name="T18" fmla="*/ 2147483647 w 211"/>
                      <a:gd name="T19" fmla="*/ 0 h 216"/>
                      <a:gd name="T20" fmla="*/ 2147483647 w 211"/>
                      <a:gd name="T21" fmla="*/ 2147483647 h 216"/>
                      <a:gd name="T22" fmla="*/ 2147483647 w 211"/>
                      <a:gd name="T23" fmla="*/ 2147483647 h 216"/>
                      <a:gd name="T24" fmla="*/ 0 w 211"/>
                      <a:gd name="T25" fmla="*/ 0 h 216"/>
                      <a:gd name="T26" fmla="*/ 2147483647 w 211"/>
                      <a:gd name="T27" fmla="*/ 2147483647 h 216"/>
                      <a:gd name="T28" fmla="*/ 2147483647 w 211"/>
                      <a:gd name="T29" fmla="*/ 2147483647 h 216"/>
                      <a:gd name="T30" fmla="*/ 2147483647 w 211"/>
                      <a:gd name="T31" fmla="*/ 2147483647 h 216"/>
                      <a:gd name="T32" fmla="*/ 2147483647 w 211"/>
                      <a:gd name="T33" fmla="*/ 2147483647 h 216"/>
                      <a:gd name="T34" fmla="*/ 2147483647 w 211"/>
                      <a:gd name="T35" fmla="*/ 2147483647 h 216"/>
                      <a:gd name="T36" fmla="*/ 2147483647 w 211"/>
                      <a:gd name="T37" fmla="*/ 2147483647 h 216"/>
                      <a:gd name="T38" fmla="*/ 2147483647 w 211"/>
                      <a:gd name="T39" fmla="*/ 2147483647 h 216"/>
                      <a:gd name="T40" fmla="*/ 2147483647 w 211"/>
                      <a:gd name="T41" fmla="*/ 2147483647 h 216"/>
                      <a:gd name="T42" fmla="*/ 2147483647 w 211"/>
                      <a:gd name="T43" fmla="*/ 2147483647 h 216"/>
                      <a:gd name="T44" fmla="*/ 2147483647 w 211"/>
                      <a:gd name="T45" fmla="*/ 2147483647 h 216"/>
                      <a:gd name="T46" fmla="*/ 2147483647 w 211"/>
                      <a:gd name="T47" fmla="*/ 2147483647 h 216"/>
                      <a:gd name="T48" fmla="*/ 2147483647 w 211"/>
                      <a:gd name="T49" fmla="*/ 2147483647 h 216"/>
                      <a:gd name="T50" fmla="*/ 2147483647 w 211"/>
                      <a:gd name="T51" fmla="*/ 2147483647 h 216"/>
                      <a:gd name="T52" fmla="*/ 2147483647 w 211"/>
                      <a:gd name="T53" fmla="*/ 2147483647 h 216"/>
                      <a:gd name="T54" fmla="*/ 2147483647 w 211"/>
                      <a:gd name="T55" fmla="*/ 2147483647 h 216"/>
                      <a:gd name="T56" fmla="*/ 2147483647 w 211"/>
                      <a:gd name="T57" fmla="*/ 2147483647 h 216"/>
                      <a:gd name="T58" fmla="*/ 2147483647 w 211"/>
                      <a:gd name="T59" fmla="*/ 2147483647 h 216"/>
                      <a:gd name="T60" fmla="*/ 2147483647 w 211"/>
                      <a:gd name="T61" fmla="*/ 2147483647 h 216"/>
                      <a:gd name="T62" fmla="*/ 2147483647 w 211"/>
                      <a:gd name="T63" fmla="*/ 2147483647 h 216"/>
                      <a:gd name="T64" fmla="*/ 2147483647 w 211"/>
                      <a:gd name="T65" fmla="*/ 2147483647 h 216"/>
                      <a:gd name="T66" fmla="*/ 2147483647 w 211"/>
                      <a:gd name="T67" fmla="*/ 2147483647 h 216"/>
                      <a:gd name="T68" fmla="*/ 2147483647 w 211"/>
                      <a:gd name="T69" fmla="*/ 2147483647 h 216"/>
                      <a:gd name="T70" fmla="*/ 2147483647 w 211"/>
                      <a:gd name="T71" fmla="*/ 2147483647 h 216"/>
                      <a:gd name="T72" fmla="*/ 2147483647 w 211"/>
                      <a:gd name="T73" fmla="*/ 2147483647 h 216"/>
                      <a:gd name="T74" fmla="*/ 2147483647 w 211"/>
                      <a:gd name="T75" fmla="*/ 2147483647 h 216"/>
                      <a:gd name="T76" fmla="*/ 2147483647 w 211"/>
                      <a:gd name="T77" fmla="*/ 2147483647 h 216"/>
                      <a:gd name="T78" fmla="*/ 2147483647 w 211"/>
                      <a:gd name="T79" fmla="*/ 2147483647 h 216"/>
                      <a:gd name="T80" fmla="*/ 2147483647 w 211"/>
                      <a:gd name="T81" fmla="*/ 2147483647 h 216"/>
                      <a:gd name="T82" fmla="*/ 2147483647 w 211"/>
                      <a:gd name="T83" fmla="*/ 2147483647 h 216"/>
                      <a:gd name="T84" fmla="*/ 2147483647 w 211"/>
                      <a:gd name="T85" fmla="*/ 2147483647 h 216"/>
                      <a:gd name="T86" fmla="*/ 2147483647 w 211"/>
                      <a:gd name="T87" fmla="*/ 2147483647 h 216"/>
                      <a:gd name="T88" fmla="*/ 2147483647 w 211"/>
                      <a:gd name="T89" fmla="*/ 2147483647 h 216"/>
                      <a:gd name="T90" fmla="*/ 2147483647 w 211"/>
                      <a:gd name="T91" fmla="*/ 2147483647 h 216"/>
                      <a:gd name="T92" fmla="*/ 2147483647 w 211"/>
                      <a:gd name="T93" fmla="*/ 2147483647 h 216"/>
                      <a:gd name="T94" fmla="*/ 2147483647 w 211"/>
                      <a:gd name="T95" fmla="*/ 2147483647 h 216"/>
                      <a:gd name="T96" fmla="*/ 2147483647 w 211"/>
                      <a:gd name="T97" fmla="*/ 2147483647 h 216"/>
                      <a:gd name="T98" fmla="*/ 2147483647 w 211"/>
                      <a:gd name="T99" fmla="*/ 2147483647 h 216"/>
                      <a:gd name="T100" fmla="*/ 2147483647 w 211"/>
                      <a:gd name="T101" fmla="*/ 2147483647 h 216"/>
                      <a:gd name="T102" fmla="*/ 2147483647 w 211"/>
                      <a:gd name="T103" fmla="*/ 2147483647 h 216"/>
                      <a:gd name="T104" fmla="*/ 2147483647 w 211"/>
                      <a:gd name="T105" fmla="*/ 2147483647 h 216"/>
                      <a:gd name="T106" fmla="*/ 2147483647 w 211"/>
                      <a:gd name="T107" fmla="*/ 2147483647 h 216"/>
                      <a:gd name="T108" fmla="*/ 2147483647 w 211"/>
                      <a:gd name="T109" fmla="*/ 2147483647 h 216"/>
                      <a:gd name="T110" fmla="*/ 2147483647 w 211"/>
                      <a:gd name="T111" fmla="*/ 2147483647 h 21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211"/>
                      <a:gd name="T169" fmla="*/ 0 h 216"/>
                      <a:gd name="T170" fmla="*/ 211 w 211"/>
                      <a:gd name="T171" fmla="*/ 216 h 21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211" h="216">
                        <a:moveTo>
                          <a:pt x="181" y="8"/>
                        </a:moveTo>
                        <a:lnTo>
                          <a:pt x="159" y="16"/>
                        </a:lnTo>
                        <a:lnTo>
                          <a:pt x="117" y="16"/>
                        </a:lnTo>
                        <a:lnTo>
                          <a:pt x="107" y="12"/>
                        </a:lnTo>
                        <a:lnTo>
                          <a:pt x="105" y="10"/>
                        </a:lnTo>
                        <a:lnTo>
                          <a:pt x="101" y="6"/>
                        </a:lnTo>
                        <a:lnTo>
                          <a:pt x="33" y="6"/>
                        </a:lnTo>
                        <a:lnTo>
                          <a:pt x="27" y="2"/>
                        </a:lnTo>
                        <a:lnTo>
                          <a:pt x="25" y="0"/>
                        </a:lnTo>
                        <a:lnTo>
                          <a:pt x="21" y="0"/>
                        </a:lnTo>
                        <a:lnTo>
                          <a:pt x="11" y="2"/>
                        </a:lnTo>
                        <a:lnTo>
                          <a:pt x="4" y="2"/>
                        </a:lnTo>
                        <a:lnTo>
                          <a:pt x="0" y="0"/>
                        </a:lnTo>
                        <a:lnTo>
                          <a:pt x="2" y="16"/>
                        </a:lnTo>
                        <a:lnTo>
                          <a:pt x="7" y="30"/>
                        </a:lnTo>
                        <a:lnTo>
                          <a:pt x="13" y="42"/>
                        </a:lnTo>
                        <a:lnTo>
                          <a:pt x="21" y="54"/>
                        </a:lnTo>
                        <a:lnTo>
                          <a:pt x="29" y="66"/>
                        </a:lnTo>
                        <a:lnTo>
                          <a:pt x="37" y="76"/>
                        </a:lnTo>
                        <a:lnTo>
                          <a:pt x="39" y="90"/>
                        </a:lnTo>
                        <a:lnTo>
                          <a:pt x="41" y="104"/>
                        </a:lnTo>
                        <a:lnTo>
                          <a:pt x="41" y="126"/>
                        </a:lnTo>
                        <a:lnTo>
                          <a:pt x="43" y="152"/>
                        </a:lnTo>
                        <a:lnTo>
                          <a:pt x="45" y="174"/>
                        </a:lnTo>
                        <a:lnTo>
                          <a:pt x="49" y="184"/>
                        </a:lnTo>
                        <a:lnTo>
                          <a:pt x="53" y="194"/>
                        </a:lnTo>
                        <a:lnTo>
                          <a:pt x="61" y="204"/>
                        </a:lnTo>
                        <a:lnTo>
                          <a:pt x="69" y="212"/>
                        </a:lnTo>
                        <a:lnTo>
                          <a:pt x="73" y="208"/>
                        </a:lnTo>
                        <a:lnTo>
                          <a:pt x="75" y="204"/>
                        </a:lnTo>
                        <a:lnTo>
                          <a:pt x="79" y="204"/>
                        </a:lnTo>
                        <a:lnTo>
                          <a:pt x="83" y="210"/>
                        </a:lnTo>
                        <a:lnTo>
                          <a:pt x="89" y="214"/>
                        </a:lnTo>
                        <a:lnTo>
                          <a:pt x="93" y="216"/>
                        </a:lnTo>
                        <a:lnTo>
                          <a:pt x="101" y="216"/>
                        </a:lnTo>
                        <a:lnTo>
                          <a:pt x="111" y="216"/>
                        </a:lnTo>
                        <a:lnTo>
                          <a:pt x="117" y="212"/>
                        </a:lnTo>
                        <a:lnTo>
                          <a:pt x="121" y="208"/>
                        </a:lnTo>
                        <a:lnTo>
                          <a:pt x="125" y="206"/>
                        </a:lnTo>
                        <a:lnTo>
                          <a:pt x="123" y="144"/>
                        </a:lnTo>
                        <a:lnTo>
                          <a:pt x="123" y="90"/>
                        </a:lnTo>
                        <a:lnTo>
                          <a:pt x="143" y="90"/>
                        </a:lnTo>
                        <a:lnTo>
                          <a:pt x="143" y="22"/>
                        </a:lnTo>
                        <a:lnTo>
                          <a:pt x="165" y="20"/>
                        </a:lnTo>
                        <a:lnTo>
                          <a:pt x="183" y="18"/>
                        </a:lnTo>
                        <a:lnTo>
                          <a:pt x="187" y="24"/>
                        </a:lnTo>
                        <a:lnTo>
                          <a:pt x="201" y="18"/>
                        </a:lnTo>
                        <a:lnTo>
                          <a:pt x="205" y="14"/>
                        </a:lnTo>
                        <a:lnTo>
                          <a:pt x="211" y="12"/>
                        </a:lnTo>
                        <a:lnTo>
                          <a:pt x="205" y="8"/>
                        </a:lnTo>
                        <a:lnTo>
                          <a:pt x="201" y="6"/>
                        </a:lnTo>
                        <a:lnTo>
                          <a:pt x="193" y="8"/>
                        </a:lnTo>
                        <a:lnTo>
                          <a:pt x="187" y="10"/>
                        </a:lnTo>
                        <a:lnTo>
                          <a:pt x="183" y="8"/>
                        </a:lnTo>
                        <a:lnTo>
                          <a:pt x="181" y="6"/>
                        </a:lnTo>
                        <a:lnTo>
                          <a:pt x="181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7" name="îṡļîḍê">
                    <a:extLst>
                      <a:ext uri="{FF2B5EF4-FFF2-40B4-BE49-F238E27FC236}">
                        <a16:creationId xmlns:a16="http://schemas.microsoft.com/office/drawing/2014/main" xmlns="" id="{12B2EAA2-803C-4537-B8AC-7D7D56E80F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1853" y="3314255"/>
                    <a:ext cx="184547" cy="165325"/>
                  </a:xfrm>
                  <a:custGeom>
                    <a:avLst/>
                    <a:gdLst>
                      <a:gd name="T0" fmla="*/ 2147483647 w 106"/>
                      <a:gd name="T1" fmla="*/ 0 h 98"/>
                      <a:gd name="T2" fmla="*/ 2147483647 w 106"/>
                      <a:gd name="T3" fmla="*/ 2147483647 h 98"/>
                      <a:gd name="T4" fmla="*/ 2147483647 w 106"/>
                      <a:gd name="T5" fmla="*/ 2147483647 h 98"/>
                      <a:gd name="T6" fmla="*/ 2147483647 w 106"/>
                      <a:gd name="T7" fmla="*/ 2147483647 h 98"/>
                      <a:gd name="T8" fmla="*/ 2147483647 w 106"/>
                      <a:gd name="T9" fmla="*/ 2147483647 h 98"/>
                      <a:gd name="T10" fmla="*/ 2147483647 w 106"/>
                      <a:gd name="T11" fmla="*/ 2147483647 h 98"/>
                      <a:gd name="T12" fmla="*/ 2147483647 w 106"/>
                      <a:gd name="T13" fmla="*/ 2147483647 h 98"/>
                      <a:gd name="T14" fmla="*/ 0 w 106"/>
                      <a:gd name="T15" fmla="*/ 2147483647 h 98"/>
                      <a:gd name="T16" fmla="*/ 0 w 106"/>
                      <a:gd name="T17" fmla="*/ 2147483647 h 98"/>
                      <a:gd name="T18" fmla="*/ 2147483647 w 106"/>
                      <a:gd name="T19" fmla="*/ 2147483647 h 98"/>
                      <a:gd name="T20" fmla="*/ 2147483647 w 106"/>
                      <a:gd name="T21" fmla="*/ 2147483647 h 98"/>
                      <a:gd name="T22" fmla="*/ 2147483647 w 106"/>
                      <a:gd name="T23" fmla="*/ 2147483647 h 98"/>
                      <a:gd name="T24" fmla="*/ 2147483647 w 106"/>
                      <a:gd name="T25" fmla="*/ 2147483647 h 98"/>
                      <a:gd name="T26" fmla="*/ 2147483647 w 106"/>
                      <a:gd name="T27" fmla="*/ 2147483647 h 98"/>
                      <a:gd name="T28" fmla="*/ 2147483647 w 106"/>
                      <a:gd name="T29" fmla="*/ 2147483647 h 98"/>
                      <a:gd name="T30" fmla="*/ 2147483647 w 106"/>
                      <a:gd name="T31" fmla="*/ 2147483647 h 98"/>
                      <a:gd name="T32" fmla="*/ 2147483647 w 106"/>
                      <a:gd name="T33" fmla="*/ 2147483647 h 98"/>
                      <a:gd name="T34" fmla="*/ 2147483647 w 106"/>
                      <a:gd name="T35" fmla="*/ 2147483647 h 98"/>
                      <a:gd name="T36" fmla="*/ 2147483647 w 106"/>
                      <a:gd name="T37" fmla="*/ 2147483647 h 98"/>
                      <a:gd name="T38" fmla="*/ 2147483647 w 106"/>
                      <a:gd name="T39" fmla="*/ 2147483647 h 98"/>
                      <a:gd name="T40" fmla="*/ 2147483647 w 106"/>
                      <a:gd name="T41" fmla="*/ 2147483647 h 98"/>
                      <a:gd name="T42" fmla="*/ 2147483647 w 106"/>
                      <a:gd name="T43" fmla="*/ 2147483647 h 98"/>
                      <a:gd name="T44" fmla="*/ 2147483647 w 106"/>
                      <a:gd name="T45" fmla="*/ 2147483647 h 98"/>
                      <a:gd name="T46" fmla="*/ 2147483647 w 106"/>
                      <a:gd name="T47" fmla="*/ 2147483647 h 98"/>
                      <a:gd name="T48" fmla="*/ 2147483647 w 106"/>
                      <a:gd name="T49" fmla="*/ 2147483647 h 98"/>
                      <a:gd name="T50" fmla="*/ 2147483647 w 106"/>
                      <a:gd name="T51" fmla="*/ 2147483647 h 98"/>
                      <a:gd name="T52" fmla="*/ 2147483647 w 106"/>
                      <a:gd name="T53" fmla="*/ 0 h 98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106"/>
                      <a:gd name="T82" fmla="*/ 0 h 98"/>
                      <a:gd name="T83" fmla="*/ 106 w 106"/>
                      <a:gd name="T84" fmla="*/ 98 h 98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106" h="98">
                        <a:moveTo>
                          <a:pt x="32" y="0"/>
                        </a:moveTo>
                        <a:lnTo>
                          <a:pt x="28" y="4"/>
                        </a:lnTo>
                        <a:lnTo>
                          <a:pt x="22" y="10"/>
                        </a:lnTo>
                        <a:lnTo>
                          <a:pt x="14" y="14"/>
                        </a:lnTo>
                        <a:lnTo>
                          <a:pt x="6" y="16"/>
                        </a:lnTo>
                        <a:lnTo>
                          <a:pt x="6" y="26"/>
                        </a:lnTo>
                        <a:lnTo>
                          <a:pt x="4" y="34"/>
                        </a:lnTo>
                        <a:lnTo>
                          <a:pt x="0" y="46"/>
                        </a:lnTo>
                        <a:lnTo>
                          <a:pt x="0" y="62"/>
                        </a:lnTo>
                        <a:lnTo>
                          <a:pt x="18" y="62"/>
                        </a:lnTo>
                        <a:lnTo>
                          <a:pt x="24" y="64"/>
                        </a:lnTo>
                        <a:lnTo>
                          <a:pt x="28" y="54"/>
                        </a:lnTo>
                        <a:lnTo>
                          <a:pt x="38" y="58"/>
                        </a:lnTo>
                        <a:lnTo>
                          <a:pt x="54" y="58"/>
                        </a:lnTo>
                        <a:lnTo>
                          <a:pt x="68" y="62"/>
                        </a:lnTo>
                        <a:lnTo>
                          <a:pt x="82" y="76"/>
                        </a:lnTo>
                        <a:lnTo>
                          <a:pt x="96" y="92"/>
                        </a:lnTo>
                        <a:lnTo>
                          <a:pt x="102" y="98"/>
                        </a:lnTo>
                        <a:lnTo>
                          <a:pt x="106" y="94"/>
                        </a:lnTo>
                        <a:lnTo>
                          <a:pt x="96" y="80"/>
                        </a:lnTo>
                        <a:lnTo>
                          <a:pt x="86" y="68"/>
                        </a:lnTo>
                        <a:lnTo>
                          <a:pt x="74" y="56"/>
                        </a:lnTo>
                        <a:lnTo>
                          <a:pt x="62" y="48"/>
                        </a:lnTo>
                        <a:lnTo>
                          <a:pt x="52" y="42"/>
                        </a:lnTo>
                        <a:lnTo>
                          <a:pt x="46" y="30"/>
                        </a:lnTo>
                        <a:lnTo>
                          <a:pt x="40" y="14"/>
                        </a:lnTo>
                        <a:lnTo>
                          <a:pt x="3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8" name="ïṣḷïďé">
                    <a:extLst>
                      <a:ext uri="{FF2B5EF4-FFF2-40B4-BE49-F238E27FC236}">
                        <a16:creationId xmlns:a16="http://schemas.microsoft.com/office/drawing/2014/main" xmlns="" id="{12829C8C-AC49-4E88-B71C-DFF73D1A55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443152"/>
                    <a:ext cx="81255" cy="19615"/>
                  </a:xfrm>
                  <a:custGeom>
                    <a:avLst/>
                    <a:gdLst>
                      <a:gd name="T0" fmla="*/ 2147483647 w 46"/>
                      <a:gd name="T1" fmla="*/ 2147483647 h 12"/>
                      <a:gd name="T2" fmla="*/ 2147483647 w 46"/>
                      <a:gd name="T3" fmla="*/ 2147483647 h 12"/>
                      <a:gd name="T4" fmla="*/ 2147483647 w 46"/>
                      <a:gd name="T5" fmla="*/ 2147483647 h 12"/>
                      <a:gd name="T6" fmla="*/ 2147483647 w 46"/>
                      <a:gd name="T7" fmla="*/ 2147483647 h 12"/>
                      <a:gd name="T8" fmla="*/ 2147483647 w 46"/>
                      <a:gd name="T9" fmla="*/ 2147483647 h 12"/>
                      <a:gd name="T10" fmla="*/ 2147483647 w 46"/>
                      <a:gd name="T11" fmla="*/ 0 h 12"/>
                      <a:gd name="T12" fmla="*/ 2147483647 w 46"/>
                      <a:gd name="T13" fmla="*/ 2147483647 h 12"/>
                      <a:gd name="T14" fmla="*/ 2147483647 w 46"/>
                      <a:gd name="T15" fmla="*/ 2147483647 h 12"/>
                      <a:gd name="T16" fmla="*/ 2147483647 w 46"/>
                      <a:gd name="T17" fmla="*/ 2147483647 h 12"/>
                      <a:gd name="T18" fmla="*/ 2147483647 w 46"/>
                      <a:gd name="T19" fmla="*/ 2147483647 h 12"/>
                      <a:gd name="T20" fmla="*/ 2147483647 w 46"/>
                      <a:gd name="T21" fmla="*/ 2147483647 h 12"/>
                      <a:gd name="T22" fmla="*/ 2147483647 w 46"/>
                      <a:gd name="T23" fmla="*/ 2147483647 h 12"/>
                      <a:gd name="T24" fmla="*/ 2147483647 w 46"/>
                      <a:gd name="T25" fmla="*/ 2147483647 h 12"/>
                      <a:gd name="T26" fmla="*/ 2147483647 w 46"/>
                      <a:gd name="T27" fmla="*/ 2147483647 h 12"/>
                      <a:gd name="T28" fmla="*/ 2147483647 w 46"/>
                      <a:gd name="T29" fmla="*/ 2147483647 h 12"/>
                      <a:gd name="T30" fmla="*/ 0 w 46"/>
                      <a:gd name="T31" fmla="*/ 2147483647 h 12"/>
                      <a:gd name="T32" fmla="*/ 2147483647 w 46"/>
                      <a:gd name="T33" fmla="*/ 2147483647 h 12"/>
                      <a:gd name="T34" fmla="*/ 2147483647 w 46"/>
                      <a:gd name="T35" fmla="*/ 2147483647 h 12"/>
                      <a:gd name="T36" fmla="*/ 2147483647 w 46"/>
                      <a:gd name="T37" fmla="*/ 2147483647 h 1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46"/>
                      <a:gd name="T58" fmla="*/ 0 h 12"/>
                      <a:gd name="T59" fmla="*/ 46 w 46"/>
                      <a:gd name="T60" fmla="*/ 12 h 12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46" h="12">
                        <a:moveTo>
                          <a:pt x="4" y="6"/>
                        </a:moveTo>
                        <a:lnTo>
                          <a:pt x="14" y="8"/>
                        </a:lnTo>
                        <a:lnTo>
                          <a:pt x="18" y="6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6" y="0"/>
                        </a:lnTo>
                        <a:lnTo>
                          <a:pt x="28" y="4"/>
                        </a:lnTo>
                        <a:lnTo>
                          <a:pt x="34" y="6"/>
                        </a:lnTo>
                        <a:lnTo>
                          <a:pt x="46" y="8"/>
                        </a:lnTo>
                        <a:lnTo>
                          <a:pt x="42" y="10"/>
                        </a:lnTo>
                        <a:lnTo>
                          <a:pt x="38" y="12"/>
                        </a:lnTo>
                        <a:lnTo>
                          <a:pt x="30" y="10"/>
                        </a:lnTo>
                        <a:lnTo>
                          <a:pt x="24" y="8"/>
                        </a:lnTo>
                        <a:lnTo>
                          <a:pt x="24" y="10"/>
                        </a:lnTo>
                        <a:lnTo>
                          <a:pt x="12" y="12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2" y="6"/>
                        </a:lnTo>
                        <a:lnTo>
                          <a:pt x="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9" name="îŝľîḑê">
                    <a:extLst>
                      <a:ext uri="{FF2B5EF4-FFF2-40B4-BE49-F238E27FC236}">
                        <a16:creationId xmlns:a16="http://schemas.microsoft.com/office/drawing/2014/main" xmlns="" id="{8B4FE4AD-7CE6-40D4-A2B2-7EC8DF165E6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7019" y="3999373"/>
                    <a:ext cx="24790" cy="37829"/>
                  </a:xfrm>
                  <a:custGeom>
                    <a:avLst/>
                    <a:gdLst>
                      <a:gd name="T0" fmla="*/ 2147483647 w 14"/>
                      <a:gd name="T1" fmla="*/ 2147483647 h 22"/>
                      <a:gd name="T2" fmla="*/ 0 w 14"/>
                      <a:gd name="T3" fmla="*/ 2147483647 h 22"/>
                      <a:gd name="T4" fmla="*/ 2147483647 w 14"/>
                      <a:gd name="T5" fmla="*/ 2147483647 h 22"/>
                      <a:gd name="T6" fmla="*/ 2147483647 w 14"/>
                      <a:gd name="T7" fmla="*/ 2147483647 h 22"/>
                      <a:gd name="T8" fmla="*/ 2147483647 w 14"/>
                      <a:gd name="T9" fmla="*/ 0 h 22"/>
                      <a:gd name="T10" fmla="*/ 2147483647 w 14"/>
                      <a:gd name="T11" fmla="*/ 2147483647 h 22"/>
                      <a:gd name="T12" fmla="*/ 2147483647 w 14"/>
                      <a:gd name="T13" fmla="*/ 2147483647 h 22"/>
                      <a:gd name="T14" fmla="*/ 2147483647 w 14"/>
                      <a:gd name="T15" fmla="*/ 2147483647 h 22"/>
                      <a:gd name="T16" fmla="*/ 2147483647 w 14"/>
                      <a:gd name="T17" fmla="*/ 2147483647 h 22"/>
                      <a:gd name="T18" fmla="*/ 2147483647 w 14"/>
                      <a:gd name="T19" fmla="*/ 2147483647 h 22"/>
                      <a:gd name="T20" fmla="*/ 2147483647 w 14"/>
                      <a:gd name="T21" fmla="*/ 2147483647 h 2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4"/>
                      <a:gd name="T34" fmla="*/ 0 h 22"/>
                      <a:gd name="T35" fmla="*/ 14 w 14"/>
                      <a:gd name="T36" fmla="*/ 22 h 2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4" h="22">
                        <a:moveTo>
                          <a:pt x="6" y="22"/>
                        </a:moveTo>
                        <a:lnTo>
                          <a:pt x="0" y="8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4" y="4"/>
                        </a:lnTo>
                        <a:lnTo>
                          <a:pt x="10" y="6"/>
                        </a:lnTo>
                        <a:lnTo>
                          <a:pt x="8" y="10"/>
                        </a:lnTo>
                        <a:lnTo>
                          <a:pt x="8" y="20"/>
                        </a:lnTo>
                        <a:lnTo>
                          <a:pt x="6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0" name="íšḻiḋê">
                    <a:extLst>
                      <a:ext uri="{FF2B5EF4-FFF2-40B4-BE49-F238E27FC236}">
                        <a16:creationId xmlns:a16="http://schemas.microsoft.com/office/drawing/2014/main" xmlns="" id="{60264D5A-9F99-4F2B-AFB6-0A7E933DCB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9657" y="1512495"/>
                    <a:ext cx="249276" cy="84063"/>
                  </a:xfrm>
                  <a:custGeom>
                    <a:avLst/>
                    <a:gdLst>
                      <a:gd name="T0" fmla="*/ 2147483647 w 143"/>
                      <a:gd name="T1" fmla="*/ 2147483647 h 50"/>
                      <a:gd name="T2" fmla="*/ 2147483647 w 143"/>
                      <a:gd name="T3" fmla="*/ 2147483647 h 50"/>
                      <a:gd name="T4" fmla="*/ 2147483647 w 143"/>
                      <a:gd name="T5" fmla="*/ 2147483647 h 50"/>
                      <a:gd name="T6" fmla="*/ 0 w 143"/>
                      <a:gd name="T7" fmla="*/ 2147483647 h 50"/>
                      <a:gd name="T8" fmla="*/ 0 w 143"/>
                      <a:gd name="T9" fmla="*/ 2147483647 h 50"/>
                      <a:gd name="T10" fmla="*/ 2147483647 w 143"/>
                      <a:gd name="T11" fmla="*/ 2147483647 h 50"/>
                      <a:gd name="T12" fmla="*/ 2147483647 w 143"/>
                      <a:gd name="T13" fmla="*/ 2147483647 h 50"/>
                      <a:gd name="T14" fmla="*/ 2147483647 w 143"/>
                      <a:gd name="T15" fmla="*/ 2147483647 h 50"/>
                      <a:gd name="T16" fmla="*/ 2147483647 w 143"/>
                      <a:gd name="T17" fmla="*/ 2147483647 h 50"/>
                      <a:gd name="T18" fmla="*/ 2147483647 w 143"/>
                      <a:gd name="T19" fmla="*/ 2147483647 h 50"/>
                      <a:gd name="T20" fmla="*/ 2147483647 w 143"/>
                      <a:gd name="T21" fmla="*/ 2147483647 h 50"/>
                      <a:gd name="T22" fmla="*/ 2147483647 w 143"/>
                      <a:gd name="T23" fmla="*/ 2147483647 h 50"/>
                      <a:gd name="T24" fmla="*/ 2147483647 w 143"/>
                      <a:gd name="T25" fmla="*/ 0 h 50"/>
                      <a:gd name="T26" fmla="*/ 2147483647 w 143"/>
                      <a:gd name="T27" fmla="*/ 0 h 50"/>
                      <a:gd name="T28" fmla="*/ 2147483647 w 143"/>
                      <a:gd name="T29" fmla="*/ 2147483647 h 50"/>
                      <a:gd name="T30" fmla="*/ 2147483647 w 143"/>
                      <a:gd name="T31" fmla="*/ 2147483647 h 50"/>
                      <a:gd name="T32" fmla="*/ 2147483647 w 143"/>
                      <a:gd name="T33" fmla="*/ 2147483647 h 50"/>
                      <a:gd name="T34" fmla="*/ 2147483647 w 143"/>
                      <a:gd name="T35" fmla="*/ 2147483647 h 50"/>
                      <a:gd name="T36" fmla="*/ 2147483647 w 143"/>
                      <a:gd name="T37" fmla="*/ 2147483647 h 50"/>
                      <a:gd name="T38" fmla="*/ 2147483647 w 143"/>
                      <a:gd name="T39" fmla="*/ 2147483647 h 50"/>
                      <a:gd name="T40" fmla="*/ 2147483647 w 143"/>
                      <a:gd name="T41" fmla="*/ 2147483647 h 50"/>
                      <a:gd name="T42" fmla="*/ 2147483647 w 143"/>
                      <a:gd name="T43" fmla="*/ 2147483647 h 50"/>
                      <a:gd name="T44" fmla="*/ 2147483647 w 143"/>
                      <a:gd name="T45" fmla="*/ 2147483647 h 50"/>
                      <a:gd name="T46" fmla="*/ 2147483647 w 143"/>
                      <a:gd name="T47" fmla="*/ 2147483647 h 50"/>
                      <a:gd name="T48" fmla="*/ 2147483647 w 143"/>
                      <a:gd name="T49" fmla="*/ 2147483647 h 50"/>
                      <a:gd name="T50" fmla="*/ 2147483647 w 143"/>
                      <a:gd name="T51" fmla="*/ 2147483647 h 50"/>
                      <a:gd name="T52" fmla="*/ 2147483647 w 143"/>
                      <a:gd name="T53" fmla="*/ 2147483647 h 50"/>
                      <a:gd name="T54" fmla="*/ 2147483647 w 143"/>
                      <a:gd name="T55" fmla="*/ 2147483647 h 50"/>
                      <a:gd name="T56" fmla="*/ 2147483647 w 143"/>
                      <a:gd name="T57" fmla="*/ 2147483647 h 50"/>
                      <a:gd name="T58" fmla="*/ 2147483647 w 143"/>
                      <a:gd name="T59" fmla="*/ 2147483647 h 50"/>
                      <a:gd name="T60" fmla="*/ 2147483647 w 143"/>
                      <a:gd name="T61" fmla="*/ 2147483647 h 50"/>
                      <a:gd name="T62" fmla="*/ 2147483647 w 143"/>
                      <a:gd name="T63" fmla="*/ 2147483647 h 50"/>
                      <a:gd name="T64" fmla="*/ 2147483647 w 143"/>
                      <a:gd name="T65" fmla="*/ 2147483647 h 50"/>
                      <a:gd name="T66" fmla="*/ 2147483647 w 143"/>
                      <a:gd name="T67" fmla="*/ 2147483647 h 50"/>
                      <a:gd name="T68" fmla="*/ 2147483647 w 143"/>
                      <a:gd name="T69" fmla="*/ 2147483647 h 50"/>
                      <a:gd name="T70" fmla="*/ 2147483647 w 143"/>
                      <a:gd name="T71" fmla="*/ 2147483647 h 50"/>
                      <a:gd name="T72" fmla="*/ 2147483647 w 143"/>
                      <a:gd name="T73" fmla="*/ 2147483647 h 50"/>
                      <a:gd name="T74" fmla="*/ 2147483647 w 143"/>
                      <a:gd name="T75" fmla="*/ 2147483647 h 50"/>
                      <a:gd name="T76" fmla="*/ 2147483647 w 143"/>
                      <a:gd name="T77" fmla="*/ 2147483647 h 50"/>
                      <a:gd name="T78" fmla="*/ 2147483647 w 143"/>
                      <a:gd name="T79" fmla="*/ 2147483647 h 50"/>
                      <a:gd name="T80" fmla="*/ 2147483647 w 143"/>
                      <a:gd name="T81" fmla="*/ 2147483647 h 50"/>
                      <a:gd name="T82" fmla="*/ 2147483647 w 143"/>
                      <a:gd name="T83" fmla="*/ 2147483647 h 50"/>
                      <a:gd name="T84" fmla="*/ 2147483647 w 143"/>
                      <a:gd name="T85" fmla="*/ 2147483647 h 50"/>
                      <a:gd name="T86" fmla="*/ 2147483647 w 143"/>
                      <a:gd name="T87" fmla="*/ 2147483647 h 50"/>
                      <a:gd name="T88" fmla="*/ 2147483647 w 143"/>
                      <a:gd name="T89" fmla="*/ 2147483647 h 50"/>
                      <a:gd name="T90" fmla="*/ 2147483647 w 143"/>
                      <a:gd name="T91" fmla="*/ 2147483647 h 50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43"/>
                      <a:gd name="T139" fmla="*/ 0 h 50"/>
                      <a:gd name="T140" fmla="*/ 143 w 143"/>
                      <a:gd name="T141" fmla="*/ 50 h 50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43" h="50">
                        <a:moveTo>
                          <a:pt x="8" y="20"/>
                        </a:moveTo>
                        <a:lnTo>
                          <a:pt x="6" y="20"/>
                        </a:lnTo>
                        <a:lnTo>
                          <a:pt x="2" y="16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12" y="2"/>
                        </a:lnTo>
                        <a:lnTo>
                          <a:pt x="26" y="2"/>
                        </a:lnTo>
                        <a:lnTo>
                          <a:pt x="36" y="4"/>
                        </a:lnTo>
                        <a:lnTo>
                          <a:pt x="54" y="10"/>
                        </a:lnTo>
                        <a:lnTo>
                          <a:pt x="50" y="4"/>
                        </a:lnTo>
                        <a:lnTo>
                          <a:pt x="54" y="2"/>
                        </a:lnTo>
                        <a:lnTo>
                          <a:pt x="60" y="0"/>
                        </a:lnTo>
                        <a:lnTo>
                          <a:pt x="62" y="0"/>
                        </a:lnTo>
                        <a:lnTo>
                          <a:pt x="66" y="2"/>
                        </a:lnTo>
                        <a:lnTo>
                          <a:pt x="70" y="2"/>
                        </a:lnTo>
                        <a:lnTo>
                          <a:pt x="74" y="2"/>
                        </a:lnTo>
                        <a:lnTo>
                          <a:pt x="78" y="10"/>
                        </a:lnTo>
                        <a:lnTo>
                          <a:pt x="82" y="12"/>
                        </a:lnTo>
                        <a:lnTo>
                          <a:pt x="93" y="12"/>
                        </a:lnTo>
                        <a:lnTo>
                          <a:pt x="119" y="20"/>
                        </a:lnTo>
                        <a:lnTo>
                          <a:pt x="133" y="26"/>
                        </a:lnTo>
                        <a:lnTo>
                          <a:pt x="143" y="30"/>
                        </a:lnTo>
                        <a:lnTo>
                          <a:pt x="135" y="36"/>
                        </a:lnTo>
                        <a:lnTo>
                          <a:pt x="127" y="38"/>
                        </a:lnTo>
                        <a:lnTo>
                          <a:pt x="119" y="38"/>
                        </a:lnTo>
                        <a:lnTo>
                          <a:pt x="115" y="34"/>
                        </a:lnTo>
                        <a:lnTo>
                          <a:pt x="107" y="28"/>
                        </a:lnTo>
                        <a:lnTo>
                          <a:pt x="97" y="20"/>
                        </a:lnTo>
                        <a:lnTo>
                          <a:pt x="93" y="18"/>
                        </a:lnTo>
                        <a:lnTo>
                          <a:pt x="89" y="16"/>
                        </a:lnTo>
                        <a:lnTo>
                          <a:pt x="82" y="18"/>
                        </a:lnTo>
                        <a:lnTo>
                          <a:pt x="80" y="22"/>
                        </a:lnTo>
                        <a:lnTo>
                          <a:pt x="80" y="34"/>
                        </a:lnTo>
                        <a:lnTo>
                          <a:pt x="76" y="34"/>
                        </a:lnTo>
                        <a:lnTo>
                          <a:pt x="74" y="36"/>
                        </a:lnTo>
                        <a:lnTo>
                          <a:pt x="70" y="42"/>
                        </a:lnTo>
                        <a:lnTo>
                          <a:pt x="68" y="48"/>
                        </a:lnTo>
                        <a:lnTo>
                          <a:pt x="66" y="50"/>
                        </a:lnTo>
                        <a:lnTo>
                          <a:pt x="62" y="50"/>
                        </a:lnTo>
                        <a:lnTo>
                          <a:pt x="56" y="48"/>
                        </a:lnTo>
                        <a:lnTo>
                          <a:pt x="48" y="46"/>
                        </a:lnTo>
                        <a:lnTo>
                          <a:pt x="34" y="34"/>
                        </a:lnTo>
                        <a:lnTo>
                          <a:pt x="24" y="26"/>
                        </a:lnTo>
                        <a:lnTo>
                          <a:pt x="16" y="22"/>
                        </a:lnTo>
                        <a:lnTo>
                          <a:pt x="8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1" name="iṡļiďè">
                    <a:extLst>
                      <a:ext uri="{FF2B5EF4-FFF2-40B4-BE49-F238E27FC236}">
                        <a16:creationId xmlns:a16="http://schemas.microsoft.com/office/drawing/2014/main" xmlns="" id="{984C4E47-801C-48A5-9957-65072E1FAB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1869" y="1499885"/>
                    <a:ext cx="147361" cy="29422"/>
                  </a:xfrm>
                  <a:custGeom>
                    <a:avLst/>
                    <a:gdLst>
                      <a:gd name="T0" fmla="*/ 2147483647 w 85"/>
                      <a:gd name="T1" fmla="*/ 2147483647 h 18"/>
                      <a:gd name="T2" fmla="*/ 2147483647 w 85"/>
                      <a:gd name="T3" fmla="*/ 2147483647 h 18"/>
                      <a:gd name="T4" fmla="*/ 2147483647 w 85"/>
                      <a:gd name="T5" fmla="*/ 2147483647 h 18"/>
                      <a:gd name="T6" fmla="*/ 2147483647 w 85"/>
                      <a:gd name="T7" fmla="*/ 2147483647 h 18"/>
                      <a:gd name="T8" fmla="*/ 0 w 85"/>
                      <a:gd name="T9" fmla="*/ 2147483647 h 18"/>
                      <a:gd name="T10" fmla="*/ 2147483647 w 85"/>
                      <a:gd name="T11" fmla="*/ 2147483647 h 18"/>
                      <a:gd name="T12" fmla="*/ 2147483647 w 85"/>
                      <a:gd name="T13" fmla="*/ 2147483647 h 18"/>
                      <a:gd name="T14" fmla="*/ 2147483647 w 85"/>
                      <a:gd name="T15" fmla="*/ 0 h 18"/>
                      <a:gd name="T16" fmla="*/ 2147483647 w 85"/>
                      <a:gd name="T17" fmla="*/ 2147483647 h 18"/>
                      <a:gd name="T18" fmla="*/ 2147483647 w 85"/>
                      <a:gd name="T19" fmla="*/ 2147483647 h 18"/>
                      <a:gd name="T20" fmla="*/ 2147483647 w 85"/>
                      <a:gd name="T21" fmla="*/ 2147483647 h 18"/>
                      <a:gd name="T22" fmla="*/ 2147483647 w 85"/>
                      <a:gd name="T23" fmla="*/ 2147483647 h 18"/>
                      <a:gd name="T24" fmla="*/ 2147483647 w 85"/>
                      <a:gd name="T25" fmla="*/ 2147483647 h 18"/>
                      <a:gd name="T26" fmla="*/ 2147483647 w 85"/>
                      <a:gd name="T27" fmla="*/ 2147483647 h 18"/>
                      <a:gd name="T28" fmla="*/ 2147483647 w 85"/>
                      <a:gd name="T29" fmla="*/ 2147483647 h 18"/>
                      <a:gd name="T30" fmla="*/ 2147483647 w 85"/>
                      <a:gd name="T31" fmla="*/ 2147483647 h 18"/>
                      <a:gd name="T32" fmla="*/ 2147483647 w 85"/>
                      <a:gd name="T33" fmla="*/ 2147483647 h 18"/>
                      <a:gd name="T34" fmla="*/ 2147483647 w 85"/>
                      <a:gd name="T35" fmla="*/ 2147483647 h 18"/>
                      <a:gd name="T36" fmla="*/ 2147483647 w 85"/>
                      <a:gd name="T37" fmla="*/ 2147483647 h 18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85"/>
                      <a:gd name="T58" fmla="*/ 0 h 18"/>
                      <a:gd name="T59" fmla="*/ 85 w 85"/>
                      <a:gd name="T60" fmla="*/ 18 h 18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85" h="18">
                        <a:moveTo>
                          <a:pt x="31" y="18"/>
                        </a:moveTo>
                        <a:lnTo>
                          <a:pt x="23" y="16"/>
                        </a:lnTo>
                        <a:lnTo>
                          <a:pt x="15" y="14"/>
                        </a:lnTo>
                        <a:lnTo>
                          <a:pt x="6" y="10"/>
                        </a:lnTo>
                        <a:lnTo>
                          <a:pt x="0" y="6"/>
                        </a:lnTo>
                        <a:lnTo>
                          <a:pt x="6" y="4"/>
                        </a:lnTo>
                        <a:lnTo>
                          <a:pt x="13" y="2"/>
                        </a:lnTo>
                        <a:lnTo>
                          <a:pt x="21" y="0"/>
                        </a:lnTo>
                        <a:lnTo>
                          <a:pt x="27" y="2"/>
                        </a:lnTo>
                        <a:lnTo>
                          <a:pt x="41" y="4"/>
                        </a:lnTo>
                        <a:lnTo>
                          <a:pt x="55" y="4"/>
                        </a:lnTo>
                        <a:lnTo>
                          <a:pt x="71" y="6"/>
                        </a:lnTo>
                        <a:lnTo>
                          <a:pt x="85" y="8"/>
                        </a:lnTo>
                        <a:lnTo>
                          <a:pt x="79" y="12"/>
                        </a:lnTo>
                        <a:lnTo>
                          <a:pt x="73" y="14"/>
                        </a:lnTo>
                        <a:lnTo>
                          <a:pt x="67" y="18"/>
                        </a:lnTo>
                        <a:lnTo>
                          <a:pt x="63" y="18"/>
                        </a:lnTo>
                        <a:lnTo>
                          <a:pt x="47" y="18"/>
                        </a:lnTo>
                        <a:lnTo>
                          <a:pt x="31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2" name="íṣ1ide">
                    <a:extLst>
                      <a:ext uri="{FF2B5EF4-FFF2-40B4-BE49-F238E27FC236}">
                        <a16:creationId xmlns:a16="http://schemas.microsoft.com/office/drawing/2014/main" xmlns="" id="{9155CBFA-526C-49EB-8FB3-32B29D1BF1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29353" y="2489031"/>
                    <a:ext cx="95028" cy="63047"/>
                  </a:xfrm>
                  <a:custGeom>
                    <a:avLst/>
                    <a:gdLst>
                      <a:gd name="T0" fmla="*/ 2147483647 w 54"/>
                      <a:gd name="T1" fmla="*/ 2147483647 h 38"/>
                      <a:gd name="T2" fmla="*/ 2147483647 w 54"/>
                      <a:gd name="T3" fmla="*/ 2147483647 h 38"/>
                      <a:gd name="T4" fmla="*/ 2147483647 w 54"/>
                      <a:gd name="T5" fmla="*/ 2147483647 h 38"/>
                      <a:gd name="T6" fmla="*/ 2147483647 w 54"/>
                      <a:gd name="T7" fmla="*/ 2147483647 h 38"/>
                      <a:gd name="T8" fmla="*/ 2147483647 w 54"/>
                      <a:gd name="T9" fmla="*/ 2147483647 h 38"/>
                      <a:gd name="T10" fmla="*/ 2147483647 w 54"/>
                      <a:gd name="T11" fmla="*/ 2147483647 h 38"/>
                      <a:gd name="T12" fmla="*/ 2147483647 w 54"/>
                      <a:gd name="T13" fmla="*/ 2147483647 h 38"/>
                      <a:gd name="T14" fmla="*/ 2147483647 w 54"/>
                      <a:gd name="T15" fmla="*/ 2147483647 h 38"/>
                      <a:gd name="T16" fmla="*/ 2147483647 w 54"/>
                      <a:gd name="T17" fmla="*/ 2147483647 h 38"/>
                      <a:gd name="T18" fmla="*/ 2147483647 w 54"/>
                      <a:gd name="T19" fmla="*/ 2147483647 h 38"/>
                      <a:gd name="T20" fmla="*/ 2147483647 w 54"/>
                      <a:gd name="T21" fmla="*/ 2147483647 h 38"/>
                      <a:gd name="T22" fmla="*/ 0 w 54"/>
                      <a:gd name="T23" fmla="*/ 2147483647 h 38"/>
                      <a:gd name="T24" fmla="*/ 0 w 54"/>
                      <a:gd name="T25" fmla="*/ 2147483647 h 38"/>
                      <a:gd name="T26" fmla="*/ 2147483647 w 54"/>
                      <a:gd name="T27" fmla="*/ 2147483647 h 38"/>
                      <a:gd name="T28" fmla="*/ 2147483647 w 54"/>
                      <a:gd name="T29" fmla="*/ 0 h 38"/>
                      <a:gd name="T30" fmla="*/ 2147483647 w 54"/>
                      <a:gd name="T31" fmla="*/ 0 h 38"/>
                      <a:gd name="T32" fmla="*/ 2147483647 w 54"/>
                      <a:gd name="T33" fmla="*/ 0 h 38"/>
                      <a:gd name="T34" fmla="*/ 2147483647 w 54"/>
                      <a:gd name="T35" fmla="*/ 2147483647 h 38"/>
                      <a:gd name="T36" fmla="*/ 2147483647 w 54"/>
                      <a:gd name="T37" fmla="*/ 2147483647 h 38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54"/>
                      <a:gd name="T58" fmla="*/ 0 h 38"/>
                      <a:gd name="T59" fmla="*/ 54 w 54"/>
                      <a:gd name="T60" fmla="*/ 38 h 38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54" h="38">
                        <a:moveTo>
                          <a:pt x="46" y="6"/>
                        </a:moveTo>
                        <a:lnTo>
                          <a:pt x="48" y="16"/>
                        </a:lnTo>
                        <a:lnTo>
                          <a:pt x="54" y="22"/>
                        </a:lnTo>
                        <a:lnTo>
                          <a:pt x="52" y="28"/>
                        </a:lnTo>
                        <a:lnTo>
                          <a:pt x="44" y="30"/>
                        </a:lnTo>
                        <a:lnTo>
                          <a:pt x="40" y="38"/>
                        </a:lnTo>
                        <a:lnTo>
                          <a:pt x="30" y="32"/>
                        </a:lnTo>
                        <a:lnTo>
                          <a:pt x="28" y="30"/>
                        </a:lnTo>
                        <a:lnTo>
                          <a:pt x="16" y="26"/>
                        </a:lnTo>
                        <a:lnTo>
                          <a:pt x="10" y="20"/>
                        </a:lnTo>
                        <a:lnTo>
                          <a:pt x="6" y="14"/>
                        </a:lnTo>
                        <a:lnTo>
                          <a:pt x="0" y="6"/>
                        </a:lnTo>
                        <a:lnTo>
                          <a:pt x="0" y="2"/>
                        </a:lnTo>
                        <a:lnTo>
                          <a:pt x="6" y="2"/>
                        </a:lnTo>
                        <a:lnTo>
                          <a:pt x="12" y="0"/>
                        </a:lnTo>
                        <a:lnTo>
                          <a:pt x="20" y="0"/>
                        </a:lnTo>
                        <a:lnTo>
                          <a:pt x="36" y="0"/>
                        </a:lnTo>
                        <a:lnTo>
                          <a:pt x="40" y="6"/>
                        </a:lnTo>
                        <a:lnTo>
                          <a:pt x="4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3" name="íŝḷîḋê">
                    <a:extLst>
                      <a:ext uri="{FF2B5EF4-FFF2-40B4-BE49-F238E27FC236}">
                        <a16:creationId xmlns:a16="http://schemas.microsoft.com/office/drawing/2014/main" xmlns="" id="{A6815E75-7AB4-4EA0-9ABE-7F5843A079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01808" y="2447000"/>
                    <a:ext cx="111555" cy="89667"/>
                  </a:xfrm>
                  <a:custGeom>
                    <a:avLst/>
                    <a:gdLst>
                      <a:gd name="T0" fmla="*/ 2147483647 w 64"/>
                      <a:gd name="T1" fmla="*/ 0 h 52"/>
                      <a:gd name="T2" fmla="*/ 2147483647 w 64"/>
                      <a:gd name="T3" fmla="*/ 2147483647 h 52"/>
                      <a:gd name="T4" fmla="*/ 2147483647 w 64"/>
                      <a:gd name="T5" fmla="*/ 2147483647 h 52"/>
                      <a:gd name="T6" fmla="*/ 2147483647 w 64"/>
                      <a:gd name="T7" fmla="*/ 2147483647 h 52"/>
                      <a:gd name="T8" fmla="*/ 2147483647 w 64"/>
                      <a:gd name="T9" fmla="*/ 2147483647 h 52"/>
                      <a:gd name="T10" fmla="*/ 2147483647 w 64"/>
                      <a:gd name="T11" fmla="*/ 2147483647 h 52"/>
                      <a:gd name="T12" fmla="*/ 2147483647 w 64"/>
                      <a:gd name="T13" fmla="*/ 2147483647 h 52"/>
                      <a:gd name="T14" fmla="*/ 2147483647 w 64"/>
                      <a:gd name="T15" fmla="*/ 2147483647 h 52"/>
                      <a:gd name="T16" fmla="*/ 2147483647 w 64"/>
                      <a:gd name="T17" fmla="*/ 2147483647 h 52"/>
                      <a:gd name="T18" fmla="*/ 2147483647 w 64"/>
                      <a:gd name="T19" fmla="*/ 2147483647 h 52"/>
                      <a:gd name="T20" fmla="*/ 2147483647 w 64"/>
                      <a:gd name="T21" fmla="*/ 2147483647 h 52"/>
                      <a:gd name="T22" fmla="*/ 2147483647 w 64"/>
                      <a:gd name="T23" fmla="*/ 2147483647 h 52"/>
                      <a:gd name="T24" fmla="*/ 2147483647 w 64"/>
                      <a:gd name="T25" fmla="*/ 2147483647 h 52"/>
                      <a:gd name="T26" fmla="*/ 2147483647 w 64"/>
                      <a:gd name="T27" fmla="*/ 2147483647 h 52"/>
                      <a:gd name="T28" fmla="*/ 2147483647 w 64"/>
                      <a:gd name="T29" fmla="*/ 2147483647 h 52"/>
                      <a:gd name="T30" fmla="*/ 2147483647 w 64"/>
                      <a:gd name="T31" fmla="*/ 2147483647 h 52"/>
                      <a:gd name="T32" fmla="*/ 2147483647 w 64"/>
                      <a:gd name="T33" fmla="*/ 2147483647 h 52"/>
                      <a:gd name="T34" fmla="*/ 2147483647 w 64"/>
                      <a:gd name="T35" fmla="*/ 2147483647 h 52"/>
                      <a:gd name="T36" fmla="*/ 2147483647 w 64"/>
                      <a:gd name="T37" fmla="*/ 2147483647 h 52"/>
                      <a:gd name="T38" fmla="*/ 0 w 64"/>
                      <a:gd name="T39" fmla="*/ 2147483647 h 52"/>
                      <a:gd name="T40" fmla="*/ 2147483647 w 64"/>
                      <a:gd name="T41" fmla="*/ 2147483647 h 52"/>
                      <a:gd name="T42" fmla="*/ 2147483647 w 64"/>
                      <a:gd name="T43" fmla="*/ 2147483647 h 52"/>
                      <a:gd name="T44" fmla="*/ 2147483647 w 64"/>
                      <a:gd name="T45" fmla="*/ 2147483647 h 52"/>
                      <a:gd name="T46" fmla="*/ 2147483647 w 64"/>
                      <a:gd name="T47" fmla="*/ 0 h 52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64"/>
                      <a:gd name="T73" fmla="*/ 0 h 52"/>
                      <a:gd name="T74" fmla="*/ 64 w 64"/>
                      <a:gd name="T75" fmla="*/ 52 h 52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64" h="52">
                        <a:moveTo>
                          <a:pt x="28" y="0"/>
                        </a:moveTo>
                        <a:lnTo>
                          <a:pt x="38" y="10"/>
                        </a:lnTo>
                        <a:lnTo>
                          <a:pt x="44" y="12"/>
                        </a:lnTo>
                        <a:lnTo>
                          <a:pt x="48" y="12"/>
                        </a:lnTo>
                        <a:lnTo>
                          <a:pt x="58" y="10"/>
                        </a:lnTo>
                        <a:lnTo>
                          <a:pt x="64" y="24"/>
                        </a:lnTo>
                        <a:lnTo>
                          <a:pt x="62" y="30"/>
                        </a:lnTo>
                        <a:lnTo>
                          <a:pt x="56" y="30"/>
                        </a:lnTo>
                        <a:lnTo>
                          <a:pt x="52" y="24"/>
                        </a:lnTo>
                        <a:lnTo>
                          <a:pt x="36" y="24"/>
                        </a:lnTo>
                        <a:lnTo>
                          <a:pt x="28" y="24"/>
                        </a:lnTo>
                        <a:lnTo>
                          <a:pt x="22" y="26"/>
                        </a:lnTo>
                        <a:lnTo>
                          <a:pt x="16" y="26"/>
                        </a:lnTo>
                        <a:lnTo>
                          <a:pt x="16" y="30"/>
                        </a:lnTo>
                        <a:lnTo>
                          <a:pt x="22" y="38"/>
                        </a:lnTo>
                        <a:lnTo>
                          <a:pt x="26" y="44"/>
                        </a:lnTo>
                        <a:lnTo>
                          <a:pt x="32" y="50"/>
                        </a:lnTo>
                        <a:lnTo>
                          <a:pt x="18" y="52"/>
                        </a:lnTo>
                        <a:lnTo>
                          <a:pt x="8" y="36"/>
                        </a:lnTo>
                        <a:lnTo>
                          <a:pt x="0" y="18"/>
                        </a:lnTo>
                        <a:lnTo>
                          <a:pt x="8" y="18"/>
                        </a:lnTo>
                        <a:lnTo>
                          <a:pt x="12" y="10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4" name="ïśḻïḓe">
                    <a:extLst>
                      <a:ext uri="{FF2B5EF4-FFF2-40B4-BE49-F238E27FC236}">
                        <a16:creationId xmlns:a16="http://schemas.microsoft.com/office/drawing/2014/main" xmlns="" id="{E31B2A70-7DA8-4E88-86DF-C52D9444AA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63782" y="1774492"/>
                    <a:ext cx="256163" cy="281612"/>
                  </a:xfrm>
                  <a:custGeom>
                    <a:avLst/>
                    <a:gdLst>
                      <a:gd name="T0" fmla="*/ 2147483647 w 146"/>
                      <a:gd name="T1" fmla="*/ 2147483647 h 168"/>
                      <a:gd name="T2" fmla="*/ 2147483647 w 146"/>
                      <a:gd name="T3" fmla="*/ 2147483647 h 168"/>
                      <a:gd name="T4" fmla="*/ 2147483647 w 146"/>
                      <a:gd name="T5" fmla="*/ 2147483647 h 168"/>
                      <a:gd name="T6" fmla="*/ 2147483647 w 146"/>
                      <a:gd name="T7" fmla="*/ 2147483647 h 168"/>
                      <a:gd name="T8" fmla="*/ 2147483647 w 146"/>
                      <a:gd name="T9" fmla="*/ 2147483647 h 168"/>
                      <a:gd name="T10" fmla="*/ 2147483647 w 146"/>
                      <a:gd name="T11" fmla="*/ 2147483647 h 168"/>
                      <a:gd name="T12" fmla="*/ 2147483647 w 146"/>
                      <a:gd name="T13" fmla="*/ 2147483647 h 168"/>
                      <a:gd name="T14" fmla="*/ 2147483647 w 146"/>
                      <a:gd name="T15" fmla="*/ 2147483647 h 168"/>
                      <a:gd name="T16" fmla="*/ 2147483647 w 146"/>
                      <a:gd name="T17" fmla="*/ 2147483647 h 168"/>
                      <a:gd name="T18" fmla="*/ 2147483647 w 146"/>
                      <a:gd name="T19" fmla="*/ 2147483647 h 168"/>
                      <a:gd name="T20" fmla="*/ 2147483647 w 146"/>
                      <a:gd name="T21" fmla="*/ 2147483647 h 168"/>
                      <a:gd name="T22" fmla="*/ 2147483647 w 146"/>
                      <a:gd name="T23" fmla="*/ 2147483647 h 168"/>
                      <a:gd name="T24" fmla="*/ 2147483647 w 146"/>
                      <a:gd name="T25" fmla="*/ 2147483647 h 168"/>
                      <a:gd name="T26" fmla="*/ 2147483647 w 146"/>
                      <a:gd name="T27" fmla="*/ 2147483647 h 168"/>
                      <a:gd name="T28" fmla="*/ 2147483647 w 146"/>
                      <a:gd name="T29" fmla="*/ 2147483647 h 168"/>
                      <a:gd name="T30" fmla="*/ 2147483647 w 146"/>
                      <a:gd name="T31" fmla="*/ 2147483647 h 168"/>
                      <a:gd name="T32" fmla="*/ 2147483647 w 146"/>
                      <a:gd name="T33" fmla="*/ 2147483647 h 168"/>
                      <a:gd name="T34" fmla="*/ 2147483647 w 146"/>
                      <a:gd name="T35" fmla="*/ 2147483647 h 168"/>
                      <a:gd name="T36" fmla="*/ 2147483647 w 146"/>
                      <a:gd name="T37" fmla="*/ 2147483647 h 168"/>
                      <a:gd name="T38" fmla="*/ 2147483647 w 146"/>
                      <a:gd name="T39" fmla="*/ 2147483647 h 168"/>
                      <a:gd name="T40" fmla="*/ 2147483647 w 146"/>
                      <a:gd name="T41" fmla="*/ 2147483647 h 168"/>
                      <a:gd name="T42" fmla="*/ 2147483647 w 146"/>
                      <a:gd name="T43" fmla="*/ 2147483647 h 168"/>
                      <a:gd name="T44" fmla="*/ 2147483647 w 146"/>
                      <a:gd name="T45" fmla="*/ 2147483647 h 168"/>
                      <a:gd name="T46" fmla="*/ 2147483647 w 146"/>
                      <a:gd name="T47" fmla="*/ 2147483647 h 168"/>
                      <a:gd name="T48" fmla="*/ 2147483647 w 146"/>
                      <a:gd name="T49" fmla="*/ 2147483647 h 168"/>
                      <a:gd name="T50" fmla="*/ 2147483647 w 146"/>
                      <a:gd name="T51" fmla="*/ 2147483647 h 168"/>
                      <a:gd name="T52" fmla="*/ 2147483647 w 146"/>
                      <a:gd name="T53" fmla="*/ 2147483647 h 168"/>
                      <a:gd name="T54" fmla="*/ 2147483647 w 146"/>
                      <a:gd name="T55" fmla="*/ 2147483647 h 168"/>
                      <a:gd name="T56" fmla="*/ 2147483647 w 146"/>
                      <a:gd name="T57" fmla="*/ 2147483647 h 168"/>
                      <a:gd name="T58" fmla="*/ 2147483647 w 146"/>
                      <a:gd name="T59" fmla="*/ 2147483647 h 168"/>
                      <a:gd name="T60" fmla="*/ 2147483647 w 146"/>
                      <a:gd name="T61" fmla="*/ 2147483647 h 168"/>
                      <a:gd name="T62" fmla="*/ 2147483647 w 146"/>
                      <a:gd name="T63" fmla="*/ 2147483647 h 168"/>
                      <a:gd name="T64" fmla="*/ 2147483647 w 146"/>
                      <a:gd name="T65" fmla="*/ 2147483647 h 168"/>
                      <a:gd name="T66" fmla="*/ 2147483647 w 146"/>
                      <a:gd name="T67" fmla="*/ 2147483647 h 168"/>
                      <a:gd name="T68" fmla="*/ 2147483647 w 146"/>
                      <a:gd name="T69" fmla="*/ 2147483647 h 168"/>
                      <a:gd name="T70" fmla="*/ 2147483647 w 146"/>
                      <a:gd name="T71" fmla="*/ 2147483647 h 168"/>
                      <a:gd name="T72" fmla="*/ 2147483647 w 146"/>
                      <a:gd name="T73" fmla="*/ 2147483647 h 168"/>
                      <a:gd name="T74" fmla="*/ 2147483647 w 146"/>
                      <a:gd name="T75" fmla="*/ 2147483647 h 168"/>
                      <a:gd name="T76" fmla="*/ 2147483647 w 146"/>
                      <a:gd name="T77" fmla="*/ 2147483647 h 168"/>
                      <a:gd name="T78" fmla="*/ 2147483647 w 146"/>
                      <a:gd name="T79" fmla="*/ 2147483647 h 168"/>
                      <a:gd name="T80" fmla="*/ 2147483647 w 146"/>
                      <a:gd name="T81" fmla="*/ 2147483647 h 168"/>
                      <a:gd name="T82" fmla="*/ 2147483647 w 146"/>
                      <a:gd name="T83" fmla="*/ 0 h 168"/>
                      <a:gd name="T84" fmla="*/ 2147483647 w 146"/>
                      <a:gd name="T85" fmla="*/ 2147483647 h 168"/>
                      <a:gd name="T86" fmla="*/ 2147483647 w 146"/>
                      <a:gd name="T87" fmla="*/ 2147483647 h 168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46"/>
                      <a:gd name="T133" fmla="*/ 0 h 168"/>
                      <a:gd name="T134" fmla="*/ 146 w 146"/>
                      <a:gd name="T135" fmla="*/ 168 h 168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46" h="168">
                        <a:moveTo>
                          <a:pt x="98" y="16"/>
                        </a:moveTo>
                        <a:lnTo>
                          <a:pt x="92" y="20"/>
                        </a:lnTo>
                        <a:lnTo>
                          <a:pt x="90" y="24"/>
                        </a:lnTo>
                        <a:lnTo>
                          <a:pt x="90" y="26"/>
                        </a:lnTo>
                        <a:lnTo>
                          <a:pt x="90" y="30"/>
                        </a:lnTo>
                        <a:lnTo>
                          <a:pt x="92" y="32"/>
                        </a:lnTo>
                        <a:lnTo>
                          <a:pt x="100" y="34"/>
                        </a:lnTo>
                        <a:lnTo>
                          <a:pt x="108" y="36"/>
                        </a:lnTo>
                        <a:lnTo>
                          <a:pt x="110" y="38"/>
                        </a:lnTo>
                        <a:lnTo>
                          <a:pt x="110" y="40"/>
                        </a:lnTo>
                        <a:lnTo>
                          <a:pt x="110" y="44"/>
                        </a:lnTo>
                        <a:lnTo>
                          <a:pt x="108" y="48"/>
                        </a:lnTo>
                        <a:lnTo>
                          <a:pt x="104" y="50"/>
                        </a:lnTo>
                        <a:lnTo>
                          <a:pt x="104" y="54"/>
                        </a:lnTo>
                        <a:lnTo>
                          <a:pt x="106" y="56"/>
                        </a:lnTo>
                        <a:lnTo>
                          <a:pt x="108" y="54"/>
                        </a:lnTo>
                        <a:lnTo>
                          <a:pt x="114" y="54"/>
                        </a:lnTo>
                        <a:lnTo>
                          <a:pt x="114" y="64"/>
                        </a:lnTo>
                        <a:lnTo>
                          <a:pt x="118" y="76"/>
                        </a:lnTo>
                        <a:lnTo>
                          <a:pt x="120" y="82"/>
                        </a:lnTo>
                        <a:lnTo>
                          <a:pt x="122" y="86"/>
                        </a:lnTo>
                        <a:lnTo>
                          <a:pt x="126" y="88"/>
                        </a:lnTo>
                        <a:lnTo>
                          <a:pt x="126" y="92"/>
                        </a:lnTo>
                        <a:lnTo>
                          <a:pt x="128" y="98"/>
                        </a:lnTo>
                        <a:lnTo>
                          <a:pt x="130" y="102"/>
                        </a:lnTo>
                        <a:lnTo>
                          <a:pt x="130" y="108"/>
                        </a:lnTo>
                        <a:lnTo>
                          <a:pt x="140" y="112"/>
                        </a:lnTo>
                        <a:lnTo>
                          <a:pt x="146" y="118"/>
                        </a:lnTo>
                        <a:lnTo>
                          <a:pt x="146" y="130"/>
                        </a:lnTo>
                        <a:lnTo>
                          <a:pt x="136" y="132"/>
                        </a:lnTo>
                        <a:lnTo>
                          <a:pt x="128" y="138"/>
                        </a:lnTo>
                        <a:lnTo>
                          <a:pt x="122" y="144"/>
                        </a:lnTo>
                        <a:lnTo>
                          <a:pt x="118" y="150"/>
                        </a:lnTo>
                        <a:lnTo>
                          <a:pt x="112" y="154"/>
                        </a:lnTo>
                        <a:lnTo>
                          <a:pt x="106" y="158"/>
                        </a:lnTo>
                        <a:lnTo>
                          <a:pt x="96" y="158"/>
                        </a:lnTo>
                        <a:lnTo>
                          <a:pt x="90" y="160"/>
                        </a:lnTo>
                        <a:lnTo>
                          <a:pt x="88" y="162"/>
                        </a:lnTo>
                        <a:lnTo>
                          <a:pt x="86" y="162"/>
                        </a:lnTo>
                        <a:lnTo>
                          <a:pt x="78" y="162"/>
                        </a:lnTo>
                        <a:lnTo>
                          <a:pt x="70" y="164"/>
                        </a:lnTo>
                        <a:lnTo>
                          <a:pt x="64" y="164"/>
                        </a:lnTo>
                        <a:lnTo>
                          <a:pt x="50" y="168"/>
                        </a:lnTo>
                        <a:lnTo>
                          <a:pt x="44" y="166"/>
                        </a:lnTo>
                        <a:lnTo>
                          <a:pt x="40" y="162"/>
                        </a:lnTo>
                        <a:lnTo>
                          <a:pt x="36" y="160"/>
                        </a:lnTo>
                        <a:lnTo>
                          <a:pt x="34" y="158"/>
                        </a:lnTo>
                        <a:lnTo>
                          <a:pt x="32" y="156"/>
                        </a:lnTo>
                        <a:lnTo>
                          <a:pt x="28" y="152"/>
                        </a:lnTo>
                        <a:lnTo>
                          <a:pt x="24" y="138"/>
                        </a:lnTo>
                        <a:lnTo>
                          <a:pt x="20" y="118"/>
                        </a:lnTo>
                        <a:lnTo>
                          <a:pt x="22" y="108"/>
                        </a:lnTo>
                        <a:lnTo>
                          <a:pt x="26" y="104"/>
                        </a:lnTo>
                        <a:lnTo>
                          <a:pt x="34" y="100"/>
                        </a:lnTo>
                        <a:lnTo>
                          <a:pt x="40" y="94"/>
                        </a:lnTo>
                        <a:lnTo>
                          <a:pt x="50" y="90"/>
                        </a:lnTo>
                        <a:lnTo>
                          <a:pt x="58" y="86"/>
                        </a:lnTo>
                        <a:lnTo>
                          <a:pt x="62" y="80"/>
                        </a:lnTo>
                        <a:lnTo>
                          <a:pt x="64" y="74"/>
                        </a:lnTo>
                        <a:lnTo>
                          <a:pt x="54" y="74"/>
                        </a:lnTo>
                        <a:lnTo>
                          <a:pt x="44" y="74"/>
                        </a:lnTo>
                        <a:lnTo>
                          <a:pt x="40" y="62"/>
                        </a:lnTo>
                        <a:lnTo>
                          <a:pt x="38" y="54"/>
                        </a:lnTo>
                        <a:lnTo>
                          <a:pt x="36" y="46"/>
                        </a:lnTo>
                        <a:lnTo>
                          <a:pt x="32" y="34"/>
                        </a:lnTo>
                        <a:lnTo>
                          <a:pt x="26" y="28"/>
                        </a:lnTo>
                        <a:lnTo>
                          <a:pt x="16" y="26"/>
                        </a:lnTo>
                        <a:lnTo>
                          <a:pt x="8" y="22"/>
                        </a:lnTo>
                        <a:lnTo>
                          <a:pt x="0" y="18"/>
                        </a:lnTo>
                        <a:lnTo>
                          <a:pt x="4" y="16"/>
                        </a:lnTo>
                        <a:lnTo>
                          <a:pt x="6" y="16"/>
                        </a:lnTo>
                        <a:lnTo>
                          <a:pt x="8" y="16"/>
                        </a:lnTo>
                        <a:lnTo>
                          <a:pt x="16" y="18"/>
                        </a:lnTo>
                        <a:lnTo>
                          <a:pt x="26" y="20"/>
                        </a:lnTo>
                        <a:lnTo>
                          <a:pt x="36" y="24"/>
                        </a:lnTo>
                        <a:lnTo>
                          <a:pt x="46" y="26"/>
                        </a:lnTo>
                        <a:lnTo>
                          <a:pt x="52" y="26"/>
                        </a:lnTo>
                        <a:lnTo>
                          <a:pt x="56" y="22"/>
                        </a:lnTo>
                        <a:lnTo>
                          <a:pt x="58" y="18"/>
                        </a:lnTo>
                        <a:lnTo>
                          <a:pt x="60" y="14"/>
                        </a:lnTo>
                        <a:lnTo>
                          <a:pt x="60" y="8"/>
                        </a:lnTo>
                        <a:lnTo>
                          <a:pt x="62" y="4"/>
                        </a:lnTo>
                        <a:lnTo>
                          <a:pt x="64" y="2"/>
                        </a:lnTo>
                        <a:lnTo>
                          <a:pt x="70" y="0"/>
                        </a:lnTo>
                        <a:lnTo>
                          <a:pt x="82" y="2"/>
                        </a:lnTo>
                        <a:lnTo>
                          <a:pt x="90" y="6"/>
                        </a:lnTo>
                        <a:lnTo>
                          <a:pt x="96" y="10"/>
                        </a:lnTo>
                        <a:lnTo>
                          <a:pt x="104" y="14"/>
                        </a:lnTo>
                        <a:lnTo>
                          <a:pt x="98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5" name="íṧḷïďé">
                    <a:extLst>
                      <a:ext uri="{FF2B5EF4-FFF2-40B4-BE49-F238E27FC236}">
                        <a16:creationId xmlns:a16="http://schemas.microsoft.com/office/drawing/2014/main" xmlns="" id="{AA81EF8B-D41F-4752-B7D9-C0A673DEF3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56592" y="2777649"/>
                    <a:ext cx="74370" cy="14010"/>
                  </a:xfrm>
                  <a:custGeom>
                    <a:avLst/>
                    <a:gdLst>
                      <a:gd name="T0" fmla="*/ 2147483647 w 42"/>
                      <a:gd name="T1" fmla="*/ 2147483647 h 8"/>
                      <a:gd name="T2" fmla="*/ 2147483647 w 42"/>
                      <a:gd name="T3" fmla="*/ 2147483647 h 8"/>
                      <a:gd name="T4" fmla="*/ 0 w 42"/>
                      <a:gd name="T5" fmla="*/ 0 h 8"/>
                      <a:gd name="T6" fmla="*/ 2147483647 w 42"/>
                      <a:gd name="T7" fmla="*/ 2147483647 h 8"/>
                      <a:gd name="T8" fmla="*/ 2147483647 w 42"/>
                      <a:gd name="T9" fmla="*/ 2147483647 h 8"/>
                      <a:gd name="T10" fmla="*/ 2147483647 w 42"/>
                      <a:gd name="T11" fmla="*/ 2147483647 h 8"/>
                      <a:gd name="T12" fmla="*/ 2147483647 w 42"/>
                      <a:gd name="T13" fmla="*/ 2147483647 h 8"/>
                      <a:gd name="T14" fmla="*/ 2147483647 w 42"/>
                      <a:gd name="T15" fmla="*/ 2147483647 h 8"/>
                      <a:gd name="T16" fmla="*/ 2147483647 w 42"/>
                      <a:gd name="T17" fmla="*/ 2147483647 h 8"/>
                      <a:gd name="T18" fmla="*/ 2147483647 w 42"/>
                      <a:gd name="T19" fmla="*/ 0 h 8"/>
                      <a:gd name="T20" fmla="*/ 2147483647 w 42"/>
                      <a:gd name="T21" fmla="*/ 2147483647 h 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42"/>
                      <a:gd name="T34" fmla="*/ 0 h 8"/>
                      <a:gd name="T35" fmla="*/ 42 w 42"/>
                      <a:gd name="T36" fmla="*/ 8 h 8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42" h="8">
                        <a:moveTo>
                          <a:pt x="20" y="2"/>
                        </a:moveTo>
                        <a:lnTo>
                          <a:pt x="8" y="2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8" y="6"/>
                        </a:lnTo>
                        <a:lnTo>
                          <a:pt x="22" y="8"/>
                        </a:lnTo>
                        <a:lnTo>
                          <a:pt x="34" y="8"/>
                        </a:lnTo>
                        <a:lnTo>
                          <a:pt x="42" y="6"/>
                        </a:lnTo>
                        <a:lnTo>
                          <a:pt x="36" y="2"/>
                        </a:lnTo>
                        <a:lnTo>
                          <a:pt x="32" y="0"/>
                        </a:lnTo>
                        <a:lnTo>
                          <a:pt x="2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6" name="iṥ1ïḋe">
                    <a:extLst>
                      <a:ext uri="{FF2B5EF4-FFF2-40B4-BE49-F238E27FC236}">
                        <a16:creationId xmlns:a16="http://schemas.microsoft.com/office/drawing/2014/main" xmlns="" id="{E4CCDA49-85B0-4E85-AD88-9B0F29A324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4689" y="2641748"/>
                    <a:ext cx="28921" cy="19615"/>
                  </a:xfrm>
                  <a:custGeom>
                    <a:avLst/>
                    <a:gdLst>
                      <a:gd name="T0" fmla="*/ 2147483647 w 16"/>
                      <a:gd name="T1" fmla="*/ 2147483647 h 10"/>
                      <a:gd name="T2" fmla="*/ 2147483647 w 16"/>
                      <a:gd name="T3" fmla="*/ 0 h 10"/>
                      <a:gd name="T4" fmla="*/ 2147483647 w 16"/>
                      <a:gd name="T5" fmla="*/ 0 h 10"/>
                      <a:gd name="T6" fmla="*/ 2147483647 w 16"/>
                      <a:gd name="T7" fmla="*/ 0 h 10"/>
                      <a:gd name="T8" fmla="*/ 2147483647 w 16"/>
                      <a:gd name="T9" fmla="*/ 2147483647 h 10"/>
                      <a:gd name="T10" fmla="*/ 0 w 16"/>
                      <a:gd name="T11" fmla="*/ 2147483647 h 10"/>
                      <a:gd name="T12" fmla="*/ 2147483647 w 16"/>
                      <a:gd name="T13" fmla="*/ 2147483647 h 10"/>
                      <a:gd name="T14" fmla="*/ 2147483647 w 16"/>
                      <a:gd name="T15" fmla="*/ 2147483647 h 10"/>
                      <a:gd name="T16" fmla="*/ 2147483647 w 16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10"/>
                      <a:gd name="T29" fmla="*/ 16 w 16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10">
                        <a:moveTo>
                          <a:pt x="16" y="6"/>
                        </a:moveTo>
                        <a:lnTo>
                          <a:pt x="12" y="0"/>
                        </a:lnTo>
                        <a:lnTo>
                          <a:pt x="6" y="0"/>
                        </a:lnTo>
                        <a:lnTo>
                          <a:pt x="4" y="0"/>
                        </a:lnTo>
                        <a:lnTo>
                          <a:pt x="2" y="2"/>
                        </a:lnTo>
                        <a:lnTo>
                          <a:pt x="0" y="10"/>
                        </a:lnTo>
                        <a:lnTo>
                          <a:pt x="16" y="10"/>
                        </a:lnTo>
                        <a:lnTo>
                          <a:pt x="14" y="4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7" name="íšḷíḍe">
                    <a:extLst>
                      <a:ext uri="{FF2B5EF4-FFF2-40B4-BE49-F238E27FC236}">
                        <a16:creationId xmlns:a16="http://schemas.microsoft.com/office/drawing/2014/main" xmlns="" id="{7F4EBE90-B651-481D-A1E1-F07D09DA02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2598" y="2077121"/>
                    <a:ext cx="191434" cy="257794"/>
                  </a:xfrm>
                  <a:custGeom>
                    <a:avLst/>
                    <a:gdLst>
                      <a:gd name="T0" fmla="*/ 2147483647 w 110"/>
                      <a:gd name="T1" fmla="*/ 2147483647 h 154"/>
                      <a:gd name="T2" fmla="*/ 2147483647 w 110"/>
                      <a:gd name="T3" fmla="*/ 2147483647 h 154"/>
                      <a:gd name="T4" fmla="*/ 2147483647 w 110"/>
                      <a:gd name="T5" fmla="*/ 2147483647 h 154"/>
                      <a:gd name="T6" fmla="*/ 2147483647 w 110"/>
                      <a:gd name="T7" fmla="*/ 2147483647 h 154"/>
                      <a:gd name="T8" fmla="*/ 2147483647 w 110"/>
                      <a:gd name="T9" fmla="*/ 2147483647 h 154"/>
                      <a:gd name="T10" fmla="*/ 2147483647 w 110"/>
                      <a:gd name="T11" fmla="*/ 2147483647 h 154"/>
                      <a:gd name="T12" fmla="*/ 2147483647 w 110"/>
                      <a:gd name="T13" fmla="*/ 2147483647 h 154"/>
                      <a:gd name="T14" fmla="*/ 2147483647 w 110"/>
                      <a:gd name="T15" fmla="*/ 2147483647 h 154"/>
                      <a:gd name="T16" fmla="*/ 2147483647 w 110"/>
                      <a:gd name="T17" fmla="*/ 2147483647 h 154"/>
                      <a:gd name="T18" fmla="*/ 2147483647 w 110"/>
                      <a:gd name="T19" fmla="*/ 2147483647 h 154"/>
                      <a:gd name="T20" fmla="*/ 2147483647 w 110"/>
                      <a:gd name="T21" fmla="*/ 2147483647 h 154"/>
                      <a:gd name="T22" fmla="*/ 2147483647 w 110"/>
                      <a:gd name="T23" fmla="*/ 2147483647 h 154"/>
                      <a:gd name="T24" fmla="*/ 2147483647 w 110"/>
                      <a:gd name="T25" fmla="*/ 2147483647 h 154"/>
                      <a:gd name="T26" fmla="*/ 2147483647 w 110"/>
                      <a:gd name="T27" fmla="*/ 2147483647 h 154"/>
                      <a:gd name="T28" fmla="*/ 2147483647 w 110"/>
                      <a:gd name="T29" fmla="*/ 2147483647 h 154"/>
                      <a:gd name="T30" fmla="*/ 2147483647 w 110"/>
                      <a:gd name="T31" fmla="*/ 2147483647 h 154"/>
                      <a:gd name="T32" fmla="*/ 2147483647 w 110"/>
                      <a:gd name="T33" fmla="*/ 2147483647 h 154"/>
                      <a:gd name="T34" fmla="*/ 2147483647 w 110"/>
                      <a:gd name="T35" fmla="*/ 2147483647 h 154"/>
                      <a:gd name="T36" fmla="*/ 2147483647 w 110"/>
                      <a:gd name="T37" fmla="*/ 2147483647 h 154"/>
                      <a:gd name="T38" fmla="*/ 2147483647 w 110"/>
                      <a:gd name="T39" fmla="*/ 2147483647 h 154"/>
                      <a:gd name="T40" fmla="*/ 2147483647 w 110"/>
                      <a:gd name="T41" fmla="*/ 2147483647 h 154"/>
                      <a:gd name="T42" fmla="*/ 2147483647 w 110"/>
                      <a:gd name="T43" fmla="*/ 2147483647 h 154"/>
                      <a:gd name="T44" fmla="*/ 2147483647 w 110"/>
                      <a:gd name="T45" fmla="*/ 2147483647 h 154"/>
                      <a:gd name="T46" fmla="*/ 2147483647 w 110"/>
                      <a:gd name="T47" fmla="*/ 2147483647 h 154"/>
                      <a:gd name="T48" fmla="*/ 2147483647 w 110"/>
                      <a:gd name="T49" fmla="*/ 2147483647 h 154"/>
                      <a:gd name="T50" fmla="*/ 2147483647 w 110"/>
                      <a:gd name="T51" fmla="*/ 2147483647 h 154"/>
                      <a:gd name="T52" fmla="*/ 2147483647 w 110"/>
                      <a:gd name="T53" fmla="*/ 2147483647 h 154"/>
                      <a:gd name="T54" fmla="*/ 2147483647 w 110"/>
                      <a:gd name="T55" fmla="*/ 2147483647 h 154"/>
                      <a:gd name="T56" fmla="*/ 2147483647 w 110"/>
                      <a:gd name="T57" fmla="*/ 2147483647 h 154"/>
                      <a:gd name="T58" fmla="*/ 2147483647 w 110"/>
                      <a:gd name="T59" fmla="*/ 2147483647 h 154"/>
                      <a:gd name="T60" fmla="*/ 0 w 110"/>
                      <a:gd name="T61" fmla="*/ 2147483647 h 154"/>
                      <a:gd name="T62" fmla="*/ 2147483647 w 110"/>
                      <a:gd name="T63" fmla="*/ 2147483647 h 154"/>
                      <a:gd name="T64" fmla="*/ 2147483647 w 110"/>
                      <a:gd name="T65" fmla="*/ 0 h 154"/>
                      <a:gd name="T66" fmla="*/ 2147483647 w 110"/>
                      <a:gd name="T67" fmla="*/ 2147483647 h 154"/>
                      <a:gd name="T68" fmla="*/ 2147483647 w 110"/>
                      <a:gd name="T69" fmla="*/ 2147483647 h 154"/>
                      <a:gd name="T70" fmla="*/ 2147483647 w 110"/>
                      <a:gd name="T71" fmla="*/ 2147483647 h 154"/>
                      <a:gd name="T72" fmla="*/ 2147483647 w 110"/>
                      <a:gd name="T73" fmla="*/ 2147483647 h 154"/>
                      <a:gd name="T74" fmla="*/ 2147483647 w 110"/>
                      <a:gd name="T75" fmla="*/ 2147483647 h 154"/>
                      <a:gd name="T76" fmla="*/ 2147483647 w 110"/>
                      <a:gd name="T77" fmla="*/ 2147483647 h 154"/>
                      <a:gd name="T78" fmla="*/ 2147483647 w 110"/>
                      <a:gd name="T79" fmla="*/ 2147483647 h 15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10"/>
                      <a:gd name="T121" fmla="*/ 0 h 154"/>
                      <a:gd name="T122" fmla="*/ 110 w 110"/>
                      <a:gd name="T123" fmla="*/ 154 h 154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10" h="154">
                        <a:moveTo>
                          <a:pt x="76" y="82"/>
                        </a:moveTo>
                        <a:lnTo>
                          <a:pt x="82" y="86"/>
                        </a:lnTo>
                        <a:lnTo>
                          <a:pt x="88" y="90"/>
                        </a:lnTo>
                        <a:lnTo>
                          <a:pt x="90" y="94"/>
                        </a:lnTo>
                        <a:lnTo>
                          <a:pt x="90" y="100"/>
                        </a:lnTo>
                        <a:lnTo>
                          <a:pt x="90" y="104"/>
                        </a:lnTo>
                        <a:lnTo>
                          <a:pt x="90" y="108"/>
                        </a:lnTo>
                        <a:lnTo>
                          <a:pt x="94" y="106"/>
                        </a:lnTo>
                        <a:lnTo>
                          <a:pt x="104" y="104"/>
                        </a:lnTo>
                        <a:lnTo>
                          <a:pt x="108" y="110"/>
                        </a:lnTo>
                        <a:lnTo>
                          <a:pt x="110" y="114"/>
                        </a:lnTo>
                        <a:lnTo>
                          <a:pt x="108" y="118"/>
                        </a:lnTo>
                        <a:lnTo>
                          <a:pt x="104" y="122"/>
                        </a:lnTo>
                        <a:lnTo>
                          <a:pt x="94" y="128"/>
                        </a:lnTo>
                        <a:lnTo>
                          <a:pt x="94" y="130"/>
                        </a:lnTo>
                        <a:lnTo>
                          <a:pt x="98" y="132"/>
                        </a:lnTo>
                        <a:lnTo>
                          <a:pt x="104" y="134"/>
                        </a:lnTo>
                        <a:lnTo>
                          <a:pt x="102" y="138"/>
                        </a:lnTo>
                        <a:lnTo>
                          <a:pt x="98" y="142"/>
                        </a:lnTo>
                        <a:lnTo>
                          <a:pt x="92" y="144"/>
                        </a:lnTo>
                        <a:lnTo>
                          <a:pt x="82" y="144"/>
                        </a:lnTo>
                        <a:lnTo>
                          <a:pt x="66" y="144"/>
                        </a:lnTo>
                        <a:lnTo>
                          <a:pt x="50" y="144"/>
                        </a:lnTo>
                        <a:lnTo>
                          <a:pt x="40" y="144"/>
                        </a:lnTo>
                        <a:lnTo>
                          <a:pt x="40" y="148"/>
                        </a:lnTo>
                        <a:lnTo>
                          <a:pt x="40" y="152"/>
                        </a:lnTo>
                        <a:lnTo>
                          <a:pt x="34" y="152"/>
                        </a:lnTo>
                        <a:lnTo>
                          <a:pt x="26" y="154"/>
                        </a:lnTo>
                        <a:lnTo>
                          <a:pt x="18" y="154"/>
                        </a:lnTo>
                        <a:lnTo>
                          <a:pt x="12" y="154"/>
                        </a:lnTo>
                        <a:lnTo>
                          <a:pt x="14" y="148"/>
                        </a:lnTo>
                        <a:lnTo>
                          <a:pt x="18" y="144"/>
                        </a:lnTo>
                        <a:lnTo>
                          <a:pt x="24" y="142"/>
                        </a:lnTo>
                        <a:lnTo>
                          <a:pt x="30" y="140"/>
                        </a:lnTo>
                        <a:lnTo>
                          <a:pt x="42" y="136"/>
                        </a:lnTo>
                        <a:lnTo>
                          <a:pt x="46" y="132"/>
                        </a:lnTo>
                        <a:lnTo>
                          <a:pt x="50" y="128"/>
                        </a:lnTo>
                        <a:lnTo>
                          <a:pt x="32" y="126"/>
                        </a:lnTo>
                        <a:lnTo>
                          <a:pt x="24" y="124"/>
                        </a:lnTo>
                        <a:lnTo>
                          <a:pt x="18" y="122"/>
                        </a:lnTo>
                        <a:lnTo>
                          <a:pt x="26" y="114"/>
                        </a:lnTo>
                        <a:lnTo>
                          <a:pt x="36" y="108"/>
                        </a:lnTo>
                        <a:lnTo>
                          <a:pt x="36" y="104"/>
                        </a:lnTo>
                        <a:lnTo>
                          <a:pt x="36" y="100"/>
                        </a:lnTo>
                        <a:lnTo>
                          <a:pt x="38" y="98"/>
                        </a:lnTo>
                        <a:lnTo>
                          <a:pt x="40" y="94"/>
                        </a:lnTo>
                        <a:lnTo>
                          <a:pt x="48" y="90"/>
                        </a:lnTo>
                        <a:lnTo>
                          <a:pt x="42" y="84"/>
                        </a:lnTo>
                        <a:lnTo>
                          <a:pt x="40" y="80"/>
                        </a:lnTo>
                        <a:lnTo>
                          <a:pt x="40" y="76"/>
                        </a:lnTo>
                        <a:lnTo>
                          <a:pt x="40" y="70"/>
                        </a:lnTo>
                        <a:lnTo>
                          <a:pt x="42" y="68"/>
                        </a:lnTo>
                        <a:lnTo>
                          <a:pt x="40" y="62"/>
                        </a:lnTo>
                        <a:lnTo>
                          <a:pt x="38" y="58"/>
                        </a:lnTo>
                        <a:lnTo>
                          <a:pt x="14" y="58"/>
                        </a:lnTo>
                        <a:lnTo>
                          <a:pt x="12" y="56"/>
                        </a:lnTo>
                        <a:lnTo>
                          <a:pt x="12" y="50"/>
                        </a:lnTo>
                        <a:lnTo>
                          <a:pt x="10" y="48"/>
                        </a:lnTo>
                        <a:lnTo>
                          <a:pt x="6" y="46"/>
                        </a:lnTo>
                        <a:lnTo>
                          <a:pt x="12" y="36"/>
                        </a:lnTo>
                        <a:lnTo>
                          <a:pt x="6" y="32"/>
                        </a:lnTo>
                        <a:lnTo>
                          <a:pt x="0" y="28"/>
                        </a:lnTo>
                        <a:lnTo>
                          <a:pt x="10" y="20"/>
                        </a:lnTo>
                        <a:lnTo>
                          <a:pt x="22" y="10"/>
                        </a:lnTo>
                        <a:lnTo>
                          <a:pt x="38" y="4"/>
                        </a:lnTo>
                        <a:lnTo>
                          <a:pt x="50" y="0"/>
                        </a:lnTo>
                        <a:lnTo>
                          <a:pt x="48" y="8"/>
                        </a:lnTo>
                        <a:lnTo>
                          <a:pt x="46" y="12"/>
                        </a:lnTo>
                        <a:lnTo>
                          <a:pt x="42" y="16"/>
                        </a:lnTo>
                        <a:lnTo>
                          <a:pt x="38" y="20"/>
                        </a:lnTo>
                        <a:lnTo>
                          <a:pt x="46" y="22"/>
                        </a:lnTo>
                        <a:lnTo>
                          <a:pt x="54" y="22"/>
                        </a:lnTo>
                        <a:lnTo>
                          <a:pt x="60" y="24"/>
                        </a:lnTo>
                        <a:lnTo>
                          <a:pt x="66" y="26"/>
                        </a:lnTo>
                        <a:lnTo>
                          <a:pt x="58" y="36"/>
                        </a:lnTo>
                        <a:lnTo>
                          <a:pt x="54" y="40"/>
                        </a:lnTo>
                        <a:lnTo>
                          <a:pt x="54" y="46"/>
                        </a:lnTo>
                        <a:lnTo>
                          <a:pt x="56" y="56"/>
                        </a:lnTo>
                        <a:lnTo>
                          <a:pt x="62" y="64"/>
                        </a:lnTo>
                        <a:lnTo>
                          <a:pt x="74" y="82"/>
                        </a:lnTo>
                        <a:lnTo>
                          <a:pt x="76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8" name="îṩļíḋê">
                    <a:extLst>
                      <a:ext uri="{FF2B5EF4-FFF2-40B4-BE49-F238E27FC236}">
                        <a16:creationId xmlns:a16="http://schemas.microsoft.com/office/drawing/2014/main" xmlns="" id="{9C24E788-42FF-488E-AC55-D73E2F72F5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98588" y="2189205"/>
                    <a:ext cx="106046" cy="105079"/>
                  </a:xfrm>
                  <a:custGeom>
                    <a:avLst/>
                    <a:gdLst>
                      <a:gd name="T0" fmla="*/ 2147483647 w 60"/>
                      <a:gd name="T1" fmla="*/ 2147483647 h 64"/>
                      <a:gd name="T2" fmla="*/ 2147483647 w 60"/>
                      <a:gd name="T3" fmla="*/ 2147483647 h 64"/>
                      <a:gd name="T4" fmla="*/ 2147483647 w 60"/>
                      <a:gd name="T5" fmla="*/ 2147483647 h 64"/>
                      <a:gd name="T6" fmla="*/ 2147483647 w 60"/>
                      <a:gd name="T7" fmla="*/ 0 h 64"/>
                      <a:gd name="T8" fmla="*/ 2147483647 w 60"/>
                      <a:gd name="T9" fmla="*/ 0 h 64"/>
                      <a:gd name="T10" fmla="*/ 2147483647 w 60"/>
                      <a:gd name="T11" fmla="*/ 0 h 64"/>
                      <a:gd name="T12" fmla="*/ 2147483647 w 60"/>
                      <a:gd name="T13" fmla="*/ 2147483647 h 64"/>
                      <a:gd name="T14" fmla="*/ 2147483647 w 60"/>
                      <a:gd name="T15" fmla="*/ 2147483647 h 64"/>
                      <a:gd name="T16" fmla="*/ 2147483647 w 60"/>
                      <a:gd name="T17" fmla="*/ 2147483647 h 64"/>
                      <a:gd name="T18" fmla="*/ 2147483647 w 60"/>
                      <a:gd name="T19" fmla="*/ 2147483647 h 64"/>
                      <a:gd name="T20" fmla="*/ 2147483647 w 60"/>
                      <a:gd name="T21" fmla="*/ 2147483647 h 64"/>
                      <a:gd name="T22" fmla="*/ 2147483647 w 60"/>
                      <a:gd name="T23" fmla="*/ 2147483647 h 64"/>
                      <a:gd name="T24" fmla="*/ 2147483647 w 60"/>
                      <a:gd name="T25" fmla="*/ 2147483647 h 64"/>
                      <a:gd name="T26" fmla="*/ 2147483647 w 60"/>
                      <a:gd name="T27" fmla="*/ 2147483647 h 64"/>
                      <a:gd name="T28" fmla="*/ 2147483647 w 60"/>
                      <a:gd name="T29" fmla="*/ 2147483647 h 64"/>
                      <a:gd name="T30" fmla="*/ 2147483647 w 60"/>
                      <a:gd name="T31" fmla="*/ 2147483647 h 64"/>
                      <a:gd name="T32" fmla="*/ 2147483647 w 60"/>
                      <a:gd name="T33" fmla="*/ 2147483647 h 64"/>
                      <a:gd name="T34" fmla="*/ 2147483647 w 60"/>
                      <a:gd name="T35" fmla="*/ 2147483647 h 64"/>
                      <a:gd name="T36" fmla="*/ 2147483647 w 60"/>
                      <a:gd name="T37" fmla="*/ 2147483647 h 64"/>
                      <a:gd name="T38" fmla="*/ 2147483647 w 60"/>
                      <a:gd name="T39" fmla="*/ 2147483647 h 64"/>
                      <a:gd name="T40" fmla="*/ 2147483647 w 60"/>
                      <a:gd name="T41" fmla="*/ 2147483647 h 64"/>
                      <a:gd name="T42" fmla="*/ 2147483647 w 60"/>
                      <a:gd name="T43" fmla="*/ 2147483647 h 64"/>
                      <a:gd name="T44" fmla="*/ 2147483647 w 60"/>
                      <a:gd name="T45" fmla="*/ 2147483647 h 64"/>
                      <a:gd name="T46" fmla="*/ 2147483647 w 60"/>
                      <a:gd name="T47" fmla="*/ 2147483647 h 64"/>
                      <a:gd name="T48" fmla="*/ 0 w 60"/>
                      <a:gd name="T49" fmla="*/ 2147483647 h 64"/>
                      <a:gd name="T50" fmla="*/ 2147483647 w 60"/>
                      <a:gd name="T51" fmla="*/ 2147483647 h 64"/>
                      <a:gd name="T52" fmla="*/ 2147483647 w 60"/>
                      <a:gd name="T53" fmla="*/ 2147483647 h 64"/>
                      <a:gd name="T54" fmla="*/ 2147483647 w 60"/>
                      <a:gd name="T55" fmla="*/ 2147483647 h 64"/>
                      <a:gd name="T56" fmla="*/ 2147483647 w 60"/>
                      <a:gd name="T57" fmla="*/ 2147483647 h 64"/>
                      <a:gd name="T58" fmla="*/ 2147483647 w 60"/>
                      <a:gd name="T59" fmla="*/ 2147483647 h 64"/>
                      <a:gd name="T60" fmla="*/ 2147483647 w 60"/>
                      <a:gd name="T61" fmla="*/ 2147483647 h 64"/>
                      <a:gd name="T62" fmla="*/ 2147483647 w 60"/>
                      <a:gd name="T63" fmla="*/ 2147483647 h 64"/>
                      <a:gd name="T64" fmla="*/ 2147483647 w 60"/>
                      <a:gd name="T65" fmla="*/ 2147483647 h 64"/>
                      <a:gd name="T66" fmla="*/ 2147483647 w 60"/>
                      <a:gd name="T67" fmla="*/ 2147483647 h 64"/>
                      <a:gd name="T68" fmla="*/ 2147483647 w 60"/>
                      <a:gd name="T69" fmla="*/ 2147483647 h 64"/>
                      <a:gd name="T70" fmla="*/ 2147483647 w 60"/>
                      <a:gd name="T71" fmla="*/ 2147483647 h 64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60"/>
                      <a:gd name="T109" fmla="*/ 0 h 64"/>
                      <a:gd name="T110" fmla="*/ 60 w 60"/>
                      <a:gd name="T111" fmla="*/ 64 h 64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60" h="64">
                        <a:moveTo>
                          <a:pt x="32" y="20"/>
                        </a:moveTo>
                        <a:lnTo>
                          <a:pt x="32" y="4"/>
                        </a:lnTo>
                        <a:lnTo>
                          <a:pt x="32" y="2"/>
                        </a:lnTo>
                        <a:lnTo>
                          <a:pt x="34" y="0"/>
                        </a:lnTo>
                        <a:lnTo>
                          <a:pt x="44" y="0"/>
                        </a:lnTo>
                        <a:lnTo>
                          <a:pt x="56" y="0"/>
                        </a:lnTo>
                        <a:lnTo>
                          <a:pt x="60" y="2"/>
                        </a:lnTo>
                        <a:lnTo>
                          <a:pt x="60" y="6"/>
                        </a:lnTo>
                        <a:lnTo>
                          <a:pt x="58" y="14"/>
                        </a:lnTo>
                        <a:lnTo>
                          <a:pt x="54" y="18"/>
                        </a:lnTo>
                        <a:lnTo>
                          <a:pt x="50" y="20"/>
                        </a:lnTo>
                        <a:lnTo>
                          <a:pt x="48" y="24"/>
                        </a:lnTo>
                        <a:lnTo>
                          <a:pt x="50" y="26"/>
                        </a:lnTo>
                        <a:lnTo>
                          <a:pt x="52" y="30"/>
                        </a:lnTo>
                        <a:lnTo>
                          <a:pt x="54" y="32"/>
                        </a:lnTo>
                        <a:lnTo>
                          <a:pt x="56" y="36"/>
                        </a:lnTo>
                        <a:lnTo>
                          <a:pt x="54" y="42"/>
                        </a:lnTo>
                        <a:lnTo>
                          <a:pt x="50" y="46"/>
                        </a:lnTo>
                        <a:lnTo>
                          <a:pt x="38" y="54"/>
                        </a:lnTo>
                        <a:lnTo>
                          <a:pt x="24" y="62"/>
                        </a:lnTo>
                        <a:lnTo>
                          <a:pt x="16" y="64"/>
                        </a:lnTo>
                        <a:lnTo>
                          <a:pt x="10" y="64"/>
                        </a:lnTo>
                        <a:lnTo>
                          <a:pt x="6" y="64"/>
                        </a:lnTo>
                        <a:lnTo>
                          <a:pt x="4" y="62"/>
                        </a:lnTo>
                        <a:lnTo>
                          <a:pt x="0" y="56"/>
                        </a:lnTo>
                        <a:lnTo>
                          <a:pt x="2" y="52"/>
                        </a:lnTo>
                        <a:lnTo>
                          <a:pt x="6" y="48"/>
                        </a:lnTo>
                        <a:lnTo>
                          <a:pt x="14" y="40"/>
                        </a:lnTo>
                        <a:lnTo>
                          <a:pt x="6" y="34"/>
                        </a:lnTo>
                        <a:lnTo>
                          <a:pt x="2" y="30"/>
                        </a:lnTo>
                        <a:lnTo>
                          <a:pt x="6" y="26"/>
                        </a:lnTo>
                        <a:lnTo>
                          <a:pt x="4" y="20"/>
                        </a:lnTo>
                        <a:lnTo>
                          <a:pt x="10" y="18"/>
                        </a:lnTo>
                        <a:lnTo>
                          <a:pt x="20" y="16"/>
                        </a:lnTo>
                        <a:lnTo>
                          <a:pt x="26" y="18"/>
                        </a:lnTo>
                        <a:lnTo>
                          <a:pt x="32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9" name="iṧļïdê">
                    <a:extLst>
                      <a:ext uri="{FF2B5EF4-FFF2-40B4-BE49-F238E27FC236}">
                        <a16:creationId xmlns:a16="http://schemas.microsoft.com/office/drawing/2014/main" xmlns="" id="{9DF6ED71-9953-4309-A5AA-F56F48D0E3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4087" y="2552079"/>
                    <a:ext cx="16526" cy="46234"/>
                  </a:xfrm>
                  <a:custGeom>
                    <a:avLst/>
                    <a:gdLst>
                      <a:gd name="T0" fmla="*/ 0 w 10"/>
                      <a:gd name="T1" fmla="*/ 2147483647 h 28"/>
                      <a:gd name="T2" fmla="*/ 0 w 10"/>
                      <a:gd name="T3" fmla="*/ 2147483647 h 28"/>
                      <a:gd name="T4" fmla="*/ 2147483647 w 10"/>
                      <a:gd name="T5" fmla="*/ 2147483647 h 28"/>
                      <a:gd name="T6" fmla="*/ 2147483647 w 10"/>
                      <a:gd name="T7" fmla="*/ 0 h 28"/>
                      <a:gd name="T8" fmla="*/ 2147483647 w 10"/>
                      <a:gd name="T9" fmla="*/ 2147483647 h 28"/>
                      <a:gd name="T10" fmla="*/ 2147483647 w 10"/>
                      <a:gd name="T11" fmla="*/ 2147483647 h 28"/>
                      <a:gd name="T12" fmla="*/ 2147483647 w 10"/>
                      <a:gd name="T13" fmla="*/ 2147483647 h 28"/>
                      <a:gd name="T14" fmla="*/ 0 w 10"/>
                      <a:gd name="T15" fmla="*/ 2147483647 h 2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28"/>
                      <a:gd name="T26" fmla="*/ 10 w 10"/>
                      <a:gd name="T27" fmla="*/ 28 h 2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28">
                        <a:moveTo>
                          <a:pt x="0" y="28"/>
                        </a:moveTo>
                        <a:lnTo>
                          <a:pt x="0" y="12"/>
                        </a:lnTo>
                        <a:lnTo>
                          <a:pt x="2" y="6"/>
                        </a:lnTo>
                        <a:lnTo>
                          <a:pt x="6" y="0"/>
                        </a:lnTo>
                        <a:lnTo>
                          <a:pt x="8" y="6"/>
                        </a:lnTo>
                        <a:lnTo>
                          <a:pt x="10" y="10"/>
                        </a:lnTo>
                        <a:lnTo>
                          <a:pt x="10" y="28"/>
                        </a:lnTo>
                        <a:lnTo>
                          <a:pt x="0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0" name="ïśḷîḓe">
                    <a:extLst>
                      <a:ext uri="{FF2B5EF4-FFF2-40B4-BE49-F238E27FC236}">
                        <a16:creationId xmlns:a16="http://schemas.microsoft.com/office/drawing/2014/main" xmlns="" id="{AEA89F4A-908C-4ADD-8D9A-BB48F90C96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39296" y="2605318"/>
                    <a:ext cx="48203" cy="65850"/>
                  </a:xfrm>
                  <a:custGeom>
                    <a:avLst/>
                    <a:gdLst>
                      <a:gd name="T0" fmla="*/ 2147483647 w 28"/>
                      <a:gd name="T1" fmla="*/ 2147483647 h 40"/>
                      <a:gd name="T2" fmla="*/ 2147483647 w 28"/>
                      <a:gd name="T3" fmla="*/ 2147483647 h 40"/>
                      <a:gd name="T4" fmla="*/ 2147483647 w 28"/>
                      <a:gd name="T5" fmla="*/ 0 h 40"/>
                      <a:gd name="T6" fmla="*/ 2147483647 w 28"/>
                      <a:gd name="T7" fmla="*/ 2147483647 h 40"/>
                      <a:gd name="T8" fmla="*/ 2147483647 w 28"/>
                      <a:gd name="T9" fmla="*/ 2147483647 h 40"/>
                      <a:gd name="T10" fmla="*/ 2147483647 w 28"/>
                      <a:gd name="T11" fmla="*/ 2147483647 h 40"/>
                      <a:gd name="T12" fmla="*/ 2147483647 w 28"/>
                      <a:gd name="T13" fmla="*/ 2147483647 h 40"/>
                      <a:gd name="T14" fmla="*/ 2147483647 w 28"/>
                      <a:gd name="T15" fmla="*/ 2147483647 h 40"/>
                      <a:gd name="T16" fmla="*/ 2147483647 w 28"/>
                      <a:gd name="T17" fmla="*/ 2147483647 h 40"/>
                      <a:gd name="T18" fmla="*/ 2147483647 w 28"/>
                      <a:gd name="T19" fmla="*/ 2147483647 h 40"/>
                      <a:gd name="T20" fmla="*/ 2147483647 w 28"/>
                      <a:gd name="T21" fmla="*/ 2147483647 h 40"/>
                      <a:gd name="T22" fmla="*/ 2147483647 w 28"/>
                      <a:gd name="T23" fmla="*/ 2147483647 h 40"/>
                      <a:gd name="T24" fmla="*/ 2147483647 w 28"/>
                      <a:gd name="T25" fmla="*/ 2147483647 h 40"/>
                      <a:gd name="T26" fmla="*/ 2147483647 w 28"/>
                      <a:gd name="T27" fmla="*/ 2147483647 h 40"/>
                      <a:gd name="T28" fmla="*/ 0 w 28"/>
                      <a:gd name="T29" fmla="*/ 2147483647 h 40"/>
                      <a:gd name="T30" fmla="*/ 2147483647 w 28"/>
                      <a:gd name="T31" fmla="*/ 2147483647 h 40"/>
                      <a:gd name="T32" fmla="*/ 2147483647 w 28"/>
                      <a:gd name="T33" fmla="*/ 2147483647 h 40"/>
                      <a:gd name="T34" fmla="*/ 2147483647 w 28"/>
                      <a:gd name="T35" fmla="*/ 2147483647 h 40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28"/>
                      <a:gd name="T55" fmla="*/ 0 h 40"/>
                      <a:gd name="T56" fmla="*/ 28 w 28"/>
                      <a:gd name="T57" fmla="*/ 40 h 40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28" h="40">
                        <a:moveTo>
                          <a:pt x="12" y="8"/>
                        </a:moveTo>
                        <a:lnTo>
                          <a:pt x="16" y="4"/>
                        </a:lnTo>
                        <a:lnTo>
                          <a:pt x="20" y="0"/>
                        </a:lnTo>
                        <a:lnTo>
                          <a:pt x="24" y="4"/>
                        </a:lnTo>
                        <a:lnTo>
                          <a:pt x="28" y="8"/>
                        </a:lnTo>
                        <a:lnTo>
                          <a:pt x="28" y="34"/>
                        </a:lnTo>
                        <a:lnTo>
                          <a:pt x="24" y="36"/>
                        </a:lnTo>
                        <a:lnTo>
                          <a:pt x="20" y="38"/>
                        </a:lnTo>
                        <a:lnTo>
                          <a:pt x="14" y="40"/>
                        </a:lnTo>
                        <a:lnTo>
                          <a:pt x="10" y="36"/>
                        </a:lnTo>
                        <a:lnTo>
                          <a:pt x="10" y="34"/>
                        </a:lnTo>
                        <a:lnTo>
                          <a:pt x="10" y="30"/>
                        </a:lnTo>
                        <a:lnTo>
                          <a:pt x="10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4" y="6"/>
                        </a:lnTo>
                        <a:lnTo>
                          <a:pt x="8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1" name="îṥḷídé">
                    <a:extLst>
                      <a:ext uri="{FF2B5EF4-FFF2-40B4-BE49-F238E27FC236}">
                        <a16:creationId xmlns:a16="http://schemas.microsoft.com/office/drawing/2014/main" xmlns="" id="{A1431374-118E-44EB-8A90-48969B7FD0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2697789"/>
                    <a:ext cx="70237" cy="40630"/>
                  </a:xfrm>
                  <a:custGeom>
                    <a:avLst/>
                    <a:gdLst>
                      <a:gd name="T0" fmla="*/ 2147483647 w 41"/>
                      <a:gd name="T1" fmla="*/ 2147483647 h 24"/>
                      <a:gd name="T2" fmla="*/ 2147483647 w 41"/>
                      <a:gd name="T3" fmla="*/ 2147483647 h 24"/>
                      <a:gd name="T4" fmla="*/ 2147483647 w 41"/>
                      <a:gd name="T5" fmla="*/ 2147483647 h 24"/>
                      <a:gd name="T6" fmla="*/ 2147483647 w 41"/>
                      <a:gd name="T7" fmla="*/ 2147483647 h 24"/>
                      <a:gd name="T8" fmla="*/ 2147483647 w 41"/>
                      <a:gd name="T9" fmla="*/ 2147483647 h 24"/>
                      <a:gd name="T10" fmla="*/ 2147483647 w 41"/>
                      <a:gd name="T11" fmla="*/ 2147483647 h 24"/>
                      <a:gd name="T12" fmla="*/ 2147483647 w 41"/>
                      <a:gd name="T13" fmla="*/ 2147483647 h 24"/>
                      <a:gd name="T14" fmla="*/ 2147483647 w 41"/>
                      <a:gd name="T15" fmla="*/ 2147483647 h 24"/>
                      <a:gd name="T16" fmla="*/ 0 w 41"/>
                      <a:gd name="T17" fmla="*/ 2147483647 h 24"/>
                      <a:gd name="T18" fmla="*/ 0 w 41"/>
                      <a:gd name="T19" fmla="*/ 2147483647 h 24"/>
                      <a:gd name="T20" fmla="*/ 2147483647 w 41"/>
                      <a:gd name="T21" fmla="*/ 0 h 24"/>
                      <a:gd name="T22" fmla="*/ 2147483647 w 41"/>
                      <a:gd name="T23" fmla="*/ 0 h 24"/>
                      <a:gd name="T24" fmla="*/ 2147483647 w 41"/>
                      <a:gd name="T25" fmla="*/ 2147483647 h 24"/>
                      <a:gd name="T26" fmla="*/ 2147483647 w 41"/>
                      <a:gd name="T27" fmla="*/ 2147483647 h 24"/>
                      <a:gd name="T28" fmla="*/ 2147483647 w 41"/>
                      <a:gd name="T29" fmla="*/ 2147483647 h 24"/>
                      <a:gd name="T30" fmla="*/ 2147483647 w 41"/>
                      <a:gd name="T31" fmla="*/ 0 h 24"/>
                      <a:gd name="T32" fmla="*/ 2147483647 w 41"/>
                      <a:gd name="T33" fmla="*/ 2147483647 h 24"/>
                      <a:gd name="T34" fmla="*/ 2147483647 w 41"/>
                      <a:gd name="T35" fmla="*/ 2147483647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41"/>
                      <a:gd name="T55" fmla="*/ 0 h 24"/>
                      <a:gd name="T56" fmla="*/ 41 w 41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41" h="24">
                        <a:moveTo>
                          <a:pt x="41" y="12"/>
                        </a:moveTo>
                        <a:lnTo>
                          <a:pt x="39" y="16"/>
                        </a:lnTo>
                        <a:lnTo>
                          <a:pt x="39" y="18"/>
                        </a:lnTo>
                        <a:lnTo>
                          <a:pt x="39" y="22"/>
                        </a:lnTo>
                        <a:lnTo>
                          <a:pt x="39" y="24"/>
                        </a:lnTo>
                        <a:lnTo>
                          <a:pt x="31" y="22"/>
                        </a:lnTo>
                        <a:lnTo>
                          <a:pt x="17" y="16"/>
                        </a:lnTo>
                        <a:lnTo>
                          <a:pt x="4" y="10"/>
                        </a:lnTo>
                        <a:lnTo>
                          <a:pt x="0" y="6"/>
                        </a:lnTo>
                        <a:lnTo>
                          <a:pt x="0" y="2"/>
                        </a:lnTo>
                        <a:lnTo>
                          <a:pt x="2" y="0"/>
                        </a:lnTo>
                        <a:lnTo>
                          <a:pt x="9" y="0"/>
                        </a:lnTo>
                        <a:lnTo>
                          <a:pt x="19" y="2"/>
                        </a:lnTo>
                        <a:lnTo>
                          <a:pt x="27" y="4"/>
                        </a:lnTo>
                        <a:lnTo>
                          <a:pt x="33" y="2"/>
                        </a:lnTo>
                        <a:lnTo>
                          <a:pt x="41" y="0"/>
                        </a:lnTo>
                        <a:lnTo>
                          <a:pt x="41" y="4"/>
                        </a:lnTo>
                        <a:lnTo>
                          <a:pt x="41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2" name="ïṩľîḋè">
                    <a:extLst>
                      <a:ext uri="{FF2B5EF4-FFF2-40B4-BE49-F238E27FC236}">
                        <a16:creationId xmlns:a16="http://schemas.microsoft.com/office/drawing/2014/main" xmlns="" id="{5A182378-8444-4A4A-8535-C14EC9516C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0613" y="2155580"/>
                    <a:ext cx="41317" cy="47636"/>
                  </a:xfrm>
                  <a:custGeom>
                    <a:avLst/>
                    <a:gdLst>
                      <a:gd name="T0" fmla="*/ 2147483647 w 24"/>
                      <a:gd name="T1" fmla="*/ 2147483647 h 30"/>
                      <a:gd name="T2" fmla="*/ 2147483647 w 24"/>
                      <a:gd name="T3" fmla="*/ 2147483647 h 30"/>
                      <a:gd name="T4" fmla="*/ 2147483647 w 24"/>
                      <a:gd name="T5" fmla="*/ 2147483647 h 30"/>
                      <a:gd name="T6" fmla="*/ 2147483647 w 24"/>
                      <a:gd name="T7" fmla="*/ 2147483647 h 30"/>
                      <a:gd name="T8" fmla="*/ 2147483647 w 24"/>
                      <a:gd name="T9" fmla="*/ 2147483647 h 30"/>
                      <a:gd name="T10" fmla="*/ 2147483647 w 24"/>
                      <a:gd name="T11" fmla="*/ 2147483647 h 30"/>
                      <a:gd name="T12" fmla="*/ 2147483647 w 24"/>
                      <a:gd name="T13" fmla="*/ 2147483647 h 30"/>
                      <a:gd name="T14" fmla="*/ 2147483647 w 24"/>
                      <a:gd name="T15" fmla="*/ 2147483647 h 30"/>
                      <a:gd name="T16" fmla="*/ 2147483647 w 24"/>
                      <a:gd name="T17" fmla="*/ 2147483647 h 30"/>
                      <a:gd name="T18" fmla="*/ 2147483647 w 24"/>
                      <a:gd name="T19" fmla="*/ 2147483647 h 30"/>
                      <a:gd name="T20" fmla="*/ 2147483647 w 24"/>
                      <a:gd name="T21" fmla="*/ 2147483647 h 30"/>
                      <a:gd name="T22" fmla="*/ 2147483647 w 24"/>
                      <a:gd name="T23" fmla="*/ 2147483647 h 30"/>
                      <a:gd name="T24" fmla="*/ 2147483647 w 24"/>
                      <a:gd name="T25" fmla="*/ 2147483647 h 30"/>
                      <a:gd name="T26" fmla="*/ 2147483647 w 24"/>
                      <a:gd name="T27" fmla="*/ 2147483647 h 30"/>
                      <a:gd name="T28" fmla="*/ 0 w 24"/>
                      <a:gd name="T29" fmla="*/ 2147483647 h 30"/>
                      <a:gd name="T30" fmla="*/ 0 w 24"/>
                      <a:gd name="T31" fmla="*/ 2147483647 h 30"/>
                      <a:gd name="T32" fmla="*/ 2147483647 w 24"/>
                      <a:gd name="T33" fmla="*/ 2147483647 h 30"/>
                      <a:gd name="T34" fmla="*/ 2147483647 w 24"/>
                      <a:gd name="T35" fmla="*/ 0 h 30"/>
                      <a:gd name="T36" fmla="*/ 2147483647 w 24"/>
                      <a:gd name="T37" fmla="*/ 0 h 30"/>
                      <a:gd name="T38" fmla="*/ 2147483647 w 24"/>
                      <a:gd name="T39" fmla="*/ 0 h 30"/>
                      <a:gd name="T40" fmla="*/ 2147483647 w 24"/>
                      <a:gd name="T41" fmla="*/ 2147483647 h 3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24"/>
                      <a:gd name="T64" fmla="*/ 0 h 30"/>
                      <a:gd name="T65" fmla="*/ 24 w 24"/>
                      <a:gd name="T66" fmla="*/ 30 h 3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24" h="30">
                        <a:moveTo>
                          <a:pt x="12" y="4"/>
                        </a:moveTo>
                        <a:lnTo>
                          <a:pt x="12" y="12"/>
                        </a:lnTo>
                        <a:lnTo>
                          <a:pt x="18" y="8"/>
                        </a:lnTo>
                        <a:lnTo>
                          <a:pt x="24" y="4"/>
                        </a:lnTo>
                        <a:lnTo>
                          <a:pt x="24" y="16"/>
                        </a:lnTo>
                        <a:lnTo>
                          <a:pt x="22" y="20"/>
                        </a:lnTo>
                        <a:lnTo>
                          <a:pt x="18" y="26"/>
                        </a:lnTo>
                        <a:lnTo>
                          <a:pt x="16" y="30"/>
                        </a:lnTo>
                        <a:lnTo>
                          <a:pt x="14" y="30"/>
                        </a:lnTo>
                        <a:lnTo>
                          <a:pt x="14" y="28"/>
                        </a:lnTo>
                        <a:lnTo>
                          <a:pt x="12" y="24"/>
                        </a:lnTo>
                        <a:lnTo>
                          <a:pt x="10" y="20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2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3" name="iṣḻîḋe">
                    <a:extLst>
                      <a:ext uri="{FF2B5EF4-FFF2-40B4-BE49-F238E27FC236}">
                        <a16:creationId xmlns:a16="http://schemas.microsoft.com/office/drawing/2014/main" xmlns="" id="{77E193CD-5487-43FB-B8E7-45702D7881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0613" y="1803914"/>
                    <a:ext cx="260294" cy="376884"/>
                  </a:xfrm>
                  <a:custGeom>
                    <a:avLst/>
                    <a:gdLst>
                      <a:gd name="T0" fmla="*/ 2147483647 w 149"/>
                      <a:gd name="T1" fmla="*/ 2147483647 h 224"/>
                      <a:gd name="T2" fmla="*/ 2147483647 w 149"/>
                      <a:gd name="T3" fmla="*/ 2147483647 h 224"/>
                      <a:gd name="T4" fmla="*/ 2147483647 w 149"/>
                      <a:gd name="T5" fmla="*/ 2147483647 h 224"/>
                      <a:gd name="T6" fmla="*/ 2147483647 w 149"/>
                      <a:gd name="T7" fmla="*/ 2147483647 h 224"/>
                      <a:gd name="T8" fmla="*/ 2147483647 w 149"/>
                      <a:gd name="T9" fmla="*/ 2147483647 h 224"/>
                      <a:gd name="T10" fmla="*/ 2147483647 w 149"/>
                      <a:gd name="T11" fmla="*/ 2147483647 h 224"/>
                      <a:gd name="T12" fmla="*/ 2147483647 w 149"/>
                      <a:gd name="T13" fmla="*/ 2147483647 h 224"/>
                      <a:gd name="T14" fmla="*/ 2147483647 w 149"/>
                      <a:gd name="T15" fmla="*/ 2147483647 h 224"/>
                      <a:gd name="T16" fmla="*/ 2147483647 w 149"/>
                      <a:gd name="T17" fmla="*/ 2147483647 h 224"/>
                      <a:gd name="T18" fmla="*/ 2147483647 w 149"/>
                      <a:gd name="T19" fmla="*/ 2147483647 h 224"/>
                      <a:gd name="T20" fmla="*/ 2147483647 w 149"/>
                      <a:gd name="T21" fmla="*/ 2147483647 h 224"/>
                      <a:gd name="T22" fmla="*/ 2147483647 w 149"/>
                      <a:gd name="T23" fmla="*/ 2147483647 h 224"/>
                      <a:gd name="T24" fmla="*/ 2147483647 w 149"/>
                      <a:gd name="T25" fmla="*/ 2147483647 h 224"/>
                      <a:gd name="T26" fmla="*/ 2147483647 w 149"/>
                      <a:gd name="T27" fmla="*/ 2147483647 h 224"/>
                      <a:gd name="T28" fmla="*/ 2147483647 w 149"/>
                      <a:gd name="T29" fmla="*/ 2147483647 h 224"/>
                      <a:gd name="T30" fmla="*/ 2147483647 w 149"/>
                      <a:gd name="T31" fmla="*/ 2147483647 h 224"/>
                      <a:gd name="T32" fmla="*/ 0 w 149"/>
                      <a:gd name="T33" fmla="*/ 2147483647 h 224"/>
                      <a:gd name="T34" fmla="*/ 2147483647 w 149"/>
                      <a:gd name="T35" fmla="*/ 2147483647 h 224"/>
                      <a:gd name="T36" fmla="*/ 2147483647 w 149"/>
                      <a:gd name="T37" fmla="*/ 2147483647 h 224"/>
                      <a:gd name="T38" fmla="*/ 2147483647 w 149"/>
                      <a:gd name="T39" fmla="*/ 2147483647 h 224"/>
                      <a:gd name="T40" fmla="*/ 2147483647 w 149"/>
                      <a:gd name="T41" fmla="*/ 2147483647 h 224"/>
                      <a:gd name="T42" fmla="*/ 2147483647 w 149"/>
                      <a:gd name="T43" fmla="*/ 2147483647 h 224"/>
                      <a:gd name="T44" fmla="*/ 2147483647 w 149"/>
                      <a:gd name="T45" fmla="*/ 2147483647 h 224"/>
                      <a:gd name="T46" fmla="*/ 2147483647 w 149"/>
                      <a:gd name="T47" fmla="*/ 2147483647 h 224"/>
                      <a:gd name="T48" fmla="*/ 2147483647 w 149"/>
                      <a:gd name="T49" fmla="*/ 2147483647 h 224"/>
                      <a:gd name="T50" fmla="*/ 2147483647 w 149"/>
                      <a:gd name="T51" fmla="*/ 2147483647 h 224"/>
                      <a:gd name="T52" fmla="*/ 2147483647 w 149"/>
                      <a:gd name="T53" fmla="*/ 2147483647 h 224"/>
                      <a:gd name="T54" fmla="*/ 2147483647 w 149"/>
                      <a:gd name="T55" fmla="*/ 2147483647 h 224"/>
                      <a:gd name="T56" fmla="*/ 2147483647 w 149"/>
                      <a:gd name="T57" fmla="*/ 2147483647 h 224"/>
                      <a:gd name="T58" fmla="*/ 2147483647 w 149"/>
                      <a:gd name="T59" fmla="*/ 2147483647 h 224"/>
                      <a:gd name="T60" fmla="*/ 2147483647 w 149"/>
                      <a:gd name="T61" fmla="*/ 2147483647 h 224"/>
                      <a:gd name="T62" fmla="*/ 2147483647 w 149"/>
                      <a:gd name="T63" fmla="*/ 2147483647 h 224"/>
                      <a:gd name="T64" fmla="*/ 2147483647 w 149"/>
                      <a:gd name="T65" fmla="*/ 2147483647 h 224"/>
                      <a:gd name="T66" fmla="*/ 2147483647 w 149"/>
                      <a:gd name="T67" fmla="*/ 2147483647 h 224"/>
                      <a:gd name="T68" fmla="*/ 2147483647 w 149"/>
                      <a:gd name="T69" fmla="*/ 2147483647 h 224"/>
                      <a:gd name="T70" fmla="*/ 2147483647 w 149"/>
                      <a:gd name="T71" fmla="*/ 2147483647 h 224"/>
                      <a:gd name="T72" fmla="*/ 2147483647 w 149"/>
                      <a:gd name="T73" fmla="*/ 2147483647 h 224"/>
                      <a:gd name="T74" fmla="*/ 2147483647 w 149"/>
                      <a:gd name="T75" fmla="*/ 2147483647 h 224"/>
                      <a:gd name="T76" fmla="*/ 2147483647 w 149"/>
                      <a:gd name="T77" fmla="*/ 2147483647 h 224"/>
                      <a:gd name="T78" fmla="*/ 2147483647 w 149"/>
                      <a:gd name="T79" fmla="*/ 2147483647 h 224"/>
                      <a:gd name="T80" fmla="*/ 2147483647 w 149"/>
                      <a:gd name="T81" fmla="*/ 2147483647 h 22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49"/>
                      <a:gd name="T124" fmla="*/ 0 h 224"/>
                      <a:gd name="T125" fmla="*/ 149 w 149"/>
                      <a:gd name="T126" fmla="*/ 224 h 22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49" h="224">
                        <a:moveTo>
                          <a:pt x="149" y="56"/>
                        </a:moveTo>
                        <a:lnTo>
                          <a:pt x="145" y="44"/>
                        </a:lnTo>
                        <a:lnTo>
                          <a:pt x="143" y="36"/>
                        </a:lnTo>
                        <a:lnTo>
                          <a:pt x="141" y="28"/>
                        </a:lnTo>
                        <a:lnTo>
                          <a:pt x="137" y="16"/>
                        </a:lnTo>
                        <a:lnTo>
                          <a:pt x="131" y="10"/>
                        </a:lnTo>
                        <a:lnTo>
                          <a:pt x="121" y="8"/>
                        </a:lnTo>
                        <a:lnTo>
                          <a:pt x="113" y="4"/>
                        </a:lnTo>
                        <a:lnTo>
                          <a:pt x="105" y="0"/>
                        </a:lnTo>
                        <a:lnTo>
                          <a:pt x="97" y="4"/>
                        </a:lnTo>
                        <a:lnTo>
                          <a:pt x="89" y="6"/>
                        </a:lnTo>
                        <a:lnTo>
                          <a:pt x="77" y="6"/>
                        </a:lnTo>
                        <a:lnTo>
                          <a:pt x="65" y="8"/>
                        </a:lnTo>
                        <a:lnTo>
                          <a:pt x="59" y="12"/>
                        </a:lnTo>
                        <a:lnTo>
                          <a:pt x="50" y="22"/>
                        </a:lnTo>
                        <a:lnTo>
                          <a:pt x="42" y="32"/>
                        </a:lnTo>
                        <a:lnTo>
                          <a:pt x="36" y="42"/>
                        </a:lnTo>
                        <a:lnTo>
                          <a:pt x="32" y="54"/>
                        </a:lnTo>
                        <a:lnTo>
                          <a:pt x="30" y="64"/>
                        </a:lnTo>
                        <a:lnTo>
                          <a:pt x="30" y="76"/>
                        </a:lnTo>
                        <a:lnTo>
                          <a:pt x="22" y="76"/>
                        </a:lnTo>
                        <a:lnTo>
                          <a:pt x="12" y="76"/>
                        </a:lnTo>
                        <a:lnTo>
                          <a:pt x="8" y="78"/>
                        </a:lnTo>
                        <a:lnTo>
                          <a:pt x="6" y="82"/>
                        </a:lnTo>
                        <a:lnTo>
                          <a:pt x="4" y="86"/>
                        </a:lnTo>
                        <a:lnTo>
                          <a:pt x="4" y="90"/>
                        </a:lnTo>
                        <a:lnTo>
                          <a:pt x="4" y="98"/>
                        </a:lnTo>
                        <a:lnTo>
                          <a:pt x="8" y="108"/>
                        </a:lnTo>
                        <a:lnTo>
                          <a:pt x="12" y="122"/>
                        </a:lnTo>
                        <a:lnTo>
                          <a:pt x="12" y="130"/>
                        </a:lnTo>
                        <a:lnTo>
                          <a:pt x="12" y="132"/>
                        </a:lnTo>
                        <a:lnTo>
                          <a:pt x="14" y="134"/>
                        </a:lnTo>
                        <a:lnTo>
                          <a:pt x="20" y="138"/>
                        </a:lnTo>
                        <a:lnTo>
                          <a:pt x="0" y="168"/>
                        </a:lnTo>
                        <a:lnTo>
                          <a:pt x="4" y="172"/>
                        </a:lnTo>
                        <a:lnTo>
                          <a:pt x="14" y="182"/>
                        </a:lnTo>
                        <a:lnTo>
                          <a:pt x="28" y="202"/>
                        </a:lnTo>
                        <a:lnTo>
                          <a:pt x="30" y="204"/>
                        </a:lnTo>
                        <a:lnTo>
                          <a:pt x="30" y="208"/>
                        </a:lnTo>
                        <a:lnTo>
                          <a:pt x="28" y="216"/>
                        </a:lnTo>
                        <a:lnTo>
                          <a:pt x="30" y="218"/>
                        </a:lnTo>
                        <a:lnTo>
                          <a:pt x="30" y="222"/>
                        </a:lnTo>
                        <a:lnTo>
                          <a:pt x="32" y="224"/>
                        </a:lnTo>
                        <a:lnTo>
                          <a:pt x="38" y="224"/>
                        </a:lnTo>
                        <a:lnTo>
                          <a:pt x="50" y="224"/>
                        </a:lnTo>
                        <a:lnTo>
                          <a:pt x="52" y="216"/>
                        </a:lnTo>
                        <a:lnTo>
                          <a:pt x="57" y="214"/>
                        </a:lnTo>
                        <a:lnTo>
                          <a:pt x="63" y="212"/>
                        </a:lnTo>
                        <a:lnTo>
                          <a:pt x="73" y="212"/>
                        </a:lnTo>
                        <a:lnTo>
                          <a:pt x="73" y="208"/>
                        </a:lnTo>
                        <a:lnTo>
                          <a:pt x="79" y="208"/>
                        </a:lnTo>
                        <a:lnTo>
                          <a:pt x="81" y="204"/>
                        </a:lnTo>
                        <a:lnTo>
                          <a:pt x="81" y="200"/>
                        </a:lnTo>
                        <a:lnTo>
                          <a:pt x="83" y="200"/>
                        </a:lnTo>
                        <a:lnTo>
                          <a:pt x="79" y="196"/>
                        </a:lnTo>
                        <a:lnTo>
                          <a:pt x="79" y="170"/>
                        </a:lnTo>
                        <a:lnTo>
                          <a:pt x="85" y="166"/>
                        </a:lnTo>
                        <a:lnTo>
                          <a:pt x="89" y="164"/>
                        </a:lnTo>
                        <a:lnTo>
                          <a:pt x="95" y="160"/>
                        </a:lnTo>
                        <a:lnTo>
                          <a:pt x="99" y="156"/>
                        </a:lnTo>
                        <a:lnTo>
                          <a:pt x="79" y="156"/>
                        </a:lnTo>
                        <a:lnTo>
                          <a:pt x="95" y="154"/>
                        </a:lnTo>
                        <a:lnTo>
                          <a:pt x="101" y="152"/>
                        </a:lnTo>
                        <a:lnTo>
                          <a:pt x="105" y="150"/>
                        </a:lnTo>
                        <a:lnTo>
                          <a:pt x="105" y="146"/>
                        </a:lnTo>
                        <a:lnTo>
                          <a:pt x="87" y="140"/>
                        </a:lnTo>
                        <a:lnTo>
                          <a:pt x="81" y="134"/>
                        </a:lnTo>
                        <a:lnTo>
                          <a:pt x="79" y="130"/>
                        </a:lnTo>
                        <a:lnTo>
                          <a:pt x="77" y="124"/>
                        </a:lnTo>
                        <a:lnTo>
                          <a:pt x="79" y="114"/>
                        </a:lnTo>
                        <a:lnTo>
                          <a:pt x="85" y="104"/>
                        </a:lnTo>
                        <a:lnTo>
                          <a:pt x="91" y="98"/>
                        </a:lnTo>
                        <a:lnTo>
                          <a:pt x="99" y="92"/>
                        </a:lnTo>
                        <a:lnTo>
                          <a:pt x="113" y="84"/>
                        </a:lnTo>
                        <a:lnTo>
                          <a:pt x="119" y="78"/>
                        </a:lnTo>
                        <a:lnTo>
                          <a:pt x="121" y="72"/>
                        </a:lnTo>
                        <a:lnTo>
                          <a:pt x="121" y="66"/>
                        </a:lnTo>
                        <a:lnTo>
                          <a:pt x="121" y="62"/>
                        </a:lnTo>
                        <a:lnTo>
                          <a:pt x="123" y="60"/>
                        </a:lnTo>
                        <a:lnTo>
                          <a:pt x="129" y="58"/>
                        </a:lnTo>
                        <a:lnTo>
                          <a:pt x="137" y="56"/>
                        </a:lnTo>
                        <a:lnTo>
                          <a:pt x="141" y="56"/>
                        </a:lnTo>
                        <a:lnTo>
                          <a:pt x="149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4" name="îşļïďe">
                    <a:extLst>
                      <a:ext uri="{FF2B5EF4-FFF2-40B4-BE49-F238E27FC236}">
                        <a16:creationId xmlns:a16="http://schemas.microsoft.com/office/drawing/2014/main" xmlns="" id="{E051619E-D9AD-46CA-BA3B-49313245BA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48400" y="1749274"/>
                    <a:ext cx="513702" cy="358672"/>
                  </a:xfrm>
                  <a:custGeom>
                    <a:avLst/>
                    <a:gdLst>
                      <a:gd name="T0" fmla="*/ 2147483647 w 295"/>
                      <a:gd name="T1" fmla="*/ 2147483647 h 214"/>
                      <a:gd name="T2" fmla="*/ 2147483647 w 295"/>
                      <a:gd name="T3" fmla="*/ 2147483647 h 214"/>
                      <a:gd name="T4" fmla="*/ 2147483647 w 295"/>
                      <a:gd name="T5" fmla="*/ 2147483647 h 214"/>
                      <a:gd name="T6" fmla="*/ 2147483647 w 295"/>
                      <a:gd name="T7" fmla="*/ 2147483647 h 214"/>
                      <a:gd name="T8" fmla="*/ 2147483647 w 295"/>
                      <a:gd name="T9" fmla="*/ 2147483647 h 214"/>
                      <a:gd name="T10" fmla="*/ 2147483647 w 295"/>
                      <a:gd name="T11" fmla="*/ 2147483647 h 214"/>
                      <a:gd name="T12" fmla="*/ 2147483647 w 295"/>
                      <a:gd name="T13" fmla="*/ 2147483647 h 214"/>
                      <a:gd name="T14" fmla="*/ 2147483647 w 295"/>
                      <a:gd name="T15" fmla="*/ 2147483647 h 214"/>
                      <a:gd name="T16" fmla="*/ 2147483647 w 295"/>
                      <a:gd name="T17" fmla="*/ 2147483647 h 214"/>
                      <a:gd name="T18" fmla="*/ 2147483647 w 295"/>
                      <a:gd name="T19" fmla="*/ 2147483647 h 214"/>
                      <a:gd name="T20" fmla="*/ 2147483647 w 295"/>
                      <a:gd name="T21" fmla="*/ 2147483647 h 214"/>
                      <a:gd name="T22" fmla="*/ 2147483647 w 295"/>
                      <a:gd name="T23" fmla="*/ 2147483647 h 214"/>
                      <a:gd name="T24" fmla="*/ 2147483647 w 295"/>
                      <a:gd name="T25" fmla="*/ 2147483647 h 214"/>
                      <a:gd name="T26" fmla="*/ 2147483647 w 295"/>
                      <a:gd name="T27" fmla="*/ 2147483647 h 214"/>
                      <a:gd name="T28" fmla="*/ 2147483647 w 295"/>
                      <a:gd name="T29" fmla="*/ 2147483647 h 214"/>
                      <a:gd name="T30" fmla="*/ 2147483647 w 295"/>
                      <a:gd name="T31" fmla="*/ 2147483647 h 214"/>
                      <a:gd name="T32" fmla="*/ 2147483647 w 295"/>
                      <a:gd name="T33" fmla="*/ 2147483647 h 214"/>
                      <a:gd name="T34" fmla="*/ 2147483647 w 295"/>
                      <a:gd name="T35" fmla="*/ 2147483647 h 214"/>
                      <a:gd name="T36" fmla="*/ 2147483647 w 295"/>
                      <a:gd name="T37" fmla="*/ 2147483647 h 214"/>
                      <a:gd name="T38" fmla="*/ 2147483647 w 295"/>
                      <a:gd name="T39" fmla="*/ 2147483647 h 214"/>
                      <a:gd name="T40" fmla="*/ 2147483647 w 295"/>
                      <a:gd name="T41" fmla="*/ 2147483647 h 214"/>
                      <a:gd name="T42" fmla="*/ 2147483647 w 295"/>
                      <a:gd name="T43" fmla="*/ 2147483647 h 214"/>
                      <a:gd name="T44" fmla="*/ 0 w 295"/>
                      <a:gd name="T45" fmla="*/ 2147483647 h 214"/>
                      <a:gd name="T46" fmla="*/ 2147483647 w 295"/>
                      <a:gd name="T47" fmla="*/ 2147483647 h 214"/>
                      <a:gd name="T48" fmla="*/ 2147483647 w 295"/>
                      <a:gd name="T49" fmla="*/ 2147483647 h 214"/>
                      <a:gd name="T50" fmla="*/ 2147483647 w 295"/>
                      <a:gd name="T51" fmla="*/ 2147483647 h 214"/>
                      <a:gd name="T52" fmla="*/ 2147483647 w 295"/>
                      <a:gd name="T53" fmla="*/ 2147483647 h 214"/>
                      <a:gd name="T54" fmla="*/ 2147483647 w 295"/>
                      <a:gd name="T55" fmla="*/ 2147483647 h 214"/>
                      <a:gd name="T56" fmla="*/ 2147483647 w 295"/>
                      <a:gd name="T57" fmla="*/ 2147483647 h 214"/>
                      <a:gd name="T58" fmla="*/ 2147483647 w 295"/>
                      <a:gd name="T59" fmla="*/ 2147483647 h 214"/>
                      <a:gd name="T60" fmla="*/ 2147483647 w 295"/>
                      <a:gd name="T61" fmla="*/ 2147483647 h 214"/>
                      <a:gd name="T62" fmla="*/ 2147483647 w 295"/>
                      <a:gd name="T63" fmla="*/ 2147483647 h 214"/>
                      <a:gd name="T64" fmla="*/ 2147483647 w 295"/>
                      <a:gd name="T65" fmla="*/ 2147483647 h 214"/>
                      <a:gd name="T66" fmla="*/ 2147483647 w 295"/>
                      <a:gd name="T67" fmla="*/ 2147483647 h 214"/>
                      <a:gd name="T68" fmla="*/ 2147483647 w 295"/>
                      <a:gd name="T69" fmla="*/ 2147483647 h 214"/>
                      <a:gd name="T70" fmla="*/ 2147483647 w 295"/>
                      <a:gd name="T71" fmla="*/ 2147483647 h 214"/>
                      <a:gd name="T72" fmla="*/ 2147483647 w 295"/>
                      <a:gd name="T73" fmla="*/ 2147483647 h 214"/>
                      <a:gd name="T74" fmla="*/ 2147483647 w 295"/>
                      <a:gd name="T75" fmla="*/ 2147483647 h 214"/>
                      <a:gd name="T76" fmla="*/ 2147483647 w 295"/>
                      <a:gd name="T77" fmla="*/ 2147483647 h 214"/>
                      <a:gd name="T78" fmla="*/ 2147483647 w 295"/>
                      <a:gd name="T79" fmla="*/ 2147483647 h 214"/>
                      <a:gd name="T80" fmla="*/ 2147483647 w 295"/>
                      <a:gd name="T81" fmla="*/ 2147483647 h 214"/>
                      <a:gd name="T82" fmla="*/ 2147483647 w 295"/>
                      <a:gd name="T83" fmla="*/ 0 h 214"/>
                      <a:gd name="T84" fmla="*/ 2147483647 w 295"/>
                      <a:gd name="T85" fmla="*/ 2147483647 h 214"/>
                      <a:gd name="T86" fmla="*/ 2147483647 w 295"/>
                      <a:gd name="T87" fmla="*/ 2147483647 h 214"/>
                      <a:gd name="T88" fmla="*/ 2147483647 w 295"/>
                      <a:gd name="T89" fmla="*/ 2147483647 h 214"/>
                      <a:gd name="T90" fmla="*/ 2147483647 w 295"/>
                      <a:gd name="T91" fmla="*/ 2147483647 h 214"/>
                      <a:gd name="T92" fmla="*/ 2147483647 w 295"/>
                      <a:gd name="T93" fmla="*/ 2147483647 h 214"/>
                      <a:gd name="T94" fmla="*/ 2147483647 w 295"/>
                      <a:gd name="T95" fmla="*/ 2147483647 h 21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95"/>
                      <a:gd name="T145" fmla="*/ 0 h 214"/>
                      <a:gd name="T146" fmla="*/ 295 w 295"/>
                      <a:gd name="T147" fmla="*/ 214 h 21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95" h="214">
                        <a:moveTo>
                          <a:pt x="285" y="28"/>
                        </a:moveTo>
                        <a:lnTo>
                          <a:pt x="277" y="24"/>
                        </a:lnTo>
                        <a:lnTo>
                          <a:pt x="271" y="20"/>
                        </a:lnTo>
                        <a:lnTo>
                          <a:pt x="263" y="16"/>
                        </a:lnTo>
                        <a:lnTo>
                          <a:pt x="251" y="14"/>
                        </a:lnTo>
                        <a:lnTo>
                          <a:pt x="245" y="16"/>
                        </a:lnTo>
                        <a:lnTo>
                          <a:pt x="243" y="18"/>
                        </a:lnTo>
                        <a:lnTo>
                          <a:pt x="241" y="22"/>
                        </a:lnTo>
                        <a:lnTo>
                          <a:pt x="241" y="28"/>
                        </a:lnTo>
                        <a:lnTo>
                          <a:pt x="239" y="32"/>
                        </a:lnTo>
                        <a:lnTo>
                          <a:pt x="237" y="36"/>
                        </a:lnTo>
                        <a:lnTo>
                          <a:pt x="233" y="40"/>
                        </a:lnTo>
                        <a:lnTo>
                          <a:pt x="227" y="40"/>
                        </a:lnTo>
                        <a:lnTo>
                          <a:pt x="217" y="38"/>
                        </a:lnTo>
                        <a:lnTo>
                          <a:pt x="207" y="34"/>
                        </a:lnTo>
                        <a:lnTo>
                          <a:pt x="197" y="32"/>
                        </a:lnTo>
                        <a:lnTo>
                          <a:pt x="189" y="30"/>
                        </a:lnTo>
                        <a:lnTo>
                          <a:pt x="187" y="30"/>
                        </a:lnTo>
                        <a:lnTo>
                          <a:pt x="185" y="30"/>
                        </a:lnTo>
                        <a:lnTo>
                          <a:pt x="181" y="32"/>
                        </a:lnTo>
                        <a:lnTo>
                          <a:pt x="173" y="36"/>
                        </a:lnTo>
                        <a:lnTo>
                          <a:pt x="165" y="38"/>
                        </a:lnTo>
                        <a:lnTo>
                          <a:pt x="153" y="38"/>
                        </a:lnTo>
                        <a:lnTo>
                          <a:pt x="141" y="40"/>
                        </a:lnTo>
                        <a:lnTo>
                          <a:pt x="135" y="44"/>
                        </a:lnTo>
                        <a:lnTo>
                          <a:pt x="126" y="54"/>
                        </a:lnTo>
                        <a:lnTo>
                          <a:pt x="118" y="64"/>
                        </a:lnTo>
                        <a:lnTo>
                          <a:pt x="112" y="74"/>
                        </a:lnTo>
                        <a:lnTo>
                          <a:pt x="108" y="86"/>
                        </a:lnTo>
                        <a:lnTo>
                          <a:pt x="106" y="96"/>
                        </a:lnTo>
                        <a:lnTo>
                          <a:pt x="106" y="108"/>
                        </a:lnTo>
                        <a:lnTo>
                          <a:pt x="98" y="108"/>
                        </a:lnTo>
                        <a:lnTo>
                          <a:pt x="88" y="108"/>
                        </a:lnTo>
                        <a:lnTo>
                          <a:pt x="84" y="110"/>
                        </a:lnTo>
                        <a:lnTo>
                          <a:pt x="82" y="114"/>
                        </a:lnTo>
                        <a:lnTo>
                          <a:pt x="80" y="118"/>
                        </a:lnTo>
                        <a:lnTo>
                          <a:pt x="80" y="122"/>
                        </a:lnTo>
                        <a:lnTo>
                          <a:pt x="80" y="130"/>
                        </a:lnTo>
                        <a:lnTo>
                          <a:pt x="84" y="140"/>
                        </a:lnTo>
                        <a:lnTo>
                          <a:pt x="88" y="154"/>
                        </a:lnTo>
                        <a:lnTo>
                          <a:pt x="88" y="162"/>
                        </a:lnTo>
                        <a:lnTo>
                          <a:pt x="88" y="164"/>
                        </a:lnTo>
                        <a:lnTo>
                          <a:pt x="90" y="166"/>
                        </a:lnTo>
                        <a:lnTo>
                          <a:pt x="96" y="170"/>
                        </a:lnTo>
                        <a:lnTo>
                          <a:pt x="76" y="200"/>
                        </a:lnTo>
                        <a:lnTo>
                          <a:pt x="70" y="198"/>
                        </a:lnTo>
                        <a:lnTo>
                          <a:pt x="68" y="196"/>
                        </a:lnTo>
                        <a:lnTo>
                          <a:pt x="64" y="188"/>
                        </a:lnTo>
                        <a:lnTo>
                          <a:pt x="62" y="192"/>
                        </a:lnTo>
                        <a:lnTo>
                          <a:pt x="62" y="196"/>
                        </a:lnTo>
                        <a:lnTo>
                          <a:pt x="50" y="206"/>
                        </a:lnTo>
                        <a:lnTo>
                          <a:pt x="42" y="210"/>
                        </a:lnTo>
                        <a:lnTo>
                          <a:pt x="36" y="214"/>
                        </a:lnTo>
                        <a:lnTo>
                          <a:pt x="26" y="212"/>
                        </a:lnTo>
                        <a:lnTo>
                          <a:pt x="18" y="208"/>
                        </a:lnTo>
                        <a:lnTo>
                          <a:pt x="10" y="204"/>
                        </a:lnTo>
                        <a:lnTo>
                          <a:pt x="8" y="202"/>
                        </a:lnTo>
                        <a:lnTo>
                          <a:pt x="8" y="200"/>
                        </a:lnTo>
                        <a:lnTo>
                          <a:pt x="10" y="196"/>
                        </a:lnTo>
                        <a:lnTo>
                          <a:pt x="12" y="194"/>
                        </a:lnTo>
                        <a:lnTo>
                          <a:pt x="6" y="192"/>
                        </a:lnTo>
                        <a:lnTo>
                          <a:pt x="2" y="190"/>
                        </a:lnTo>
                        <a:lnTo>
                          <a:pt x="2" y="188"/>
                        </a:lnTo>
                        <a:lnTo>
                          <a:pt x="2" y="184"/>
                        </a:lnTo>
                        <a:lnTo>
                          <a:pt x="4" y="178"/>
                        </a:lnTo>
                        <a:lnTo>
                          <a:pt x="8" y="174"/>
                        </a:lnTo>
                        <a:lnTo>
                          <a:pt x="4" y="168"/>
                        </a:lnTo>
                        <a:lnTo>
                          <a:pt x="2" y="160"/>
                        </a:lnTo>
                        <a:lnTo>
                          <a:pt x="0" y="144"/>
                        </a:lnTo>
                        <a:lnTo>
                          <a:pt x="10" y="144"/>
                        </a:lnTo>
                        <a:lnTo>
                          <a:pt x="16" y="140"/>
                        </a:lnTo>
                        <a:lnTo>
                          <a:pt x="22" y="136"/>
                        </a:lnTo>
                        <a:lnTo>
                          <a:pt x="24" y="128"/>
                        </a:lnTo>
                        <a:lnTo>
                          <a:pt x="32" y="128"/>
                        </a:lnTo>
                        <a:lnTo>
                          <a:pt x="38" y="124"/>
                        </a:lnTo>
                        <a:lnTo>
                          <a:pt x="44" y="122"/>
                        </a:lnTo>
                        <a:lnTo>
                          <a:pt x="52" y="122"/>
                        </a:lnTo>
                        <a:lnTo>
                          <a:pt x="54" y="120"/>
                        </a:lnTo>
                        <a:lnTo>
                          <a:pt x="58" y="116"/>
                        </a:lnTo>
                        <a:lnTo>
                          <a:pt x="60" y="118"/>
                        </a:lnTo>
                        <a:lnTo>
                          <a:pt x="64" y="118"/>
                        </a:lnTo>
                        <a:lnTo>
                          <a:pt x="70" y="118"/>
                        </a:lnTo>
                        <a:lnTo>
                          <a:pt x="72" y="116"/>
                        </a:lnTo>
                        <a:lnTo>
                          <a:pt x="62" y="116"/>
                        </a:lnTo>
                        <a:lnTo>
                          <a:pt x="60" y="114"/>
                        </a:lnTo>
                        <a:lnTo>
                          <a:pt x="58" y="110"/>
                        </a:lnTo>
                        <a:lnTo>
                          <a:pt x="60" y="106"/>
                        </a:lnTo>
                        <a:lnTo>
                          <a:pt x="66" y="102"/>
                        </a:lnTo>
                        <a:lnTo>
                          <a:pt x="76" y="98"/>
                        </a:lnTo>
                        <a:lnTo>
                          <a:pt x="80" y="94"/>
                        </a:lnTo>
                        <a:lnTo>
                          <a:pt x="86" y="86"/>
                        </a:lnTo>
                        <a:lnTo>
                          <a:pt x="92" y="70"/>
                        </a:lnTo>
                        <a:lnTo>
                          <a:pt x="94" y="68"/>
                        </a:lnTo>
                        <a:lnTo>
                          <a:pt x="96" y="68"/>
                        </a:lnTo>
                        <a:lnTo>
                          <a:pt x="102" y="64"/>
                        </a:lnTo>
                        <a:lnTo>
                          <a:pt x="106" y="60"/>
                        </a:lnTo>
                        <a:lnTo>
                          <a:pt x="108" y="56"/>
                        </a:lnTo>
                        <a:lnTo>
                          <a:pt x="108" y="52"/>
                        </a:lnTo>
                        <a:lnTo>
                          <a:pt x="112" y="50"/>
                        </a:lnTo>
                        <a:lnTo>
                          <a:pt x="116" y="48"/>
                        </a:lnTo>
                        <a:lnTo>
                          <a:pt x="116" y="40"/>
                        </a:lnTo>
                        <a:lnTo>
                          <a:pt x="106" y="44"/>
                        </a:lnTo>
                        <a:lnTo>
                          <a:pt x="104" y="44"/>
                        </a:lnTo>
                        <a:lnTo>
                          <a:pt x="100" y="42"/>
                        </a:lnTo>
                        <a:lnTo>
                          <a:pt x="106" y="42"/>
                        </a:lnTo>
                        <a:lnTo>
                          <a:pt x="106" y="40"/>
                        </a:lnTo>
                        <a:lnTo>
                          <a:pt x="112" y="38"/>
                        </a:lnTo>
                        <a:lnTo>
                          <a:pt x="114" y="34"/>
                        </a:lnTo>
                        <a:lnTo>
                          <a:pt x="116" y="34"/>
                        </a:lnTo>
                        <a:lnTo>
                          <a:pt x="120" y="36"/>
                        </a:lnTo>
                        <a:lnTo>
                          <a:pt x="135" y="36"/>
                        </a:lnTo>
                        <a:lnTo>
                          <a:pt x="135" y="28"/>
                        </a:lnTo>
                        <a:lnTo>
                          <a:pt x="135" y="26"/>
                        </a:lnTo>
                        <a:lnTo>
                          <a:pt x="139" y="26"/>
                        </a:lnTo>
                        <a:lnTo>
                          <a:pt x="145" y="28"/>
                        </a:lnTo>
                        <a:lnTo>
                          <a:pt x="155" y="22"/>
                        </a:lnTo>
                        <a:lnTo>
                          <a:pt x="161" y="16"/>
                        </a:lnTo>
                        <a:lnTo>
                          <a:pt x="165" y="12"/>
                        </a:lnTo>
                        <a:lnTo>
                          <a:pt x="167" y="14"/>
                        </a:lnTo>
                        <a:lnTo>
                          <a:pt x="169" y="16"/>
                        </a:lnTo>
                        <a:lnTo>
                          <a:pt x="175" y="18"/>
                        </a:lnTo>
                        <a:lnTo>
                          <a:pt x="181" y="16"/>
                        </a:lnTo>
                        <a:lnTo>
                          <a:pt x="185" y="12"/>
                        </a:lnTo>
                        <a:lnTo>
                          <a:pt x="189" y="8"/>
                        </a:lnTo>
                        <a:lnTo>
                          <a:pt x="209" y="4"/>
                        </a:lnTo>
                        <a:lnTo>
                          <a:pt x="227" y="0"/>
                        </a:lnTo>
                        <a:lnTo>
                          <a:pt x="233" y="2"/>
                        </a:lnTo>
                        <a:lnTo>
                          <a:pt x="239" y="4"/>
                        </a:lnTo>
                        <a:lnTo>
                          <a:pt x="243" y="8"/>
                        </a:lnTo>
                        <a:lnTo>
                          <a:pt x="245" y="12"/>
                        </a:lnTo>
                        <a:lnTo>
                          <a:pt x="249" y="6"/>
                        </a:lnTo>
                        <a:lnTo>
                          <a:pt x="251" y="2"/>
                        </a:lnTo>
                        <a:lnTo>
                          <a:pt x="257" y="2"/>
                        </a:lnTo>
                        <a:lnTo>
                          <a:pt x="265" y="2"/>
                        </a:lnTo>
                        <a:lnTo>
                          <a:pt x="271" y="4"/>
                        </a:lnTo>
                        <a:lnTo>
                          <a:pt x="279" y="6"/>
                        </a:lnTo>
                        <a:lnTo>
                          <a:pt x="289" y="6"/>
                        </a:lnTo>
                        <a:lnTo>
                          <a:pt x="289" y="14"/>
                        </a:lnTo>
                        <a:lnTo>
                          <a:pt x="277" y="14"/>
                        </a:lnTo>
                        <a:lnTo>
                          <a:pt x="281" y="16"/>
                        </a:lnTo>
                        <a:lnTo>
                          <a:pt x="287" y="18"/>
                        </a:lnTo>
                        <a:lnTo>
                          <a:pt x="291" y="18"/>
                        </a:lnTo>
                        <a:lnTo>
                          <a:pt x="295" y="14"/>
                        </a:lnTo>
                        <a:lnTo>
                          <a:pt x="295" y="26"/>
                        </a:lnTo>
                        <a:lnTo>
                          <a:pt x="279" y="30"/>
                        </a:lnTo>
                        <a:lnTo>
                          <a:pt x="285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5" name="iśľiḓê">
                    <a:extLst>
                      <a:ext uri="{FF2B5EF4-FFF2-40B4-BE49-F238E27FC236}">
                        <a16:creationId xmlns:a16="http://schemas.microsoft.com/office/drawing/2014/main" xmlns="" id="{F166F08D-77CF-427A-9979-E4E5723D93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62942" y="2057506"/>
                    <a:ext cx="99160" cy="57443"/>
                  </a:xfrm>
                  <a:custGeom>
                    <a:avLst/>
                    <a:gdLst>
                      <a:gd name="T0" fmla="*/ 2147483647 w 58"/>
                      <a:gd name="T1" fmla="*/ 2147483647 h 34"/>
                      <a:gd name="T2" fmla="*/ 2147483647 w 58"/>
                      <a:gd name="T3" fmla="*/ 2147483647 h 34"/>
                      <a:gd name="T4" fmla="*/ 2147483647 w 58"/>
                      <a:gd name="T5" fmla="*/ 2147483647 h 34"/>
                      <a:gd name="T6" fmla="*/ 2147483647 w 58"/>
                      <a:gd name="T7" fmla="*/ 2147483647 h 34"/>
                      <a:gd name="T8" fmla="*/ 2147483647 w 58"/>
                      <a:gd name="T9" fmla="*/ 2147483647 h 34"/>
                      <a:gd name="T10" fmla="*/ 2147483647 w 58"/>
                      <a:gd name="T11" fmla="*/ 2147483647 h 34"/>
                      <a:gd name="T12" fmla="*/ 2147483647 w 58"/>
                      <a:gd name="T13" fmla="*/ 2147483647 h 34"/>
                      <a:gd name="T14" fmla="*/ 2147483647 w 58"/>
                      <a:gd name="T15" fmla="*/ 2147483647 h 34"/>
                      <a:gd name="T16" fmla="*/ 2147483647 w 58"/>
                      <a:gd name="T17" fmla="*/ 2147483647 h 34"/>
                      <a:gd name="T18" fmla="*/ 2147483647 w 58"/>
                      <a:gd name="T19" fmla="*/ 0 h 34"/>
                      <a:gd name="T20" fmla="*/ 2147483647 w 58"/>
                      <a:gd name="T21" fmla="*/ 0 h 34"/>
                      <a:gd name="T22" fmla="*/ 2147483647 w 58"/>
                      <a:gd name="T23" fmla="*/ 2147483647 h 34"/>
                      <a:gd name="T24" fmla="*/ 2147483647 w 58"/>
                      <a:gd name="T25" fmla="*/ 2147483647 h 34"/>
                      <a:gd name="T26" fmla="*/ 2147483647 w 58"/>
                      <a:gd name="T27" fmla="*/ 2147483647 h 34"/>
                      <a:gd name="T28" fmla="*/ 0 w 58"/>
                      <a:gd name="T29" fmla="*/ 2147483647 h 34"/>
                      <a:gd name="T30" fmla="*/ 2147483647 w 58"/>
                      <a:gd name="T31" fmla="*/ 2147483647 h 34"/>
                      <a:gd name="T32" fmla="*/ 2147483647 w 58"/>
                      <a:gd name="T33" fmla="*/ 2147483647 h 34"/>
                      <a:gd name="T34" fmla="*/ 2147483647 w 58"/>
                      <a:gd name="T35" fmla="*/ 2147483647 h 34"/>
                      <a:gd name="T36" fmla="*/ 2147483647 w 58"/>
                      <a:gd name="T37" fmla="*/ 2147483647 h 34"/>
                      <a:gd name="T38" fmla="*/ 2147483647 w 58"/>
                      <a:gd name="T39" fmla="*/ 2147483647 h 34"/>
                      <a:gd name="T40" fmla="*/ 2147483647 w 58"/>
                      <a:gd name="T41" fmla="*/ 2147483647 h 34"/>
                      <a:gd name="T42" fmla="*/ 2147483647 w 58"/>
                      <a:gd name="T43" fmla="*/ 2147483647 h 34"/>
                      <a:gd name="T44" fmla="*/ 2147483647 w 58"/>
                      <a:gd name="T45" fmla="*/ 2147483647 h 34"/>
                      <a:gd name="T46" fmla="*/ 2147483647 w 58"/>
                      <a:gd name="T47" fmla="*/ 2147483647 h 34"/>
                      <a:gd name="T48" fmla="*/ 2147483647 w 58"/>
                      <a:gd name="T49" fmla="*/ 2147483647 h 34"/>
                      <a:gd name="T50" fmla="*/ 2147483647 w 58"/>
                      <a:gd name="T51" fmla="*/ 2147483647 h 34"/>
                      <a:gd name="T52" fmla="*/ 2147483647 w 58"/>
                      <a:gd name="T53" fmla="*/ 2147483647 h 34"/>
                      <a:gd name="T54" fmla="*/ 2147483647 w 58"/>
                      <a:gd name="T55" fmla="*/ 2147483647 h 34"/>
                      <a:gd name="T56" fmla="*/ 2147483647 w 58"/>
                      <a:gd name="T57" fmla="*/ 2147483647 h 34"/>
                      <a:gd name="T58" fmla="*/ 2147483647 w 58"/>
                      <a:gd name="T59" fmla="*/ 2147483647 h 34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58"/>
                      <a:gd name="T91" fmla="*/ 0 h 34"/>
                      <a:gd name="T92" fmla="*/ 58 w 58"/>
                      <a:gd name="T93" fmla="*/ 34 h 34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58" h="34">
                        <a:moveTo>
                          <a:pt x="58" y="34"/>
                        </a:moveTo>
                        <a:lnTo>
                          <a:pt x="52" y="24"/>
                        </a:lnTo>
                        <a:lnTo>
                          <a:pt x="48" y="16"/>
                        </a:lnTo>
                        <a:lnTo>
                          <a:pt x="52" y="16"/>
                        </a:lnTo>
                        <a:lnTo>
                          <a:pt x="54" y="14"/>
                        </a:lnTo>
                        <a:lnTo>
                          <a:pt x="54" y="4"/>
                        </a:lnTo>
                        <a:lnTo>
                          <a:pt x="48" y="6"/>
                        </a:lnTo>
                        <a:lnTo>
                          <a:pt x="44" y="6"/>
                        </a:lnTo>
                        <a:lnTo>
                          <a:pt x="40" y="4"/>
                        </a:lnTo>
                        <a:lnTo>
                          <a:pt x="32" y="0"/>
                        </a:lnTo>
                        <a:lnTo>
                          <a:pt x="24" y="0"/>
                        </a:lnTo>
                        <a:lnTo>
                          <a:pt x="14" y="2"/>
                        </a:lnTo>
                        <a:lnTo>
                          <a:pt x="6" y="6"/>
                        </a:lnTo>
                        <a:lnTo>
                          <a:pt x="2" y="8"/>
                        </a:lnTo>
                        <a:lnTo>
                          <a:pt x="0" y="10"/>
                        </a:lnTo>
                        <a:lnTo>
                          <a:pt x="2" y="16"/>
                        </a:lnTo>
                        <a:lnTo>
                          <a:pt x="6" y="20"/>
                        </a:lnTo>
                        <a:lnTo>
                          <a:pt x="10" y="22"/>
                        </a:lnTo>
                        <a:lnTo>
                          <a:pt x="18" y="24"/>
                        </a:lnTo>
                        <a:lnTo>
                          <a:pt x="26" y="22"/>
                        </a:lnTo>
                        <a:lnTo>
                          <a:pt x="30" y="22"/>
                        </a:lnTo>
                        <a:lnTo>
                          <a:pt x="34" y="24"/>
                        </a:lnTo>
                        <a:lnTo>
                          <a:pt x="36" y="28"/>
                        </a:lnTo>
                        <a:lnTo>
                          <a:pt x="38" y="32"/>
                        </a:lnTo>
                        <a:lnTo>
                          <a:pt x="42" y="34"/>
                        </a:lnTo>
                        <a:lnTo>
                          <a:pt x="44" y="34"/>
                        </a:lnTo>
                        <a:lnTo>
                          <a:pt x="46" y="30"/>
                        </a:lnTo>
                        <a:lnTo>
                          <a:pt x="50" y="30"/>
                        </a:lnTo>
                        <a:lnTo>
                          <a:pt x="54" y="32"/>
                        </a:lnTo>
                        <a:lnTo>
                          <a:pt x="58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6" name="íš1îḑê">
                    <a:extLst>
                      <a:ext uri="{FF2B5EF4-FFF2-40B4-BE49-F238E27FC236}">
                        <a16:creationId xmlns:a16="http://schemas.microsoft.com/office/drawing/2014/main" xmlns="" id="{422BAFF1-DA42-4D9A-8BBC-85A003A19A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4380" y="2093934"/>
                    <a:ext cx="148739" cy="86865"/>
                  </a:xfrm>
                  <a:custGeom>
                    <a:avLst/>
                    <a:gdLst>
                      <a:gd name="T0" fmla="*/ 2147483647 w 86"/>
                      <a:gd name="T1" fmla="*/ 2147483647 h 50"/>
                      <a:gd name="T2" fmla="*/ 2147483647 w 86"/>
                      <a:gd name="T3" fmla="*/ 2147483647 h 50"/>
                      <a:gd name="T4" fmla="*/ 2147483647 w 86"/>
                      <a:gd name="T5" fmla="*/ 2147483647 h 50"/>
                      <a:gd name="T6" fmla="*/ 2147483647 w 86"/>
                      <a:gd name="T7" fmla="*/ 2147483647 h 50"/>
                      <a:gd name="T8" fmla="*/ 2147483647 w 86"/>
                      <a:gd name="T9" fmla="*/ 2147483647 h 50"/>
                      <a:gd name="T10" fmla="*/ 2147483647 w 86"/>
                      <a:gd name="T11" fmla="*/ 2147483647 h 50"/>
                      <a:gd name="T12" fmla="*/ 2147483647 w 86"/>
                      <a:gd name="T13" fmla="*/ 2147483647 h 50"/>
                      <a:gd name="T14" fmla="*/ 2147483647 w 86"/>
                      <a:gd name="T15" fmla="*/ 2147483647 h 50"/>
                      <a:gd name="T16" fmla="*/ 2147483647 w 86"/>
                      <a:gd name="T17" fmla="*/ 2147483647 h 50"/>
                      <a:gd name="T18" fmla="*/ 2147483647 w 86"/>
                      <a:gd name="T19" fmla="*/ 2147483647 h 50"/>
                      <a:gd name="T20" fmla="*/ 2147483647 w 86"/>
                      <a:gd name="T21" fmla="*/ 2147483647 h 50"/>
                      <a:gd name="T22" fmla="*/ 2147483647 w 86"/>
                      <a:gd name="T23" fmla="*/ 2147483647 h 50"/>
                      <a:gd name="T24" fmla="*/ 2147483647 w 86"/>
                      <a:gd name="T25" fmla="*/ 2147483647 h 50"/>
                      <a:gd name="T26" fmla="*/ 2147483647 w 86"/>
                      <a:gd name="T27" fmla="*/ 2147483647 h 50"/>
                      <a:gd name="T28" fmla="*/ 2147483647 w 86"/>
                      <a:gd name="T29" fmla="*/ 2147483647 h 50"/>
                      <a:gd name="T30" fmla="*/ 2147483647 w 86"/>
                      <a:gd name="T31" fmla="*/ 2147483647 h 50"/>
                      <a:gd name="T32" fmla="*/ 2147483647 w 86"/>
                      <a:gd name="T33" fmla="*/ 2147483647 h 50"/>
                      <a:gd name="T34" fmla="*/ 2147483647 w 86"/>
                      <a:gd name="T35" fmla="*/ 0 h 50"/>
                      <a:gd name="T36" fmla="*/ 2147483647 w 86"/>
                      <a:gd name="T37" fmla="*/ 0 h 50"/>
                      <a:gd name="T38" fmla="*/ 2147483647 w 86"/>
                      <a:gd name="T39" fmla="*/ 2147483647 h 50"/>
                      <a:gd name="T40" fmla="*/ 2147483647 w 86"/>
                      <a:gd name="T41" fmla="*/ 2147483647 h 50"/>
                      <a:gd name="T42" fmla="*/ 2147483647 w 86"/>
                      <a:gd name="T43" fmla="*/ 2147483647 h 50"/>
                      <a:gd name="T44" fmla="*/ 2147483647 w 86"/>
                      <a:gd name="T45" fmla="*/ 2147483647 h 50"/>
                      <a:gd name="T46" fmla="*/ 2147483647 w 86"/>
                      <a:gd name="T47" fmla="*/ 2147483647 h 50"/>
                      <a:gd name="T48" fmla="*/ 2147483647 w 86"/>
                      <a:gd name="T49" fmla="*/ 2147483647 h 50"/>
                      <a:gd name="T50" fmla="*/ 2147483647 w 86"/>
                      <a:gd name="T51" fmla="*/ 2147483647 h 50"/>
                      <a:gd name="T52" fmla="*/ 2147483647 w 86"/>
                      <a:gd name="T53" fmla="*/ 2147483647 h 50"/>
                      <a:gd name="T54" fmla="*/ 2147483647 w 86"/>
                      <a:gd name="T55" fmla="*/ 2147483647 h 50"/>
                      <a:gd name="T56" fmla="*/ 2147483647 w 86"/>
                      <a:gd name="T57" fmla="*/ 2147483647 h 50"/>
                      <a:gd name="T58" fmla="*/ 2147483647 w 86"/>
                      <a:gd name="T59" fmla="*/ 2147483647 h 50"/>
                      <a:gd name="T60" fmla="*/ 2147483647 w 86"/>
                      <a:gd name="T61" fmla="*/ 2147483647 h 50"/>
                      <a:gd name="T62" fmla="*/ 2147483647 w 86"/>
                      <a:gd name="T63" fmla="*/ 2147483647 h 50"/>
                      <a:gd name="T64" fmla="*/ 2147483647 w 86"/>
                      <a:gd name="T65" fmla="*/ 2147483647 h 50"/>
                      <a:gd name="T66" fmla="*/ 2147483647 w 86"/>
                      <a:gd name="T67" fmla="*/ 2147483647 h 50"/>
                      <a:gd name="T68" fmla="*/ 2147483647 w 86"/>
                      <a:gd name="T69" fmla="*/ 2147483647 h 50"/>
                      <a:gd name="T70" fmla="*/ 2147483647 w 86"/>
                      <a:gd name="T71" fmla="*/ 2147483647 h 50"/>
                      <a:gd name="T72" fmla="*/ 0 w 86"/>
                      <a:gd name="T73" fmla="*/ 2147483647 h 50"/>
                      <a:gd name="T74" fmla="*/ 2147483647 w 86"/>
                      <a:gd name="T75" fmla="*/ 2147483647 h 50"/>
                      <a:gd name="T76" fmla="*/ 2147483647 w 86"/>
                      <a:gd name="T77" fmla="*/ 2147483647 h 50"/>
                      <a:gd name="T78" fmla="*/ 2147483647 w 86"/>
                      <a:gd name="T79" fmla="*/ 2147483647 h 50"/>
                      <a:gd name="T80" fmla="*/ 2147483647 w 86"/>
                      <a:gd name="T81" fmla="*/ 2147483647 h 50"/>
                      <a:gd name="T82" fmla="*/ 2147483647 w 86"/>
                      <a:gd name="T83" fmla="*/ 2147483647 h 50"/>
                      <a:gd name="T84" fmla="*/ 2147483647 w 86"/>
                      <a:gd name="T85" fmla="*/ 2147483647 h 50"/>
                      <a:gd name="T86" fmla="*/ 2147483647 w 86"/>
                      <a:gd name="T87" fmla="*/ 2147483647 h 50"/>
                      <a:gd name="T88" fmla="*/ 2147483647 w 86"/>
                      <a:gd name="T89" fmla="*/ 2147483647 h 50"/>
                      <a:gd name="T90" fmla="*/ 2147483647 w 86"/>
                      <a:gd name="T91" fmla="*/ 2147483647 h 50"/>
                      <a:gd name="T92" fmla="*/ 2147483647 w 86"/>
                      <a:gd name="T93" fmla="*/ 2147483647 h 50"/>
                      <a:gd name="T94" fmla="*/ 2147483647 w 86"/>
                      <a:gd name="T95" fmla="*/ 2147483647 h 50"/>
                      <a:gd name="T96" fmla="*/ 2147483647 w 86"/>
                      <a:gd name="T97" fmla="*/ 2147483647 h 50"/>
                      <a:gd name="T98" fmla="*/ 2147483647 w 86"/>
                      <a:gd name="T99" fmla="*/ 2147483647 h 50"/>
                      <a:gd name="T100" fmla="*/ 2147483647 w 86"/>
                      <a:gd name="T101" fmla="*/ 2147483647 h 50"/>
                      <a:gd name="T102" fmla="*/ 2147483647 w 86"/>
                      <a:gd name="T103" fmla="*/ 2147483647 h 5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6"/>
                      <a:gd name="T157" fmla="*/ 0 h 50"/>
                      <a:gd name="T158" fmla="*/ 86 w 86"/>
                      <a:gd name="T159" fmla="*/ 50 h 5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6" h="50">
                        <a:moveTo>
                          <a:pt x="68" y="50"/>
                        </a:moveTo>
                        <a:lnTo>
                          <a:pt x="74" y="50"/>
                        </a:lnTo>
                        <a:lnTo>
                          <a:pt x="80" y="48"/>
                        </a:lnTo>
                        <a:lnTo>
                          <a:pt x="84" y="46"/>
                        </a:lnTo>
                        <a:lnTo>
                          <a:pt x="86" y="42"/>
                        </a:lnTo>
                        <a:lnTo>
                          <a:pt x="86" y="38"/>
                        </a:lnTo>
                        <a:lnTo>
                          <a:pt x="84" y="30"/>
                        </a:lnTo>
                        <a:lnTo>
                          <a:pt x="84" y="26"/>
                        </a:lnTo>
                        <a:lnTo>
                          <a:pt x="80" y="12"/>
                        </a:lnTo>
                        <a:lnTo>
                          <a:pt x="76" y="10"/>
                        </a:lnTo>
                        <a:lnTo>
                          <a:pt x="72" y="8"/>
                        </a:lnTo>
                        <a:lnTo>
                          <a:pt x="68" y="8"/>
                        </a:lnTo>
                        <a:lnTo>
                          <a:pt x="66" y="12"/>
                        </a:lnTo>
                        <a:lnTo>
                          <a:pt x="64" y="12"/>
                        </a:lnTo>
                        <a:lnTo>
                          <a:pt x="60" y="10"/>
                        </a:lnTo>
                        <a:lnTo>
                          <a:pt x="58" y="6"/>
                        </a:lnTo>
                        <a:lnTo>
                          <a:pt x="56" y="2"/>
                        </a:lnTo>
                        <a:lnTo>
                          <a:pt x="52" y="0"/>
                        </a:lnTo>
                        <a:lnTo>
                          <a:pt x="48" y="0"/>
                        </a:lnTo>
                        <a:lnTo>
                          <a:pt x="40" y="2"/>
                        </a:lnTo>
                        <a:lnTo>
                          <a:pt x="42" y="4"/>
                        </a:lnTo>
                        <a:lnTo>
                          <a:pt x="44" y="12"/>
                        </a:lnTo>
                        <a:lnTo>
                          <a:pt x="42" y="16"/>
                        </a:lnTo>
                        <a:lnTo>
                          <a:pt x="42" y="18"/>
                        </a:lnTo>
                        <a:lnTo>
                          <a:pt x="38" y="22"/>
                        </a:lnTo>
                        <a:lnTo>
                          <a:pt x="32" y="24"/>
                        </a:lnTo>
                        <a:lnTo>
                          <a:pt x="30" y="24"/>
                        </a:lnTo>
                        <a:lnTo>
                          <a:pt x="28" y="22"/>
                        </a:lnTo>
                        <a:lnTo>
                          <a:pt x="24" y="18"/>
                        </a:lnTo>
                        <a:lnTo>
                          <a:pt x="18" y="12"/>
                        </a:lnTo>
                        <a:lnTo>
                          <a:pt x="16" y="10"/>
                        </a:lnTo>
                        <a:lnTo>
                          <a:pt x="12" y="10"/>
                        </a:lnTo>
                        <a:lnTo>
                          <a:pt x="8" y="10"/>
                        </a:lnTo>
                        <a:lnTo>
                          <a:pt x="6" y="12"/>
                        </a:lnTo>
                        <a:lnTo>
                          <a:pt x="2" y="20"/>
                        </a:lnTo>
                        <a:lnTo>
                          <a:pt x="2" y="26"/>
                        </a:lnTo>
                        <a:lnTo>
                          <a:pt x="0" y="30"/>
                        </a:lnTo>
                        <a:lnTo>
                          <a:pt x="2" y="38"/>
                        </a:lnTo>
                        <a:lnTo>
                          <a:pt x="2" y="36"/>
                        </a:lnTo>
                        <a:lnTo>
                          <a:pt x="4" y="34"/>
                        </a:lnTo>
                        <a:lnTo>
                          <a:pt x="12" y="34"/>
                        </a:lnTo>
                        <a:lnTo>
                          <a:pt x="24" y="34"/>
                        </a:lnTo>
                        <a:lnTo>
                          <a:pt x="28" y="36"/>
                        </a:lnTo>
                        <a:lnTo>
                          <a:pt x="34" y="38"/>
                        </a:lnTo>
                        <a:lnTo>
                          <a:pt x="42" y="36"/>
                        </a:lnTo>
                        <a:lnTo>
                          <a:pt x="50" y="32"/>
                        </a:lnTo>
                        <a:lnTo>
                          <a:pt x="54" y="38"/>
                        </a:lnTo>
                        <a:lnTo>
                          <a:pt x="58" y="40"/>
                        </a:lnTo>
                        <a:lnTo>
                          <a:pt x="58" y="44"/>
                        </a:lnTo>
                        <a:lnTo>
                          <a:pt x="60" y="48"/>
                        </a:lnTo>
                        <a:lnTo>
                          <a:pt x="66" y="50"/>
                        </a:lnTo>
                        <a:lnTo>
                          <a:pt x="68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7" name="î$ľïḍê">
                    <a:extLst>
                      <a:ext uri="{FF2B5EF4-FFF2-40B4-BE49-F238E27FC236}">
                        <a16:creationId xmlns:a16="http://schemas.microsoft.com/office/drawing/2014/main" xmlns="" id="{A69CB46F-7B66-45A9-8D50-3574B84D92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4380" y="2148575"/>
                    <a:ext cx="111555" cy="78458"/>
                  </a:xfrm>
                  <a:custGeom>
                    <a:avLst/>
                    <a:gdLst>
                      <a:gd name="T0" fmla="*/ 2147483647 w 64"/>
                      <a:gd name="T1" fmla="*/ 2147483647 h 48"/>
                      <a:gd name="T2" fmla="*/ 2147483647 w 64"/>
                      <a:gd name="T3" fmla="*/ 2147483647 h 48"/>
                      <a:gd name="T4" fmla="*/ 2147483647 w 64"/>
                      <a:gd name="T5" fmla="*/ 2147483647 h 48"/>
                      <a:gd name="T6" fmla="*/ 2147483647 w 64"/>
                      <a:gd name="T7" fmla="*/ 2147483647 h 48"/>
                      <a:gd name="T8" fmla="*/ 2147483647 w 64"/>
                      <a:gd name="T9" fmla="*/ 2147483647 h 48"/>
                      <a:gd name="T10" fmla="*/ 2147483647 w 64"/>
                      <a:gd name="T11" fmla="*/ 0 h 48"/>
                      <a:gd name="T12" fmla="*/ 2147483647 w 64"/>
                      <a:gd name="T13" fmla="*/ 2147483647 h 48"/>
                      <a:gd name="T14" fmla="*/ 2147483647 w 64"/>
                      <a:gd name="T15" fmla="*/ 2147483647 h 48"/>
                      <a:gd name="T16" fmla="*/ 2147483647 w 64"/>
                      <a:gd name="T17" fmla="*/ 2147483647 h 48"/>
                      <a:gd name="T18" fmla="*/ 2147483647 w 64"/>
                      <a:gd name="T19" fmla="*/ 2147483647 h 48"/>
                      <a:gd name="T20" fmla="*/ 2147483647 w 64"/>
                      <a:gd name="T21" fmla="*/ 2147483647 h 48"/>
                      <a:gd name="T22" fmla="*/ 2147483647 w 64"/>
                      <a:gd name="T23" fmla="*/ 2147483647 h 48"/>
                      <a:gd name="T24" fmla="*/ 2147483647 w 64"/>
                      <a:gd name="T25" fmla="*/ 2147483647 h 48"/>
                      <a:gd name="T26" fmla="*/ 0 w 64"/>
                      <a:gd name="T27" fmla="*/ 2147483647 h 48"/>
                      <a:gd name="T28" fmla="*/ 0 w 64"/>
                      <a:gd name="T29" fmla="*/ 2147483647 h 48"/>
                      <a:gd name="T30" fmla="*/ 2147483647 w 64"/>
                      <a:gd name="T31" fmla="*/ 2147483647 h 48"/>
                      <a:gd name="T32" fmla="*/ 2147483647 w 64"/>
                      <a:gd name="T33" fmla="*/ 2147483647 h 48"/>
                      <a:gd name="T34" fmla="*/ 2147483647 w 64"/>
                      <a:gd name="T35" fmla="*/ 2147483647 h 48"/>
                      <a:gd name="T36" fmla="*/ 2147483647 w 64"/>
                      <a:gd name="T37" fmla="*/ 2147483647 h 48"/>
                      <a:gd name="T38" fmla="*/ 2147483647 w 64"/>
                      <a:gd name="T39" fmla="*/ 2147483647 h 48"/>
                      <a:gd name="T40" fmla="*/ 2147483647 w 64"/>
                      <a:gd name="T41" fmla="*/ 2147483647 h 48"/>
                      <a:gd name="T42" fmla="*/ 2147483647 w 64"/>
                      <a:gd name="T43" fmla="*/ 2147483647 h 48"/>
                      <a:gd name="T44" fmla="*/ 2147483647 w 64"/>
                      <a:gd name="T45" fmla="*/ 2147483647 h 48"/>
                      <a:gd name="T46" fmla="*/ 2147483647 w 64"/>
                      <a:gd name="T47" fmla="*/ 2147483647 h 48"/>
                      <a:gd name="T48" fmla="*/ 2147483647 w 64"/>
                      <a:gd name="T49" fmla="*/ 2147483647 h 48"/>
                      <a:gd name="T50" fmla="*/ 2147483647 w 64"/>
                      <a:gd name="T51" fmla="*/ 2147483647 h 48"/>
                      <a:gd name="T52" fmla="*/ 2147483647 w 64"/>
                      <a:gd name="T53" fmla="*/ 2147483647 h 48"/>
                      <a:gd name="T54" fmla="*/ 2147483647 w 64"/>
                      <a:gd name="T55" fmla="*/ 2147483647 h 48"/>
                      <a:gd name="T56" fmla="*/ 2147483647 w 64"/>
                      <a:gd name="T57" fmla="*/ 2147483647 h 48"/>
                      <a:gd name="T58" fmla="*/ 2147483647 w 64"/>
                      <a:gd name="T59" fmla="*/ 2147483647 h 48"/>
                      <a:gd name="T60" fmla="*/ 2147483647 w 64"/>
                      <a:gd name="T61" fmla="*/ 2147483647 h 48"/>
                      <a:gd name="T62" fmla="*/ 2147483647 w 64"/>
                      <a:gd name="T63" fmla="*/ 2147483647 h 48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64"/>
                      <a:gd name="T97" fmla="*/ 0 h 48"/>
                      <a:gd name="T98" fmla="*/ 64 w 64"/>
                      <a:gd name="T99" fmla="*/ 48 h 48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64" h="48">
                        <a:moveTo>
                          <a:pt x="64" y="18"/>
                        </a:moveTo>
                        <a:lnTo>
                          <a:pt x="60" y="16"/>
                        </a:lnTo>
                        <a:lnTo>
                          <a:pt x="58" y="12"/>
                        </a:lnTo>
                        <a:lnTo>
                          <a:pt x="58" y="8"/>
                        </a:lnTo>
                        <a:lnTo>
                          <a:pt x="54" y="6"/>
                        </a:lnTo>
                        <a:lnTo>
                          <a:pt x="50" y="0"/>
                        </a:lnTo>
                        <a:lnTo>
                          <a:pt x="42" y="4"/>
                        </a:lnTo>
                        <a:lnTo>
                          <a:pt x="34" y="6"/>
                        </a:lnTo>
                        <a:lnTo>
                          <a:pt x="28" y="4"/>
                        </a:lnTo>
                        <a:lnTo>
                          <a:pt x="24" y="2"/>
                        </a:lnTo>
                        <a:lnTo>
                          <a:pt x="12" y="2"/>
                        </a:lnTo>
                        <a:lnTo>
                          <a:pt x="4" y="2"/>
                        </a:lnTo>
                        <a:lnTo>
                          <a:pt x="2" y="4"/>
                        </a:lnTo>
                        <a:lnTo>
                          <a:pt x="0" y="6"/>
                        </a:lnTo>
                        <a:lnTo>
                          <a:pt x="0" y="20"/>
                        </a:lnTo>
                        <a:lnTo>
                          <a:pt x="8" y="20"/>
                        </a:lnTo>
                        <a:lnTo>
                          <a:pt x="16" y="20"/>
                        </a:lnTo>
                        <a:lnTo>
                          <a:pt x="22" y="22"/>
                        </a:lnTo>
                        <a:lnTo>
                          <a:pt x="28" y="24"/>
                        </a:lnTo>
                        <a:lnTo>
                          <a:pt x="26" y="36"/>
                        </a:lnTo>
                        <a:lnTo>
                          <a:pt x="30" y="40"/>
                        </a:lnTo>
                        <a:lnTo>
                          <a:pt x="32" y="40"/>
                        </a:lnTo>
                        <a:lnTo>
                          <a:pt x="34" y="42"/>
                        </a:lnTo>
                        <a:lnTo>
                          <a:pt x="38" y="46"/>
                        </a:lnTo>
                        <a:lnTo>
                          <a:pt x="40" y="48"/>
                        </a:lnTo>
                        <a:lnTo>
                          <a:pt x="44" y="46"/>
                        </a:lnTo>
                        <a:lnTo>
                          <a:pt x="50" y="46"/>
                        </a:lnTo>
                        <a:lnTo>
                          <a:pt x="56" y="34"/>
                        </a:lnTo>
                        <a:lnTo>
                          <a:pt x="58" y="30"/>
                        </a:lnTo>
                        <a:lnTo>
                          <a:pt x="64" y="24"/>
                        </a:lnTo>
                        <a:lnTo>
                          <a:pt x="64" y="20"/>
                        </a:lnTo>
                        <a:lnTo>
                          <a:pt x="64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8" name="íṡľíḓé">
                    <a:extLst>
                      <a:ext uri="{FF2B5EF4-FFF2-40B4-BE49-F238E27FC236}">
                        <a16:creationId xmlns:a16="http://schemas.microsoft.com/office/drawing/2014/main" xmlns="" id="{4E81C53C-A57C-496D-A381-CEFAC8BC7C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02344" y="2182200"/>
                    <a:ext cx="71616" cy="26620"/>
                  </a:xfrm>
                  <a:custGeom>
                    <a:avLst/>
                    <a:gdLst>
                      <a:gd name="T0" fmla="*/ 2147483647 w 40"/>
                      <a:gd name="T1" fmla="*/ 2147483647 h 16"/>
                      <a:gd name="T2" fmla="*/ 2147483647 w 40"/>
                      <a:gd name="T3" fmla="*/ 2147483647 h 16"/>
                      <a:gd name="T4" fmla="*/ 2147483647 w 40"/>
                      <a:gd name="T5" fmla="*/ 2147483647 h 16"/>
                      <a:gd name="T6" fmla="*/ 2147483647 w 40"/>
                      <a:gd name="T7" fmla="*/ 0 h 16"/>
                      <a:gd name="T8" fmla="*/ 2147483647 w 40"/>
                      <a:gd name="T9" fmla="*/ 0 h 16"/>
                      <a:gd name="T10" fmla="*/ 2147483647 w 40"/>
                      <a:gd name="T11" fmla="*/ 0 h 16"/>
                      <a:gd name="T12" fmla="*/ 2147483647 w 40"/>
                      <a:gd name="T13" fmla="*/ 2147483647 h 16"/>
                      <a:gd name="T14" fmla="*/ 2147483647 w 40"/>
                      <a:gd name="T15" fmla="*/ 2147483647 h 16"/>
                      <a:gd name="T16" fmla="*/ 2147483647 w 40"/>
                      <a:gd name="T17" fmla="*/ 2147483647 h 16"/>
                      <a:gd name="T18" fmla="*/ 2147483647 w 40"/>
                      <a:gd name="T19" fmla="*/ 2147483647 h 16"/>
                      <a:gd name="T20" fmla="*/ 0 w 40"/>
                      <a:gd name="T21" fmla="*/ 2147483647 h 16"/>
                      <a:gd name="T22" fmla="*/ 2147483647 w 40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40"/>
                      <a:gd name="T37" fmla="*/ 0 h 16"/>
                      <a:gd name="T38" fmla="*/ 40 w 40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40" h="16">
                        <a:moveTo>
                          <a:pt x="38" y="16"/>
                        </a:moveTo>
                        <a:lnTo>
                          <a:pt x="40" y="4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0"/>
                        </a:lnTo>
                        <a:lnTo>
                          <a:pt x="14" y="0"/>
                        </a:lnTo>
                        <a:lnTo>
                          <a:pt x="12" y="6"/>
                        </a:lnTo>
                        <a:lnTo>
                          <a:pt x="8" y="6"/>
                        </a:lnTo>
                        <a:lnTo>
                          <a:pt x="4" y="8"/>
                        </a:lnTo>
                        <a:lnTo>
                          <a:pt x="2" y="12"/>
                        </a:lnTo>
                        <a:lnTo>
                          <a:pt x="0" y="16"/>
                        </a:lnTo>
                        <a:lnTo>
                          <a:pt x="38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9" name="iṡḻíďê">
                    <a:extLst>
                      <a:ext uri="{FF2B5EF4-FFF2-40B4-BE49-F238E27FC236}">
                        <a16:creationId xmlns:a16="http://schemas.microsoft.com/office/drawing/2014/main" xmlns="" id="{6853D53E-3725-4500-B837-5BF817B8A1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98588" y="2580100"/>
                    <a:ext cx="71616" cy="149914"/>
                  </a:xfrm>
                  <a:custGeom>
                    <a:avLst/>
                    <a:gdLst>
                      <a:gd name="T0" fmla="*/ 2147483647 w 40"/>
                      <a:gd name="T1" fmla="*/ 2147483647 h 90"/>
                      <a:gd name="T2" fmla="*/ 2147483647 w 40"/>
                      <a:gd name="T3" fmla="*/ 2147483647 h 90"/>
                      <a:gd name="T4" fmla="*/ 2147483647 w 40"/>
                      <a:gd name="T5" fmla="*/ 2147483647 h 90"/>
                      <a:gd name="T6" fmla="*/ 2147483647 w 40"/>
                      <a:gd name="T7" fmla="*/ 2147483647 h 90"/>
                      <a:gd name="T8" fmla="*/ 2147483647 w 40"/>
                      <a:gd name="T9" fmla="*/ 2147483647 h 90"/>
                      <a:gd name="T10" fmla="*/ 2147483647 w 40"/>
                      <a:gd name="T11" fmla="*/ 2147483647 h 90"/>
                      <a:gd name="T12" fmla="*/ 2147483647 w 40"/>
                      <a:gd name="T13" fmla="*/ 2147483647 h 90"/>
                      <a:gd name="T14" fmla="*/ 2147483647 w 40"/>
                      <a:gd name="T15" fmla="*/ 2147483647 h 90"/>
                      <a:gd name="T16" fmla="*/ 0 w 40"/>
                      <a:gd name="T17" fmla="*/ 2147483647 h 90"/>
                      <a:gd name="T18" fmla="*/ 0 w 40"/>
                      <a:gd name="T19" fmla="*/ 2147483647 h 90"/>
                      <a:gd name="T20" fmla="*/ 0 w 40"/>
                      <a:gd name="T21" fmla="*/ 2147483647 h 90"/>
                      <a:gd name="T22" fmla="*/ 2147483647 w 40"/>
                      <a:gd name="T23" fmla="*/ 2147483647 h 90"/>
                      <a:gd name="T24" fmla="*/ 2147483647 w 40"/>
                      <a:gd name="T25" fmla="*/ 2147483647 h 90"/>
                      <a:gd name="T26" fmla="*/ 2147483647 w 40"/>
                      <a:gd name="T27" fmla="*/ 2147483647 h 90"/>
                      <a:gd name="T28" fmla="*/ 2147483647 w 40"/>
                      <a:gd name="T29" fmla="*/ 2147483647 h 90"/>
                      <a:gd name="T30" fmla="*/ 2147483647 w 40"/>
                      <a:gd name="T31" fmla="*/ 2147483647 h 90"/>
                      <a:gd name="T32" fmla="*/ 2147483647 w 40"/>
                      <a:gd name="T33" fmla="*/ 2147483647 h 90"/>
                      <a:gd name="T34" fmla="*/ 2147483647 w 40"/>
                      <a:gd name="T35" fmla="*/ 2147483647 h 90"/>
                      <a:gd name="T36" fmla="*/ 2147483647 w 40"/>
                      <a:gd name="T37" fmla="*/ 2147483647 h 90"/>
                      <a:gd name="T38" fmla="*/ 2147483647 w 40"/>
                      <a:gd name="T39" fmla="*/ 2147483647 h 90"/>
                      <a:gd name="T40" fmla="*/ 2147483647 w 40"/>
                      <a:gd name="T41" fmla="*/ 2147483647 h 90"/>
                      <a:gd name="T42" fmla="*/ 2147483647 w 40"/>
                      <a:gd name="T43" fmla="*/ 0 h 90"/>
                      <a:gd name="T44" fmla="*/ 2147483647 w 40"/>
                      <a:gd name="T45" fmla="*/ 2147483647 h 90"/>
                      <a:gd name="T46" fmla="*/ 2147483647 w 40"/>
                      <a:gd name="T47" fmla="*/ 2147483647 h 90"/>
                      <a:gd name="T48" fmla="*/ 2147483647 w 40"/>
                      <a:gd name="T49" fmla="*/ 2147483647 h 90"/>
                      <a:gd name="T50" fmla="*/ 2147483647 w 40"/>
                      <a:gd name="T51" fmla="*/ 2147483647 h 90"/>
                      <a:gd name="T52" fmla="*/ 2147483647 w 40"/>
                      <a:gd name="T53" fmla="*/ 2147483647 h 90"/>
                      <a:gd name="T54" fmla="*/ 2147483647 w 40"/>
                      <a:gd name="T55" fmla="*/ 2147483647 h 90"/>
                      <a:gd name="T56" fmla="*/ 2147483647 w 40"/>
                      <a:gd name="T57" fmla="*/ 2147483647 h 90"/>
                      <a:gd name="T58" fmla="*/ 2147483647 w 40"/>
                      <a:gd name="T59" fmla="*/ 2147483647 h 90"/>
                      <a:gd name="T60" fmla="*/ 2147483647 w 40"/>
                      <a:gd name="T61" fmla="*/ 2147483647 h 90"/>
                      <a:gd name="T62" fmla="*/ 2147483647 w 40"/>
                      <a:gd name="T63" fmla="*/ 2147483647 h 90"/>
                      <a:gd name="T64" fmla="*/ 2147483647 w 40"/>
                      <a:gd name="T65" fmla="*/ 2147483647 h 90"/>
                      <a:gd name="T66" fmla="*/ 2147483647 w 40"/>
                      <a:gd name="T67" fmla="*/ 2147483647 h 90"/>
                      <a:gd name="T68" fmla="*/ 2147483647 w 40"/>
                      <a:gd name="T69" fmla="*/ 2147483647 h 90"/>
                      <a:gd name="T70" fmla="*/ 2147483647 w 40"/>
                      <a:gd name="T71" fmla="*/ 2147483647 h 90"/>
                      <a:gd name="T72" fmla="*/ 2147483647 w 40"/>
                      <a:gd name="T73" fmla="*/ 2147483647 h 90"/>
                      <a:gd name="T74" fmla="*/ 2147483647 w 40"/>
                      <a:gd name="T75" fmla="*/ 2147483647 h 90"/>
                      <a:gd name="T76" fmla="*/ 2147483647 w 40"/>
                      <a:gd name="T77" fmla="*/ 2147483647 h 90"/>
                      <a:gd name="T78" fmla="*/ 2147483647 w 40"/>
                      <a:gd name="T79" fmla="*/ 2147483647 h 90"/>
                      <a:gd name="T80" fmla="*/ 2147483647 w 40"/>
                      <a:gd name="T81" fmla="*/ 2147483647 h 90"/>
                      <a:gd name="T82" fmla="*/ 2147483647 w 40"/>
                      <a:gd name="T83" fmla="*/ 2147483647 h 90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40"/>
                      <a:gd name="T127" fmla="*/ 0 h 90"/>
                      <a:gd name="T128" fmla="*/ 40 w 40"/>
                      <a:gd name="T129" fmla="*/ 90 h 90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40" h="90">
                        <a:moveTo>
                          <a:pt x="24" y="90"/>
                        </a:moveTo>
                        <a:lnTo>
                          <a:pt x="16" y="90"/>
                        </a:lnTo>
                        <a:lnTo>
                          <a:pt x="12" y="90"/>
                        </a:lnTo>
                        <a:lnTo>
                          <a:pt x="8" y="90"/>
                        </a:lnTo>
                        <a:lnTo>
                          <a:pt x="6" y="76"/>
                        </a:lnTo>
                        <a:lnTo>
                          <a:pt x="8" y="66"/>
                        </a:lnTo>
                        <a:lnTo>
                          <a:pt x="6" y="64"/>
                        </a:lnTo>
                        <a:lnTo>
                          <a:pt x="4" y="64"/>
                        </a:lnTo>
                        <a:lnTo>
                          <a:pt x="0" y="62"/>
                        </a:lnTo>
                        <a:lnTo>
                          <a:pt x="0" y="58"/>
                        </a:lnTo>
                        <a:lnTo>
                          <a:pt x="0" y="52"/>
                        </a:lnTo>
                        <a:lnTo>
                          <a:pt x="2" y="48"/>
                        </a:lnTo>
                        <a:lnTo>
                          <a:pt x="6" y="38"/>
                        </a:lnTo>
                        <a:lnTo>
                          <a:pt x="10" y="32"/>
                        </a:lnTo>
                        <a:lnTo>
                          <a:pt x="12" y="26"/>
                        </a:lnTo>
                        <a:lnTo>
                          <a:pt x="12" y="22"/>
                        </a:lnTo>
                        <a:lnTo>
                          <a:pt x="12" y="18"/>
                        </a:lnTo>
                        <a:lnTo>
                          <a:pt x="10" y="16"/>
                        </a:lnTo>
                        <a:lnTo>
                          <a:pt x="8" y="14"/>
                        </a:lnTo>
                        <a:lnTo>
                          <a:pt x="8" y="12"/>
                        </a:lnTo>
                        <a:lnTo>
                          <a:pt x="10" y="6"/>
                        </a:lnTo>
                        <a:lnTo>
                          <a:pt x="12" y="0"/>
                        </a:lnTo>
                        <a:lnTo>
                          <a:pt x="16" y="4"/>
                        </a:lnTo>
                        <a:lnTo>
                          <a:pt x="22" y="6"/>
                        </a:lnTo>
                        <a:lnTo>
                          <a:pt x="36" y="6"/>
                        </a:lnTo>
                        <a:lnTo>
                          <a:pt x="38" y="8"/>
                        </a:lnTo>
                        <a:lnTo>
                          <a:pt x="40" y="12"/>
                        </a:lnTo>
                        <a:lnTo>
                          <a:pt x="38" y="24"/>
                        </a:lnTo>
                        <a:lnTo>
                          <a:pt x="34" y="34"/>
                        </a:lnTo>
                        <a:lnTo>
                          <a:pt x="30" y="40"/>
                        </a:lnTo>
                        <a:lnTo>
                          <a:pt x="28" y="50"/>
                        </a:lnTo>
                        <a:lnTo>
                          <a:pt x="30" y="54"/>
                        </a:lnTo>
                        <a:lnTo>
                          <a:pt x="30" y="60"/>
                        </a:lnTo>
                        <a:lnTo>
                          <a:pt x="30" y="64"/>
                        </a:lnTo>
                        <a:lnTo>
                          <a:pt x="28" y="68"/>
                        </a:lnTo>
                        <a:lnTo>
                          <a:pt x="30" y="70"/>
                        </a:lnTo>
                        <a:lnTo>
                          <a:pt x="32" y="74"/>
                        </a:lnTo>
                        <a:lnTo>
                          <a:pt x="30" y="78"/>
                        </a:lnTo>
                        <a:lnTo>
                          <a:pt x="28" y="80"/>
                        </a:lnTo>
                        <a:lnTo>
                          <a:pt x="26" y="84"/>
                        </a:lnTo>
                        <a:lnTo>
                          <a:pt x="24" y="86"/>
                        </a:lnTo>
                        <a:lnTo>
                          <a:pt x="24" y="9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0" name="îṧḷíḍê">
                    <a:extLst>
                      <a:ext uri="{FF2B5EF4-FFF2-40B4-BE49-F238E27FC236}">
                        <a16:creationId xmlns:a16="http://schemas.microsoft.com/office/drawing/2014/main" xmlns="" id="{86144F39-BFFF-4B72-BF15-37FB915996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0983" y="2528262"/>
                    <a:ext cx="302987" cy="232575"/>
                  </a:xfrm>
                  <a:custGeom>
                    <a:avLst/>
                    <a:gdLst>
                      <a:gd name="T0" fmla="*/ 2147483647 w 174"/>
                      <a:gd name="T1" fmla="*/ 2147483647 h 140"/>
                      <a:gd name="T2" fmla="*/ 2147483647 w 174"/>
                      <a:gd name="T3" fmla="*/ 2147483647 h 140"/>
                      <a:gd name="T4" fmla="*/ 2147483647 w 174"/>
                      <a:gd name="T5" fmla="*/ 2147483647 h 140"/>
                      <a:gd name="T6" fmla="*/ 2147483647 w 174"/>
                      <a:gd name="T7" fmla="*/ 2147483647 h 140"/>
                      <a:gd name="T8" fmla="*/ 2147483647 w 174"/>
                      <a:gd name="T9" fmla="*/ 2147483647 h 140"/>
                      <a:gd name="T10" fmla="*/ 2147483647 w 174"/>
                      <a:gd name="T11" fmla="*/ 2147483647 h 140"/>
                      <a:gd name="T12" fmla="*/ 2147483647 w 174"/>
                      <a:gd name="T13" fmla="*/ 2147483647 h 140"/>
                      <a:gd name="T14" fmla="*/ 2147483647 w 174"/>
                      <a:gd name="T15" fmla="*/ 2147483647 h 140"/>
                      <a:gd name="T16" fmla="*/ 2147483647 w 174"/>
                      <a:gd name="T17" fmla="*/ 2147483647 h 140"/>
                      <a:gd name="T18" fmla="*/ 2147483647 w 174"/>
                      <a:gd name="T19" fmla="*/ 2147483647 h 140"/>
                      <a:gd name="T20" fmla="*/ 2147483647 w 174"/>
                      <a:gd name="T21" fmla="*/ 2147483647 h 140"/>
                      <a:gd name="T22" fmla="*/ 2147483647 w 174"/>
                      <a:gd name="T23" fmla="*/ 2147483647 h 140"/>
                      <a:gd name="T24" fmla="*/ 2147483647 w 174"/>
                      <a:gd name="T25" fmla="*/ 2147483647 h 140"/>
                      <a:gd name="T26" fmla="*/ 2147483647 w 174"/>
                      <a:gd name="T27" fmla="*/ 2147483647 h 140"/>
                      <a:gd name="T28" fmla="*/ 2147483647 w 174"/>
                      <a:gd name="T29" fmla="*/ 2147483647 h 140"/>
                      <a:gd name="T30" fmla="*/ 2147483647 w 174"/>
                      <a:gd name="T31" fmla="*/ 2147483647 h 140"/>
                      <a:gd name="T32" fmla="*/ 2147483647 w 174"/>
                      <a:gd name="T33" fmla="*/ 2147483647 h 140"/>
                      <a:gd name="T34" fmla="*/ 2147483647 w 174"/>
                      <a:gd name="T35" fmla="*/ 2147483647 h 140"/>
                      <a:gd name="T36" fmla="*/ 2147483647 w 174"/>
                      <a:gd name="T37" fmla="*/ 2147483647 h 140"/>
                      <a:gd name="T38" fmla="*/ 2147483647 w 174"/>
                      <a:gd name="T39" fmla="*/ 2147483647 h 140"/>
                      <a:gd name="T40" fmla="*/ 2147483647 w 174"/>
                      <a:gd name="T41" fmla="*/ 2147483647 h 140"/>
                      <a:gd name="T42" fmla="*/ 2147483647 w 174"/>
                      <a:gd name="T43" fmla="*/ 2147483647 h 140"/>
                      <a:gd name="T44" fmla="*/ 2147483647 w 174"/>
                      <a:gd name="T45" fmla="*/ 2147483647 h 140"/>
                      <a:gd name="T46" fmla="*/ 2147483647 w 174"/>
                      <a:gd name="T47" fmla="*/ 2147483647 h 140"/>
                      <a:gd name="T48" fmla="*/ 2147483647 w 174"/>
                      <a:gd name="T49" fmla="*/ 2147483647 h 140"/>
                      <a:gd name="T50" fmla="*/ 2147483647 w 174"/>
                      <a:gd name="T51" fmla="*/ 2147483647 h 140"/>
                      <a:gd name="T52" fmla="*/ 0 w 174"/>
                      <a:gd name="T53" fmla="*/ 2147483647 h 140"/>
                      <a:gd name="T54" fmla="*/ 0 w 174"/>
                      <a:gd name="T55" fmla="*/ 2147483647 h 140"/>
                      <a:gd name="T56" fmla="*/ 2147483647 w 174"/>
                      <a:gd name="T57" fmla="*/ 2147483647 h 140"/>
                      <a:gd name="T58" fmla="*/ 2147483647 w 174"/>
                      <a:gd name="T59" fmla="*/ 0 h 140"/>
                      <a:gd name="T60" fmla="*/ 2147483647 w 174"/>
                      <a:gd name="T61" fmla="*/ 2147483647 h 140"/>
                      <a:gd name="T62" fmla="*/ 2147483647 w 174"/>
                      <a:gd name="T63" fmla="*/ 2147483647 h 140"/>
                      <a:gd name="T64" fmla="*/ 2147483647 w 174"/>
                      <a:gd name="T65" fmla="*/ 2147483647 h 140"/>
                      <a:gd name="T66" fmla="*/ 2147483647 w 174"/>
                      <a:gd name="T67" fmla="*/ 2147483647 h 140"/>
                      <a:gd name="T68" fmla="*/ 2147483647 w 174"/>
                      <a:gd name="T69" fmla="*/ 2147483647 h 140"/>
                      <a:gd name="T70" fmla="*/ 2147483647 w 174"/>
                      <a:gd name="T71" fmla="*/ 2147483647 h 14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74"/>
                      <a:gd name="T109" fmla="*/ 0 h 140"/>
                      <a:gd name="T110" fmla="*/ 174 w 174"/>
                      <a:gd name="T111" fmla="*/ 140 h 14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74" h="140">
                        <a:moveTo>
                          <a:pt x="174" y="32"/>
                        </a:moveTo>
                        <a:lnTo>
                          <a:pt x="174" y="34"/>
                        </a:lnTo>
                        <a:lnTo>
                          <a:pt x="168" y="38"/>
                        </a:lnTo>
                        <a:lnTo>
                          <a:pt x="164" y="44"/>
                        </a:lnTo>
                        <a:lnTo>
                          <a:pt x="146" y="52"/>
                        </a:lnTo>
                        <a:lnTo>
                          <a:pt x="138" y="56"/>
                        </a:lnTo>
                        <a:lnTo>
                          <a:pt x="134" y="62"/>
                        </a:lnTo>
                        <a:lnTo>
                          <a:pt x="128" y="68"/>
                        </a:lnTo>
                        <a:lnTo>
                          <a:pt x="126" y="80"/>
                        </a:lnTo>
                        <a:lnTo>
                          <a:pt x="128" y="86"/>
                        </a:lnTo>
                        <a:lnTo>
                          <a:pt x="132" y="90"/>
                        </a:lnTo>
                        <a:lnTo>
                          <a:pt x="124" y="96"/>
                        </a:lnTo>
                        <a:lnTo>
                          <a:pt x="112" y="108"/>
                        </a:lnTo>
                        <a:lnTo>
                          <a:pt x="106" y="118"/>
                        </a:lnTo>
                        <a:lnTo>
                          <a:pt x="102" y="122"/>
                        </a:lnTo>
                        <a:lnTo>
                          <a:pt x="102" y="126"/>
                        </a:lnTo>
                        <a:lnTo>
                          <a:pt x="70" y="126"/>
                        </a:lnTo>
                        <a:lnTo>
                          <a:pt x="64" y="128"/>
                        </a:lnTo>
                        <a:lnTo>
                          <a:pt x="62" y="132"/>
                        </a:lnTo>
                        <a:lnTo>
                          <a:pt x="56" y="134"/>
                        </a:lnTo>
                        <a:lnTo>
                          <a:pt x="54" y="136"/>
                        </a:lnTo>
                        <a:lnTo>
                          <a:pt x="50" y="140"/>
                        </a:lnTo>
                        <a:lnTo>
                          <a:pt x="48" y="140"/>
                        </a:lnTo>
                        <a:lnTo>
                          <a:pt x="42" y="140"/>
                        </a:lnTo>
                        <a:lnTo>
                          <a:pt x="38" y="136"/>
                        </a:lnTo>
                        <a:lnTo>
                          <a:pt x="36" y="130"/>
                        </a:lnTo>
                        <a:lnTo>
                          <a:pt x="36" y="124"/>
                        </a:lnTo>
                        <a:lnTo>
                          <a:pt x="34" y="122"/>
                        </a:lnTo>
                        <a:lnTo>
                          <a:pt x="30" y="120"/>
                        </a:lnTo>
                        <a:lnTo>
                          <a:pt x="24" y="120"/>
                        </a:lnTo>
                        <a:lnTo>
                          <a:pt x="18" y="120"/>
                        </a:lnTo>
                        <a:lnTo>
                          <a:pt x="20" y="116"/>
                        </a:lnTo>
                        <a:lnTo>
                          <a:pt x="22" y="112"/>
                        </a:lnTo>
                        <a:lnTo>
                          <a:pt x="24" y="108"/>
                        </a:lnTo>
                        <a:lnTo>
                          <a:pt x="26" y="104"/>
                        </a:lnTo>
                        <a:lnTo>
                          <a:pt x="24" y="100"/>
                        </a:lnTo>
                        <a:lnTo>
                          <a:pt x="22" y="98"/>
                        </a:lnTo>
                        <a:lnTo>
                          <a:pt x="24" y="94"/>
                        </a:lnTo>
                        <a:lnTo>
                          <a:pt x="24" y="90"/>
                        </a:lnTo>
                        <a:lnTo>
                          <a:pt x="24" y="84"/>
                        </a:lnTo>
                        <a:lnTo>
                          <a:pt x="22" y="80"/>
                        </a:lnTo>
                        <a:lnTo>
                          <a:pt x="24" y="70"/>
                        </a:lnTo>
                        <a:lnTo>
                          <a:pt x="28" y="64"/>
                        </a:lnTo>
                        <a:lnTo>
                          <a:pt x="32" y="54"/>
                        </a:lnTo>
                        <a:lnTo>
                          <a:pt x="34" y="42"/>
                        </a:lnTo>
                        <a:lnTo>
                          <a:pt x="32" y="38"/>
                        </a:lnTo>
                        <a:lnTo>
                          <a:pt x="30" y="36"/>
                        </a:lnTo>
                        <a:lnTo>
                          <a:pt x="16" y="36"/>
                        </a:lnTo>
                        <a:lnTo>
                          <a:pt x="10" y="34"/>
                        </a:lnTo>
                        <a:lnTo>
                          <a:pt x="6" y="30"/>
                        </a:lnTo>
                        <a:lnTo>
                          <a:pt x="6" y="26"/>
                        </a:lnTo>
                        <a:lnTo>
                          <a:pt x="4" y="22"/>
                        </a:lnTo>
                        <a:lnTo>
                          <a:pt x="2" y="18"/>
                        </a:lnTo>
                        <a:lnTo>
                          <a:pt x="0" y="16"/>
                        </a:lnTo>
                        <a:lnTo>
                          <a:pt x="0" y="12"/>
                        </a:lnTo>
                        <a:lnTo>
                          <a:pt x="0" y="10"/>
                        </a:lnTo>
                        <a:lnTo>
                          <a:pt x="4" y="8"/>
                        </a:lnTo>
                        <a:lnTo>
                          <a:pt x="12" y="6"/>
                        </a:lnTo>
                        <a:lnTo>
                          <a:pt x="12" y="2"/>
                        </a:lnTo>
                        <a:lnTo>
                          <a:pt x="14" y="0"/>
                        </a:lnTo>
                        <a:lnTo>
                          <a:pt x="20" y="0"/>
                        </a:lnTo>
                        <a:lnTo>
                          <a:pt x="40" y="2"/>
                        </a:lnTo>
                        <a:lnTo>
                          <a:pt x="60" y="4"/>
                        </a:lnTo>
                        <a:lnTo>
                          <a:pt x="80" y="8"/>
                        </a:lnTo>
                        <a:lnTo>
                          <a:pt x="102" y="10"/>
                        </a:lnTo>
                        <a:lnTo>
                          <a:pt x="124" y="16"/>
                        </a:lnTo>
                        <a:lnTo>
                          <a:pt x="136" y="18"/>
                        </a:lnTo>
                        <a:lnTo>
                          <a:pt x="150" y="20"/>
                        </a:lnTo>
                        <a:lnTo>
                          <a:pt x="152" y="20"/>
                        </a:lnTo>
                        <a:lnTo>
                          <a:pt x="154" y="22"/>
                        </a:lnTo>
                        <a:lnTo>
                          <a:pt x="160" y="26"/>
                        </a:lnTo>
                        <a:lnTo>
                          <a:pt x="17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1" name="iŝḷíḋè">
                    <a:extLst>
                      <a:ext uri="{FF2B5EF4-FFF2-40B4-BE49-F238E27FC236}">
                        <a16:creationId xmlns:a16="http://schemas.microsoft.com/office/drawing/2014/main" xmlns="" id="{0F741577-3BF0-49D2-BFC6-3214611061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21160" y="2311097"/>
                    <a:ext cx="312628" cy="271804"/>
                  </a:xfrm>
                  <a:custGeom>
                    <a:avLst/>
                    <a:gdLst>
                      <a:gd name="T0" fmla="*/ 2147483647 w 178"/>
                      <a:gd name="T1" fmla="*/ 2147483647 h 162"/>
                      <a:gd name="T2" fmla="*/ 2147483647 w 178"/>
                      <a:gd name="T3" fmla="*/ 2147483647 h 162"/>
                      <a:gd name="T4" fmla="*/ 2147483647 w 178"/>
                      <a:gd name="T5" fmla="*/ 2147483647 h 162"/>
                      <a:gd name="T6" fmla="*/ 2147483647 w 178"/>
                      <a:gd name="T7" fmla="*/ 2147483647 h 162"/>
                      <a:gd name="T8" fmla="*/ 2147483647 w 178"/>
                      <a:gd name="T9" fmla="*/ 2147483647 h 162"/>
                      <a:gd name="T10" fmla="*/ 2147483647 w 178"/>
                      <a:gd name="T11" fmla="*/ 2147483647 h 162"/>
                      <a:gd name="T12" fmla="*/ 2147483647 w 178"/>
                      <a:gd name="T13" fmla="*/ 2147483647 h 162"/>
                      <a:gd name="T14" fmla="*/ 2147483647 w 178"/>
                      <a:gd name="T15" fmla="*/ 2147483647 h 162"/>
                      <a:gd name="T16" fmla="*/ 2147483647 w 178"/>
                      <a:gd name="T17" fmla="*/ 2147483647 h 162"/>
                      <a:gd name="T18" fmla="*/ 2147483647 w 178"/>
                      <a:gd name="T19" fmla="*/ 2147483647 h 162"/>
                      <a:gd name="T20" fmla="*/ 2147483647 w 178"/>
                      <a:gd name="T21" fmla="*/ 2147483647 h 162"/>
                      <a:gd name="T22" fmla="*/ 2147483647 w 178"/>
                      <a:gd name="T23" fmla="*/ 2147483647 h 162"/>
                      <a:gd name="T24" fmla="*/ 2147483647 w 178"/>
                      <a:gd name="T25" fmla="*/ 2147483647 h 162"/>
                      <a:gd name="T26" fmla="*/ 2147483647 w 178"/>
                      <a:gd name="T27" fmla="*/ 2147483647 h 162"/>
                      <a:gd name="T28" fmla="*/ 2147483647 w 178"/>
                      <a:gd name="T29" fmla="*/ 2147483647 h 162"/>
                      <a:gd name="T30" fmla="*/ 2147483647 w 178"/>
                      <a:gd name="T31" fmla="*/ 2147483647 h 162"/>
                      <a:gd name="T32" fmla="*/ 2147483647 w 178"/>
                      <a:gd name="T33" fmla="*/ 2147483647 h 162"/>
                      <a:gd name="T34" fmla="*/ 2147483647 w 178"/>
                      <a:gd name="T35" fmla="*/ 2147483647 h 162"/>
                      <a:gd name="T36" fmla="*/ 2147483647 w 178"/>
                      <a:gd name="T37" fmla="*/ 2147483647 h 162"/>
                      <a:gd name="T38" fmla="*/ 2147483647 w 178"/>
                      <a:gd name="T39" fmla="*/ 2147483647 h 162"/>
                      <a:gd name="T40" fmla="*/ 2147483647 w 178"/>
                      <a:gd name="T41" fmla="*/ 2147483647 h 162"/>
                      <a:gd name="T42" fmla="*/ 2147483647 w 178"/>
                      <a:gd name="T43" fmla="*/ 2147483647 h 162"/>
                      <a:gd name="T44" fmla="*/ 2147483647 w 178"/>
                      <a:gd name="T45" fmla="*/ 2147483647 h 162"/>
                      <a:gd name="T46" fmla="*/ 2147483647 w 178"/>
                      <a:gd name="T47" fmla="*/ 2147483647 h 162"/>
                      <a:gd name="T48" fmla="*/ 2147483647 w 178"/>
                      <a:gd name="T49" fmla="*/ 2147483647 h 162"/>
                      <a:gd name="T50" fmla="*/ 2147483647 w 178"/>
                      <a:gd name="T51" fmla="*/ 2147483647 h 162"/>
                      <a:gd name="T52" fmla="*/ 2147483647 w 178"/>
                      <a:gd name="T53" fmla="*/ 2147483647 h 162"/>
                      <a:gd name="T54" fmla="*/ 2147483647 w 178"/>
                      <a:gd name="T55" fmla="*/ 2147483647 h 162"/>
                      <a:gd name="T56" fmla="*/ 2147483647 w 178"/>
                      <a:gd name="T57" fmla="*/ 2147483647 h 162"/>
                      <a:gd name="T58" fmla="*/ 2147483647 w 178"/>
                      <a:gd name="T59" fmla="*/ 2147483647 h 162"/>
                      <a:gd name="T60" fmla="*/ 2147483647 w 178"/>
                      <a:gd name="T61" fmla="*/ 2147483647 h 162"/>
                      <a:gd name="T62" fmla="*/ 2147483647 w 178"/>
                      <a:gd name="T63" fmla="*/ 0 h 162"/>
                      <a:gd name="T64" fmla="*/ 2147483647 w 178"/>
                      <a:gd name="T65" fmla="*/ 2147483647 h 162"/>
                      <a:gd name="T66" fmla="*/ 2147483647 w 178"/>
                      <a:gd name="T67" fmla="*/ 2147483647 h 162"/>
                      <a:gd name="T68" fmla="*/ 2147483647 w 178"/>
                      <a:gd name="T69" fmla="*/ 2147483647 h 162"/>
                      <a:gd name="T70" fmla="*/ 2147483647 w 178"/>
                      <a:gd name="T71" fmla="*/ 2147483647 h 162"/>
                      <a:gd name="T72" fmla="*/ 2147483647 w 178"/>
                      <a:gd name="T73" fmla="*/ 2147483647 h 162"/>
                      <a:gd name="T74" fmla="*/ 2147483647 w 178"/>
                      <a:gd name="T75" fmla="*/ 2147483647 h 162"/>
                      <a:gd name="T76" fmla="*/ 2147483647 w 178"/>
                      <a:gd name="T77" fmla="*/ 2147483647 h 162"/>
                      <a:gd name="T78" fmla="*/ 2147483647 w 178"/>
                      <a:gd name="T79" fmla="*/ 2147483647 h 162"/>
                      <a:gd name="T80" fmla="*/ 2147483647 w 178"/>
                      <a:gd name="T81" fmla="*/ 2147483647 h 162"/>
                      <a:gd name="T82" fmla="*/ 2147483647 w 178"/>
                      <a:gd name="T83" fmla="*/ 2147483647 h 162"/>
                      <a:gd name="T84" fmla="*/ 2147483647 w 178"/>
                      <a:gd name="T85" fmla="*/ 2147483647 h 162"/>
                      <a:gd name="T86" fmla="*/ 2147483647 w 178"/>
                      <a:gd name="T87" fmla="*/ 2147483647 h 162"/>
                      <a:gd name="T88" fmla="*/ 2147483647 w 178"/>
                      <a:gd name="T89" fmla="*/ 2147483647 h 162"/>
                      <a:gd name="T90" fmla="*/ 2147483647 w 178"/>
                      <a:gd name="T91" fmla="*/ 2147483647 h 162"/>
                      <a:gd name="T92" fmla="*/ 2147483647 w 178"/>
                      <a:gd name="T93" fmla="*/ 2147483647 h 162"/>
                      <a:gd name="T94" fmla="*/ 2147483647 w 178"/>
                      <a:gd name="T95" fmla="*/ 2147483647 h 162"/>
                      <a:gd name="T96" fmla="*/ 2147483647 w 178"/>
                      <a:gd name="T97" fmla="*/ 2147483647 h 162"/>
                      <a:gd name="T98" fmla="*/ 2147483647 w 178"/>
                      <a:gd name="T99" fmla="*/ 2147483647 h 162"/>
                      <a:gd name="T100" fmla="*/ 2147483647 w 178"/>
                      <a:gd name="T101" fmla="*/ 2147483647 h 162"/>
                      <a:gd name="T102" fmla="*/ 2147483647 w 178"/>
                      <a:gd name="T103" fmla="*/ 2147483647 h 162"/>
                      <a:gd name="T104" fmla="*/ 2147483647 w 178"/>
                      <a:gd name="T105" fmla="*/ 2147483647 h 162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178"/>
                      <a:gd name="T160" fmla="*/ 0 h 162"/>
                      <a:gd name="T161" fmla="*/ 178 w 178"/>
                      <a:gd name="T162" fmla="*/ 162 h 162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178" h="162">
                        <a:moveTo>
                          <a:pt x="178" y="128"/>
                        </a:moveTo>
                        <a:lnTo>
                          <a:pt x="174" y="128"/>
                        </a:lnTo>
                        <a:lnTo>
                          <a:pt x="168" y="132"/>
                        </a:lnTo>
                        <a:lnTo>
                          <a:pt x="162" y="136"/>
                        </a:lnTo>
                        <a:lnTo>
                          <a:pt x="158" y="140"/>
                        </a:lnTo>
                        <a:lnTo>
                          <a:pt x="154" y="142"/>
                        </a:lnTo>
                        <a:lnTo>
                          <a:pt x="146" y="140"/>
                        </a:lnTo>
                        <a:lnTo>
                          <a:pt x="138" y="138"/>
                        </a:lnTo>
                        <a:lnTo>
                          <a:pt x="132" y="134"/>
                        </a:lnTo>
                        <a:lnTo>
                          <a:pt x="126" y="134"/>
                        </a:lnTo>
                        <a:lnTo>
                          <a:pt x="120" y="134"/>
                        </a:lnTo>
                        <a:lnTo>
                          <a:pt x="114" y="138"/>
                        </a:lnTo>
                        <a:lnTo>
                          <a:pt x="110" y="142"/>
                        </a:lnTo>
                        <a:lnTo>
                          <a:pt x="110" y="150"/>
                        </a:lnTo>
                        <a:lnTo>
                          <a:pt x="110" y="162"/>
                        </a:lnTo>
                        <a:lnTo>
                          <a:pt x="96" y="156"/>
                        </a:lnTo>
                        <a:lnTo>
                          <a:pt x="90" y="152"/>
                        </a:lnTo>
                        <a:lnTo>
                          <a:pt x="88" y="150"/>
                        </a:lnTo>
                        <a:lnTo>
                          <a:pt x="86" y="150"/>
                        </a:lnTo>
                        <a:lnTo>
                          <a:pt x="72" y="148"/>
                        </a:lnTo>
                        <a:lnTo>
                          <a:pt x="60" y="146"/>
                        </a:lnTo>
                        <a:lnTo>
                          <a:pt x="38" y="140"/>
                        </a:lnTo>
                        <a:lnTo>
                          <a:pt x="42" y="138"/>
                        </a:lnTo>
                        <a:lnTo>
                          <a:pt x="44" y="136"/>
                        </a:lnTo>
                        <a:lnTo>
                          <a:pt x="46" y="126"/>
                        </a:lnTo>
                        <a:lnTo>
                          <a:pt x="48" y="114"/>
                        </a:lnTo>
                        <a:lnTo>
                          <a:pt x="48" y="106"/>
                        </a:lnTo>
                        <a:lnTo>
                          <a:pt x="48" y="92"/>
                        </a:lnTo>
                        <a:lnTo>
                          <a:pt x="44" y="80"/>
                        </a:lnTo>
                        <a:lnTo>
                          <a:pt x="38" y="68"/>
                        </a:lnTo>
                        <a:lnTo>
                          <a:pt x="34" y="64"/>
                        </a:lnTo>
                        <a:lnTo>
                          <a:pt x="30" y="62"/>
                        </a:lnTo>
                        <a:lnTo>
                          <a:pt x="12" y="60"/>
                        </a:lnTo>
                        <a:lnTo>
                          <a:pt x="8" y="58"/>
                        </a:lnTo>
                        <a:lnTo>
                          <a:pt x="4" y="54"/>
                        </a:lnTo>
                        <a:lnTo>
                          <a:pt x="2" y="50"/>
                        </a:lnTo>
                        <a:lnTo>
                          <a:pt x="0" y="44"/>
                        </a:lnTo>
                        <a:lnTo>
                          <a:pt x="6" y="42"/>
                        </a:lnTo>
                        <a:lnTo>
                          <a:pt x="12" y="40"/>
                        </a:lnTo>
                        <a:lnTo>
                          <a:pt x="16" y="36"/>
                        </a:lnTo>
                        <a:lnTo>
                          <a:pt x="20" y="36"/>
                        </a:lnTo>
                        <a:lnTo>
                          <a:pt x="24" y="36"/>
                        </a:lnTo>
                        <a:lnTo>
                          <a:pt x="28" y="38"/>
                        </a:lnTo>
                        <a:lnTo>
                          <a:pt x="32" y="40"/>
                        </a:lnTo>
                        <a:lnTo>
                          <a:pt x="38" y="42"/>
                        </a:lnTo>
                        <a:lnTo>
                          <a:pt x="42" y="42"/>
                        </a:lnTo>
                        <a:lnTo>
                          <a:pt x="44" y="40"/>
                        </a:lnTo>
                        <a:lnTo>
                          <a:pt x="44" y="36"/>
                        </a:lnTo>
                        <a:lnTo>
                          <a:pt x="44" y="34"/>
                        </a:lnTo>
                        <a:lnTo>
                          <a:pt x="40" y="32"/>
                        </a:lnTo>
                        <a:lnTo>
                          <a:pt x="40" y="26"/>
                        </a:lnTo>
                        <a:lnTo>
                          <a:pt x="46" y="26"/>
                        </a:lnTo>
                        <a:lnTo>
                          <a:pt x="50" y="28"/>
                        </a:lnTo>
                        <a:lnTo>
                          <a:pt x="56" y="30"/>
                        </a:lnTo>
                        <a:lnTo>
                          <a:pt x="62" y="30"/>
                        </a:lnTo>
                        <a:lnTo>
                          <a:pt x="66" y="30"/>
                        </a:lnTo>
                        <a:lnTo>
                          <a:pt x="66" y="28"/>
                        </a:lnTo>
                        <a:lnTo>
                          <a:pt x="68" y="22"/>
                        </a:lnTo>
                        <a:lnTo>
                          <a:pt x="72" y="18"/>
                        </a:lnTo>
                        <a:lnTo>
                          <a:pt x="80" y="14"/>
                        </a:lnTo>
                        <a:lnTo>
                          <a:pt x="86" y="10"/>
                        </a:lnTo>
                        <a:lnTo>
                          <a:pt x="86" y="6"/>
                        </a:lnTo>
                        <a:lnTo>
                          <a:pt x="88" y="2"/>
                        </a:lnTo>
                        <a:lnTo>
                          <a:pt x="98" y="0"/>
                        </a:lnTo>
                        <a:lnTo>
                          <a:pt x="100" y="4"/>
                        </a:lnTo>
                        <a:lnTo>
                          <a:pt x="106" y="8"/>
                        </a:lnTo>
                        <a:lnTo>
                          <a:pt x="112" y="10"/>
                        </a:lnTo>
                        <a:lnTo>
                          <a:pt x="120" y="12"/>
                        </a:lnTo>
                        <a:lnTo>
                          <a:pt x="120" y="16"/>
                        </a:lnTo>
                        <a:lnTo>
                          <a:pt x="122" y="18"/>
                        </a:lnTo>
                        <a:lnTo>
                          <a:pt x="126" y="20"/>
                        </a:lnTo>
                        <a:lnTo>
                          <a:pt x="130" y="20"/>
                        </a:lnTo>
                        <a:lnTo>
                          <a:pt x="130" y="22"/>
                        </a:lnTo>
                        <a:lnTo>
                          <a:pt x="132" y="22"/>
                        </a:lnTo>
                        <a:lnTo>
                          <a:pt x="136" y="26"/>
                        </a:lnTo>
                        <a:lnTo>
                          <a:pt x="140" y="28"/>
                        </a:lnTo>
                        <a:lnTo>
                          <a:pt x="150" y="28"/>
                        </a:lnTo>
                        <a:lnTo>
                          <a:pt x="154" y="30"/>
                        </a:lnTo>
                        <a:lnTo>
                          <a:pt x="160" y="32"/>
                        </a:lnTo>
                        <a:lnTo>
                          <a:pt x="168" y="34"/>
                        </a:lnTo>
                        <a:lnTo>
                          <a:pt x="176" y="36"/>
                        </a:lnTo>
                        <a:lnTo>
                          <a:pt x="174" y="44"/>
                        </a:lnTo>
                        <a:lnTo>
                          <a:pt x="172" y="54"/>
                        </a:lnTo>
                        <a:lnTo>
                          <a:pt x="168" y="60"/>
                        </a:lnTo>
                        <a:lnTo>
                          <a:pt x="166" y="62"/>
                        </a:lnTo>
                        <a:lnTo>
                          <a:pt x="164" y="64"/>
                        </a:lnTo>
                        <a:lnTo>
                          <a:pt x="162" y="68"/>
                        </a:lnTo>
                        <a:lnTo>
                          <a:pt x="158" y="70"/>
                        </a:lnTo>
                        <a:lnTo>
                          <a:pt x="154" y="74"/>
                        </a:lnTo>
                        <a:lnTo>
                          <a:pt x="150" y="82"/>
                        </a:lnTo>
                        <a:lnTo>
                          <a:pt x="150" y="88"/>
                        </a:lnTo>
                        <a:lnTo>
                          <a:pt x="154" y="88"/>
                        </a:lnTo>
                        <a:lnTo>
                          <a:pt x="154" y="86"/>
                        </a:lnTo>
                        <a:lnTo>
                          <a:pt x="154" y="84"/>
                        </a:lnTo>
                        <a:lnTo>
                          <a:pt x="158" y="86"/>
                        </a:lnTo>
                        <a:lnTo>
                          <a:pt x="160" y="84"/>
                        </a:lnTo>
                        <a:lnTo>
                          <a:pt x="162" y="94"/>
                        </a:lnTo>
                        <a:lnTo>
                          <a:pt x="162" y="96"/>
                        </a:lnTo>
                        <a:lnTo>
                          <a:pt x="164" y="98"/>
                        </a:lnTo>
                        <a:lnTo>
                          <a:pt x="166" y="100"/>
                        </a:lnTo>
                        <a:lnTo>
                          <a:pt x="166" y="102"/>
                        </a:lnTo>
                        <a:lnTo>
                          <a:pt x="158" y="108"/>
                        </a:lnTo>
                        <a:lnTo>
                          <a:pt x="166" y="118"/>
                        </a:lnTo>
                        <a:lnTo>
                          <a:pt x="170" y="124"/>
                        </a:lnTo>
                        <a:lnTo>
                          <a:pt x="176" y="128"/>
                        </a:lnTo>
                        <a:lnTo>
                          <a:pt x="178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2" name="íṥḻïde">
                    <a:extLst>
                      <a:ext uri="{FF2B5EF4-FFF2-40B4-BE49-F238E27FC236}">
                        <a16:creationId xmlns:a16="http://schemas.microsoft.com/office/drawing/2014/main" xmlns="" id="{2C946BEB-C8B8-4A0F-8734-9D3EAA44F3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0558" y="2302692"/>
                    <a:ext cx="96405" cy="56043"/>
                  </a:xfrm>
                  <a:custGeom>
                    <a:avLst/>
                    <a:gdLst>
                      <a:gd name="T0" fmla="*/ 2147483647 w 54"/>
                      <a:gd name="T1" fmla="*/ 2147483647 h 34"/>
                      <a:gd name="T2" fmla="*/ 2147483647 w 54"/>
                      <a:gd name="T3" fmla="*/ 2147483647 h 34"/>
                      <a:gd name="T4" fmla="*/ 2147483647 w 54"/>
                      <a:gd name="T5" fmla="*/ 2147483647 h 34"/>
                      <a:gd name="T6" fmla="*/ 2147483647 w 54"/>
                      <a:gd name="T7" fmla="*/ 2147483647 h 34"/>
                      <a:gd name="T8" fmla="*/ 2147483647 w 54"/>
                      <a:gd name="T9" fmla="*/ 2147483647 h 34"/>
                      <a:gd name="T10" fmla="*/ 2147483647 w 54"/>
                      <a:gd name="T11" fmla="*/ 2147483647 h 34"/>
                      <a:gd name="T12" fmla="*/ 2147483647 w 54"/>
                      <a:gd name="T13" fmla="*/ 2147483647 h 34"/>
                      <a:gd name="T14" fmla="*/ 2147483647 w 54"/>
                      <a:gd name="T15" fmla="*/ 2147483647 h 34"/>
                      <a:gd name="T16" fmla="*/ 2147483647 w 54"/>
                      <a:gd name="T17" fmla="*/ 2147483647 h 34"/>
                      <a:gd name="T18" fmla="*/ 2147483647 w 54"/>
                      <a:gd name="T19" fmla="*/ 2147483647 h 34"/>
                      <a:gd name="T20" fmla="*/ 2147483647 w 54"/>
                      <a:gd name="T21" fmla="*/ 2147483647 h 34"/>
                      <a:gd name="T22" fmla="*/ 2147483647 w 54"/>
                      <a:gd name="T23" fmla="*/ 0 h 34"/>
                      <a:gd name="T24" fmla="*/ 2147483647 w 54"/>
                      <a:gd name="T25" fmla="*/ 2147483647 h 34"/>
                      <a:gd name="T26" fmla="*/ 2147483647 w 54"/>
                      <a:gd name="T27" fmla="*/ 2147483647 h 34"/>
                      <a:gd name="T28" fmla="*/ 2147483647 w 54"/>
                      <a:gd name="T29" fmla="*/ 0 h 34"/>
                      <a:gd name="T30" fmla="*/ 0 w 54"/>
                      <a:gd name="T31" fmla="*/ 2147483647 h 34"/>
                      <a:gd name="T32" fmla="*/ 2147483647 w 54"/>
                      <a:gd name="T33" fmla="*/ 2147483647 h 34"/>
                      <a:gd name="T34" fmla="*/ 2147483647 w 54"/>
                      <a:gd name="T35" fmla="*/ 2147483647 h 34"/>
                      <a:gd name="T36" fmla="*/ 2147483647 w 54"/>
                      <a:gd name="T37" fmla="*/ 2147483647 h 34"/>
                      <a:gd name="T38" fmla="*/ 2147483647 w 54"/>
                      <a:gd name="T39" fmla="*/ 2147483647 h 34"/>
                      <a:gd name="T40" fmla="*/ 2147483647 w 54"/>
                      <a:gd name="T41" fmla="*/ 2147483647 h 34"/>
                      <a:gd name="T42" fmla="*/ 2147483647 w 54"/>
                      <a:gd name="T43" fmla="*/ 2147483647 h 34"/>
                      <a:gd name="T44" fmla="*/ 2147483647 w 54"/>
                      <a:gd name="T45" fmla="*/ 2147483647 h 34"/>
                      <a:gd name="T46" fmla="*/ 2147483647 w 54"/>
                      <a:gd name="T47" fmla="*/ 2147483647 h 34"/>
                      <a:gd name="T48" fmla="*/ 2147483647 w 54"/>
                      <a:gd name="T49" fmla="*/ 2147483647 h 34"/>
                      <a:gd name="T50" fmla="*/ 2147483647 w 54"/>
                      <a:gd name="T51" fmla="*/ 2147483647 h 34"/>
                      <a:gd name="T52" fmla="*/ 2147483647 w 54"/>
                      <a:gd name="T53" fmla="*/ 2147483647 h 34"/>
                      <a:gd name="T54" fmla="*/ 2147483647 w 54"/>
                      <a:gd name="T55" fmla="*/ 2147483647 h 34"/>
                      <a:gd name="T56" fmla="*/ 2147483647 w 54"/>
                      <a:gd name="T57" fmla="*/ 2147483647 h 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54"/>
                      <a:gd name="T88" fmla="*/ 0 h 34"/>
                      <a:gd name="T89" fmla="*/ 54 w 54"/>
                      <a:gd name="T90" fmla="*/ 34 h 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54" h="34">
                        <a:moveTo>
                          <a:pt x="46" y="34"/>
                        </a:moveTo>
                        <a:lnTo>
                          <a:pt x="46" y="32"/>
                        </a:lnTo>
                        <a:lnTo>
                          <a:pt x="46" y="30"/>
                        </a:lnTo>
                        <a:lnTo>
                          <a:pt x="44" y="28"/>
                        </a:lnTo>
                        <a:lnTo>
                          <a:pt x="46" y="26"/>
                        </a:lnTo>
                        <a:lnTo>
                          <a:pt x="48" y="22"/>
                        </a:lnTo>
                        <a:lnTo>
                          <a:pt x="52" y="20"/>
                        </a:lnTo>
                        <a:lnTo>
                          <a:pt x="54" y="16"/>
                        </a:lnTo>
                        <a:lnTo>
                          <a:pt x="52" y="12"/>
                        </a:lnTo>
                        <a:lnTo>
                          <a:pt x="50" y="10"/>
                        </a:lnTo>
                        <a:lnTo>
                          <a:pt x="44" y="6"/>
                        </a:lnTo>
                        <a:lnTo>
                          <a:pt x="30" y="0"/>
                        </a:lnTo>
                        <a:lnTo>
                          <a:pt x="16" y="4"/>
                        </a:lnTo>
                        <a:lnTo>
                          <a:pt x="12" y="2"/>
                        </a:lnTo>
                        <a:lnTo>
                          <a:pt x="10" y="0"/>
                        </a:lnTo>
                        <a:lnTo>
                          <a:pt x="0" y="6"/>
                        </a:lnTo>
                        <a:lnTo>
                          <a:pt x="2" y="10"/>
                        </a:lnTo>
                        <a:lnTo>
                          <a:pt x="8" y="14"/>
                        </a:lnTo>
                        <a:lnTo>
                          <a:pt x="14" y="16"/>
                        </a:lnTo>
                        <a:lnTo>
                          <a:pt x="22" y="18"/>
                        </a:lnTo>
                        <a:lnTo>
                          <a:pt x="22" y="22"/>
                        </a:lnTo>
                        <a:lnTo>
                          <a:pt x="24" y="24"/>
                        </a:lnTo>
                        <a:lnTo>
                          <a:pt x="28" y="26"/>
                        </a:lnTo>
                        <a:lnTo>
                          <a:pt x="32" y="26"/>
                        </a:lnTo>
                        <a:lnTo>
                          <a:pt x="32" y="28"/>
                        </a:lnTo>
                        <a:lnTo>
                          <a:pt x="34" y="28"/>
                        </a:lnTo>
                        <a:lnTo>
                          <a:pt x="38" y="32"/>
                        </a:lnTo>
                        <a:lnTo>
                          <a:pt x="42" y="34"/>
                        </a:lnTo>
                        <a:lnTo>
                          <a:pt x="46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3" name="ïṣľîḍé">
                    <a:extLst>
                      <a:ext uri="{FF2B5EF4-FFF2-40B4-BE49-F238E27FC236}">
                        <a16:creationId xmlns:a16="http://schemas.microsoft.com/office/drawing/2014/main" xmlns="" id="{590CE38F-F5D4-4C41-8D1D-BC449511FE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1216" y="2229837"/>
                    <a:ext cx="85388" cy="84063"/>
                  </a:xfrm>
                  <a:custGeom>
                    <a:avLst/>
                    <a:gdLst>
                      <a:gd name="T0" fmla="*/ 2147483647 w 50"/>
                      <a:gd name="T1" fmla="*/ 0 h 50"/>
                      <a:gd name="T2" fmla="*/ 2147483647 w 50"/>
                      <a:gd name="T3" fmla="*/ 2147483647 h 50"/>
                      <a:gd name="T4" fmla="*/ 2147483647 w 50"/>
                      <a:gd name="T5" fmla="*/ 2147483647 h 50"/>
                      <a:gd name="T6" fmla="*/ 2147483647 w 50"/>
                      <a:gd name="T7" fmla="*/ 2147483647 h 50"/>
                      <a:gd name="T8" fmla="*/ 2147483647 w 50"/>
                      <a:gd name="T9" fmla="*/ 2147483647 h 50"/>
                      <a:gd name="T10" fmla="*/ 2147483647 w 50"/>
                      <a:gd name="T11" fmla="*/ 2147483647 h 50"/>
                      <a:gd name="T12" fmla="*/ 2147483647 w 50"/>
                      <a:gd name="T13" fmla="*/ 2147483647 h 50"/>
                      <a:gd name="T14" fmla="*/ 2147483647 w 50"/>
                      <a:gd name="T15" fmla="*/ 2147483647 h 50"/>
                      <a:gd name="T16" fmla="*/ 2147483647 w 50"/>
                      <a:gd name="T17" fmla="*/ 2147483647 h 50"/>
                      <a:gd name="T18" fmla="*/ 2147483647 w 50"/>
                      <a:gd name="T19" fmla="*/ 2147483647 h 50"/>
                      <a:gd name="T20" fmla="*/ 2147483647 w 50"/>
                      <a:gd name="T21" fmla="*/ 2147483647 h 50"/>
                      <a:gd name="T22" fmla="*/ 2147483647 w 50"/>
                      <a:gd name="T23" fmla="*/ 2147483647 h 50"/>
                      <a:gd name="T24" fmla="*/ 2147483647 w 50"/>
                      <a:gd name="T25" fmla="*/ 2147483647 h 50"/>
                      <a:gd name="T26" fmla="*/ 2147483647 w 50"/>
                      <a:gd name="T27" fmla="*/ 2147483647 h 50"/>
                      <a:gd name="T28" fmla="*/ 2147483647 w 50"/>
                      <a:gd name="T29" fmla="*/ 2147483647 h 50"/>
                      <a:gd name="T30" fmla="*/ 0 w 50"/>
                      <a:gd name="T31" fmla="*/ 2147483647 h 50"/>
                      <a:gd name="T32" fmla="*/ 2147483647 w 50"/>
                      <a:gd name="T33" fmla="*/ 2147483647 h 50"/>
                      <a:gd name="T34" fmla="*/ 2147483647 w 50"/>
                      <a:gd name="T35" fmla="*/ 2147483647 h 50"/>
                      <a:gd name="T36" fmla="*/ 2147483647 w 50"/>
                      <a:gd name="T37" fmla="*/ 2147483647 h 50"/>
                      <a:gd name="T38" fmla="*/ 2147483647 w 50"/>
                      <a:gd name="T39" fmla="*/ 2147483647 h 50"/>
                      <a:gd name="T40" fmla="*/ 2147483647 w 50"/>
                      <a:gd name="T41" fmla="*/ 2147483647 h 50"/>
                      <a:gd name="T42" fmla="*/ 2147483647 w 50"/>
                      <a:gd name="T43" fmla="*/ 2147483647 h 50"/>
                      <a:gd name="T44" fmla="*/ 2147483647 w 50"/>
                      <a:gd name="T45" fmla="*/ 2147483647 h 50"/>
                      <a:gd name="T46" fmla="*/ 2147483647 w 50"/>
                      <a:gd name="T47" fmla="*/ 2147483647 h 50"/>
                      <a:gd name="T48" fmla="*/ 2147483647 w 50"/>
                      <a:gd name="T49" fmla="*/ 2147483647 h 50"/>
                      <a:gd name="T50" fmla="*/ 2147483647 w 50"/>
                      <a:gd name="T51" fmla="*/ 0 h 50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50"/>
                      <a:gd name="T79" fmla="*/ 0 h 50"/>
                      <a:gd name="T80" fmla="*/ 50 w 50"/>
                      <a:gd name="T81" fmla="*/ 50 h 50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50" h="50">
                        <a:moveTo>
                          <a:pt x="50" y="0"/>
                        </a:moveTo>
                        <a:lnTo>
                          <a:pt x="50" y="10"/>
                        </a:lnTo>
                        <a:lnTo>
                          <a:pt x="48" y="18"/>
                        </a:lnTo>
                        <a:lnTo>
                          <a:pt x="48" y="24"/>
                        </a:lnTo>
                        <a:lnTo>
                          <a:pt x="50" y="24"/>
                        </a:lnTo>
                        <a:lnTo>
                          <a:pt x="46" y="30"/>
                        </a:lnTo>
                        <a:lnTo>
                          <a:pt x="44" y="34"/>
                        </a:lnTo>
                        <a:lnTo>
                          <a:pt x="42" y="38"/>
                        </a:lnTo>
                        <a:lnTo>
                          <a:pt x="40" y="44"/>
                        </a:lnTo>
                        <a:lnTo>
                          <a:pt x="38" y="48"/>
                        </a:lnTo>
                        <a:lnTo>
                          <a:pt x="36" y="50"/>
                        </a:lnTo>
                        <a:lnTo>
                          <a:pt x="26" y="46"/>
                        </a:lnTo>
                        <a:lnTo>
                          <a:pt x="20" y="42"/>
                        </a:lnTo>
                        <a:lnTo>
                          <a:pt x="6" y="46"/>
                        </a:lnTo>
                        <a:lnTo>
                          <a:pt x="2" y="44"/>
                        </a:lnTo>
                        <a:lnTo>
                          <a:pt x="0" y="42"/>
                        </a:lnTo>
                        <a:lnTo>
                          <a:pt x="10" y="36"/>
                        </a:lnTo>
                        <a:lnTo>
                          <a:pt x="14" y="30"/>
                        </a:lnTo>
                        <a:lnTo>
                          <a:pt x="18" y="24"/>
                        </a:lnTo>
                        <a:lnTo>
                          <a:pt x="20" y="18"/>
                        </a:lnTo>
                        <a:lnTo>
                          <a:pt x="22" y="14"/>
                        </a:lnTo>
                        <a:lnTo>
                          <a:pt x="28" y="14"/>
                        </a:lnTo>
                        <a:lnTo>
                          <a:pt x="32" y="6"/>
                        </a:lnTo>
                        <a:lnTo>
                          <a:pt x="38" y="4"/>
                        </a:lnTo>
                        <a:lnTo>
                          <a:pt x="42" y="2"/>
                        </a:lnTo>
                        <a:lnTo>
                          <a:pt x="5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4" name="îŝļïdè">
                    <a:extLst>
                      <a:ext uri="{FF2B5EF4-FFF2-40B4-BE49-F238E27FC236}">
                        <a16:creationId xmlns:a16="http://schemas.microsoft.com/office/drawing/2014/main" xmlns="" id="{3D9593DA-D489-4823-A3A5-5C090C44E1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6902" y="2114949"/>
                    <a:ext cx="53711" cy="85465"/>
                  </a:xfrm>
                  <a:custGeom>
                    <a:avLst/>
                    <a:gdLst>
                      <a:gd name="T0" fmla="*/ 2147483647 w 32"/>
                      <a:gd name="T1" fmla="*/ 2147483647 h 52"/>
                      <a:gd name="T2" fmla="*/ 2147483647 w 32"/>
                      <a:gd name="T3" fmla="*/ 2147483647 h 52"/>
                      <a:gd name="T4" fmla="*/ 2147483647 w 32"/>
                      <a:gd name="T5" fmla="*/ 2147483647 h 52"/>
                      <a:gd name="T6" fmla="*/ 2147483647 w 32"/>
                      <a:gd name="T7" fmla="*/ 2147483647 h 52"/>
                      <a:gd name="T8" fmla="*/ 2147483647 w 32"/>
                      <a:gd name="T9" fmla="*/ 2147483647 h 52"/>
                      <a:gd name="T10" fmla="*/ 2147483647 w 32"/>
                      <a:gd name="T11" fmla="*/ 2147483647 h 52"/>
                      <a:gd name="T12" fmla="*/ 2147483647 w 32"/>
                      <a:gd name="T13" fmla="*/ 2147483647 h 52"/>
                      <a:gd name="T14" fmla="*/ 2147483647 w 32"/>
                      <a:gd name="T15" fmla="*/ 2147483647 h 52"/>
                      <a:gd name="T16" fmla="*/ 0 w 32"/>
                      <a:gd name="T17" fmla="*/ 2147483647 h 52"/>
                      <a:gd name="T18" fmla="*/ 2147483647 w 32"/>
                      <a:gd name="T19" fmla="*/ 2147483647 h 52"/>
                      <a:gd name="T20" fmla="*/ 2147483647 w 32"/>
                      <a:gd name="T21" fmla="*/ 2147483647 h 52"/>
                      <a:gd name="T22" fmla="*/ 2147483647 w 32"/>
                      <a:gd name="T23" fmla="*/ 2147483647 h 52"/>
                      <a:gd name="T24" fmla="*/ 2147483647 w 32"/>
                      <a:gd name="T25" fmla="*/ 0 h 52"/>
                      <a:gd name="T26" fmla="*/ 2147483647 w 32"/>
                      <a:gd name="T27" fmla="*/ 2147483647 h 52"/>
                      <a:gd name="T28" fmla="*/ 2147483647 w 32"/>
                      <a:gd name="T29" fmla="*/ 2147483647 h 52"/>
                      <a:gd name="T30" fmla="*/ 2147483647 w 32"/>
                      <a:gd name="T31" fmla="*/ 2147483647 h 52"/>
                      <a:gd name="T32" fmla="*/ 2147483647 w 32"/>
                      <a:gd name="T33" fmla="*/ 2147483647 h 52"/>
                      <a:gd name="T34" fmla="*/ 2147483647 w 32"/>
                      <a:gd name="T35" fmla="*/ 2147483647 h 52"/>
                      <a:gd name="T36" fmla="*/ 2147483647 w 32"/>
                      <a:gd name="T37" fmla="*/ 2147483647 h 52"/>
                      <a:gd name="T38" fmla="*/ 2147483647 w 32"/>
                      <a:gd name="T39" fmla="*/ 2147483647 h 52"/>
                      <a:gd name="T40" fmla="*/ 2147483647 w 32"/>
                      <a:gd name="T41" fmla="*/ 2147483647 h 52"/>
                      <a:gd name="T42" fmla="*/ 2147483647 w 32"/>
                      <a:gd name="T43" fmla="*/ 2147483647 h 52"/>
                      <a:gd name="T44" fmla="*/ 2147483647 w 32"/>
                      <a:gd name="T45" fmla="*/ 2147483647 h 52"/>
                      <a:gd name="T46" fmla="*/ 2147483647 w 32"/>
                      <a:gd name="T47" fmla="*/ 2147483647 h 52"/>
                      <a:gd name="T48" fmla="*/ 2147483647 w 32"/>
                      <a:gd name="T49" fmla="*/ 2147483647 h 5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32"/>
                      <a:gd name="T76" fmla="*/ 0 h 52"/>
                      <a:gd name="T77" fmla="*/ 32 w 32"/>
                      <a:gd name="T78" fmla="*/ 52 h 5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32" h="52">
                        <a:moveTo>
                          <a:pt x="22" y="52"/>
                        </a:moveTo>
                        <a:lnTo>
                          <a:pt x="8" y="52"/>
                        </a:lnTo>
                        <a:lnTo>
                          <a:pt x="10" y="52"/>
                        </a:lnTo>
                        <a:lnTo>
                          <a:pt x="12" y="50"/>
                        </a:lnTo>
                        <a:lnTo>
                          <a:pt x="6" y="50"/>
                        </a:lnTo>
                        <a:lnTo>
                          <a:pt x="6" y="42"/>
                        </a:lnTo>
                        <a:lnTo>
                          <a:pt x="4" y="38"/>
                        </a:lnTo>
                        <a:lnTo>
                          <a:pt x="2" y="32"/>
                        </a:lnTo>
                        <a:lnTo>
                          <a:pt x="0" y="26"/>
                        </a:lnTo>
                        <a:lnTo>
                          <a:pt x="2" y="22"/>
                        </a:lnTo>
                        <a:lnTo>
                          <a:pt x="4" y="18"/>
                        </a:lnTo>
                        <a:lnTo>
                          <a:pt x="12" y="12"/>
                        </a:lnTo>
                        <a:lnTo>
                          <a:pt x="28" y="0"/>
                        </a:lnTo>
                        <a:lnTo>
                          <a:pt x="28" y="14"/>
                        </a:lnTo>
                        <a:lnTo>
                          <a:pt x="26" y="16"/>
                        </a:lnTo>
                        <a:lnTo>
                          <a:pt x="28" y="18"/>
                        </a:lnTo>
                        <a:lnTo>
                          <a:pt x="32" y="20"/>
                        </a:lnTo>
                        <a:lnTo>
                          <a:pt x="30" y="24"/>
                        </a:lnTo>
                        <a:lnTo>
                          <a:pt x="28" y="28"/>
                        </a:lnTo>
                        <a:lnTo>
                          <a:pt x="26" y="28"/>
                        </a:lnTo>
                        <a:lnTo>
                          <a:pt x="22" y="30"/>
                        </a:lnTo>
                        <a:lnTo>
                          <a:pt x="24" y="36"/>
                        </a:lnTo>
                        <a:lnTo>
                          <a:pt x="28" y="40"/>
                        </a:lnTo>
                        <a:lnTo>
                          <a:pt x="22" y="40"/>
                        </a:lnTo>
                        <a:lnTo>
                          <a:pt x="22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5" name="ïşḻidê">
                    <a:extLst>
                      <a:ext uri="{FF2B5EF4-FFF2-40B4-BE49-F238E27FC236}">
                        <a16:creationId xmlns:a16="http://schemas.microsoft.com/office/drawing/2014/main" xmlns="" id="{284ABB5B-6BB9-45E7-B897-8CC743A253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71814" y="2200414"/>
                    <a:ext cx="223109" cy="218565"/>
                  </a:xfrm>
                  <a:custGeom>
                    <a:avLst/>
                    <a:gdLst>
                      <a:gd name="T0" fmla="*/ 2147483647 w 127"/>
                      <a:gd name="T1" fmla="*/ 2147483647 h 130"/>
                      <a:gd name="T2" fmla="*/ 2147483647 w 127"/>
                      <a:gd name="T3" fmla="*/ 2147483647 h 130"/>
                      <a:gd name="T4" fmla="*/ 2147483647 w 127"/>
                      <a:gd name="T5" fmla="*/ 2147483647 h 130"/>
                      <a:gd name="T6" fmla="*/ 2147483647 w 127"/>
                      <a:gd name="T7" fmla="*/ 2147483647 h 130"/>
                      <a:gd name="T8" fmla="*/ 2147483647 w 127"/>
                      <a:gd name="T9" fmla="*/ 2147483647 h 130"/>
                      <a:gd name="T10" fmla="*/ 2147483647 w 127"/>
                      <a:gd name="T11" fmla="*/ 2147483647 h 130"/>
                      <a:gd name="T12" fmla="*/ 2147483647 w 127"/>
                      <a:gd name="T13" fmla="*/ 2147483647 h 130"/>
                      <a:gd name="T14" fmla="*/ 2147483647 w 127"/>
                      <a:gd name="T15" fmla="*/ 2147483647 h 130"/>
                      <a:gd name="T16" fmla="*/ 2147483647 w 127"/>
                      <a:gd name="T17" fmla="*/ 2147483647 h 130"/>
                      <a:gd name="T18" fmla="*/ 2147483647 w 127"/>
                      <a:gd name="T19" fmla="*/ 2147483647 h 130"/>
                      <a:gd name="T20" fmla="*/ 2147483647 w 127"/>
                      <a:gd name="T21" fmla="*/ 2147483647 h 130"/>
                      <a:gd name="T22" fmla="*/ 2147483647 w 127"/>
                      <a:gd name="T23" fmla="*/ 2147483647 h 130"/>
                      <a:gd name="T24" fmla="*/ 2147483647 w 127"/>
                      <a:gd name="T25" fmla="*/ 2147483647 h 130"/>
                      <a:gd name="T26" fmla="*/ 2147483647 w 127"/>
                      <a:gd name="T27" fmla="*/ 2147483647 h 130"/>
                      <a:gd name="T28" fmla="*/ 2147483647 w 127"/>
                      <a:gd name="T29" fmla="*/ 2147483647 h 130"/>
                      <a:gd name="T30" fmla="*/ 2147483647 w 127"/>
                      <a:gd name="T31" fmla="*/ 2147483647 h 130"/>
                      <a:gd name="T32" fmla="*/ 2147483647 w 127"/>
                      <a:gd name="T33" fmla="*/ 2147483647 h 130"/>
                      <a:gd name="T34" fmla="*/ 2147483647 w 127"/>
                      <a:gd name="T35" fmla="*/ 2147483647 h 130"/>
                      <a:gd name="T36" fmla="*/ 2147483647 w 127"/>
                      <a:gd name="T37" fmla="*/ 2147483647 h 130"/>
                      <a:gd name="T38" fmla="*/ 2147483647 w 127"/>
                      <a:gd name="T39" fmla="*/ 0 h 130"/>
                      <a:gd name="T40" fmla="*/ 2147483647 w 127"/>
                      <a:gd name="T41" fmla="*/ 2147483647 h 130"/>
                      <a:gd name="T42" fmla="*/ 2147483647 w 127"/>
                      <a:gd name="T43" fmla="*/ 2147483647 h 130"/>
                      <a:gd name="T44" fmla="*/ 2147483647 w 127"/>
                      <a:gd name="T45" fmla="*/ 2147483647 h 130"/>
                      <a:gd name="T46" fmla="*/ 2147483647 w 127"/>
                      <a:gd name="T47" fmla="*/ 2147483647 h 130"/>
                      <a:gd name="T48" fmla="*/ 2147483647 w 127"/>
                      <a:gd name="T49" fmla="*/ 2147483647 h 130"/>
                      <a:gd name="T50" fmla="*/ 2147483647 w 127"/>
                      <a:gd name="T51" fmla="*/ 2147483647 h 130"/>
                      <a:gd name="T52" fmla="*/ 2147483647 w 127"/>
                      <a:gd name="T53" fmla="*/ 2147483647 h 130"/>
                      <a:gd name="T54" fmla="*/ 2147483647 w 127"/>
                      <a:gd name="T55" fmla="*/ 2147483647 h 130"/>
                      <a:gd name="T56" fmla="*/ 2147483647 w 127"/>
                      <a:gd name="T57" fmla="*/ 2147483647 h 130"/>
                      <a:gd name="T58" fmla="*/ 2147483647 w 127"/>
                      <a:gd name="T59" fmla="*/ 2147483647 h 130"/>
                      <a:gd name="T60" fmla="*/ 2147483647 w 127"/>
                      <a:gd name="T61" fmla="*/ 2147483647 h 130"/>
                      <a:gd name="T62" fmla="*/ 0 w 127"/>
                      <a:gd name="T63" fmla="*/ 2147483647 h 130"/>
                      <a:gd name="T64" fmla="*/ 2147483647 w 127"/>
                      <a:gd name="T65" fmla="*/ 2147483647 h 130"/>
                      <a:gd name="T66" fmla="*/ 2147483647 w 127"/>
                      <a:gd name="T67" fmla="*/ 2147483647 h 130"/>
                      <a:gd name="T68" fmla="*/ 2147483647 w 127"/>
                      <a:gd name="T69" fmla="*/ 2147483647 h 130"/>
                      <a:gd name="T70" fmla="*/ 2147483647 w 127"/>
                      <a:gd name="T71" fmla="*/ 2147483647 h 130"/>
                      <a:gd name="T72" fmla="*/ 2147483647 w 127"/>
                      <a:gd name="T73" fmla="*/ 2147483647 h 130"/>
                      <a:gd name="T74" fmla="*/ 2147483647 w 127"/>
                      <a:gd name="T75" fmla="*/ 2147483647 h 130"/>
                      <a:gd name="T76" fmla="*/ 2147483647 w 127"/>
                      <a:gd name="T77" fmla="*/ 2147483647 h 13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27"/>
                      <a:gd name="T118" fmla="*/ 0 h 130"/>
                      <a:gd name="T119" fmla="*/ 127 w 127"/>
                      <a:gd name="T120" fmla="*/ 130 h 13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27" h="130">
                        <a:moveTo>
                          <a:pt x="24" y="128"/>
                        </a:moveTo>
                        <a:lnTo>
                          <a:pt x="22" y="128"/>
                        </a:lnTo>
                        <a:lnTo>
                          <a:pt x="32" y="126"/>
                        </a:lnTo>
                        <a:lnTo>
                          <a:pt x="40" y="126"/>
                        </a:lnTo>
                        <a:lnTo>
                          <a:pt x="48" y="128"/>
                        </a:lnTo>
                        <a:lnTo>
                          <a:pt x="52" y="130"/>
                        </a:lnTo>
                        <a:lnTo>
                          <a:pt x="58" y="130"/>
                        </a:lnTo>
                        <a:lnTo>
                          <a:pt x="62" y="130"/>
                        </a:lnTo>
                        <a:lnTo>
                          <a:pt x="74" y="130"/>
                        </a:lnTo>
                        <a:lnTo>
                          <a:pt x="80" y="130"/>
                        </a:lnTo>
                        <a:lnTo>
                          <a:pt x="88" y="126"/>
                        </a:lnTo>
                        <a:lnTo>
                          <a:pt x="102" y="126"/>
                        </a:lnTo>
                        <a:lnTo>
                          <a:pt x="100" y="122"/>
                        </a:lnTo>
                        <a:lnTo>
                          <a:pt x="102" y="116"/>
                        </a:lnTo>
                        <a:lnTo>
                          <a:pt x="106" y="114"/>
                        </a:lnTo>
                        <a:lnTo>
                          <a:pt x="110" y="110"/>
                        </a:lnTo>
                        <a:lnTo>
                          <a:pt x="114" y="108"/>
                        </a:lnTo>
                        <a:lnTo>
                          <a:pt x="108" y="102"/>
                        </a:lnTo>
                        <a:lnTo>
                          <a:pt x="100" y="96"/>
                        </a:lnTo>
                        <a:lnTo>
                          <a:pt x="92" y="90"/>
                        </a:lnTo>
                        <a:lnTo>
                          <a:pt x="92" y="84"/>
                        </a:lnTo>
                        <a:lnTo>
                          <a:pt x="90" y="80"/>
                        </a:lnTo>
                        <a:lnTo>
                          <a:pt x="119" y="70"/>
                        </a:lnTo>
                        <a:lnTo>
                          <a:pt x="121" y="70"/>
                        </a:lnTo>
                        <a:lnTo>
                          <a:pt x="127" y="70"/>
                        </a:lnTo>
                        <a:lnTo>
                          <a:pt x="127" y="60"/>
                        </a:lnTo>
                        <a:lnTo>
                          <a:pt x="121" y="46"/>
                        </a:lnTo>
                        <a:lnTo>
                          <a:pt x="114" y="34"/>
                        </a:lnTo>
                        <a:lnTo>
                          <a:pt x="114" y="16"/>
                        </a:lnTo>
                        <a:lnTo>
                          <a:pt x="110" y="12"/>
                        </a:lnTo>
                        <a:lnTo>
                          <a:pt x="108" y="8"/>
                        </a:lnTo>
                        <a:lnTo>
                          <a:pt x="102" y="6"/>
                        </a:lnTo>
                        <a:lnTo>
                          <a:pt x="96" y="4"/>
                        </a:lnTo>
                        <a:lnTo>
                          <a:pt x="92" y="4"/>
                        </a:lnTo>
                        <a:lnTo>
                          <a:pt x="86" y="8"/>
                        </a:lnTo>
                        <a:lnTo>
                          <a:pt x="80" y="10"/>
                        </a:lnTo>
                        <a:lnTo>
                          <a:pt x="76" y="16"/>
                        </a:lnTo>
                        <a:lnTo>
                          <a:pt x="70" y="12"/>
                        </a:lnTo>
                        <a:lnTo>
                          <a:pt x="66" y="8"/>
                        </a:lnTo>
                        <a:lnTo>
                          <a:pt x="52" y="0"/>
                        </a:lnTo>
                        <a:lnTo>
                          <a:pt x="38" y="0"/>
                        </a:lnTo>
                        <a:lnTo>
                          <a:pt x="40" y="8"/>
                        </a:lnTo>
                        <a:lnTo>
                          <a:pt x="42" y="12"/>
                        </a:lnTo>
                        <a:lnTo>
                          <a:pt x="50" y="20"/>
                        </a:lnTo>
                        <a:lnTo>
                          <a:pt x="46" y="20"/>
                        </a:lnTo>
                        <a:lnTo>
                          <a:pt x="42" y="16"/>
                        </a:lnTo>
                        <a:lnTo>
                          <a:pt x="38" y="16"/>
                        </a:lnTo>
                        <a:lnTo>
                          <a:pt x="38" y="18"/>
                        </a:lnTo>
                        <a:lnTo>
                          <a:pt x="36" y="20"/>
                        </a:lnTo>
                        <a:lnTo>
                          <a:pt x="34" y="20"/>
                        </a:lnTo>
                        <a:lnTo>
                          <a:pt x="30" y="18"/>
                        </a:lnTo>
                        <a:lnTo>
                          <a:pt x="26" y="18"/>
                        </a:lnTo>
                        <a:lnTo>
                          <a:pt x="22" y="16"/>
                        </a:lnTo>
                        <a:lnTo>
                          <a:pt x="14" y="18"/>
                        </a:lnTo>
                        <a:lnTo>
                          <a:pt x="14" y="28"/>
                        </a:lnTo>
                        <a:lnTo>
                          <a:pt x="12" y="36"/>
                        </a:lnTo>
                        <a:lnTo>
                          <a:pt x="12" y="42"/>
                        </a:lnTo>
                        <a:lnTo>
                          <a:pt x="14" y="42"/>
                        </a:lnTo>
                        <a:lnTo>
                          <a:pt x="10" y="48"/>
                        </a:lnTo>
                        <a:lnTo>
                          <a:pt x="8" y="52"/>
                        </a:lnTo>
                        <a:lnTo>
                          <a:pt x="6" y="56"/>
                        </a:lnTo>
                        <a:lnTo>
                          <a:pt x="4" y="62"/>
                        </a:lnTo>
                        <a:lnTo>
                          <a:pt x="2" y="66"/>
                        </a:lnTo>
                        <a:lnTo>
                          <a:pt x="0" y="68"/>
                        </a:lnTo>
                        <a:lnTo>
                          <a:pt x="4" y="72"/>
                        </a:lnTo>
                        <a:lnTo>
                          <a:pt x="8" y="76"/>
                        </a:lnTo>
                        <a:lnTo>
                          <a:pt x="6" y="78"/>
                        </a:lnTo>
                        <a:lnTo>
                          <a:pt x="6" y="80"/>
                        </a:lnTo>
                        <a:lnTo>
                          <a:pt x="10" y="88"/>
                        </a:lnTo>
                        <a:lnTo>
                          <a:pt x="10" y="92"/>
                        </a:lnTo>
                        <a:lnTo>
                          <a:pt x="10" y="94"/>
                        </a:lnTo>
                        <a:lnTo>
                          <a:pt x="10" y="96"/>
                        </a:lnTo>
                        <a:lnTo>
                          <a:pt x="20" y="98"/>
                        </a:lnTo>
                        <a:lnTo>
                          <a:pt x="24" y="100"/>
                        </a:lnTo>
                        <a:lnTo>
                          <a:pt x="32" y="102"/>
                        </a:lnTo>
                        <a:lnTo>
                          <a:pt x="30" y="112"/>
                        </a:lnTo>
                        <a:lnTo>
                          <a:pt x="28" y="120"/>
                        </a:lnTo>
                        <a:lnTo>
                          <a:pt x="24" y="126"/>
                        </a:lnTo>
                        <a:lnTo>
                          <a:pt x="24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6" name="iSḷîḓé">
                    <a:extLst>
                      <a:ext uri="{FF2B5EF4-FFF2-40B4-BE49-F238E27FC236}">
                        <a16:creationId xmlns:a16="http://schemas.microsoft.com/office/drawing/2014/main" xmlns="" id="{112967AA-739F-497A-8418-9A2B70CD1D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4208" y="2411975"/>
                    <a:ext cx="103291" cy="49037"/>
                  </a:xfrm>
                  <a:custGeom>
                    <a:avLst/>
                    <a:gdLst>
                      <a:gd name="T0" fmla="*/ 2147483647 w 60"/>
                      <a:gd name="T1" fmla="*/ 2147483647 h 30"/>
                      <a:gd name="T2" fmla="*/ 2147483647 w 60"/>
                      <a:gd name="T3" fmla="*/ 2147483647 h 30"/>
                      <a:gd name="T4" fmla="*/ 2147483647 w 60"/>
                      <a:gd name="T5" fmla="*/ 0 h 30"/>
                      <a:gd name="T6" fmla="*/ 2147483647 w 60"/>
                      <a:gd name="T7" fmla="*/ 0 h 30"/>
                      <a:gd name="T8" fmla="*/ 2147483647 w 60"/>
                      <a:gd name="T9" fmla="*/ 2147483647 h 30"/>
                      <a:gd name="T10" fmla="*/ 2147483647 w 60"/>
                      <a:gd name="T11" fmla="*/ 2147483647 h 30"/>
                      <a:gd name="T12" fmla="*/ 2147483647 w 60"/>
                      <a:gd name="T13" fmla="*/ 0 h 30"/>
                      <a:gd name="T14" fmla="*/ 2147483647 w 60"/>
                      <a:gd name="T15" fmla="*/ 2147483647 h 30"/>
                      <a:gd name="T16" fmla="*/ 2147483647 w 60"/>
                      <a:gd name="T17" fmla="*/ 2147483647 h 30"/>
                      <a:gd name="T18" fmla="*/ 2147483647 w 60"/>
                      <a:gd name="T19" fmla="*/ 2147483647 h 30"/>
                      <a:gd name="T20" fmla="*/ 2147483647 w 60"/>
                      <a:gd name="T21" fmla="*/ 2147483647 h 30"/>
                      <a:gd name="T22" fmla="*/ 2147483647 w 60"/>
                      <a:gd name="T23" fmla="*/ 2147483647 h 30"/>
                      <a:gd name="T24" fmla="*/ 0 w 60"/>
                      <a:gd name="T25" fmla="*/ 2147483647 h 30"/>
                      <a:gd name="T26" fmla="*/ 0 w 60"/>
                      <a:gd name="T27" fmla="*/ 2147483647 h 30"/>
                      <a:gd name="T28" fmla="*/ 2147483647 w 60"/>
                      <a:gd name="T29" fmla="*/ 2147483647 h 30"/>
                      <a:gd name="T30" fmla="*/ 2147483647 w 60"/>
                      <a:gd name="T31" fmla="*/ 2147483647 h 30"/>
                      <a:gd name="T32" fmla="*/ 2147483647 w 60"/>
                      <a:gd name="T33" fmla="*/ 2147483647 h 30"/>
                      <a:gd name="T34" fmla="*/ 2147483647 w 60"/>
                      <a:gd name="T35" fmla="*/ 2147483647 h 30"/>
                      <a:gd name="T36" fmla="*/ 2147483647 w 60"/>
                      <a:gd name="T37" fmla="*/ 2147483647 h 30"/>
                      <a:gd name="T38" fmla="*/ 2147483647 w 60"/>
                      <a:gd name="T39" fmla="*/ 2147483647 h 30"/>
                      <a:gd name="T40" fmla="*/ 2147483647 w 60"/>
                      <a:gd name="T41" fmla="*/ 2147483647 h 30"/>
                      <a:gd name="T42" fmla="*/ 2147483647 w 60"/>
                      <a:gd name="T43" fmla="*/ 2147483647 h 30"/>
                      <a:gd name="T44" fmla="*/ 2147483647 w 60"/>
                      <a:gd name="T45" fmla="*/ 2147483647 h 30"/>
                      <a:gd name="T46" fmla="*/ 2147483647 w 60"/>
                      <a:gd name="T47" fmla="*/ 2147483647 h 30"/>
                      <a:gd name="T48" fmla="*/ 2147483647 w 60"/>
                      <a:gd name="T49" fmla="*/ 2147483647 h 30"/>
                      <a:gd name="T50" fmla="*/ 2147483647 w 60"/>
                      <a:gd name="T51" fmla="*/ 2147483647 h 30"/>
                      <a:gd name="T52" fmla="*/ 2147483647 w 60"/>
                      <a:gd name="T53" fmla="*/ 2147483647 h 30"/>
                      <a:gd name="T54" fmla="*/ 2147483647 w 60"/>
                      <a:gd name="T55" fmla="*/ 2147483647 h 30"/>
                      <a:gd name="T56" fmla="*/ 2147483647 w 60"/>
                      <a:gd name="T57" fmla="*/ 2147483647 h 30"/>
                      <a:gd name="T58" fmla="*/ 2147483647 w 60"/>
                      <a:gd name="T59" fmla="*/ 2147483647 h 30"/>
                      <a:gd name="T60" fmla="*/ 2147483647 w 60"/>
                      <a:gd name="T61" fmla="*/ 2147483647 h 30"/>
                      <a:gd name="T62" fmla="*/ 2147483647 w 60"/>
                      <a:gd name="T63" fmla="*/ 2147483647 h 30"/>
                      <a:gd name="T64" fmla="*/ 2147483647 w 60"/>
                      <a:gd name="T65" fmla="*/ 2147483647 h 30"/>
                      <a:gd name="T66" fmla="*/ 2147483647 w 60"/>
                      <a:gd name="T67" fmla="*/ 2147483647 h 30"/>
                      <a:gd name="T68" fmla="*/ 2147483647 w 60"/>
                      <a:gd name="T69" fmla="*/ 2147483647 h 30"/>
                      <a:gd name="T70" fmla="*/ 2147483647 w 60"/>
                      <a:gd name="T71" fmla="*/ 2147483647 h 3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60"/>
                      <a:gd name="T109" fmla="*/ 0 h 30"/>
                      <a:gd name="T110" fmla="*/ 60 w 60"/>
                      <a:gd name="T111" fmla="*/ 30 h 3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60" h="30">
                        <a:moveTo>
                          <a:pt x="50" y="4"/>
                        </a:moveTo>
                        <a:lnTo>
                          <a:pt x="44" y="2"/>
                        </a:lnTo>
                        <a:lnTo>
                          <a:pt x="34" y="0"/>
                        </a:lnTo>
                        <a:lnTo>
                          <a:pt x="26" y="0"/>
                        </a:lnTo>
                        <a:lnTo>
                          <a:pt x="16" y="2"/>
                        </a:lnTo>
                        <a:lnTo>
                          <a:pt x="18" y="2"/>
                        </a:lnTo>
                        <a:lnTo>
                          <a:pt x="18" y="0"/>
                        </a:lnTo>
                        <a:lnTo>
                          <a:pt x="16" y="2"/>
                        </a:lnTo>
                        <a:lnTo>
                          <a:pt x="14" y="4"/>
                        </a:lnTo>
                        <a:lnTo>
                          <a:pt x="12" y="8"/>
                        </a:lnTo>
                        <a:lnTo>
                          <a:pt x="8" y="10"/>
                        </a:lnTo>
                        <a:lnTo>
                          <a:pt x="4" y="14"/>
                        </a:lnTo>
                        <a:lnTo>
                          <a:pt x="0" y="22"/>
                        </a:lnTo>
                        <a:lnTo>
                          <a:pt x="0" y="28"/>
                        </a:lnTo>
                        <a:lnTo>
                          <a:pt x="4" y="28"/>
                        </a:lnTo>
                        <a:lnTo>
                          <a:pt x="4" y="26"/>
                        </a:lnTo>
                        <a:lnTo>
                          <a:pt x="4" y="24"/>
                        </a:lnTo>
                        <a:lnTo>
                          <a:pt x="8" y="26"/>
                        </a:lnTo>
                        <a:lnTo>
                          <a:pt x="10" y="24"/>
                        </a:lnTo>
                        <a:lnTo>
                          <a:pt x="12" y="30"/>
                        </a:lnTo>
                        <a:lnTo>
                          <a:pt x="26" y="30"/>
                        </a:lnTo>
                        <a:lnTo>
                          <a:pt x="28" y="28"/>
                        </a:lnTo>
                        <a:lnTo>
                          <a:pt x="30" y="26"/>
                        </a:lnTo>
                        <a:lnTo>
                          <a:pt x="32" y="26"/>
                        </a:lnTo>
                        <a:lnTo>
                          <a:pt x="36" y="28"/>
                        </a:lnTo>
                        <a:lnTo>
                          <a:pt x="40" y="30"/>
                        </a:lnTo>
                        <a:lnTo>
                          <a:pt x="44" y="30"/>
                        </a:lnTo>
                        <a:lnTo>
                          <a:pt x="44" y="26"/>
                        </a:lnTo>
                        <a:lnTo>
                          <a:pt x="48" y="24"/>
                        </a:lnTo>
                        <a:lnTo>
                          <a:pt x="54" y="22"/>
                        </a:lnTo>
                        <a:lnTo>
                          <a:pt x="60" y="20"/>
                        </a:lnTo>
                        <a:lnTo>
                          <a:pt x="60" y="14"/>
                        </a:lnTo>
                        <a:lnTo>
                          <a:pt x="58" y="14"/>
                        </a:lnTo>
                        <a:lnTo>
                          <a:pt x="54" y="12"/>
                        </a:lnTo>
                        <a:lnTo>
                          <a:pt x="50" y="8"/>
                        </a:lnTo>
                        <a:lnTo>
                          <a:pt x="5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7" name="iS1iďe">
                    <a:extLst>
                      <a:ext uri="{FF2B5EF4-FFF2-40B4-BE49-F238E27FC236}">
                        <a16:creationId xmlns:a16="http://schemas.microsoft.com/office/drawing/2014/main" xmlns="" id="{14C2E494-234F-4935-85AA-5895136C01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0973" y="2371343"/>
                    <a:ext cx="187301" cy="75657"/>
                  </a:xfrm>
                  <a:custGeom>
                    <a:avLst/>
                    <a:gdLst>
                      <a:gd name="T0" fmla="*/ 2147483647 w 107"/>
                      <a:gd name="T1" fmla="*/ 2147483647 h 46"/>
                      <a:gd name="T2" fmla="*/ 2147483647 w 107"/>
                      <a:gd name="T3" fmla="*/ 2147483647 h 46"/>
                      <a:gd name="T4" fmla="*/ 2147483647 w 107"/>
                      <a:gd name="T5" fmla="*/ 2147483647 h 46"/>
                      <a:gd name="T6" fmla="*/ 2147483647 w 107"/>
                      <a:gd name="T7" fmla="*/ 2147483647 h 46"/>
                      <a:gd name="T8" fmla="*/ 2147483647 w 107"/>
                      <a:gd name="T9" fmla="*/ 0 h 46"/>
                      <a:gd name="T10" fmla="*/ 2147483647 w 107"/>
                      <a:gd name="T11" fmla="*/ 2147483647 h 46"/>
                      <a:gd name="T12" fmla="*/ 2147483647 w 107"/>
                      <a:gd name="T13" fmla="*/ 2147483647 h 46"/>
                      <a:gd name="T14" fmla="*/ 2147483647 w 107"/>
                      <a:gd name="T15" fmla="*/ 2147483647 h 46"/>
                      <a:gd name="T16" fmla="*/ 2147483647 w 107"/>
                      <a:gd name="T17" fmla="*/ 2147483647 h 46"/>
                      <a:gd name="T18" fmla="*/ 2147483647 w 107"/>
                      <a:gd name="T19" fmla="*/ 2147483647 h 46"/>
                      <a:gd name="T20" fmla="*/ 2147483647 w 107"/>
                      <a:gd name="T21" fmla="*/ 2147483647 h 46"/>
                      <a:gd name="T22" fmla="*/ 2147483647 w 107"/>
                      <a:gd name="T23" fmla="*/ 2147483647 h 46"/>
                      <a:gd name="T24" fmla="*/ 2147483647 w 107"/>
                      <a:gd name="T25" fmla="*/ 2147483647 h 46"/>
                      <a:gd name="T26" fmla="*/ 2147483647 w 107"/>
                      <a:gd name="T27" fmla="*/ 2147483647 h 46"/>
                      <a:gd name="T28" fmla="*/ 2147483647 w 107"/>
                      <a:gd name="T29" fmla="*/ 2147483647 h 46"/>
                      <a:gd name="T30" fmla="*/ 2147483647 w 107"/>
                      <a:gd name="T31" fmla="*/ 2147483647 h 46"/>
                      <a:gd name="T32" fmla="*/ 2147483647 w 107"/>
                      <a:gd name="T33" fmla="*/ 2147483647 h 46"/>
                      <a:gd name="T34" fmla="*/ 2147483647 w 107"/>
                      <a:gd name="T35" fmla="*/ 2147483647 h 46"/>
                      <a:gd name="T36" fmla="*/ 2147483647 w 107"/>
                      <a:gd name="T37" fmla="*/ 2147483647 h 46"/>
                      <a:gd name="T38" fmla="*/ 2147483647 w 107"/>
                      <a:gd name="T39" fmla="*/ 2147483647 h 46"/>
                      <a:gd name="T40" fmla="*/ 2147483647 w 107"/>
                      <a:gd name="T41" fmla="*/ 2147483647 h 46"/>
                      <a:gd name="T42" fmla="*/ 2147483647 w 107"/>
                      <a:gd name="T43" fmla="*/ 2147483647 h 46"/>
                      <a:gd name="T44" fmla="*/ 2147483647 w 107"/>
                      <a:gd name="T45" fmla="*/ 2147483647 h 46"/>
                      <a:gd name="T46" fmla="*/ 2147483647 w 107"/>
                      <a:gd name="T47" fmla="*/ 2147483647 h 46"/>
                      <a:gd name="T48" fmla="*/ 2147483647 w 107"/>
                      <a:gd name="T49" fmla="*/ 2147483647 h 46"/>
                      <a:gd name="T50" fmla="*/ 2147483647 w 107"/>
                      <a:gd name="T51" fmla="*/ 2147483647 h 46"/>
                      <a:gd name="T52" fmla="*/ 2147483647 w 107"/>
                      <a:gd name="T53" fmla="*/ 2147483647 h 46"/>
                      <a:gd name="T54" fmla="*/ 2147483647 w 107"/>
                      <a:gd name="T55" fmla="*/ 2147483647 h 46"/>
                      <a:gd name="T56" fmla="*/ 0 w 107"/>
                      <a:gd name="T57" fmla="*/ 2147483647 h 46"/>
                      <a:gd name="T58" fmla="*/ 0 w 107"/>
                      <a:gd name="T59" fmla="*/ 2147483647 h 46"/>
                      <a:gd name="T60" fmla="*/ 2147483647 w 107"/>
                      <a:gd name="T61" fmla="*/ 2147483647 h 46"/>
                      <a:gd name="T62" fmla="*/ 2147483647 w 107"/>
                      <a:gd name="T63" fmla="*/ 2147483647 h 46"/>
                      <a:gd name="T64" fmla="*/ 2147483647 w 107"/>
                      <a:gd name="T65" fmla="*/ 2147483647 h 46"/>
                      <a:gd name="T66" fmla="*/ 2147483647 w 107"/>
                      <a:gd name="T67" fmla="*/ 2147483647 h 46"/>
                      <a:gd name="T68" fmla="*/ 2147483647 w 107"/>
                      <a:gd name="T69" fmla="*/ 2147483647 h 46"/>
                      <a:gd name="T70" fmla="*/ 2147483647 w 107"/>
                      <a:gd name="T71" fmla="*/ 2147483647 h 46"/>
                      <a:gd name="T72" fmla="*/ 2147483647 w 107"/>
                      <a:gd name="T73" fmla="*/ 2147483647 h 46"/>
                      <a:gd name="T74" fmla="*/ 2147483647 w 107"/>
                      <a:gd name="T75" fmla="*/ 2147483647 h 46"/>
                      <a:gd name="T76" fmla="*/ 2147483647 w 107"/>
                      <a:gd name="T77" fmla="*/ 2147483647 h 46"/>
                      <a:gd name="T78" fmla="*/ 2147483647 w 107"/>
                      <a:gd name="T79" fmla="*/ 2147483647 h 46"/>
                      <a:gd name="T80" fmla="*/ 2147483647 w 107"/>
                      <a:gd name="T81" fmla="*/ 2147483647 h 46"/>
                      <a:gd name="T82" fmla="*/ 2147483647 w 107"/>
                      <a:gd name="T83" fmla="*/ 2147483647 h 4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07"/>
                      <a:gd name="T127" fmla="*/ 0 h 46"/>
                      <a:gd name="T128" fmla="*/ 107 w 107"/>
                      <a:gd name="T129" fmla="*/ 46 h 4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07" h="46">
                        <a:moveTo>
                          <a:pt x="65" y="8"/>
                        </a:moveTo>
                        <a:lnTo>
                          <a:pt x="69" y="6"/>
                        </a:lnTo>
                        <a:lnTo>
                          <a:pt x="71" y="4"/>
                        </a:lnTo>
                        <a:lnTo>
                          <a:pt x="75" y="2"/>
                        </a:lnTo>
                        <a:lnTo>
                          <a:pt x="79" y="0"/>
                        </a:lnTo>
                        <a:lnTo>
                          <a:pt x="85" y="2"/>
                        </a:lnTo>
                        <a:lnTo>
                          <a:pt x="91" y="4"/>
                        </a:lnTo>
                        <a:lnTo>
                          <a:pt x="95" y="6"/>
                        </a:lnTo>
                        <a:lnTo>
                          <a:pt x="101" y="6"/>
                        </a:lnTo>
                        <a:lnTo>
                          <a:pt x="103" y="14"/>
                        </a:lnTo>
                        <a:lnTo>
                          <a:pt x="107" y="18"/>
                        </a:lnTo>
                        <a:lnTo>
                          <a:pt x="101" y="24"/>
                        </a:lnTo>
                        <a:lnTo>
                          <a:pt x="99" y="30"/>
                        </a:lnTo>
                        <a:lnTo>
                          <a:pt x="95" y="38"/>
                        </a:lnTo>
                        <a:lnTo>
                          <a:pt x="93" y="40"/>
                        </a:lnTo>
                        <a:lnTo>
                          <a:pt x="79" y="42"/>
                        </a:lnTo>
                        <a:lnTo>
                          <a:pt x="75" y="44"/>
                        </a:lnTo>
                        <a:lnTo>
                          <a:pt x="73" y="44"/>
                        </a:lnTo>
                        <a:lnTo>
                          <a:pt x="65" y="46"/>
                        </a:lnTo>
                        <a:lnTo>
                          <a:pt x="52" y="44"/>
                        </a:lnTo>
                        <a:lnTo>
                          <a:pt x="42" y="40"/>
                        </a:lnTo>
                        <a:lnTo>
                          <a:pt x="36" y="38"/>
                        </a:lnTo>
                        <a:lnTo>
                          <a:pt x="26" y="36"/>
                        </a:lnTo>
                        <a:lnTo>
                          <a:pt x="22" y="36"/>
                        </a:lnTo>
                        <a:lnTo>
                          <a:pt x="22" y="38"/>
                        </a:lnTo>
                        <a:lnTo>
                          <a:pt x="10" y="38"/>
                        </a:lnTo>
                        <a:lnTo>
                          <a:pt x="8" y="38"/>
                        </a:lnTo>
                        <a:lnTo>
                          <a:pt x="4" y="36"/>
                        </a:lnTo>
                        <a:lnTo>
                          <a:pt x="0" y="32"/>
                        </a:lnTo>
                        <a:lnTo>
                          <a:pt x="0" y="28"/>
                        </a:lnTo>
                        <a:lnTo>
                          <a:pt x="6" y="28"/>
                        </a:lnTo>
                        <a:lnTo>
                          <a:pt x="18" y="28"/>
                        </a:lnTo>
                        <a:lnTo>
                          <a:pt x="24" y="28"/>
                        </a:lnTo>
                        <a:lnTo>
                          <a:pt x="32" y="24"/>
                        </a:lnTo>
                        <a:lnTo>
                          <a:pt x="46" y="24"/>
                        </a:lnTo>
                        <a:lnTo>
                          <a:pt x="44" y="20"/>
                        </a:lnTo>
                        <a:lnTo>
                          <a:pt x="46" y="14"/>
                        </a:lnTo>
                        <a:lnTo>
                          <a:pt x="50" y="12"/>
                        </a:lnTo>
                        <a:lnTo>
                          <a:pt x="54" y="8"/>
                        </a:lnTo>
                        <a:lnTo>
                          <a:pt x="58" y="6"/>
                        </a:lnTo>
                        <a:lnTo>
                          <a:pt x="56" y="6"/>
                        </a:lnTo>
                        <a:lnTo>
                          <a:pt x="65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8" name="îslïḑè">
                    <a:extLst>
                      <a:ext uri="{FF2B5EF4-FFF2-40B4-BE49-F238E27FC236}">
                        <a16:creationId xmlns:a16="http://schemas.microsoft.com/office/drawing/2014/main" xmlns="" id="{55B20796-D6B1-4E2C-9D0C-1C435483F1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96603" y="2430188"/>
                    <a:ext cx="323646" cy="273206"/>
                  </a:xfrm>
                  <a:custGeom>
                    <a:avLst/>
                    <a:gdLst>
                      <a:gd name="T0" fmla="*/ 2147483647 w 185"/>
                      <a:gd name="T1" fmla="*/ 2147483647 h 162"/>
                      <a:gd name="T2" fmla="*/ 0 w 185"/>
                      <a:gd name="T3" fmla="*/ 2147483647 h 162"/>
                      <a:gd name="T4" fmla="*/ 2147483647 w 185"/>
                      <a:gd name="T5" fmla="*/ 2147483647 h 162"/>
                      <a:gd name="T6" fmla="*/ 2147483647 w 185"/>
                      <a:gd name="T7" fmla="*/ 2147483647 h 162"/>
                      <a:gd name="T8" fmla="*/ 2147483647 w 185"/>
                      <a:gd name="T9" fmla="*/ 2147483647 h 162"/>
                      <a:gd name="T10" fmla="*/ 2147483647 w 185"/>
                      <a:gd name="T11" fmla="*/ 2147483647 h 162"/>
                      <a:gd name="T12" fmla="*/ 2147483647 w 185"/>
                      <a:gd name="T13" fmla="*/ 2147483647 h 162"/>
                      <a:gd name="T14" fmla="*/ 2147483647 w 185"/>
                      <a:gd name="T15" fmla="*/ 2147483647 h 162"/>
                      <a:gd name="T16" fmla="*/ 2147483647 w 185"/>
                      <a:gd name="T17" fmla="*/ 2147483647 h 162"/>
                      <a:gd name="T18" fmla="*/ 2147483647 w 185"/>
                      <a:gd name="T19" fmla="*/ 2147483647 h 162"/>
                      <a:gd name="T20" fmla="*/ 2147483647 w 185"/>
                      <a:gd name="T21" fmla="*/ 2147483647 h 162"/>
                      <a:gd name="T22" fmla="*/ 2147483647 w 185"/>
                      <a:gd name="T23" fmla="*/ 0 h 162"/>
                      <a:gd name="T24" fmla="*/ 2147483647 w 185"/>
                      <a:gd name="T25" fmla="*/ 2147483647 h 162"/>
                      <a:gd name="T26" fmla="*/ 2147483647 w 185"/>
                      <a:gd name="T27" fmla="*/ 2147483647 h 162"/>
                      <a:gd name="T28" fmla="*/ 2147483647 w 185"/>
                      <a:gd name="T29" fmla="*/ 2147483647 h 162"/>
                      <a:gd name="T30" fmla="*/ 2147483647 w 185"/>
                      <a:gd name="T31" fmla="*/ 2147483647 h 162"/>
                      <a:gd name="T32" fmla="*/ 2147483647 w 185"/>
                      <a:gd name="T33" fmla="*/ 2147483647 h 162"/>
                      <a:gd name="T34" fmla="*/ 2147483647 w 185"/>
                      <a:gd name="T35" fmla="*/ 2147483647 h 162"/>
                      <a:gd name="T36" fmla="*/ 2147483647 w 185"/>
                      <a:gd name="T37" fmla="*/ 2147483647 h 162"/>
                      <a:gd name="T38" fmla="*/ 2147483647 w 185"/>
                      <a:gd name="T39" fmla="*/ 2147483647 h 162"/>
                      <a:gd name="T40" fmla="*/ 2147483647 w 185"/>
                      <a:gd name="T41" fmla="*/ 2147483647 h 162"/>
                      <a:gd name="T42" fmla="*/ 2147483647 w 185"/>
                      <a:gd name="T43" fmla="*/ 2147483647 h 162"/>
                      <a:gd name="T44" fmla="*/ 2147483647 w 185"/>
                      <a:gd name="T45" fmla="*/ 2147483647 h 162"/>
                      <a:gd name="T46" fmla="*/ 2147483647 w 185"/>
                      <a:gd name="T47" fmla="*/ 2147483647 h 162"/>
                      <a:gd name="T48" fmla="*/ 2147483647 w 185"/>
                      <a:gd name="T49" fmla="*/ 2147483647 h 162"/>
                      <a:gd name="T50" fmla="*/ 2147483647 w 185"/>
                      <a:gd name="T51" fmla="*/ 2147483647 h 162"/>
                      <a:gd name="T52" fmla="*/ 2147483647 w 185"/>
                      <a:gd name="T53" fmla="*/ 2147483647 h 162"/>
                      <a:gd name="T54" fmla="*/ 2147483647 w 185"/>
                      <a:gd name="T55" fmla="*/ 2147483647 h 162"/>
                      <a:gd name="T56" fmla="*/ 2147483647 w 185"/>
                      <a:gd name="T57" fmla="*/ 2147483647 h 162"/>
                      <a:gd name="T58" fmla="*/ 2147483647 w 185"/>
                      <a:gd name="T59" fmla="*/ 2147483647 h 162"/>
                      <a:gd name="T60" fmla="*/ 2147483647 w 185"/>
                      <a:gd name="T61" fmla="*/ 2147483647 h 162"/>
                      <a:gd name="T62" fmla="*/ 2147483647 w 185"/>
                      <a:gd name="T63" fmla="*/ 2147483647 h 162"/>
                      <a:gd name="T64" fmla="*/ 2147483647 w 185"/>
                      <a:gd name="T65" fmla="*/ 2147483647 h 162"/>
                      <a:gd name="T66" fmla="*/ 2147483647 w 185"/>
                      <a:gd name="T67" fmla="*/ 2147483647 h 162"/>
                      <a:gd name="T68" fmla="*/ 2147483647 w 185"/>
                      <a:gd name="T69" fmla="*/ 2147483647 h 162"/>
                      <a:gd name="T70" fmla="*/ 2147483647 w 185"/>
                      <a:gd name="T71" fmla="*/ 2147483647 h 162"/>
                      <a:gd name="T72" fmla="*/ 2147483647 w 185"/>
                      <a:gd name="T73" fmla="*/ 2147483647 h 162"/>
                      <a:gd name="T74" fmla="*/ 2147483647 w 185"/>
                      <a:gd name="T75" fmla="*/ 2147483647 h 162"/>
                      <a:gd name="T76" fmla="*/ 2147483647 w 185"/>
                      <a:gd name="T77" fmla="*/ 2147483647 h 162"/>
                      <a:gd name="T78" fmla="*/ 2147483647 w 185"/>
                      <a:gd name="T79" fmla="*/ 2147483647 h 162"/>
                      <a:gd name="T80" fmla="*/ 2147483647 w 185"/>
                      <a:gd name="T81" fmla="*/ 2147483647 h 162"/>
                      <a:gd name="T82" fmla="*/ 2147483647 w 185"/>
                      <a:gd name="T83" fmla="*/ 2147483647 h 162"/>
                      <a:gd name="T84" fmla="*/ 2147483647 w 185"/>
                      <a:gd name="T85" fmla="*/ 2147483647 h 162"/>
                      <a:gd name="T86" fmla="*/ 2147483647 w 185"/>
                      <a:gd name="T87" fmla="*/ 2147483647 h 162"/>
                      <a:gd name="T88" fmla="*/ 2147483647 w 185"/>
                      <a:gd name="T89" fmla="*/ 2147483647 h 162"/>
                      <a:gd name="T90" fmla="*/ 2147483647 w 185"/>
                      <a:gd name="T91" fmla="*/ 2147483647 h 162"/>
                      <a:gd name="T92" fmla="*/ 2147483647 w 185"/>
                      <a:gd name="T93" fmla="*/ 2147483647 h 162"/>
                      <a:gd name="T94" fmla="*/ 2147483647 w 185"/>
                      <a:gd name="T95" fmla="*/ 2147483647 h 162"/>
                      <a:gd name="T96" fmla="*/ 2147483647 w 185"/>
                      <a:gd name="T97" fmla="*/ 2147483647 h 162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85"/>
                      <a:gd name="T148" fmla="*/ 0 h 162"/>
                      <a:gd name="T149" fmla="*/ 185 w 185"/>
                      <a:gd name="T150" fmla="*/ 162 h 162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85" h="162">
                        <a:moveTo>
                          <a:pt x="18" y="56"/>
                        </a:moveTo>
                        <a:lnTo>
                          <a:pt x="12" y="52"/>
                        </a:lnTo>
                        <a:lnTo>
                          <a:pt x="8" y="46"/>
                        </a:lnTo>
                        <a:lnTo>
                          <a:pt x="0" y="36"/>
                        </a:lnTo>
                        <a:lnTo>
                          <a:pt x="8" y="30"/>
                        </a:lnTo>
                        <a:lnTo>
                          <a:pt x="8" y="28"/>
                        </a:lnTo>
                        <a:lnTo>
                          <a:pt x="6" y="26"/>
                        </a:lnTo>
                        <a:lnTo>
                          <a:pt x="4" y="24"/>
                        </a:lnTo>
                        <a:lnTo>
                          <a:pt x="4" y="22"/>
                        </a:lnTo>
                        <a:lnTo>
                          <a:pt x="4" y="18"/>
                        </a:lnTo>
                        <a:lnTo>
                          <a:pt x="18" y="18"/>
                        </a:lnTo>
                        <a:lnTo>
                          <a:pt x="20" y="16"/>
                        </a:lnTo>
                        <a:lnTo>
                          <a:pt x="22" y="14"/>
                        </a:lnTo>
                        <a:lnTo>
                          <a:pt x="24" y="14"/>
                        </a:lnTo>
                        <a:lnTo>
                          <a:pt x="28" y="16"/>
                        </a:lnTo>
                        <a:lnTo>
                          <a:pt x="32" y="18"/>
                        </a:lnTo>
                        <a:lnTo>
                          <a:pt x="36" y="18"/>
                        </a:lnTo>
                        <a:lnTo>
                          <a:pt x="36" y="14"/>
                        </a:lnTo>
                        <a:lnTo>
                          <a:pt x="40" y="12"/>
                        </a:lnTo>
                        <a:lnTo>
                          <a:pt x="46" y="10"/>
                        </a:lnTo>
                        <a:lnTo>
                          <a:pt x="52" y="8"/>
                        </a:lnTo>
                        <a:lnTo>
                          <a:pt x="52" y="2"/>
                        </a:lnTo>
                        <a:lnTo>
                          <a:pt x="64" y="2"/>
                        </a:lnTo>
                        <a:lnTo>
                          <a:pt x="64" y="0"/>
                        </a:lnTo>
                        <a:lnTo>
                          <a:pt x="68" y="0"/>
                        </a:lnTo>
                        <a:lnTo>
                          <a:pt x="74" y="2"/>
                        </a:lnTo>
                        <a:lnTo>
                          <a:pt x="80" y="2"/>
                        </a:lnTo>
                        <a:lnTo>
                          <a:pt x="94" y="8"/>
                        </a:lnTo>
                        <a:lnTo>
                          <a:pt x="96" y="8"/>
                        </a:lnTo>
                        <a:lnTo>
                          <a:pt x="96" y="16"/>
                        </a:lnTo>
                        <a:lnTo>
                          <a:pt x="88" y="24"/>
                        </a:lnTo>
                        <a:lnTo>
                          <a:pt x="86" y="28"/>
                        </a:lnTo>
                        <a:lnTo>
                          <a:pt x="86" y="32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84" y="48"/>
                        </a:lnTo>
                        <a:lnTo>
                          <a:pt x="88" y="52"/>
                        </a:lnTo>
                        <a:lnTo>
                          <a:pt x="96" y="58"/>
                        </a:lnTo>
                        <a:lnTo>
                          <a:pt x="107" y="62"/>
                        </a:lnTo>
                        <a:lnTo>
                          <a:pt x="109" y="64"/>
                        </a:lnTo>
                        <a:lnTo>
                          <a:pt x="115" y="68"/>
                        </a:lnTo>
                        <a:lnTo>
                          <a:pt x="119" y="72"/>
                        </a:lnTo>
                        <a:lnTo>
                          <a:pt x="121" y="80"/>
                        </a:lnTo>
                        <a:lnTo>
                          <a:pt x="125" y="86"/>
                        </a:lnTo>
                        <a:lnTo>
                          <a:pt x="131" y="90"/>
                        </a:lnTo>
                        <a:lnTo>
                          <a:pt x="135" y="92"/>
                        </a:lnTo>
                        <a:lnTo>
                          <a:pt x="137" y="92"/>
                        </a:lnTo>
                        <a:lnTo>
                          <a:pt x="139" y="90"/>
                        </a:lnTo>
                        <a:lnTo>
                          <a:pt x="141" y="94"/>
                        </a:lnTo>
                        <a:lnTo>
                          <a:pt x="145" y="98"/>
                        </a:lnTo>
                        <a:lnTo>
                          <a:pt x="149" y="102"/>
                        </a:lnTo>
                        <a:lnTo>
                          <a:pt x="161" y="108"/>
                        </a:lnTo>
                        <a:lnTo>
                          <a:pt x="173" y="114"/>
                        </a:lnTo>
                        <a:lnTo>
                          <a:pt x="179" y="120"/>
                        </a:lnTo>
                        <a:lnTo>
                          <a:pt x="185" y="124"/>
                        </a:lnTo>
                        <a:lnTo>
                          <a:pt x="179" y="124"/>
                        </a:lnTo>
                        <a:lnTo>
                          <a:pt x="173" y="124"/>
                        </a:lnTo>
                        <a:lnTo>
                          <a:pt x="169" y="122"/>
                        </a:lnTo>
                        <a:lnTo>
                          <a:pt x="163" y="118"/>
                        </a:lnTo>
                        <a:lnTo>
                          <a:pt x="159" y="118"/>
                        </a:lnTo>
                        <a:lnTo>
                          <a:pt x="153" y="120"/>
                        </a:lnTo>
                        <a:lnTo>
                          <a:pt x="153" y="124"/>
                        </a:lnTo>
                        <a:lnTo>
                          <a:pt x="153" y="126"/>
                        </a:lnTo>
                        <a:lnTo>
                          <a:pt x="155" y="128"/>
                        </a:lnTo>
                        <a:lnTo>
                          <a:pt x="159" y="132"/>
                        </a:lnTo>
                        <a:lnTo>
                          <a:pt x="161" y="136"/>
                        </a:lnTo>
                        <a:lnTo>
                          <a:pt x="163" y="138"/>
                        </a:lnTo>
                        <a:lnTo>
                          <a:pt x="163" y="140"/>
                        </a:lnTo>
                        <a:lnTo>
                          <a:pt x="163" y="144"/>
                        </a:lnTo>
                        <a:lnTo>
                          <a:pt x="161" y="146"/>
                        </a:lnTo>
                        <a:lnTo>
                          <a:pt x="155" y="144"/>
                        </a:lnTo>
                        <a:lnTo>
                          <a:pt x="155" y="152"/>
                        </a:lnTo>
                        <a:lnTo>
                          <a:pt x="155" y="154"/>
                        </a:lnTo>
                        <a:lnTo>
                          <a:pt x="151" y="158"/>
                        </a:lnTo>
                        <a:lnTo>
                          <a:pt x="147" y="162"/>
                        </a:lnTo>
                        <a:lnTo>
                          <a:pt x="141" y="162"/>
                        </a:lnTo>
                        <a:lnTo>
                          <a:pt x="141" y="156"/>
                        </a:lnTo>
                        <a:lnTo>
                          <a:pt x="145" y="152"/>
                        </a:lnTo>
                        <a:lnTo>
                          <a:pt x="147" y="148"/>
                        </a:lnTo>
                        <a:lnTo>
                          <a:pt x="147" y="142"/>
                        </a:lnTo>
                        <a:lnTo>
                          <a:pt x="147" y="136"/>
                        </a:lnTo>
                        <a:lnTo>
                          <a:pt x="145" y="132"/>
                        </a:lnTo>
                        <a:lnTo>
                          <a:pt x="141" y="126"/>
                        </a:lnTo>
                        <a:lnTo>
                          <a:pt x="135" y="124"/>
                        </a:lnTo>
                        <a:lnTo>
                          <a:pt x="129" y="120"/>
                        </a:lnTo>
                        <a:lnTo>
                          <a:pt x="119" y="112"/>
                        </a:lnTo>
                        <a:lnTo>
                          <a:pt x="107" y="104"/>
                        </a:lnTo>
                        <a:lnTo>
                          <a:pt x="84" y="92"/>
                        </a:lnTo>
                        <a:lnTo>
                          <a:pt x="74" y="84"/>
                        </a:lnTo>
                        <a:lnTo>
                          <a:pt x="64" y="74"/>
                        </a:lnTo>
                        <a:lnTo>
                          <a:pt x="56" y="64"/>
                        </a:lnTo>
                        <a:lnTo>
                          <a:pt x="52" y="50"/>
                        </a:lnTo>
                        <a:lnTo>
                          <a:pt x="42" y="48"/>
                        </a:lnTo>
                        <a:lnTo>
                          <a:pt x="36" y="44"/>
                        </a:lnTo>
                        <a:lnTo>
                          <a:pt x="30" y="46"/>
                        </a:lnTo>
                        <a:lnTo>
                          <a:pt x="28" y="50"/>
                        </a:lnTo>
                        <a:lnTo>
                          <a:pt x="24" y="54"/>
                        </a:lnTo>
                        <a:lnTo>
                          <a:pt x="20" y="56"/>
                        </a:lnTo>
                        <a:lnTo>
                          <a:pt x="18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9" name="íṧľiḓé">
                    <a:extLst>
                      <a:ext uri="{FF2B5EF4-FFF2-40B4-BE49-F238E27FC236}">
                        <a16:creationId xmlns:a16="http://schemas.microsoft.com/office/drawing/2014/main" xmlns="" id="{985158CD-9ACE-4253-997D-90BE58987F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1509" y="2197612"/>
                    <a:ext cx="246522" cy="166726"/>
                  </a:xfrm>
                  <a:custGeom>
                    <a:avLst/>
                    <a:gdLst>
                      <a:gd name="T0" fmla="*/ 2147483647 w 141"/>
                      <a:gd name="T1" fmla="*/ 2147483647 h 100"/>
                      <a:gd name="T2" fmla="*/ 2147483647 w 141"/>
                      <a:gd name="T3" fmla="*/ 2147483647 h 100"/>
                      <a:gd name="T4" fmla="*/ 2147483647 w 141"/>
                      <a:gd name="T5" fmla="*/ 2147483647 h 100"/>
                      <a:gd name="T6" fmla="*/ 2147483647 w 141"/>
                      <a:gd name="T7" fmla="*/ 2147483647 h 100"/>
                      <a:gd name="T8" fmla="*/ 2147483647 w 141"/>
                      <a:gd name="T9" fmla="*/ 2147483647 h 100"/>
                      <a:gd name="T10" fmla="*/ 2147483647 w 141"/>
                      <a:gd name="T11" fmla="*/ 2147483647 h 100"/>
                      <a:gd name="T12" fmla="*/ 2147483647 w 141"/>
                      <a:gd name="T13" fmla="*/ 2147483647 h 100"/>
                      <a:gd name="T14" fmla="*/ 2147483647 w 141"/>
                      <a:gd name="T15" fmla="*/ 2147483647 h 100"/>
                      <a:gd name="T16" fmla="*/ 2147483647 w 141"/>
                      <a:gd name="T17" fmla="*/ 2147483647 h 100"/>
                      <a:gd name="T18" fmla="*/ 2147483647 w 141"/>
                      <a:gd name="T19" fmla="*/ 2147483647 h 100"/>
                      <a:gd name="T20" fmla="*/ 2147483647 w 141"/>
                      <a:gd name="T21" fmla="*/ 2147483647 h 100"/>
                      <a:gd name="T22" fmla="*/ 2147483647 w 141"/>
                      <a:gd name="T23" fmla="*/ 2147483647 h 100"/>
                      <a:gd name="T24" fmla="*/ 2147483647 w 141"/>
                      <a:gd name="T25" fmla="*/ 2147483647 h 100"/>
                      <a:gd name="T26" fmla="*/ 2147483647 w 141"/>
                      <a:gd name="T27" fmla="*/ 2147483647 h 100"/>
                      <a:gd name="T28" fmla="*/ 2147483647 w 141"/>
                      <a:gd name="T29" fmla="*/ 2147483647 h 100"/>
                      <a:gd name="T30" fmla="*/ 2147483647 w 141"/>
                      <a:gd name="T31" fmla="*/ 2147483647 h 100"/>
                      <a:gd name="T32" fmla="*/ 2147483647 w 141"/>
                      <a:gd name="T33" fmla="*/ 2147483647 h 100"/>
                      <a:gd name="T34" fmla="*/ 2147483647 w 141"/>
                      <a:gd name="T35" fmla="*/ 2147483647 h 100"/>
                      <a:gd name="T36" fmla="*/ 2147483647 w 141"/>
                      <a:gd name="T37" fmla="*/ 2147483647 h 100"/>
                      <a:gd name="T38" fmla="*/ 2147483647 w 141"/>
                      <a:gd name="T39" fmla="*/ 2147483647 h 100"/>
                      <a:gd name="T40" fmla="*/ 2147483647 w 141"/>
                      <a:gd name="T41" fmla="*/ 2147483647 h 100"/>
                      <a:gd name="T42" fmla="*/ 2147483647 w 141"/>
                      <a:gd name="T43" fmla="*/ 2147483647 h 100"/>
                      <a:gd name="T44" fmla="*/ 2147483647 w 141"/>
                      <a:gd name="T45" fmla="*/ 2147483647 h 100"/>
                      <a:gd name="T46" fmla="*/ 2147483647 w 141"/>
                      <a:gd name="T47" fmla="*/ 2147483647 h 100"/>
                      <a:gd name="T48" fmla="*/ 0 w 141"/>
                      <a:gd name="T49" fmla="*/ 2147483647 h 100"/>
                      <a:gd name="T50" fmla="*/ 0 w 141"/>
                      <a:gd name="T51" fmla="*/ 2147483647 h 100"/>
                      <a:gd name="T52" fmla="*/ 2147483647 w 141"/>
                      <a:gd name="T53" fmla="*/ 2147483647 h 100"/>
                      <a:gd name="T54" fmla="*/ 2147483647 w 141"/>
                      <a:gd name="T55" fmla="*/ 2147483647 h 100"/>
                      <a:gd name="T56" fmla="*/ 2147483647 w 141"/>
                      <a:gd name="T57" fmla="*/ 2147483647 h 100"/>
                      <a:gd name="T58" fmla="*/ 2147483647 w 141"/>
                      <a:gd name="T59" fmla="*/ 0 h 100"/>
                      <a:gd name="T60" fmla="*/ 2147483647 w 141"/>
                      <a:gd name="T61" fmla="*/ 0 h 100"/>
                      <a:gd name="T62" fmla="*/ 2147483647 w 141"/>
                      <a:gd name="T63" fmla="*/ 2147483647 h 100"/>
                      <a:gd name="T64" fmla="*/ 2147483647 w 141"/>
                      <a:gd name="T65" fmla="*/ 2147483647 h 100"/>
                      <a:gd name="T66" fmla="*/ 2147483647 w 141"/>
                      <a:gd name="T67" fmla="*/ 2147483647 h 100"/>
                      <a:gd name="T68" fmla="*/ 2147483647 w 141"/>
                      <a:gd name="T69" fmla="*/ 2147483647 h 100"/>
                      <a:gd name="T70" fmla="*/ 2147483647 w 141"/>
                      <a:gd name="T71" fmla="*/ 2147483647 h 100"/>
                      <a:gd name="T72" fmla="*/ 2147483647 w 141"/>
                      <a:gd name="T73" fmla="*/ 2147483647 h 100"/>
                      <a:gd name="T74" fmla="*/ 2147483647 w 141"/>
                      <a:gd name="T75" fmla="*/ 2147483647 h 100"/>
                      <a:gd name="T76" fmla="*/ 2147483647 w 141"/>
                      <a:gd name="T77" fmla="*/ 2147483647 h 100"/>
                      <a:gd name="T78" fmla="*/ 2147483647 w 141"/>
                      <a:gd name="T79" fmla="*/ 2147483647 h 100"/>
                      <a:gd name="T80" fmla="*/ 2147483647 w 141"/>
                      <a:gd name="T81" fmla="*/ 2147483647 h 100"/>
                      <a:gd name="T82" fmla="*/ 2147483647 w 141"/>
                      <a:gd name="T83" fmla="*/ 2147483647 h 100"/>
                      <a:gd name="T84" fmla="*/ 2147483647 w 141"/>
                      <a:gd name="T85" fmla="*/ 2147483647 h 100"/>
                      <a:gd name="T86" fmla="*/ 2147483647 w 141"/>
                      <a:gd name="T87" fmla="*/ 2147483647 h 100"/>
                      <a:gd name="T88" fmla="*/ 2147483647 w 141"/>
                      <a:gd name="T89" fmla="*/ 2147483647 h 100"/>
                      <a:gd name="T90" fmla="*/ 2147483647 w 141"/>
                      <a:gd name="T91" fmla="*/ 2147483647 h 100"/>
                      <a:gd name="T92" fmla="*/ 2147483647 w 141"/>
                      <a:gd name="T93" fmla="*/ 2147483647 h 100"/>
                      <a:gd name="T94" fmla="*/ 2147483647 w 141"/>
                      <a:gd name="T95" fmla="*/ 2147483647 h 100"/>
                      <a:gd name="T96" fmla="*/ 2147483647 w 141"/>
                      <a:gd name="T97" fmla="*/ 2147483647 h 100"/>
                      <a:gd name="T98" fmla="*/ 2147483647 w 141"/>
                      <a:gd name="T99" fmla="*/ 2147483647 h 100"/>
                      <a:gd name="T100" fmla="*/ 2147483647 w 141"/>
                      <a:gd name="T101" fmla="*/ 2147483647 h 100"/>
                      <a:gd name="T102" fmla="*/ 2147483647 w 141"/>
                      <a:gd name="T103" fmla="*/ 2147483647 h 100"/>
                      <a:gd name="T104" fmla="*/ 2147483647 w 141"/>
                      <a:gd name="T105" fmla="*/ 2147483647 h 100"/>
                      <a:gd name="T106" fmla="*/ 2147483647 w 141"/>
                      <a:gd name="T107" fmla="*/ 2147483647 h 100"/>
                      <a:gd name="T108" fmla="*/ 2147483647 w 141"/>
                      <a:gd name="T109" fmla="*/ 2147483647 h 100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41"/>
                      <a:gd name="T166" fmla="*/ 0 h 100"/>
                      <a:gd name="T167" fmla="*/ 141 w 141"/>
                      <a:gd name="T168" fmla="*/ 100 h 100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41" h="100">
                        <a:moveTo>
                          <a:pt x="121" y="100"/>
                        </a:moveTo>
                        <a:lnTo>
                          <a:pt x="117" y="100"/>
                        </a:lnTo>
                        <a:lnTo>
                          <a:pt x="111" y="100"/>
                        </a:lnTo>
                        <a:lnTo>
                          <a:pt x="101" y="98"/>
                        </a:lnTo>
                        <a:lnTo>
                          <a:pt x="91" y="100"/>
                        </a:lnTo>
                        <a:lnTo>
                          <a:pt x="85" y="100"/>
                        </a:lnTo>
                        <a:lnTo>
                          <a:pt x="83" y="100"/>
                        </a:lnTo>
                        <a:lnTo>
                          <a:pt x="81" y="96"/>
                        </a:lnTo>
                        <a:lnTo>
                          <a:pt x="75" y="96"/>
                        </a:lnTo>
                        <a:lnTo>
                          <a:pt x="71" y="96"/>
                        </a:lnTo>
                        <a:lnTo>
                          <a:pt x="69" y="96"/>
                        </a:lnTo>
                        <a:lnTo>
                          <a:pt x="67" y="94"/>
                        </a:lnTo>
                        <a:lnTo>
                          <a:pt x="65" y="88"/>
                        </a:lnTo>
                        <a:lnTo>
                          <a:pt x="61" y="86"/>
                        </a:lnTo>
                        <a:lnTo>
                          <a:pt x="55" y="84"/>
                        </a:lnTo>
                        <a:lnTo>
                          <a:pt x="47" y="82"/>
                        </a:lnTo>
                        <a:lnTo>
                          <a:pt x="43" y="78"/>
                        </a:lnTo>
                        <a:lnTo>
                          <a:pt x="41" y="82"/>
                        </a:lnTo>
                        <a:lnTo>
                          <a:pt x="37" y="82"/>
                        </a:lnTo>
                        <a:lnTo>
                          <a:pt x="35" y="82"/>
                        </a:lnTo>
                        <a:lnTo>
                          <a:pt x="35" y="78"/>
                        </a:lnTo>
                        <a:lnTo>
                          <a:pt x="13" y="72"/>
                        </a:lnTo>
                        <a:lnTo>
                          <a:pt x="13" y="62"/>
                        </a:lnTo>
                        <a:lnTo>
                          <a:pt x="7" y="48"/>
                        </a:lnTo>
                        <a:lnTo>
                          <a:pt x="0" y="36"/>
                        </a:lnTo>
                        <a:lnTo>
                          <a:pt x="0" y="18"/>
                        </a:lnTo>
                        <a:lnTo>
                          <a:pt x="5" y="18"/>
                        </a:lnTo>
                        <a:lnTo>
                          <a:pt x="13" y="16"/>
                        </a:lnTo>
                        <a:lnTo>
                          <a:pt x="25" y="10"/>
                        </a:lnTo>
                        <a:lnTo>
                          <a:pt x="41" y="0"/>
                        </a:lnTo>
                        <a:lnTo>
                          <a:pt x="59" y="0"/>
                        </a:lnTo>
                        <a:lnTo>
                          <a:pt x="61" y="4"/>
                        </a:lnTo>
                        <a:lnTo>
                          <a:pt x="61" y="6"/>
                        </a:lnTo>
                        <a:lnTo>
                          <a:pt x="65" y="8"/>
                        </a:lnTo>
                        <a:lnTo>
                          <a:pt x="75" y="6"/>
                        </a:lnTo>
                        <a:lnTo>
                          <a:pt x="113" y="6"/>
                        </a:lnTo>
                        <a:lnTo>
                          <a:pt x="117" y="10"/>
                        </a:lnTo>
                        <a:lnTo>
                          <a:pt x="119" y="12"/>
                        </a:lnTo>
                        <a:lnTo>
                          <a:pt x="123" y="14"/>
                        </a:lnTo>
                        <a:lnTo>
                          <a:pt x="125" y="16"/>
                        </a:lnTo>
                        <a:lnTo>
                          <a:pt x="129" y="22"/>
                        </a:lnTo>
                        <a:lnTo>
                          <a:pt x="131" y="28"/>
                        </a:lnTo>
                        <a:lnTo>
                          <a:pt x="131" y="34"/>
                        </a:lnTo>
                        <a:lnTo>
                          <a:pt x="135" y="40"/>
                        </a:lnTo>
                        <a:lnTo>
                          <a:pt x="129" y="44"/>
                        </a:lnTo>
                        <a:lnTo>
                          <a:pt x="127" y="46"/>
                        </a:lnTo>
                        <a:lnTo>
                          <a:pt x="125" y="46"/>
                        </a:lnTo>
                        <a:lnTo>
                          <a:pt x="125" y="50"/>
                        </a:lnTo>
                        <a:lnTo>
                          <a:pt x="127" y="54"/>
                        </a:lnTo>
                        <a:lnTo>
                          <a:pt x="133" y="62"/>
                        </a:lnTo>
                        <a:lnTo>
                          <a:pt x="141" y="76"/>
                        </a:lnTo>
                        <a:lnTo>
                          <a:pt x="135" y="80"/>
                        </a:lnTo>
                        <a:lnTo>
                          <a:pt x="131" y="88"/>
                        </a:lnTo>
                        <a:lnTo>
                          <a:pt x="121" y="98"/>
                        </a:lnTo>
                        <a:lnTo>
                          <a:pt x="121" y="10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0" name="iṡļiḍè">
                    <a:extLst>
                      <a:ext uri="{FF2B5EF4-FFF2-40B4-BE49-F238E27FC236}">
                        <a16:creationId xmlns:a16="http://schemas.microsoft.com/office/drawing/2014/main" xmlns="" id="{27ABBC40-E729-4849-BD31-622CE5185F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7135" y="2566090"/>
                    <a:ext cx="49580" cy="86865"/>
                  </a:xfrm>
                  <a:custGeom>
                    <a:avLst/>
                    <a:gdLst>
                      <a:gd name="T0" fmla="*/ 2147483647 w 28"/>
                      <a:gd name="T1" fmla="*/ 2147483647 h 52"/>
                      <a:gd name="T2" fmla="*/ 2147483647 w 28"/>
                      <a:gd name="T3" fmla="*/ 2147483647 h 52"/>
                      <a:gd name="T4" fmla="*/ 2147483647 w 28"/>
                      <a:gd name="T5" fmla="*/ 2147483647 h 52"/>
                      <a:gd name="T6" fmla="*/ 2147483647 w 28"/>
                      <a:gd name="T7" fmla="*/ 2147483647 h 52"/>
                      <a:gd name="T8" fmla="*/ 2147483647 w 28"/>
                      <a:gd name="T9" fmla="*/ 2147483647 h 52"/>
                      <a:gd name="T10" fmla="*/ 2147483647 w 28"/>
                      <a:gd name="T11" fmla="*/ 2147483647 h 52"/>
                      <a:gd name="T12" fmla="*/ 2147483647 w 28"/>
                      <a:gd name="T13" fmla="*/ 2147483647 h 52"/>
                      <a:gd name="T14" fmla="*/ 2147483647 w 28"/>
                      <a:gd name="T15" fmla="*/ 2147483647 h 52"/>
                      <a:gd name="T16" fmla="*/ 2147483647 w 28"/>
                      <a:gd name="T17" fmla="*/ 2147483647 h 52"/>
                      <a:gd name="T18" fmla="*/ 0 w 28"/>
                      <a:gd name="T19" fmla="*/ 2147483647 h 52"/>
                      <a:gd name="T20" fmla="*/ 2147483647 w 28"/>
                      <a:gd name="T21" fmla="*/ 2147483647 h 52"/>
                      <a:gd name="T22" fmla="*/ 2147483647 w 28"/>
                      <a:gd name="T23" fmla="*/ 2147483647 h 52"/>
                      <a:gd name="T24" fmla="*/ 2147483647 w 28"/>
                      <a:gd name="T25" fmla="*/ 0 h 52"/>
                      <a:gd name="T26" fmla="*/ 2147483647 w 28"/>
                      <a:gd name="T27" fmla="*/ 0 h 52"/>
                      <a:gd name="T28" fmla="*/ 2147483647 w 28"/>
                      <a:gd name="T29" fmla="*/ 0 h 52"/>
                      <a:gd name="T30" fmla="*/ 2147483647 w 28"/>
                      <a:gd name="T31" fmla="*/ 2147483647 h 52"/>
                      <a:gd name="T32" fmla="*/ 2147483647 w 28"/>
                      <a:gd name="T33" fmla="*/ 2147483647 h 52"/>
                      <a:gd name="T34" fmla="*/ 2147483647 w 28"/>
                      <a:gd name="T35" fmla="*/ 2147483647 h 52"/>
                      <a:gd name="T36" fmla="*/ 2147483647 w 28"/>
                      <a:gd name="T37" fmla="*/ 2147483647 h 52"/>
                      <a:gd name="T38" fmla="*/ 2147483647 w 28"/>
                      <a:gd name="T39" fmla="*/ 2147483647 h 52"/>
                      <a:gd name="T40" fmla="*/ 2147483647 w 28"/>
                      <a:gd name="T41" fmla="*/ 2147483647 h 52"/>
                      <a:gd name="T42" fmla="*/ 2147483647 w 28"/>
                      <a:gd name="T43" fmla="*/ 2147483647 h 52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28"/>
                      <a:gd name="T67" fmla="*/ 0 h 52"/>
                      <a:gd name="T68" fmla="*/ 28 w 28"/>
                      <a:gd name="T69" fmla="*/ 52 h 52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28" h="52">
                        <a:moveTo>
                          <a:pt x="28" y="30"/>
                        </a:moveTo>
                        <a:lnTo>
                          <a:pt x="28" y="38"/>
                        </a:lnTo>
                        <a:lnTo>
                          <a:pt x="24" y="42"/>
                        </a:lnTo>
                        <a:lnTo>
                          <a:pt x="20" y="46"/>
                        </a:lnTo>
                        <a:lnTo>
                          <a:pt x="16" y="52"/>
                        </a:lnTo>
                        <a:lnTo>
                          <a:pt x="12" y="46"/>
                        </a:lnTo>
                        <a:lnTo>
                          <a:pt x="8" y="42"/>
                        </a:lnTo>
                        <a:lnTo>
                          <a:pt x="6" y="26"/>
                        </a:lnTo>
                        <a:lnTo>
                          <a:pt x="4" y="16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2" y="2"/>
                        </a:lnTo>
                        <a:lnTo>
                          <a:pt x="2" y="0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lnTo>
                          <a:pt x="12" y="2"/>
                        </a:lnTo>
                        <a:lnTo>
                          <a:pt x="18" y="8"/>
                        </a:lnTo>
                        <a:lnTo>
                          <a:pt x="18" y="16"/>
                        </a:lnTo>
                        <a:lnTo>
                          <a:pt x="18" y="22"/>
                        </a:lnTo>
                        <a:lnTo>
                          <a:pt x="22" y="28"/>
                        </a:lnTo>
                        <a:lnTo>
                          <a:pt x="26" y="28"/>
                        </a:lnTo>
                        <a:lnTo>
                          <a:pt x="28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1" name="î$ľiḓe">
                    <a:extLst>
                      <a:ext uri="{FF2B5EF4-FFF2-40B4-BE49-F238E27FC236}">
                        <a16:creationId xmlns:a16="http://schemas.microsoft.com/office/drawing/2014/main" xmlns="" id="{DFDC0B8E-7A3C-471A-8F42-17B9903369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4680" y="2591308"/>
                    <a:ext cx="165266" cy="163924"/>
                  </a:xfrm>
                  <a:custGeom>
                    <a:avLst/>
                    <a:gdLst>
                      <a:gd name="T0" fmla="*/ 2147483647 w 94"/>
                      <a:gd name="T1" fmla="*/ 2147483647 h 98"/>
                      <a:gd name="T2" fmla="*/ 2147483647 w 94"/>
                      <a:gd name="T3" fmla="*/ 2147483647 h 98"/>
                      <a:gd name="T4" fmla="*/ 2147483647 w 94"/>
                      <a:gd name="T5" fmla="*/ 2147483647 h 98"/>
                      <a:gd name="T6" fmla="*/ 2147483647 w 94"/>
                      <a:gd name="T7" fmla="*/ 2147483647 h 98"/>
                      <a:gd name="T8" fmla="*/ 2147483647 w 94"/>
                      <a:gd name="T9" fmla="*/ 2147483647 h 98"/>
                      <a:gd name="T10" fmla="*/ 2147483647 w 94"/>
                      <a:gd name="T11" fmla="*/ 2147483647 h 98"/>
                      <a:gd name="T12" fmla="*/ 2147483647 w 94"/>
                      <a:gd name="T13" fmla="*/ 2147483647 h 98"/>
                      <a:gd name="T14" fmla="*/ 2147483647 w 94"/>
                      <a:gd name="T15" fmla="*/ 2147483647 h 98"/>
                      <a:gd name="T16" fmla="*/ 2147483647 w 94"/>
                      <a:gd name="T17" fmla="*/ 2147483647 h 98"/>
                      <a:gd name="T18" fmla="*/ 2147483647 w 94"/>
                      <a:gd name="T19" fmla="*/ 0 h 98"/>
                      <a:gd name="T20" fmla="*/ 2147483647 w 94"/>
                      <a:gd name="T21" fmla="*/ 2147483647 h 98"/>
                      <a:gd name="T22" fmla="*/ 2147483647 w 94"/>
                      <a:gd name="T23" fmla="*/ 2147483647 h 98"/>
                      <a:gd name="T24" fmla="*/ 2147483647 w 94"/>
                      <a:gd name="T25" fmla="*/ 2147483647 h 98"/>
                      <a:gd name="T26" fmla="*/ 2147483647 w 94"/>
                      <a:gd name="T27" fmla="*/ 2147483647 h 98"/>
                      <a:gd name="T28" fmla="*/ 2147483647 w 94"/>
                      <a:gd name="T29" fmla="*/ 2147483647 h 98"/>
                      <a:gd name="T30" fmla="*/ 2147483647 w 94"/>
                      <a:gd name="T31" fmla="*/ 2147483647 h 98"/>
                      <a:gd name="T32" fmla="*/ 2147483647 w 94"/>
                      <a:gd name="T33" fmla="*/ 2147483647 h 98"/>
                      <a:gd name="T34" fmla="*/ 2147483647 w 94"/>
                      <a:gd name="T35" fmla="*/ 2147483647 h 98"/>
                      <a:gd name="T36" fmla="*/ 2147483647 w 94"/>
                      <a:gd name="T37" fmla="*/ 2147483647 h 98"/>
                      <a:gd name="T38" fmla="*/ 2147483647 w 94"/>
                      <a:gd name="T39" fmla="*/ 2147483647 h 98"/>
                      <a:gd name="T40" fmla="*/ 2147483647 w 94"/>
                      <a:gd name="T41" fmla="*/ 2147483647 h 98"/>
                      <a:gd name="T42" fmla="*/ 2147483647 w 94"/>
                      <a:gd name="T43" fmla="*/ 2147483647 h 98"/>
                      <a:gd name="T44" fmla="*/ 2147483647 w 94"/>
                      <a:gd name="T45" fmla="*/ 2147483647 h 98"/>
                      <a:gd name="T46" fmla="*/ 2147483647 w 94"/>
                      <a:gd name="T47" fmla="*/ 2147483647 h 98"/>
                      <a:gd name="T48" fmla="*/ 2147483647 w 94"/>
                      <a:gd name="T49" fmla="*/ 2147483647 h 98"/>
                      <a:gd name="T50" fmla="*/ 2147483647 w 94"/>
                      <a:gd name="T51" fmla="*/ 2147483647 h 98"/>
                      <a:gd name="T52" fmla="*/ 2147483647 w 94"/>
                      <a:gd name="T53" fmla="*/ 2147483647 h 98"/>
                      <a:gd name="T54" fmla="*/ 2147483647 w 94"/>
                      <a:gd name="T55" fmla="*/ 2147483647 h 98"/>
                      <a:gd name="T56" fmla="*/ 2147483647 w 94"/>
                      <a:gd name="T57" fmla="*/ 2147483647 h 98"/>
                      <a:gd name="T58" fmla="*/ 2147483647 w 94"/>
                      <a:gd name="T59" fmla="*/ 2147483647 h 98"/>
                      <a:gd name="T60" fmla="*/ 2147483647 w 94"/>
                      <a:gd name="T61" fmla="*/ 2147483647 h 98"/>
                      <a:gd name="T62" fmla="*/ 2147483647 w 94"/>
                      <a:gd name="T63" fmla="*/ 2147483647 h 98"/>
                      <a:gd name="T64" fmla="*/ 2147483647 w 94"/>
                      <a:gd name="T65" fmla="*/ 2147483647 h 98"/>
                      <a:gd name="T66" fmla="*/ 2147483647 w 94"/>
                      <a:gd name="T67" fmla="*/ 2147483647 h 98"/>
                      <a:gd name="T68" fmla="*/ 2147483647 w 94"/>
                      <a:gd name="T69" fmla="*/ 2147483647 h 98"/>
                      <a:gd name="T70" fmla="*/ 2147483647 w 94"/>
                      <a:gd name="T71" fmla="*/ 2147483647 h 98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94"/>
                      <a:gd name="T109" fmla="*/ 0 h 98"/>
                      <a:gd name="T110" fmla="*/ 94 w 94"/>
                      <a:gd name="T111" fmla="*/ 98 h 98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94" h="98">
                        <a:moveTo>
                          <a:pt x="12" y="14"/>
                        </a:moveTo>
                        <a:lnTo>
                          <a:pt x="20" y="12"/>
                        </a:lnTo>
                        <a:lnTo>
                          <a:pt x="30" y="10"/>
                        </a:lnTo>
                        <a:lnTo>
                          <a:pt x="36" y="8"/>
                        </a:lnTo>
                        <a:lnTo>
                          <a:pt x="38" y="6"/>
                        </a:lnTo>
                        <a:lnTo>
                          <a:pt x="38" y="2"/>
                        </a:lnTo>
                        <a:lnTo>
                          <a:pt x="38" y="4"/>
                        </a:lnTo>
                        <a:lnTo>
                          <a:pt x="42" y="4"/>
                        </a:lnTo>
                        <a:lnTo>
                          <a:pt x="48" y="4"/>
                        </a:lnTo>
                        <a:lnTo>
                          <a:pt x="54" y="2"/>
                        </a:lnTo>
                        <a:lnTo>
                          <a:pt x="60" y="0"/>
                        </a:lnTo>
                        <a:lnTo>
                          <a:pt x="64" y="2"/>
                        </a:lnTo>
                        <a:lnTo>
                          <a:pt x="66" y="4"/>
                        </a:lnTo>
                        <a:lnTo>
                          <a:pt x="70" y="6"/>
                        </a:lnTo>
                        <a:lnTo>
                          <a:pt x="76" y="6"/>
                        </a:lnTo>
                        <a:lnTo>
                          <a:pt x="78" y="6"/>
                        </a:lnTo>
                        <a:lnTo>
                          <a:pt x="80" y="4"/>
                        </a:lnTo>
                        <a:lnTo>
                          <a:pt x="84" y="4"/>
                        </a:lnTo>
                        <a:lnTo>
                          <a:pt x="86" y="0"/>
                        </a:lnTo>
                        <a:lnTo>
                          <a:pt x="88" y="0"/>
                        </a:lnTo>
                        <a:lnTo>
                          <a:pt x="90" y="2"/>
                        </a:lnTo>
                        <a:lnTo>
                          <a:pt x="90" y="4"/>
                        </a:lnTo>
                        <a:lnTo>
                          <a:pt x="94" y="6"/>
                        </a:lnTo>
                        <a:lnTo>
                          <a:pt x="94" y="16"/>
                        </a:lnTo>
                        <a:lnTo>
                          <a:pt x="58" y="16"/>
                        </a:lnTo>
                        <a:lnTo>
                          <a:pt x="60" y="20"/>
                        </a:lnTo>
                        <a:lnTo>
                          <a:pt x="62" y="24"/>
                        </a:lnTo>
                        <a:lnTo>
                          <a:pt x="58" y="24"/>
                        </a:lnTo>
                        <a:lnTo>
                          <a:pt x="56" y="26"/>
                        </a:lnTo>
                        <a:lnTo>
                          <a:pt x="56" y="28"/>
                        </a:lnTo>
                        <a:lnTo>
                          <a:pt x="50" y="28"/>
                        </a:lnTo>
                        <a:lnTo>
                          <a:pt x="46" y="26"/>
                        </a:lnTo>
                        <a:lnTo>
                          <a:pt x="40" y="20"/>
                        </a:lnTo>
                        <a:lnTo>
                          <a:pt x="38" y="22"/>
                        </a:lnTo>
                        <a:lnTo>
                          <a:pt x="38" y="24"/>
                        </a:lnTo>
                        <a:lnTo>
                          <a:pt x="40" y="28"/>
                        </a:lnTo>
                        <a:lnTo>
                          <a:pt x="40" y="32"/>
                        </a:lnTo>
                        <a:lnTo>
                          <a:pt x="44" y="38"/>
                        </a:lnTo>
                        <a:lnTo>
                          <a:pt x="48" y="44"/>
                        </a:lnTo>
                        <a:lnTo>
                          <a:pt x="54" y="48"/>
                        </a:lnTo>
                        <a:lnTo>
                          <a:pt x="66" y="56"/>
                        </a:lnTo>
                        <a:lnTo>
                          <a:pt x="70" y="60"/>
                        </a:lnTo>
                        <a:lnTo>
                          <a:pt x="74" y="64"/>
                        </a:lnTo>
                        <a:lnTo>
                          <a:pt x="66" y="64"/>
                        </a:lnTo>
                        <a:lnTo>
                          <a:pt x="64" y="68"/>
                        </a:lnTo>
                        <a:lnTo>
                          <a:pt x="60" y="68"/>
                        </a:lnTo>
                        <a:lnTo>
                          <a:pt x="56" y="66"/>
                        </a:lnTo>
                        <a:lnTo>
                          <a:pt x="52" y="64"/>
                        </a:lnTo>
                        <a:lnTo>
                          <a:pt x="54" y="70"/>
                        </a:lnTo>
                        <a:lnTo>
                          <a:pt x="58" y="74"/>
                        </a:lnTo>
                        <a:lnTo>
                          <a:pt x="52" y="76"/>
                        </a:lnTo>
                        <a:lnTo>
                          <a:pt x="46" y="74"/>
                        </a:lnTo>
                        <a:lnTo>
                          <a:pt x="48" y="82"/>
                        </a:lnTo>
                        <a:lnTo>
                          <a:pt x="50" y="84"/>
                        </a:lnTo>
                        <a:lnTo>
                          <a:pt x="52" y="90"/>
                        </a:lnTo>
                        <a:lnTo>
                          <a:pt x="54" y="98"/>
                        </a:lnTo>
                        <a:lnTo>
                          <a:pt x="48" y="92"/>
                        </a:lnTo>
                        <a:lnTo>
                          <a:pt x="42" y="90"/>
                        </a:lnTo>
                        <a:lnTo>
                          <a:pt x="38" y="88"/>
                        </a:lnTo>
                        <a:lnTo>
                          <a:pt x="38" y="84"/>
                        </a:lnTo>
                        <a:lnTo>
                          <a:pt x="34" y="84"/>
                        </a:lnTo>
                        <a:lnTo>
                          <a:pt x="30" y="82"/>
                        </a:lnTo>
                        <a:lnTo>
                          <a:pt x="26" y="82"/>
                        </a:lnTo>
                        <a:lnTo>
                          <a:pt x="24" y="78"/>
                        </a:lnTo>
                        <a:lnTo>
                          <a:pt x="20" y="68"/>
                        </a:lnTo>
                        <a:lnTo>
                          <a:pt x="18" y="58"/>
                        </a:lnTo>
                        <a:lnTo>
                          <a:pt x="14" y="48"/>
                        </a:lnTo>
                        <a:lnTo>
                          <a:pt x="12" y="46"/>
                        </a:lnTo>
                        <a:lnTo>
                          <a:pt x="0" y="36"/>
                        </a:lnTo>
                        <a:lnTo>
                          <a:pt x="4" y="30"/>
                        </a:lnTo>
                        <a:lnTo>
                          <a:pt x="8" y="26"/>
                        </a:lnTo>
                        <a:lnTo>
                          <a:pt x="12" y="22"/>
                        </a:lnTo>
                        <a:lnTo>
                          <a:pt x="1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2" name="ísḻïḑè">
                    <a:extLst>
                      <a:ext uri="{FF2B5EF4-FFF2-40B4-BE49-F238E27FC236}">
                        <a16:creationId xmlns:a16="http://schemas.microsoft.com/office/drawing/2014/main" xmlns="" id="{E2B52EC8-8A78-4E5D-A82E-3922788BAF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47256" y="2346124"/>
                    <a:ext cx="136343" cy="65850"/>
                  </a:xfrm>
                  <a:custGeom>
                    <a:avLst/>
                    <a:gdLst>
                      <a:gd name="T0" fmla="*/ 2147483647 w 78"/>
                      <a:gd name="T1" fmla="*/ 0 h 40"/>
                      <a:gd name="T2" fmla="*/ 2147483647 w 78"/>
                      <a:gd name="T3" fmla="*/ 2147483647 h 40"/>
                      <a:gd name="T4" fmla="*/ 2147483647 w 78"/>
                      <a:gd name="T5" fmla="*/ 2147483647 h 40"/>
                      <a:gd name="T6" fmla="*/ 2147483647 w 78"/>
                      <a:gd name="T7" fmla="*/ 2147483647 h 40"/>
                      <a:gd name="T8" fmla="*/ 2147483647 w 78"/>
                      <a:gd name="T9" fmla="*/ 2147483647 h 40"/>
                      <a:gd name="T10" fmla="*/ 2147483647 w 78"/>
                      <a:gd name="T11" fmla="*/ 2147483647 h 40"/>
                      <a:gd name="T12" fmla="*/ 2147483647 w 78"/>
                      <a:gd name="T13" fmla="*/ 2147483647 h 40"/>
                      <a:gd name="T14" fmla="*/ 2147483647 w 78"/>
                      <a:gd name="T15" fmla="*/ 2147483647 h 40"/>
                      <a:gd name="T16" fmla="*/ 2147483647 w 78"/>
                      <a:gd name="T17" fmla="*/ 2147483647 h 40"/>
                      <a:gd name="T18" fmla="*/ 2147483647 w 78"/>
                      <a:gd name="T19" fmla="*/ 2147483647 h 40"/>
                      <a:gd name="T20" fmla="*/ 2147483647 w 78"/>
                      <a:gd name="T21" fmla="*/ 2147483647 h 40"/>
                      <a:gd name="T22" fmla="*/ 2147483647 w 78"/>
                      <a:gd name="T23" fmla="*/ 2147483647 h 40"/>
                      <a:gd name="T24" fmla="*/ 2147483647 w 78"/>
                      <a:gd name="T25" fmla="*/ 2147483647 h 40"/>
                      <a:gd name="T26" fmla="*/ 2147483647 w 78"/>
                      <a:gd name="T27" fmla="*/ 2147483647 h 40"/>
                      <a:gd name="T28" fmla="*/ 2147483647 w 78"/>
                      <a:gd name="T29" fmla="*/ 2147483647 h 40"/>
                      <a:gd name="T30" fmla="*/ 2147483647 w 78"/>
                      <a:gd name="T31" fmla="*/ 2147483647 h 40"/>
                      <a:gd name="T32" fmla="*/ 2147483647 w 78"/>
                      <a:gd name="T33" fmla="*/ 2147483647 h 40"/>
                      <a:gd name="T34" fmla="*/ 2147483647 w 78"/>
                      <a:gd name="T35" fmla="*/ 2147483647 h 40"/>
                      <a:gd name="T36" fmla="*/ 2147483647 w 78"/>
                      <a:gd name="T37" fmla="*/ 2147483647 h 40"/>
                      <a:gd name="T38" fmla="*/ 2147483647 w 78"/>
                      <a:gd name="T39" fmla="*/ 2147483647 h 40"/>
                      <a:gd name="T40" fmla="*/ 2147483647 w 78"/>
                      <a:gd name="T41" fmla="*/ 2147483647 h 40"/>
                      <a:gd name="T42" fmla="*/ 2147483647 w 78"/>
                      <a:gd name="T43" fmla="*/ 2147483647 h 40"/>
                      <a:gd name="T44" fmla="*/ 2147483647 w 78"/>
                      <a:gd name="T45" fmla="*/ 2147483647 h 40"/>
                      <a:gd name="T46" fmla="*/ 2147483647 w 78"/>
                      <a:gd name="T47" fmla="*/ 2147483647 h 40"/>
                      <a:gd name="T48" fmla="*/ 2147483647 w 78"/>
                      <a:gd name="T49" fmla="*/ 2147483647 h 40"/>
                      <a:gd name="T50" fmla="*/ 2147483647 w 78"/>
                      <a:gd name="T51" fmla="*/ 2147483647 h 40"/>
                      <a:gd name="T52" fmla="*/ 2147483647 w 78"/>
                      <a:gd name="T53" fmla="*/ 2147483647 h 40"/>
                      <a:gd name="T54" fmla="*/ 0 w 78"/>
                      <a:gd name="T55" fmla="*/ 2147483647 h 40"/>
                      <a:gd name="T56" fmla="*/ 2147483647 w 78"/>
                      <a:gd name="T57" fmla="*/ 2147483647 h 40"/>
                      <a:gd name="T58" fmla="*/ 2147483647 w 78"/>
                      <a:gd name="T59" fmla="*/ 2147483647 h 40"/>
                      <a:gd name="T60" fmla="*/ 2147483647 w 78"/>
                      <a:gd name="T61" fmla="*/ 2147483647 h 40"/>
                      <a:gd name="T62" fmla="*/ 2147483647 w 78"/>
                      <a:gd name="T63" fmla="*/ 2147483647 h 40"/>
                      <a:gd name="T64" fmla="*/ 2147483647 w 78"/>
                      <a:gd name="T65" fmla="*/ 2147483647 h 40"/>
                      <a:gd name="T66" fmla="*/ 2147483647 w 78"/>
                      <a:gd name="T67" fmla="*/ 2147483647 h 40"/>
                      <a:gd name="T68" fmla="*/ 2147483647 w 78"/>
                      <a:gd name="T69" fmla="*/ 0 h 4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8"/>
                      <a:gd name="T106" fmla="*/ 0 h 40"/>
                      <a:gd name="T107" fmla="*/ 78 w 78"/>
                      <a:gd name="T108" fmla="*/ 40 h 4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8" h="40">
                        <a:moveTo>
                          <a:pt x="22" y="0"/>
                        </a:moveTo>
                        <a:lnTo>
                          <a:pt x="24" y="6"/>
                        </a:lnTo>
                        <a:lnTo>
                          <a:pt x="26" y="8"/>
                        </a:lnTo>
                        <a:lnTo>
                          <a:pt x="28" y="8"/>
                        </a:lnTo>
                        <a:lnTo>
                          <a:pt x="32" y="8"/>
                        </a:lnTo>
                        <a:lnTo>
                          <a:pt x="38" y="8"/>
                        </a:lnTo>
                        <a:lnTo>
                          <a:pt x="40" y="12"/>
                        </a:lnTo>
                        <a:lnTo>
                          <a:pt x="42" y="12"/>
                        </a:lnTo>
                        <a:lnTo>
                          <a:pt x="48" y="12"/>
                        </a:lnTo>
                        <a:lnTo>
                          <a:pt x="58" y="10"/>
                        </a:lnTo>
                        <a:lnTo>
                          <a:pt x="68" y="12"/>
                        </a:lnTo>
                        <a:lnTo>
                          <a:pt x="74" y="12"/>
                        </a:lnTo>
                        <a:lnTo>
                          <a:pt x="78" y="12"/>
                        </a:lnTo>
                        <a:lnTo>
                          <a:pt x="78" y="16"/>
                        </a:lnTo>
                        <a:lnTo>
                          <a:pt x="76" y="24"/>
                        </a:lnTo>
                        <a:lnTo>
                          <a:pt x="76" y="26"/>
                        </a:lnTo>
                        <a:lnTo>
                          <a:pt x="72" y="26"/>
                        </a:lnTo>
                        <a:lnTo>
                          <a:pt x="64" y="24"/>
                        </a:lnTo>
                        <a:lnTo>
                          <a:pt x="56" y="24"/>
                        </a:lnTo>
                        <a:lnTo>
                          <a:pt x="52" y="24"/>
                        </a:lnTo>
                        <a:lnTo>
                          <a:pt x="50" y="26"/>
                        </a:lnTo>
                        <a:lnTo>
                          <a:pt x="46" y="30"/>
                        </a:lnTo>
                        <a:lnTo>
                          <a:pt x="36" y="34"/>
                        </a:lnTo>
                        <a:lnTo>
                          <a:pt x="20" y="40"/>
                        </a:lnTo>
                        <a:lnTo>
                          <a:pt x="12" y="38"/>
                        </a:lnTo>
                        <a:lnTo>
                          <a:pt x="6" y="34"/>
                        </a:lnTo>
                        <a:lnTo>
                          <a:pt x="2" y="30"/>
                        </a:lnTo>
                        <a:lnTo>
                          <a:pt x="0" y="22"/>
                        </a:lnTo>
                        <a:lnTo>
                          <a:pt x="6" y="16"/>
                        </a:lnTo>
                        <a:lnTo>
                          <a:pt x="12" y="14"/>
                        </a:lnTo>
                        <a:lnTo>
                          <a:pt x="18" y="12"/>
                        </a:lnTo>
                        <a:lnTo>
                          <a:pt x="18" y="10"/>
                        </a:lnTo>
                        <a:lnTo>
                          <a:pt x="18" y="6"/>
                        </a:lnTo>
                        <a:lnTo>
                          <a:pt x="20" y="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3" name="íṣḷíḋê">
                    <a:extLst>
                      <a:ext uri="{FF2B5EF4-FFF2-40B4-BE49-F238E27FC236}">
                        <a16:creationId xmlns:a16="http://schemas.microsoft.com/office/drawing/2014/main" xmlns="" id="{45AB652E-DD9D-4F66-88D2-D914F26889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28815" y="2319504"/>
                    <a:ext cx="157003" cy="65850"/>
                  </a:xfrm>
                  <a:custGeom>
                    <a:avLst/>
                    <a:gdLst>
                      <a:gd name="T0" fmla="*/ 2147483647 w 89"/>
                      <a:gd name="T1" fmla="*/ 2147483647 h 40"/>
                      <a:gd name="T2" fmla="*/ 2147483647 w 89"/>
                      <a:gd name="T3" fmla="*/ 2147483647 h 40"/>
                      <a:gd name="T4" fmla="*/ 2147483647 w 89"/>
                      <a:gd name="T5" fmla="*/ 2147483647 h 40"/>
                      <a:gd name="T6" fmla="*/ 2147483647 w 89"/>
                      <a:gd name="T7" fmla="*/ 2147483647 h 40"/>
                      <a:gd name="T8" fmla="*/ 2147483647 w 89"/>
                      <a:gd name="T9" fmla="*/ 2147483647 h 40"/>
                      <a:gd name="T10" fmla="*/ 2147483647 w 89"/>
                      <a:gd name="T11" fmla="*/ 2147483647 h 40"/>
                      <a:gd name="T12" fmla="*/ 2147483647 w 89"/>
                      <a:gd name="T13" fmla="*/ 2147483647 h 40"/>
                      <a:gd name="T14" fmla="*/ 2147483647 w 89"/>
                      <a:gd name="T15" fmla="*/ 2147483647 h 40"/>
                      <a:gd name="T16" fmla="*/ 2147483647 w 89"/>
                      <a:gd name="T17" fmla="*/ 2147483647 h 40"/>
                      <a:gd name="T18" fmla="*/ 2147483647 w 89"/>
                      <a:gd name="T19" fmla="*/ 0 h 40"/>
                      <a:gd name="T20" fmla="*/ 2147483647 w 89"/>
                      <a:gd name="T21" fmla="*/ 0 h 40"/>
                      <a:gd name="T22" fmla="*/ 2147483647 w 89"/>
                      <a:gd name="T23" fmla="*/ 0 h 40"/>
                      <a:gd name="T24" fmla="*/ 0 w 89"/>
                      <a:gd name="T25" fmla="*/ 2147483647 h 40"/>
                      <a:gd name="T26" fmla="*/ 2147483647 w 89"/>
                      <a:gd name="T27" fmla="*/ 2147483647 h 40"/>
                      <a:gd name="T28" fmla="*/ 2147483647 w 89"/>
                      <a:gd name="T29" fmla="*/ 2147483647 h 40"/>
                      <a:gd name="T30" fmla="*/ 2147483647 w 89"/>
                      <a:gd name="T31" fmla="*/ 2147483647 h 40"/>
                      <a:gd name="T32" fmla="*/ 2147483647 w 89"/>
                      <a:gd name="T33" fmla="*/ 2147483647 h 40"/>
                      <a:gd name="T34" fmla="*/ 2147483647 w 89"/>
                      <a:gd name="T35" fmla="*/ 2147483647 h 40"/>
                      <a:gd name="T36" fmla="*/ 2147483647 w 89"/>
                      <a:gd name="T37" fmla="*/ 2147483647 h 40"/>
                      <a:gd name="T38" fmla="*/ 2147483647 w 89"/>
                      <a:gd name="T39" fmla="*/ 2147483647 h 40"/>
                      <a:gd name="T40" fmla="*/ 2147483647 w 89"/>
                      <a:gd name="T41" fmla="*/ 2147483647 h 40"/>
                      <a:gd name="T42" fmla="*/ 2147483647 w 89"/>
                      <a:gd name="T43" fmla="*/ 2147483647 h 40"/>
                      <a:gd name="T44" fmla="*/ 2147483647 w 89"/>
                      <a:gd name="T45" fmla="*/ 2147483647 h 40"/>
                      <a:gd name="T46" fmla="*/ 2147483647 w 89"/>
                      <a:gd name="T47" fmla="*/ 2147483647 h 40"/>
                      <a:gd name="T48" fmla="*/ 2147483647 w 89"/>
                      <a:gd name="T49" fmla="*/ 2147483647 h 40"/>
                      <a:gd name="T50" fmla="*/ 2147483647 w 89"/>
                      <a:gd name="T51" fmla="*/ 2147483647 h 40"/>
                      <a:gd name="T52" fmla="*/ 2147483647 w 89"/>
                      <a:gd name="T53" fmla="*/ 2147483647 h 40"/>
                      <a:gd name="T54" fmla="*/ 2147483647 w 89"/>
                      <a:gd name="T55" fmla="*/ 2147483647 h 40"/>
                      <a:gd name="T56" fmla="*/ 2147483647 w 89"/>
                      <a:gd name="T57" fmla="*/ 2147483647 h 40"/>
                      <a:gd name="T58" fmla="*/ 2147483647 w 89"/>
                      <a:gd name="T59" fmla="*/ 2147483647 h 40"/>
                      <a:gd name="T60" fmla="*/ 2147483647 w 89"/>
                      <a:gd name="T61" fmla="*/ 2147483647 h 40"/>
                      <a:gd name="T62" fmla="*/ 2147483647 w 89"/>
                      <a:gd name="T63" fmla="*/ 2147483647 h 40"/>
                      <a:gd name="T64" fmla="*/ 2147483647 w 89"/>
                      <a:gd name="T65" fmla="*/ 2147483647 h 40"/>
                      <a:gd name="T66" fmla="*/ 2147483647 w 89"/>
                      <a:gd name="T67" fmla="*/ 2147483647 h 40"/>
                      <a:gd name="T68" fmla="*/ 2147483647 w 89"/>
                      <a:gd name="T69" fmla="*/ 2147483647 h 4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89"/>
                      <a:gd name="T106" fmla="*/ 0 h 40"/>
                      <a:gd name="T107" fmla="*/ 89 w 89"/>
                      <a:gd name="T108" fmla="*/ 40 h 4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89" h="40">
                        <a:moveTo>
                          <a:pt x="89" y="16"/>
                        </a:moveTo>
                        <a:lnTo>
                          <a:pt x="85" y="14"/>
                        </a:lnTo>
                        <a:lnTo>
                          <a:pt x="79" y="12"/>
                        </a:lnTo>
                        <a:lnTo>
                          <a:pt x="71" y="10"/>
                        </a:lnTo>
                        <a:lnTo>
                          <a:pt x="67" y="6"/>
                        </a:lnTo>
                        <a:lnTo>
                          <a:pt x="65" y="10"/>
                        </a:lnTo>
                        <a:lnTo>
                          <a:pt x="61" y="10"/>
                        </a:lnTo>
                        <a:lnTo>
                          <a:pt x="59" y="10"/>
                        </a:lnTo>
                        <a:lnTo>
                          <a:pt x="59" y="6"/>
                        </a:lnTo>
                        <a:lnTo>
                          <a:pt x="37" y="0"/>
                        </a:lnTo>
                        <a:lnTo>
                          <a:pt x="31" y="0"/>
                        </a:lnTo>
                        <a:lnTo>
                          <a:pt x="29" y="0"/>
                        </a:lnTo>
                        <a:lnTo>
                          <a:pt x="0" y="10"/>
                        </a:lnTo>
                        <a:lnTo>
                          <a:pt x="2" y="14"/>
                        </a:lnTo>
                        <a:lnTo>
                          <a:pt x="2" y="20"/>
                        </a:lnTo>
                        <a:lnTo>
                          <a:pt x="10" y="26"/>
                        </a:lnTo>
                        <a:lnTo>
                          <a:pt x="18" y="32"/>
                        </a:lnTo>
                        <a:lnTo>
                          <a:pt x="24" y="38"/>
                        </a:lnTo>
                        <a:lnTo>
                          <a:pt x="31" y="40"/>
                        </a:lnTo>
                        <a:lnTo>
                          <a:pt x="35" y="38"/>
                        </a:lnTo>
                        <a:lnTo>
                          <a:pt x="37" y="36"/>
                        </a:lnTo>
                        <a:lnTo>
                          <a:pt x="41" y="34"/>
                        </a:lnTo>
                        <a:lnTo>
                          <a:pt x="45" y="32"/>
                        </a:lnTo>
                        <a:lnTo>
                          <a:pt x="51" y="34"/>
                        </a:lnTo>
                        <a:lnTo>
                          <a:pt x="55" y="36"/>
                        </a:lnTo>
                        <a:lnTo>
                          <a:pt x="61" y="38"/>
                        </a:lnTo>
                        <a:lnTo>
                          <a:pt x="65" y="38"/>
                        </a:lnTo>
                        <a:lnTo>
                          <a:pt x="67" y="38"/>
                        </a:lnTo>
                        <a:lnTo>
                          <a:pt x="73" y="32"/>
                        </a:lnTo>
                        <a:lnTo>
                          <a:pt x="79" y="30"/>
                        </a:lnTo>
                        <a:lnTo>
                          <a:pt x="85" y="28"/>
                        </a:lnTo>
                        <a:lnTo>
                          <a:pt x="85" y="26"/>
                        </a:lnTo>
                        <a:lnTo>
                          <a:pt x="85" y="22"/>
                        </a:lnTo>
                        <a:lnTo>
                          <a:pt x="87" y="22"/>
                        </a:lnTo>
                        <a:lnTo>
                          <a:pt x="89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4" name="ísľíḓè">
                    <a:extLst>
                      <a:ext uri="{FF2B5EF4-FFF2-40B4-BE49-F238E27FC236}">
                        <a16:creationId xmlns:a16="http://schemas.microsoft.com/office/drawing/2014/main" xmlns="" id="{7422895F-BB12-4138-99A6-931D7F0E90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95154" y="2381150"/>
                    <a:ext cx="86765" cy="82662"/>
                  </a:xfrm>
                  <a:custGeom>
                    <a:avLst/>
                    <a:gdLst>
                      <a:gd name="T0" fmla="*/ 2147483647 w 50"/>
                      <a:gd name="T1" fmla="*/ 2147483647 h 50"/>
                      <a:gd name="T2" fmla="*/ 2147483647 w 50"/>
                      <a:gd name="T3" fmla="*/ 2147483647 h 50"/>
                      <a:gd name="T4" fmla="*/ 2147483647 w 50"/>
                      <a:gd name="T5" fmla="*/ 2147483647 h 50"/>
                      <a:gd name="T6" fmla="*/ 2147483647 w 50"/>
                      <a:gd name="T7" fmla="*/ 2147483647 h 50"/>
                      <a:gd name="T8" fmla="*/ 2147483647 w 50"/>
                      <a:gd name="T9" fmla="*/ 2147483647 h 50"/>
                      <a:gd name="T10" fmla="*/ 0 w 50"/>
                      <a:gd name="T11" fmla="*/ 2147483647 h 50"/>
                      <a:gd name="T12" fmla="*/ 2147483647 w 50"/>
                      <a:gd name="T13" fmla="*/ 0 h 50"/>
                      <a:gd name="T14" fmla="*/ 2147483647 w 50"/>
                      <a:gd name="T15" fmla="*/ 2147483647 h 50"/>
                      <a:gd name="T16" fmla="*/ 2147483647 w 50"/>
                      <a:gd name="T17" fmla="*/ 2147483647 h 50"/>
                      <a:gd name="T18" fmla="*/ 2147483647 w 50"/>
                      <a:gd name="T19" fmla="*/ 2147483647 h 50"/>
                      <a:gd name="T20" fmla="*/ 2147483647 w 50"/>
                      <a:gd name="T21" fmla="*/ 2147483647 h 50"/>
                      <a:gd name="T22" fmla="*/ 2147483647 w 50"/>
                      <a:gd name="T23" fmla="*/ 2147483647 h 50"/>
                      <a:gd name="T24" fmla="*/ 2147483647 w 50"/>
                      <a:gd name="T25" fmla="*/ 2147483647 h 50"/>
                      <a:gd name="T26" fmla="*/ 2147483647 w 50"/>
                      <a:gd name="T27" fmla="*/ 2147483647 h 50"/>
                      <a:gd name="T28" fmla="*/ 2147483647 w 50"/>
                      <a:gd name="T29" fmla="*/ 2147483647 h 50"/>
                      <a:gd name="T30" fmla="*/ 2147483647 w 50"/>
                      <a:gd name="T31" fmla="*/ 2147483647 h 50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50"/>
                      <a:gd name="T49" fmla="*/ 0 h 50"/>
                      <a:gd name="T50" fmla="*/ 50 w 50"/>
                      <a:gd name="T51" fmla="*/ 50 h 50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50" h="50">
                        <a:moveTo>
                          <a:pt x="26" y="50"/>
                        </a:moveTo>
                        <a:lnTo>
                          <a:pt x="22" y="34"/>
                        </a:lnTo>
                        <a:lnTo>
                          <a:pt x="18" y="24"/>
                        </a:lnTo>
                        <a:lnTo>
                          <a:pt x="14" y="16"/>
                        </a:lnTo>
                        <a:lnTo>
                          <a:pt x="8" y="10"/>
                        </a:lnTo>
                        <a:lnTo>
                          <a:pt x="0" y="8"/>
                        </a:lnTo>
                        <a:lnTo>
                          <a:pt x="16" y="0"/>
                        </a:lnTo>
                        <a:lnTo>
                          <a:pt x="24" y="2"/>
                        </a:lnTo>
                        <a:lnTo>
                          <a:pt x="32" y="6"/>
                        </a:lnTo>
                        <a:lnTo>
                          <a:pt x="40" y="18"/>
                        </a:lnTo>
                        <a:lnTo>
                          <a:pt x="44" y="24"/>
                        </a:lnTo>
                        <a:lnTo>
                          <a:pt x="50" y="36"/>
                        </a:lnTo>
                        <a:lnTo>
                          <a:pt x="34" y="34"/>
                        </a:lnTo>
                        <a:lnTo>
                          <a:pt x="34" y="44"/>
                        </a:lnTo>
                        <a:lnTo>
                          <a:pt x="26" y="48"/>
                        </a:lnTo>
                        <a:lnTo>
                          <a:pt x="26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5" name="íSliḍè">
                    <a:extLst>
                      <a:ext uri="{FF2B5EF4-FFF2-40B4-BE49-F238E27FC236}">
                        <a16:creationId xmlns:a16="http://schemas.microsoft.com/office/drawing/2014/main" xmlns="" id="{707CB901-652C-493D-87E5-947644A20B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3484" y="2385353"/>
                    <a:ext cx="168021" cy="84063"/>
                  </a:xfrm>
                  <a:custGeom>
                    <a:avLst/>
                    <a:gdLst>
                      <a:gd name="T0" fmla="*/ 2147483647 w 96"/>
                      <a:gd name="T1" fmla="*/ 2147483647 h 50"/>
                      <a:gd name="T2" fmla="*/ 2147483647 w 96"/>
                      <a:gd name="T3" fmla="*/ 2147483647 h 50"/>
                      <a:gd name="T4" fmla="*/ 2147483647 w 96"/>
                      <a:gd name="T5" fmla="*/ 2147483647 h 50"/>
                      <a:gd name="T6" fmla="*/ 2147483647 w 96"/>
                      <a:gd name="T7" fmla="*/ 2147483647 h 50"/>
                      <a:gd name="T8" fmla="*/ 2147483647 w 96"/>
                      <a:gd name="T9" fmla="*/ 2147483647 h 50"/>
                      <a:gd name="T10" fmla="*/ 2147483647 w 96"/>
                      <a:gd name="T11" fmla="*/ 2147483647 h 50"/>
                      <a:gd name="T12" fmla="*/ 2147483647 w 96"/>
                      <a:gd name="T13" fmla="*/ 2147483647 h 50"/>
                      <a:gd name="T14" fmla="*/ 2147483647 w 96"/>
                      <a:gd name="T15" fmla="*/ 2147483647 h 50"/>
                      <a:gd name="T16" fmla="*/ 2147483647 w 96"/>
                      <a:gd name="T17" fmla="*/ 2147483647 h 50"/>
                      <a:gd name="T18" fmla="*/ 2147483647 w 96"/>
                      <a:gd name="T19" fmla="*/ 2147483647 h 50"/>
                      <a:gd name="T20" fmla="*/ 0 w 96"/>
                      <a:gd name="T21" fmla="*/ 2147483647 h 50"/>
                      <a:gd name="T22" fmla="*/ 2147483647 w 96"/>
                      <a:gd name="T23" fmla="*/ 2147483647 h 50"/>
                      <a:gd name="T24" fmla="*/ 2147483647 w 96"/>
                      <a:gd name="T25" fmla="*/ 2147483647 h 50"/>
                      <a:gd name="T26" fmla="*/ 2147483647 w 96"/>
                      <a:gd name="T27" fmla="*/ 2147483647 h 50"/>
                      <a:gd name="T28" fmla="*/ 2147483647 w 96"/>
                      <a:gd name="T29" fmla="*/ 2147483647 h 50"/>
                      <a:gd name="T30" fmla="*/ 2147483647 w 96"/>
                      <a:gd name="T31" fmla="*/ 2147483647 h 50"/>
                      <a:gd name="T32" fmla="*/ 2147483647 w 96"/>
                      <a:gd name="T33" fmla="*/ 2147483647 h 50"/>
                      <a:gd name="T34" fmla="*/ 2147483647 w 96"/>
                      <a:gd name="T35" fmla="*/ 2147483647 h 50"/>
                      <a:gd name="T36" fmla="*/ 2147483647 w 96"/>
                      <a:gd name="T37" fmla="*/ 2147483647 h 50"/>
                      <a:gd name="T38" fmla="*/ 2147483647 w 96"/>
                      <a:gd name="T39" fmla="*/ 2147483647 h 50"/>
                      <a:gd name="T40" fmla="*/ 2147483647 w 96"/>
                      <a:gd name="T41" fmla="*/ 0 h 50"/>
                      <a:gd name="T42" fmla="*/ 2147483647 w 96"/>
                      <a:gd name="T43" fmla="*/ 0 h 50"/>
                      <a:gd name="T44" fmla="*/ 2147483647 w 96"/>
                      <a:gd name="T45" fmla="*/ 0 h 50"/>
                      <a:gd name="T46" fmla="*/ 2147483647 w 96"/>
                      <a:gd name="T47" fmla="*/ 2147483647 h 50"/>
                      <a:gd name="T48" fmla="*/ 2147483647 w 96"/>
                      <a:gd name="T49" fmla="*/ 2147483647 h 50"/>
                      <a:gd name="T50" fmla="*/ 2147483647 w 96"/>
                      <a:gd name="T51" fmla="*/ 2147483647 h 50"/>
                      <a:gd name="T52" fmla="*/ 2147483647 w 96"/>
                      <a:gd name="T53" fmla="*/ 2147483647 h 50"/>
                      <a:gd name="T54" fmla="*/ 2147483647 w 96"/>
                      <a:gd name="T55" fmla="*/ 2147483647 h 50"/>
                      <a:gd name="T56" fmla="*/ 2147483647 w 96"/>
                      <a:gd name="T57" fmla="*/ 2147483647 h 50"/>
                      <a:gd name="T58" fmla="*/ 2147483647 w 96"/>
                      <a:gd name="T59" fmla="*/ 2147483647 h 50"/>
                      <a:gd name="T60" fmla="*/ 2147483647 w 96"/>
                      <a:gd name="T61" fmla="*/ 2147483647 h 50"/>
                      <a:gd name="T62" fmla="*/ 2147483647 w 96"/>
                      <a:gd name="T63" fmla="*/ 2147483647 h 50"/>
                      <a:gd name="T64" fmla="*/ 2147483647 w 96"/>
                      <a:gd name="T65" fmla="*/ 2147483647 h 50"/>
                      <a:gd name="T66" fmla="*/ 2147483647 w 96"/>
                      <a:gd name="T67" fmla="*/ 2147483647 h 50"/>
                      <a:gd name="T68" fmla="*/ 2147483647 w 96"/>
                      <a:gd name="T69" fmla="*/ 2147483647 h 50"/>
                      <a:gd name="T70" fmla="*/ 2147483647 w 96"/>
                      <a:gd name="T71" fmla="*/ 2147483647 h 50"/>
                      <a:gd name="T72" fmla="*/ 2147483647 w 96"/>
                      <a:gd name="T73" fmla="*/ 2147483647 h 50"/>
                      <a:gd name="T74" fmla="*/ 2147483647 w 96"/>
                      <a:gd name="T75" fmla="*/ 2147483647 h 50"/>
                      <a:gd name="T76" fmla="*/ 2147483647 w 96"/>
                      <a:gd name="T77" fmla="*/ 2147483647 h 5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50"/>
                      <a:gd name="T119" fmla="*/ 96 w 96"/>
                      <a:gd name="T120" fmla="*/ 50 h 5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50">
                        <a:moveTo>
                          <a:pt x="58" y="46"/>
                        </a:moveTo>
                        <a:lnTo>
                          <a:pt x="56" y="44"/>
                        </a:lnTo>
                        <a:lnTo>
                          <a:pt x="54" y="42"/>
                        </a:lnTo>
                        <a:lnTo>
                          <a:pt x="44" y="46"/>
                        </a:lnTo>
                        <a:lnTo>
                          <a:pt x="38" y="48"/>
                        </a:lnTo>
                        <a:lnTo>
                          <a:pt x="30" y="50"/>
                        </a:lnTo>
                        <a:lnTo>
                          <a:pt x="26" y="50"/>
                        </a:lnTo>
                        <a:lnTo>
                          <a:pt x="22" y="48"/>
                        </a:lnTo>
                        <a:lnTo>
                          <a:pt x="16" y="44"/>
                        </a:lnTo>
                        <a:lnTo>
                          <a:pt x="8" y="38"/>
                        </a:lnTo>
                        <a:lnTo>
                          <a:pt x="0" y="32"/>
                        </a:lnTo>
                        <a:lnTo>
                          <a:pt x="2" y="30"/>
                        </a:lnTo>
                        <a:lnTo>
                          <a:pt x="6" y="22"/>
                        </a:lnTo>
                        <a:lnTo>
                          <a:pt x="8" y="16"/>
                        </a:lnTo>
                        <a:lnTo>
                          <a:pt x="14" y="10"/>
                        </a:lnTo>
                        <a:lnTo>
                          <a:pt x="20" y="14"/>
                        </a:lnTo>
                        <a:lnTo>
                          <a:pt x="28" y="16"/>
                        </a:lnTo>
                        <a:lnTo>
                          <a:pt x="44" y="10"/>
                        </a:lnTo>
                        <a:lnTo>
                          <a:pt x="54" y="6"/>
                        </a:lnTo>
                        <a:lnTo>
                          <a:pt x="58" y="2"/>
                        </a:lnTo>
                        <a:lnTo>
                          <a:pt x="60" y="0"/>
                        </a:lnTo>
                        <a:lnTo>
                          <a:pt x="64" y="0"/>
                        </a:lnTo>
                        <a:lnTo>
                          <a:pt x="72" y="0"/>
                        </a:lnTo>
                        <a:lnTo>
                          <a:pt x="80" y="2"/>
                        </a:lnTo>
                        <a:lnTo>
                          <a:pt x="84" y="2"/>
                        </a:lnTo>
                        <a:lnTo>
                          <a:pt x="86" y="4"/>
                        </a:lnTo>
                        <a:lnTo>
                          <a:pt x="90" y="6"/>
                        </a:lnTo>
                        <a:lnTo>
                          <a:pt x="96" y="8"/>
                        </a:lnTo>
                        <a:lnTo>
                          <a:pt x="94" y="14"/>
                        </a:lnTo>
                        <a:lnTo>
                          <a:pt x="90" y="16"/>
                        </a:lnTo>
                        <a:lnTo>
                          <a:pt x="86" y="18"/>
                        </a:lnTo>
                        <a:lnTo>
                          <a:pt x="82" y="22"/>
                        </a:lnTo>
                        <a:lnTo>
                          <a:pt x="82" y="30"/>
                        </a:lnTo>
                        <a:lnTo>
                          <a:pt x="80" y="36"/>
                        </a:lnTo>
                        <a:lnTo>
                          <a:pt x="78" y="38"/>
                        </a:lnTo>
                        <a:lnTo>
                          <a:pt x="74" y="42"/>
                        </a:lnTo>
                        <a:lnTo>
                          <a:pt x="68" y="42"/>
                        </a:lnTo>
                        <a:lnTo>
                          <a:pt x="62" y="42"/>
                        </a:lnTo>
                        <a:lnTo>
                          <a:pt x="58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6" name="išļïḑé">
                    <a:extLst>
                      <a:ext uri="{FF2B5EF4-FFF2-40B4-BE49-F238E27FC236}">
                        <a16:creationId xmlns:a16="http://schemas.microsoft.com/office/drawing/2014/main" xmlns="" id="{BD9629FF-C627-4B5C-B70E-D73708BF12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79469" y="2257857"/>
                    <a:ext cx="454481" cy="247988"/>
                  </a:xfrm>
                  <a:custGeom>
                    <a:avLst/>
                    <a:gdLst>
                      <a:gd name="T0" fmla="*/ 2147483647 w 260"/>
                      <a:gd name="T1" fmla="*/ 2147483647 h 148"/>
                      <a:gd name="T2" fmla="*/ 2147483647 w 260"/>
                      <a:gd name="T3" fmla="*/ 2147483647 h 148"/>
                      <a:gd name="T4" fmla="*/ 2147483647 w 260"/>
                      <a:gd name="T5" fmla="*/ 2147483647 h 148"/>
                      <a:gd name="T6" fmla="*/ 2147483647 w 260"/>
                      <a:gd name="T7" fmla="*/ 2147483647 h 148"/>
                      <a:gd name="T8" fmla="*/ 2147483647 w 260"/>
                      <a:gd name="T9" fmla="*/ 2147483647 h 148"/>
                      <a:gd name="T10" fmla="*/ 2147483647 w 260"/>
                      <a:gd name="T11" fmla="*/ 2147483647 h 148"/>
                      <a:gd name="T12" fmla="*/ 2147483647 w 260"/>
                      <a:gd name="T13" fmla="*/ 2147483647 h 148"/>
                      <a:gd name="T14" fmla="*/ 2147483647 w 260"/>
                      <a:gd name="T15" fmla="*/ 2147483647 h 148"/>
                      <a:gd name="T16" fmla="*/ 2147483647 w 260"/>
                      <a:gd name="T17" fmla="*/ 2147483647 h 148"/>
                      <a:gd name="T18" fmla="*/ 2147483647 w 260"/>
                      <a:gd name="T19" fmla="*/ 2147483647 h 148"/>
                      <a:gd name="T20" fmla="*/ 2147483647 w 260"/>
                      <a:gd name="T21" fmla="*/ 2147483647 h 148"/>
                      <a:gd name="T22" fmla="*/ 2147483647 w 260"/>
                      <a:gd name="T23" fmla="*/ 2147483647 h 148"/>
                      <a:gd name="T24" fmla="*/ 2147483647 w 260"/>
                      <a:gd name="T25" fmla="*/ 2147483647 h 148"/>
                      <a:gd name="T26" fmla="*/ 2147483647 w 260"/>
                      <a:gd name="T27" fmla="*/ 2147483647 h 148"/>
                      <a:gd name="T28" fmla="*/ 2147483647 w 260"/>
                      <a:gd name="T29" fmla="*/ 2147483647 h 148"/>
                      <a:gd name="T30" fmla="*/ 2147483647 w 260"/>
                      <a:gd name="T31" fmla="*/ 2147483647 h 148"/>
                      <a:gd name="T32" fmla="*/ 2147483647 w 260"/>
                      <a:gd name="T33" fmla="*/ 2147483647 h 148"/>
                      <a:gd name="T34" fmla="*/ 2147483647 w 260"/>
                      <a:gd name="T35" fmla="*/ 2147483647 h 148"/>
                      <a:gd name="T36" fmla="*/ 2147483647 w 260"/>
                      <a:gd name="T37" fmla="*/ 2147483647 h 148"/>
                      <a:gd name="T38" fmla="*/ 2147483647 w 260"/>
                      <a:gd name="T39" fmla="*/ 2147483647 h 148"/>
                      <a:gd name="T40" fmla="*/ 2147483647 w 260"/>
                      <a:gd name="T41" fmla="*/ 2147483647 h 148"/>
                      <a:gd name="T42" fmla="*/ 2147483647 w 260"/>
                      <a:gd name="T43" fmla="*/ 2147483647 h 148"/>
                      <a:gd name="T44" fmla="*/ 2147483647 w 260"/>
                      <a:gd name="T45" fmla="*/ 2147483647 h 148"/>
                      <a:gd name="T46" fmla="*/ 2147483647 w 260"/>
                      <a:gd name="T47" fmla="*/ 2147483647 h 148"/>
                      <a:gd name="T48" fmla="*/ 2147483647 w 260"/>
                      <a:gd name="T49" fmla="*/ 2147483647 h 148"/>
                      <a:gd name="T50" fmla="*/ 2147483647 w 260"/>
                      <a:gd name="T51" fmla="*/ 2147483647 h 148"/>
                      <a:gd name="T52" fmla="*/ 2147483647 w 260"/>
                      <a:gd name="T53" fmla="*/ 2147483647 h 148"/>
                      <a:gd name="T54" fmla="*/ 2147483647 w 260"/>
                      <a:gd name="T55" fmla="*/ 2147483647 h 148"/>
                      <a:gd name="T56" fmla="*/ 2147483647 w 260"/>
                      <a:gd name="T57" fmla="*/ 2147483647 h 148"/>
                      <a:gd name="T58" fmla="*/ 2147483647 w 260"/>
                      <a:gd name="T59" fmla="*/ 2147483647 h 148"/>
                      <a:gd name="T60" fmla="*/ 2147483647 w 260"/>
                      <a:gd name="T61" fmla="*/ 2147483647 h 148"/>
                      <a:gd name="T62" fmla="*/ 2147483647 w 260"/>
                      <a:gd name="T63" fmla="*/ 2147483647 h 148"/>
                      <a:gd name="T64" fmla="*/ 2147483647 w 260"/>
                      <a:gd name="T65" fmla="*/ 2147483647 h 148"/>
                      <a:gd name="T66" fmla="*/ 2147483647 w 260"/>
                      <a:gd name="T67" fmla="*/ 2147483647 h 148"/>
                      <a:gd name="T68" fmla="*/ 2147483647 w 260"/>
                      <a:gd name="T69" fmla="*/ 2147483647 h 148"/>
                      <a:gd name="T70" fmla="*/ 2147483647 w 260"/>
                      <a:gd name="T71" fmla="*/ 2147483647 h 148"/>
                      <a:gd name="T72" fmla="*/ 2147483647 w 260"/>
                      <a:gd name="T73" fmla="*/ 2147483647 h 148"/>
                      <a:gd name="T74" fmla="*/ 2147483647 w 260"/>
                      <a:gd name="T75" fmla="*/ 2147483647 h 148"/>
                      <a:gd name="T76" fmla="*/ 2147483647 w 260"/>
                      <a:gd name="T77" fmla="*/ 2147483647 h 148"/>
                      <a:gd name="T78" fmla="*/ 2147483647 w 260"/>
                      <a:gd name="T79" fmla="*/ 2147483647 h 148"/>
                      <a:gd name="T80" fmla="*/ 2147483647 w 260"/>
                      <a:gd name="T81" fmla="*/ 2147483647 h 148"/>
                      <a:gd name="T82" fmla="*/ 2147483647 w 260"/>
                      <a:gd name="T83" fmla="*/ 2147483647 h 148"/>
                      <a:gd name="T84" fmla="*/ 2147483647 w 260"/>
                      <a:gd name="T85" fmla="*/ 2147483647 h 148"/>
                      <a:gd name="T86" fmla="*/ 2147483647 w 260"/>
                      <a:gd name="T87" fmla="*/ 2147483647 h 148"/>
                      <a:gd name="T88" fmla="*/ 2147483647 w 260"/>
                      <a:gd name="T89" fmla="*/ 2147483647 h 148"/>
                      <a:gd name="T90" fmla="*/ 2147483647 w 260"/>
                      <a:gd name="T91" fmla="*/ 2147483647 h 148"/>
                      <a:gd name="T92" fmla="*/ 2147483647 w 260"/>
                      <a:gd name="T93" fmla="*/ 2147483647 h 148"/>
                      <a:gd name="T94" fmla="*/ 2147483647 w 260"/>
                      <a:gd name="T95" fmla="*/ 2147483647 h 148"/>
                      <a:gd name="T96" fmla="*/ 2147483647 w 260"/>
                      <a:gd name="T97" fmla="*/ 2147483647 h 14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260"/>
                      <a:gd name="T148" fmla="*/ 0 h 148"/>
                      <a:gd name="T149" fmla="*/ 260 w 260"/>
                      <a:gd name="T150" fmla="*/ 148 h 14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260" h="148">
                        <a:moveTo>
                          <a:pt x="66" y="82"/>
                        </a:moveTo>
                        <a:lnTo>
                          <a:pt x="60" y="84"/>
                        </a:lnTo>
                        <a:lnTo>
                          <a:pt x="54" y="88"/>
                        </a:lnTo>
                        <a:lnTo>
                          <a:pt x="44" y="90"/>
                        </a:lnTo>
                        <a:lnTo>
                          <a:pt x="36" y="90"/>
                        </a:lnTo>
                        <a:lnTo>
                          <a:pt x="26" y="88"/>
                        </a:lnTo>
                        <a:lnTo>
                          <a:pt x="18" y="84"/>
                        </a:lnTo>
                        <a:lnTo>
                          <a:pt x="12" y="84"/>
                        </a:lnTo>
                        <a:lnTo>
                          <a:pt x="6" y="82"/>
                        </a:lnTo>
                        <a:lnTo>
                          <a:pt x="2" y="80"/>
                        </a:lnTo>
                        <a:lnTo>
                          <a:pt x="0" y="78"/>
                        </a:lnTo>
                        <a:lnTo>
                          <a:pt x="2" y="66"/>
                        </a:lnTo>
                        <a:lnTo>
                          <a:pt x="2" y="62"/>
                        </a:lnTo>
                        <a:lnTo>
                          <a:pt x="12" y="52"/>
                        </a:lnTo>
                        <a:lnTo>
                          <a:pt x="16" y="44"/>
                        </a:lnTo>
                        <a:lnTo>
                          <a:pt x="22" y="38"/>
                        </a:lnTo>
                        <a:lnTo>
                          <a:pt x="16" y="30"/>
                        </a:lnTo>
                        <a:lnTo>
                          <a:pt x="8" y="20"/>
                        </a:lnTo>
                        <a:lnTo>
                          <a:pt x="6" y="14"/>
                        </a:lnTo>
                        <a:lnTo>
                          <a:pt x="24" y="10"/>
                        </a:lnTo>
                        <a:lnTo>
                          <a:pt x="46" y="10"/>
                        </a:lnTo>
                        <a:lnTo>
                          <a:pt x="64" y="10"/>
                        </a:lnTo>
                        <a:lnTo>
                          <a:pt x="80" y="16"/>
                        </a:lnTo>
                        <a:lnTo>
                          <a:pt x="96" y="14"/>
                        </a:lnTo>
                        <a:lnTo>
                          <a:pt x="112" y="16"/>
                        </a:lnTo>
                        <a:lnTo>
                          <a:pt x="116" y="8"/>
                        </a:lnTo>
                        <a:lnTo>
                          <a:pt x="128" y="6"/>
                        </a:lnTo>
                        <a:lnTo>
                          <a:pt x="138" y="6"/>
                        </a:lnTo>
                        <a:lnTo>
                          <a:pt x="156" y="0"/>
                        </a:lnTo>
                        <a:lnTo>
                          <a:pt x="166" y="8"/>
                        </a:lnTo>
                        <a:lnTo>
                          <a:pt x="166" y="14"/>
                        </a:lnTo>
                        <a:lnTo>
                          <a:pt x="168" y="22"/>
                        </a:lnTo>
                        <a:lnTo>
                          <a:pt x="184" y="24"/>
                        </a:lnTo>
                        <a:lnTo>
                          <a:pt x="186" y="30"/>
                        </a:lnTo>
                        <a:lnTo>
                          <a:pt x="188" y="36"/>
                        </a:lnTo>
                        <a:lnTo>
                          <a:pt x="198" y="36"/>
                        </a:lnTo>
                        <a:lnTo>
                          <a:pt x="202" y="40"/>
                        </a:lnTo>
                        <a:lnTo>
                          <a:pt x="216" y="36"/>
                        </a:lnTo>
                        <a:lnTo>
                          <a:pt x="222" y="44"/>
                        </a:lnTo>
                        <a:lnTo>
                          <a:pt x="234" y="48"/>
                        </a:lnTo>
                        <a:lnTo>
                          <a:pt x="248" y="50"/>
                        </a:lnTo>
                        <a:lnTo>
                          <a:pt x="260" y="56"/>
                        </a:lnTo>
                        <a:lnTo>
                          <a:pt x="260" y="58"/>
                        </a:lnTo>
                        <a:lnTo>
                          <a:pt x="254" y="64"/>
                        </a:lnTo>
                        <a:lnTo>
                          <a:pt x="258" y="72"/>
                        </a:lnTo>
                        <a:lnTo>
                          <a:pt x="260" y="78"/>
                        </a:lnTo>
                        <a:lnTo>
                          <a:pt x="260" y="84"/>
                        </a:lnTo>
                        <a:lnTo>
                          <a:pt x="244" y="84"/>
                        </a:lnTo>
                        <a:lnTo>
                          <a:pt x="240" y="88"/>
                        </a:lnTo>
                        <a:lnTo>
                          <a:pt x="236" y="92"/>
                        </a:lnTo>
                        <a:lnTo>
                          <a:pt x="236" y="100"/>
                        </a:lnTo>
                        <a:lnTo>
                          <a:pt x="226" y="100"/>
                        </a:lnTo>
                        <a:lnTo>
                          <a:pt x="216" y="100"/>
                        </a:lnTo>
                        <a:lnTo>
                          <a:pt x="208" y="106"/>
                        </a:lnTo>
                        <a:lnTo>
                          <a:pt x="204" y="108"/>
                        </a:lnTo>
                        <a:lnTo>
                          <a:pt x="190" y="112"/>
                        </a:lnTo>
                        <a:lnTo>
                          <a:pt x="182" y="116"/>
                        </a:lnTo>
                        <a:lnTo>
                          <a:pt x="184" y="118"/>
                        </a:lnTo>
                        <a:lnTo>
                          <a:pt x="186" y="122"/>
                        </a:lnTo>
                        <a:lnTo>
                          <a:pt x="194" y="128"/>
                        </a:lnTo>
                        <a:lnTo>
                          <a:pt x="204" y="130"/>
                        </a:lnTo>
                        <a:lnTo>
                          <a:pt x="212" y="138"/>
                        </a:lnTo>
                        <a:lnTo>
                          <a:pt x="204" y="138"/>
                        </a:lnTo>
                        <a:lnTo>
                          <a:pt x="200" y="140"/>
                        </a:lnTo>
                        <a:lnTo>
                          <a:pt x="192" y="144"/>
                        </a:lnTo>
                        <a:lnTo>
                          <a:pt x="186" y="146"/>
                        </a:lnTo>
                        <a:lnTo>
                          <a:pt x="176" y="148"/>
                        </a:lnTo>
                        <a:lnTo>
                          <a:pt x="174" y="138"/>
                        </a:lnTo>
                        <a:lnTo>
                          <a:pt x="170" y="134"/>
                        </a:lnTo>
                        <a:lnTo>
                          <a:pt x="160" y="128"/>
                        </a:lnTo>
                        <a:lnTo>
                          <a:pt x="166" y="120"/>
                        </a:lnTo>
                        <a:lnTo>
                          <a:pt x="172" y="118"/>
                        </a:lnTo>
                        <a:lnTo>
                          <a:pt x="164" y="118"/>
                        </a:lnTo>
                        <a:lnTo>
                          <a:pt x="160" y="118"/>
                        </a:lnTo>
                        <a:lnTo>
                          <a:pt x="152" y="116"/>
                        </a:lnTo>
                        <a:lnTo>
                          <a:pt x="146" y="114"/>
                        </a:lnTo>
                        <a:lnTo>
                          <a:pt x="144" y="112"/>
                        </a:lnTo>
                        <a:lnTo>
                          <a:pt x="140" y="108"/>
                        </a:lnTo>
                        <a:lnTo>
                          <a:pt x="132" y="108"/>
                        </a:lnTo>
                        <a:lnTo>
                          <a:pt x="130" y="112"/>
                        </a:lnTo>
                        <a:lnTo>
                          <a:pt x="128" y="116"/>
                        </a:lnTo>
                        <a:lnTo>
                          <a:pt x="124" y="120"/>
                        </a:lnTo>
                        <a:lnTo>
                          <a:pt x="118" y="126"/>
                        </a:lnTo>
                        <a:lnTo>
                          <a:pt x="114" y="128"/>
                        </a:lnTo>
                        <a:lnTo>
                          <a:pt x="110" y="126"/>
                        </a:lnTo>
                        <a:lnTo>
                          <a:pt x="102" y="128"/>
                        </a:lnTo>
                        <a:lnTo>
                          <a:pt x="94" y="132"/>
                        </a:lnTo>
                        <a:lnTo>
                          <a:pt x="92" y="124"/>
                        </a:lnTo>
                        <a:lnTo>
                          <a:pt x="100" y="118"/>
                        </a:lnTo>
                        <a:lnTo>
                          <a:pt x="100" y="108"/>
                        </a:lnTo>
                        <a:lnTo>
                          <a:pt x="106" y="108"/>
                        </a:lnTo>
                        <a:lnTo>
                          <a:pt x="116" y="110"/>
                        </a:lnTo>
                        <a:lnTo>
                          <a:pt x="110" y="98"/>
                        </a:lnTo>
                        <a:lnTo>
                          <a:pt x="106" y="92"/>
                        </a:lnTo>
                        <a:lnTo>
                          <a:pt x="98" y="80"/>
                        </a:lnTo>
                        <a:lnTo>
                          <a:pt x="90" y="76"/>
                        </a:lnTo>
                        <a:lnTo>
                          <a:pt x="82" y="74"/>
                        </a:lnTo>
                        <a:lnTo>
                          <a:pt x="74" y="78"/>
                        </a:lnTo>
                        <a:lnTo>
                          <a:pt x="66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7" name="îṩľiḑé">
                    <a:extLst>
                      <a:ext uri="{FF2B5EF4-FFF2-40B4-BE49-F238E27FC236}">
                        <a16:creationId xmlns:a16="http://schemas.microsoft.com/office/drawing/2014/main" xmlns="" id="{583A4727-5B47-4625-8F00-9997B9B8E5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90486" y="2148575"/>
                    <a:ext cx="231372" cy="135904"/>
                  </a:xfrm>
                  <a:custGeom>
                    <a:avLst/>
                    <a:gdLst>
                      <a:gd name="T0" fmla="*/ 2147483647 w 132"/>
                      <a:gd name="T1" fmla="*/ 2147483647 h 82"/>
                      <a:gd name="T2" fmla="*/ 2147483647 w 132"/>
                      <a:gd name="T3" fmla="*/ 2147483647 h 82"/>
                      <a:gd name="T4" fmla="*/ 2147483647 w 132"/>
                      <a:gd name="T5" fmla="*/ 2147483647 h 82"/>
                      <a:gd name="T6" fmla="*/ 2147483647 w 132"/>
                      <a:gd name="T7" fmla="*/ 2147483647 h 82"/>
                      <a:gd name="T8" fmla="*/ 2147483647 w 132"/>
                      <a:gd name="T9" fmla="*/ 2147483647 h 82"/>
                      <a:gd name="T10" fmla="*/ 2147483647 w 132"/>
                      <a:gd name="T11" fmla="*/ 2147483647 h 82"/>
                      <a:gd name="T12" fmla="*/ 2147483647 w 132"/>
                      <a:gd name="T13" fmla="*/ 2147483647 h 82"/>
                      <a:gd name="T14" fmla="*/ 2147483647 w 132"/>
                      <a:gd name="T15" fmla="*/ 2147483647 h 82"/>
                      <a:gd name="T16" fmla="*/ 2147483647 w 132"/>
                      <a:gd name="T17" fmla="*/ 2147483647 h 82"/>
                      <a:gd name="T18" fmla="*/ 2147483647 w 132"/>
                      <a:gd name="T19" fmla="*/ 2147483647 h 82"/>
                      <a:gd name="T20" fmla="*/ 2147483647 w 132"/>
                      <a:gd name="T21" fmla="*/ 2147483647 h 82"/>
                      <a:gd name="T22" fmla="*/ 2147483647 w 132"/>
                      <a:gd name="T23" fmla="*/ 2147483647 h 82"/>
                      <a:gd name="T24" fmla="*/ 2147483647 w 132"/>
                      <a:gd name="T25" fmla="*/ 2147483647 h 82"/>
                      <a:gd name="T26" fmla="*/ 0 w 132"/>
                      <a:gd name="T27" fmla="*/ 2147483647 h 82"/>
                      <a:gd name="T28" fmla="*/ 0 w 132"/>
                      <a:gd name="T29" fmla="*/ 2147483647 h 82"/>
                      <a:gd name="T30" fmla="*/ 2147483647 w 132"/>
                      <a:gd name="T31" fmla="*/ 2147483647 h 82"/>
                      <a:gd name="T32" fmla="*/ 2147483647 w 132"/>
                      <a:gd name="T33" fmla="*/ 2147483647 h 82"/>
                      <a:gd name="T34" fmla="*/ 2147483647 w 132"/>
                      <a:gd name="T35" fmla="*/ 2147483647 h 82"/>
                      <a:gd name="T36" fmla="*/ 2147483647 w 132"/>
                      <a:gd name="T37" fmla="*/ 2147483647 h 82"/>
                      <a:gd name="T38" fmla="*/ 2147483647 w 132"/>
                      <a:gd name="T39" fmla="*/ 2147483647 h 82"/>
                      <a:gd name="T40" fmla="*/ 2147483647 w 132"/>
                      <a:gd name="T41" fmla="*/ 2147483647 h 82"/>
                      <a:gd name="T42" fmla="*/ 2147483647 w 132"/>
                      <a:gd name="T43" fmla="*/ 2147483647 h 82"/>
                      <a:gd name="T44" fmla="*/ 2147483647 w 132"/>
                      <a:gd name="T45" fmla="*/ 2147483647 h 82"/>
                      <a:gd name="T46" fmla="*/ 2147483647 w 132"/>
                      <a:gd name="T47" fmla="*/ 2147483647 h 82"/>
                      <a:gd name="T48" fmla="*/ 2147483647 w 132"/>
                      <a:gd name="T49" fmla="*/ 2147483647 h 82"/>
                      <a:gd name="T50" fmla="*/ 2147483647 w 132"/>
                      <a:gd name="T51" fmla="*/ 2147483647 h 82"/>
                      <a:gd name="T52" fmla="*/ 2147483647 w 132"/>
                      <a:gd name="T53" fmla="*/ 2147483647 h 82"/>
                      <a:gd name="T54" fmla="*/ 2147483647 w 132"/>
                      <a:gd name="T55" fmla="*/ 2147483647 h 82"/>
                      <a:gd name="T56" fmla="*/ 2147483647 w 132"/>
                      <a:gd name="T57" fmla="*/ 0 h 82"/>
                      <a:gd name="T58" fmla="*/ 2147483647 w 132"/>
                      <a:gd name="T59" fmla="*/ 2147483647 h 82"/>
                      <a:gd name="T60" fmla="*/ 2147483647 w 132"/>
                      <a:gd name="T61" fmla="*/ 2147483647 h 82"/>
                      <a:gd name="T62" fmla="*/ 2147483647 w 132"/>
                      <a:gd name="T63" fmla="*/ 2147483647 h 82"/>
                      <a:gd name="T64" fmla="*/ 2147483647 w 132"/>
                      <a:gd name="T65" fmla="*/ 2147483647 h 82"/>
                      <a:gd name="T66" fmla="*/ 2147483647 w 132"/>
                      <a:gd name="T67" fmla="*/ 2147483647 h 82"/>
                      <a:gd name="T68" fmla="*/ 2147483647 w 132"/>
                      <a:gd name="T69" fmla="*/ 2147483647 h 82"/>
                      <a:gd name="T70" fmla="*/ 2147483647 w 132"/>
                      <a:gd name="T71" fmla="*/ 2147483647 h 82"/>
                      <a:gd name="T72" fmla="*/ 2147483647 w 132"/>
                      <a:gd name="T73" fmla="*/ 2147483647 h 82"/>
                      <a:gd name="T74" fmla="*/ 2147483647 w 132"/>
                      <a:gd name="T75" fmla="*/ 2147483647 h 82"/>
                      <a:gd name="T76" fmla="*/ 2147483647 w 132"/>
                      <a:gd name="T77" fmla="*/ 2147483647 h 82"/>
                      <a:gd name="T78" fmla="*/ 2147483647 w 132"/>
                      <a:gd name="T79" fmla="*/ 2147483647 h 82"/>
                      <a:gd name="T80" fmla="*/ 2147483647 w 132"/>
                      <a:gd name="T81" fmla="*/ 2147483647 h 82"/>
                      <a:gd name="T82" fmla="*/ 2147483647 w 132"/>
                      <a:gd name="T83" fmla="*/ 2147483647 h 82"/>
                      <a:gd name="T84" fmla="*/ 2147483647 w 132"/>
                      <a:gd name="T85" fmla="*/ 2147483647 h 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32"/>
                      <a:gd name="T130" fmla="*/ 0 h 82"/>
                      <a:gd name="T131" fmla="*/ 132 w 132"/>
                      <a:gd name="T132" fmla="*/ 82 h 82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32" h="82">
                        <a:moveTo>
                          <a:pt x="122" y="72"/>
                        </a:moveTo>
                        <a:lnTo>
                          <a:pt x="110" y="74"/>
                        </a:lnTo>
                        <a:lnTo>
                          <a:pt x="106" y="82"/>
                        </a:lnTo>
                        <a:lnTo>
                          <a:pt x="98" y="82"/>
                        </a:lnTo>
                        <a:lnTo>
                          <a:pt x="90" y="80"/>
                        </a:lnTo>
                        <a:lnTo>
                          <a:pt x="80" y="82"/>
                        </a:lnTo>
                        <a:lnTo>
                          <a:pt x="74" y="82"/>
                        </a:lnTo>
                        <a:lnTo>
                          <a:pt x="62" y="78"/>
                        </a:lnTo>
                        <a:lnTo>
                          <a:pt x="58" y="76"/>
                        </a:lnTo>
                        <a:lnTo>
                          <a:pt x="40" y="76"/>
                        </a:lnTo>
                        <a:lnTo>
                          <a:pt x="30" y="76"/>
                        </a:lnTo>
                        <a:lnTo>
                          <a:pt x="22" y="76"/>
                        </a:lnTo>
                        <a:lnTo>
                          <a:pt x="16" y="78"/>
                        </a:lnTo>
                        <a:lnTo>
                          <a:pt x="0" y="80"/>
                        </a:lnTo>
                        <a:lnTo>
                          <a:pt x="0" y="76"/>
                        </a:lnTo>
                        <a:lnTo>
                          <a:pt x="10" y="70"/>
                        </a:lnTo>
                        <a:lnTo>
                          <a:pt x="6" y="64"/>
                        </a:lnTo>
                        <a:lnTo>
                          <a:pt x="4" y="52"/>
                        </a:lnTo>
                        <a:lnTo>
                          <a:pt x="2" y="48"/>
                        </a:lnTo>
                        <a:lnTo>
                          <a:pt x="12" y="46"/>
                        </a:lnTo>
                        <a:lnTo>
                          <a:pt x="18" y="34"/>
                        </a:lnTo>
                        <a:lnTo>
                          <a:pt x="26" y="24"/>
                        </a:lnTo>
                        <a:lnTo>
                          <a:pt x="26" y="18"/>
                        </a:lnTo>
                        <a:lnTo>
                          <a:pt x="30" y="18"/>
                        </a:lnTo>
                        <a:lnTo>
                          <a:pt x="36" y="18"/>
                        </a:lnTo>
                        <a:lnTo>
                          <a:pt x="46" y="14"/>
                        </a:lnTo>
                        <a:lnTo>
                          <a:pt x="48" y="6"/>
                        </a:lnTo>
                        <a:lnTo>
                          <a:pt x="60" y="4"/>
                        </a:lnTo>
                        <a:lnTo>
                          <a:pt x="68" y="0"/>
                        </a:lnTo>
                        <a:lnTo>
                          <a:pt x="76" y="4"/>
                        </a:lnTo>
                        <a:lnTo>
                          <a:pt x="98" y="4"/>
                        </a:lnTo>
                        <a:lnTo>
                          <a:pt x="106" y="16"/>
                        </a:lnTo>
                        <a:lnTo>
                          <a:pt x="106" y="24"/>
                        </a:lnTo>
                        <a:lnTo>
                          <a:pt x="112" y="28"/>
                        </a:lnTo>
                        <a:lnTo>
                          <a:pt x="116" y="34"/>
                        </a:lnTo>
                        <a:lnTo>
                          <a:pt x="120" y="40"/>
                        </a:lnTo>
                        <a:lnTo>
                          <a:pt x="122" y="42"/>
                        </a:lnTo>
                        <a:lnTo>
                          <a:pt x="130" y="44"/>
                        </a:lnTo>
                        <a:lnTo>
                          <a:pt x="132" y="50"/>
                        </a:lnTo>
                        <a:lnTo>
                          <a:pt x="126" y="52"/>
                        </a:lnTo>
                        <a:lnTo>
                          <a:pt x="114" y="54"/>
                        </a:lnTo>
                        <a:lnTo>
                          <a:pt x="118" y="62"/>
                        </a:lnTo>
                        <a:lnTo>
                          <a:pt x="122" y="7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8" name="îŝliḓe">
                    <a:extLst>
                      <a:ext uri="{FF2B5EF4-FFF2-40B4-BE49-F238E27FC236}">
                        <a16:creationId xmlns:a16="http://schemas.microsoft.com/office/drawing/2014/main" xmlns="" id="{AC6DC557-6DEA-4DF6-80D5-BBB21E4DAE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2437193"/>
                    <a:ext cx="85388" cy="61646"/>
                  </a:xfrm>
                  <a:custGeom>
                    <a:avLst/>
                    <a:gdLst>
                      <a:gd name="T0" fmla="*/ 0 w 49"/>
                      <a:gd name="T1" fmla="*/ 2147483647 h 36"/>
                      <a:gd name="T2" fmla="*/ 2147483647 w 49"/>
                      <a:gd name="T3" fmla="*/ 2147483647 h 36"/>
                      <a:gd name="T4" fmla="*/ 2147483647 w 49"/>
                      <a:gd name="T5" fmla="*/ 2147483647 h 36"/>
                      <a:gd name="T6" fmla="*/ 2147483647 w 49"/>
                      <a:gd name="T7" fmla="*/ 2147483647 h 36"/>
                      <a:gd name="T8" fmla="*/ 2147483647 w 49"/>
                      <a:gd name="T9" fmla="*/ 0 h 36"/>
                      <a:gd name="T10" fmla="*/ 2147483647 w 49"/>
                      <a:gd name="T11" fmla="*/ 2147483647 h 36"/>
                      <a:gd name="T12" fmla="*/ 2147483647 w 49"/>
                      <a:gd name="T13" fmla="*/ 2147483647 h 36"/>
                      <a:gd name="T14" fmla="*/ 2147483647 w 49"/>
                      <a:gd name="T15" fmla="*/ 2147483647 h 36"/>
                      <a:gd name="T16" fmla="*/ 2147483647 w 49"/>
                      <a:gd name="T17" fmla="*/ 2147483647 h 36"/>
                      <a:gd name="T18" fmla="*/ 2147483647 w 49"/>
                      <a:gd name="T19" fmla="*/ 2147483647 h 36"/>
                      <a:gd name="T20" fmla="*/ 2147483647 w 49"/>
                      <a:gd name="T21" fmla="*/ 2147483647 h 36"/>
                      <a:gd name="T22" fmla="*/ 2147483647 w 49"/>
                      <a:gd name="T23" fmla="*/ 2147483647 h 36"/>
                      <a:gd name="T24" fmla="*/ 2147483647 w 49"/>
                      <a:gd name="T25" fmla="*/ 2147483647 h 36"/>
                      <a:gd name="T26" fmla="*/ 2147483647 w 49"/>
                      <a:gd name="T27" fmla="*/ 2147483647 h 36"/>
                      <a:gd name="T28" fmla="*/ 2147483647 w 49"/>
                      <a:gd name="T29" fmla="*/ 2147483647 h 36"/>
                      <a:gd name="T30" fmla="*/ 0 w 49"/>
                      <a:gd name="T31" fmla="*/ 2147483647 h 36"/>
                      <a:gd name="T32" fmla="*/ 0 w 49"/>
                      <a:gd name="T33" fmla="*/ 2147483647 h 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49"/>
                      <a:gd name="T52" fmla="*/ 0 h 36"/>
                      <a:gd name="T53" fmla="*/ 49 w 49"/>
                      <a:gd name="T54" fmla="*/ 36 h 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49" h="36">
                        <a:moveTo>
                          <a:pt x="0" y="4"/>
                        </a:moveTo>
                        <a:lnTo>
                          <a:pt x="13" y="6"/>
                        </a:lnTo>
                        <a:lnTo>
                          <a:pt x="21" y="4"/>
                        </a:lnTo>
                        <a:lnTo>
                          <a:pt x="25" y="2"/>
                        </a:lnTo>
                        <a:lnTo>
                          <a:pt x="39" y="0"/>
                        </a:lnTo>
                        <a:lnTo>
                          <a:pt x="49" y="6"/>
                        </a:lnTo>
                        <a:lnTo>
                          <a:pt x="35" y="10"/>
                        </a:lnTo>
                        <a:lnTo>
                          <a:pt x="33" y="16"/>
                        </a:lnTo>
                        <a:lnTo>
                          <a:pt x="29" y="24"/>
                        </a:lnTo>
                        <a:lnTo>
                          <a:pt x="21" y="24"/>
                        </a:lnTo>
                        <a:lnTo>
                          <a:pt x="17" y="28"/>
                        </a:lnTo>
                        <a:lnTo>
                          <a:pt x="15" y="36"/>
                        </a:lnTo>
                        <a:lnTo>
                          <a:pt x="11" y="32"/>
                        </a:lnTo>
                        <a:lnTo>
                          <a:pt x="7" y="26"/>
                        </a:lnTo>
                        <a:lnTo>
                          <a:pt x="4" y="18"/>
                        </a:lnTo>
                        <a:lnTo>
                          <a:pt x="0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9" name="ïṧ1îďè">
                    <a:extLst>
                      <a:ext uri="{FF2B5EF4-FFF2-40B4-BE49-F238E27FC236}">
                        <a16:creationId xmlns:a16="http://schemas.microsoft.com/office/drawing/2014/main" xmlns="" id="{B8A88743-B2AB-4E1F-B8DE-C4E886F5A6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8811" y="2574496"/>
                    <a:ext cx="61975" cy="39230"/>
                  </a:xfrm>
                  <a:custGeom>
                    <a:avLst/>
                    <a:gdLst>
                      <a:gd name="T0" fmla="*/ 2147483647 w 36"/>
                      <a:gd name="T1" fmla="*/ 0 h 24"/>
                      <a:gd name="T2" fmla="*/ 2147483647 w 36"/>
                      <a:gd name="T3" fmla="*/ 2147483647 h 24"/>
                      <a:gd name="T4" fmla="*/ 2147483647 w 36"/>
                      <a:gd name="T5" fmla="*/ 2147483647 h 24"/>
                      <a:gd name="T6" fmla="*/ 2147483647 w 36"/>
                      <a:gd name="T7" fmla="*/ 2147483647 h 24"/>
                      <a:gd name="T8" fmla="*/ 2147483647 w 36"/>
                      <a:gd name="T9" fmla="*/ 2147483647 h 24"/>
                      <a:gd name="T10" fmla="*/ 2147483647 w 36"/>
                      <a:gd name="T11" fmla="*/ 2147483647 h 24"/>
                      <a:gd name="T12" fmla="*/ 2147483647 w 36"/>
                      <a:gd name="T13" fmla="*/ 2147483647 h 24"/>
                      <a:gd name="T14" fmla="*/ 0 w 36"/>
                      <a:gd name="T15" fmla="*/ 2147483647 h 24"/>
                      <a:gd name="T16" fmla="*/ 0 w 36"/>
                      <a:gd name="T17" fmla="*/ 2147483647 h 24"/>
                      <a:gd name="T18" fmla="*/ 2147483647 w 36"/>
                      <a:gd name="T19" fmla="*/ 2147483647 h 24"/>
                      <a:gd name="T20" fmla="*/ 2147483647 w 36"/>
                      <a:gd name="T21" fmla="*/ 0 h 24"/>
                      <a:gd name="T22" fmla="*/ 2147483647 w 36"/>
                      <a:gd name="T23" fmla="*/ 0 h 2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6"/>
                      <a:gd name="T37" fmla="*/ 0 h 24"/>
                      <a:gd name="T38" fmla="*/ 36 w 36"/>
                      <a:gd name="T39" fmla="*/ 24 h 2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6" h="24">
                        <a:moveTo>
                          <a:pt x="26" y="0"/>
                        </a:moveTo>
                        <a:lnTo>
                          <a:pt x="36" y="4"/>
                        </a:lnTo>
                        <a:lnTo>
                          <a:pt x="36" y="16"/>
                        </a:lnTo>
                        <a:lnTo>
                          <a:pt x="30" y="20"/>
                        </a:lnTo>
                        <a:lnTo>
                          <a:pt x="10" y="24"/>
                        </a:lnTo>
                        <a:lnTo>
                          <a:pt x="6" y="22"/>
                        </a:lnTo>
                        <a:lnTo>
                          <a:pt x="4" y="22"/>
                        </a:lnTo>
                        <a:lnTo>
                          <a:pt x="0" y="16"/>
                        </a:lnTo>
                        <a:lnTo>
                          <a:pt x="0" y="2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0" name="ïSľiḓé">
                    <a:extLst>
                      <a:ext uri="{FF2B5EF4-FFF2-40B4-BE49-F238E27FC236}">
                        <a16:creationId xmlns:a16="http://schemas.microsoft.com/office/drawing/2014/main" xmlns="" id="{E9E3EE67-5253-4668-9D79-4940B16AA54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4021" y="2395161"/>
                    <a:ext cx="247898" cy="133100"/>
                  </a:xfrm>
                  <a:custGeom>
                    <a:avLst/>
                    <a:gdLst>
                      <a:gd name="T0" fmla="*/ 2147483647 w 142"/>
                      <a:gd name="T1" fmla="*/ 2147483647 h 80"/>
                      <a:gd name="T2" fmla="*/ 2147483647 w 142"/>
                      <a:gd name="T3" fmla="*/ 2147483647 h 80"/>
                      <a:gd name="T4" fmla="*/ 2147483647 w 142"/>
                      <a:gd name="T5" fmla="*/ 2147483647 h 80"/>
                      <a:gd name="T6" fmla="*/ 2147483647 w 142"/>
                      <a:gd name="T7" fmla="*/ 2147483647 h 80"/>
                      <a:gd name="T8" fmla="*/ 2147483647 w 142"/>
                      <a:gd name="T9" fmla="*/ 2147483647 h 80"/>
                      <a:gd name="T10" fmla="*/ 2147483647 w 142"/>
                      <a:gd name="T11" fmla="*/ 2147483647 h 80"/>
                      <a:gd name="T12" fmla="*/ 2147483647 w 142"/>
                      <a:gd name="T13" fmla="*/ 2147483647 h 80"/>
                      <a:gd name="T14" fmla="*/ 2147483647 w 142"/>
                      <a:gd name="T15" fmla="*/ 2147483647 h 80"/>
                      <a:gd name="T16" fmla="*/ 2147483647 w 142"/>
                      <a:gd name="T17" fmla="*/ 2147483647 h 80"/>
                      <a:gd name="T18" fmla="*/ 2147483647 w 142"/>
                      <a:gd name="T19" fmla="*/ 2147483647 h 80"/>
                      <a:gd name="T20" fmla="*/ 2147483647 w 142"/>
                      <a:gd name="T21" fmla="*/ 2147483647 h 80"/>
                      <a:gd name="T22" fmla="*/ 0 w 142"/>
                      <a:gd name="T23" fmla="*/ 2147483647 h 80"/>
                      <a:gd name="T24" fmla="*/ 2147483647 w 142"/>
                      <a:gd name="T25" fmla="*/ 2147483647 h 80"/>
                      <a:gd name="T26" fmla="*/ 2147483647 w 142"/>
                      <a:gd name="T27" fmla="*/ 2147483647 h 80"/>
                      <a:gd name="T28" fmla="*/ 2147483647 w 142"/>
                      <a:gd name="T29" fmla="*/ 2147483647 h 80"/>
                      <a:gd name="T30" fmla="*/ 2147483647 w 142"/>
                      <a:gd name="T31" fmla="*/ 2147483647 h 80"/>
                      <a:gd name="T32" fmla="*/ 2147483647 w 142"/>
                      <a:gd name="T33" fmla="*/ 2147483647 h 80"/>
                      <a:gd name="T34" fmla="*/ 2147483647 w 142"/>
                      <a:gd name="T35" fmla="*/ 2147483647 h 80"/>
                      <a:gd name="T36" fmla="*/ 2147483647 w 142"/>
                      <a:gd name="T37" fmla="*/ 2147483647 h 80"/>
                      <a:gd name="T38" fmla="*/ 2147483647 w 142"/>
                      <a:gd name="T39" fmla="*/ 2147483647 h 80"/>
                      <a:gd name="T40" fmla="*/ 2147483647 w 142"/>
                      <a:gd name="T41" fmla="*/ 2147483647 h 80"/>
                      <a:gd name="T42" fmla="*/ 2147483647 w 142"/>
                      <a:gd name="T43" fmla="*/ 2147483647 h 80"/>
                      <a:gd name="T44" fmla="*/ 2147483647 w 142"/>
                      <a:gd name="T45" fmla="*/ 2147483647 h 80"/>
                      <a:gd name="T46" fmla="*/ 2147483647 w 142"/>
                      <a:gd name="T47" fmla="*/ 2147483647 h 80"/>
                      <a:gd name="T48" fmla="*/ 2147483647 w 142"/>
                      <a:gd name="T49" fmla="*/ 2147483647 h 80"/>
                      <a:gd name="T50" fmla="*/ 2147483647 w 142"/>
                      <a:gd name="T51" fmla="*/ 2147483647 h 80"/>
                      <a:gd name="T52" fmla="*/ 2147483647 w 142"/>
                      <a:gd name="T53" fmla="*/ 2147483647 h 80"/>
                      <a:gd name="T54" fmla="*/ 2147483647 w 142"/>
                      <a:gd name="T55" fmla="*/ 2147483647 h 80"/>
                      <a:gd name="T56" fmla="*/ 2147483647 w 142"/>
                      <a:gd name="T57" fmla="*/ 0 h 80"/>
                      <a:gd name="T58" fmla="*/ 2147483647 w 142"/>
                      <a:gd name="T59" fmla="*/ 2147483647 h 80"/>
                      <a:gd name="T60" fmla="*/ 2147483647 w 142"/>
                      <a:gd name="T61" fmla="*/ 2147483647 h 80"/>
                      <a:gd name="T62" fmla="*/ 2147483647 w 142"/>
                      <a:gd name="T63" fmla="*/ 2147483647 h 80"/>
                      <a:gd name="T64" fmla="*/ 2147483647 w 142"/>
                      <a:gd name="T65" fmla="*/ 2147483647 h 80"/>
                      <a:gd name="T66" fmla="*/ 2147483647 w 142"/>
                      <a:gd name="T67" fmla="*/ 2147483647 h 80"/>
                      <a:gd name="T68" fmla="*/ 2147483647 w 142"/>
                      <a:gd name="T69" fmla="*/ 2147483647 h 80"/>
                      <a:gd name="T70" fmla="*/ 2147483647 w 142"/>
                      <a:gd name="T71" fmla="*/ 2147483647 h 80"/>
                      <a:gd name="T72" fmla="*/ 2147483647 w 142"/>
                      <a:gd name="T73" fmla="*/ 2147483647 h 80"/>
                      <a:gd name="T74" fmla="*/ 2147483647 w 142"/>
                      <a:gd name="T75" fmla="*/ 2147483647 h 80"/>
                      <a:gd name="T76" fmla="*/ 2147483647 w 142"/>
                      <a:gd name="T77" fmla="*/ 2147483647 h 80"/>
                      <a:gd name="T78" fmla="*/ 2147483647 w 142"/>
                      <a:gd name="T79" fmla="*/ 2147483647 h 80"/>
                      <a:gd name="T80" fmla="*/ 2147483647 w 142"/>
                      <a:gd name="T81" fmla="*/ 2147483647 h 80"/>
                      <a:gd name="T82" fmla="*/ 2147483647 w 142"/>
                      <a:gd name="T83" fmla="*/ 2147483647 h 80"/>
                      <a:gd name="T84" fmla="*/ 2147483647 w 142"/>
                      <a:gd name="T85" fmla="*/ 2147483647 h 80"/>
                      <a:gd name="T86" fmla="*/ 2147483647 w 142"/>
                      <a:gd name="T87" fmla="*/ 2147483647 h 80"/>
                      <a:gd name="T88" fmla="*/ 2147483647 w 142"/>
                      <a:gd name="T89" fmla="*/ 2147483647 h 80"/>
                      <a:gd name="T90" fmla="*/ 2147483647 w 142"/>
                      <a:gd name="T91" fmla="*/ 2147483647 h 80"/>
                      <a:gd name="T92" fmla="*/ 2147483647 w 142"/>
                      <a:gd name="T93" fmla="*/ 2147483647 h 80"/>
                      <a:gd name="T94" fmla="*/ 2147483647 w 142"/>
                      <a:gd name="T95" fmla="*/ 2147483647 h 80"/>
                      <a:gd name="T96" fmla="*/ 2147483647 w 142"/>
                      <a:gd name="T97" fmla="*/ 2147483647 h 80"/>
                      <a:gd name="T98" fmla="*/ 2147483647 w 142"/>
                      <a:gd name="T99" fmla="*/ 2147483647 h 80"/>
                      <a:gd name="T100" fmla="*/ 2147483647 w 142"/>
                      <a:gd name="T101" fmla="*/ 2147483647 h 80"/>
                      <a:gd name="T102" fmla="*/ 2147483647 w 142"/>
                      <a:gd name="T103" fmla="*/ 2147483647 h 80"/>
                      <a:gd name="T104" fmla="*/ 2147483647 w 142"/>
                      <a:gd name="T105" fmla="*/ 2147483647 h 80"/>
                      <a:gd name="T106" fmla="*/ 2147483647 w 142"/>
                      <a:gd name="T107" fmla="*/ 2147483647 h 80"/>
                      <a:gd name="T108" fmla="*/ 2147483647 w 142"/>
                      <a:gd name="T109" fmla="*/ 2147483647 h 80"/>
                      <a:gd name="T110" fmla="*/ 2147483647 w 142"/>
                      <a:gd name="T111" fmla="*/ 2147483647 h 80"/>
                      <a:gd name="T112" fmla="*/ 2147483647 w 142"/>
                      <a:gd name="T113" fmla="*/ 2147483647 h 80"/>
                      <a:gd name="T114" fmla="*/ 2147483647 w 142"/>
                      <a:gd name="T115" fmla="*/ 2147483647 h 80"/>
                      <a:gd name="T116" fmla="*/ 2147483647 w 142"/>
                      <a:gd name="T117" fmla="*/ 2147483647 h 80"/>
                      <a:gd name="T118" fmla="*/ 2147483647 w 142"/>
                      <a:gd name="T119" fmla="*/ 2147483647 h 80"/>
                      <a:gd name="T120" fmla="*/ 2147483647 w 142"/>
                      <a:gd name="T121" fmla="*/ 2147483647 h 80"/>
                      <a:gd name="T122" fmla="*/ 2147483647 w 142"/>
                      <a:gd name="T123" fmla="*/ 2147483647 h 80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142"/>
                      <a:gd name="T187" fmla="*/ 0 h 80"/>
                      <a:gd name="T188" fmla="*/ 142 w 142"/>
                      <a:gd name="T189" fmla="*/ 80 h 80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142" h="80">
                        <a:moveTo>
                          <a:pt x="36" y="68"/>
                        </a:moveTo>
                        <a:lnTo>
                          <a:pt x="28" y="64"/>
                        </a:lnTo>
                        <a:lnTo>
                          <a:pt x="26" y="64"/>
                        </a:lnTo>
                        <a:lnTo>
                          <a:pt x="24" y="62"/>
                        </a:lnTo>
                        <a:lnTo>
                          <a:pt x="22" y="58"/>
                        </a:lnTo>
                        <a:lnTo>
                          <a:pt x="20" y="54"/>
                        </a:lnTo>
                        <a:lnTo>
                          <a:pt x="16" y="52"/>
                        </a:lnTo>
                        <a:lnTo>
                          <a:pt x="14" y="52"/>
                        </a:lnTo>
                        <a:lnTo>
                          <a:pt x="14" y="48"/>
                        </a:lnTo>
                        <a:lnTo>
                          <a:pt x="10" y="46"/>
                        </a:lnTo>
                        <a:lnTo>
                          <a:pt x="8" y="40"/>
                        </a:lnTo>
                        <a:lnTo>
                          <a:pt x="0" y="40"/>
                        </a:lnTo>
                        <a:lnTo>
                          <a:pt x="4" y="36"/>
                        </a:lnTo>
                        <a:lnTo>
                          <a:pt x="10" y="36"/>
                        </a:lnTo>
                        <a:lnTo>
                          <a:pt x="16" y="36"/>
                        </a:lnTo>
                        <a:lnTo>
                          <a:pt x="20" y="32"/>
                        </a:lnTo>
                        <a:lnTo>
                          <a:pt x="22" y="30"/>
                        </a:lnTo>
                        <a:lnTo>
                          <a:pt x="24" y="24"/>
                        </a:lnTo>
                        <a:lnTo>
                          <a:pt x="24" y="16"/>
                        </a:lnTo>
                        <a:lnTo>
                          <a:pt x="28" y="12"/>
                        </a:lnTo>
                        <a:lnTo>
                          <a:pt x="32" y="10"/>
                        </a:lnTo>
                        <a:lnTo>
                          <a:pt x="36" y="8"/>
                        </a:lnTo>
                        <a:lnTo>
                          <a:pt x="38" y="2"/>
                        </a:lnTo>
                        <a:lnTo>
                          <a:pt x="56" y="6"/>
                        </a:lnTo>
                        <a:lnTo>
                          <a:pt x="70" y="10"/>
                        </a:lnTo>
                        <a:lnTo>
                          <a:pt x="76" y="8"/>
                        </a:lnTo>
                        <a:lnTo>
                          <a:pt x="80" y="6"/>
                        </a:lnTo>
                        <a:lnTo>
                          <a:pt x="86" y="2"/>
                        </a:lnTo>
                        <a:lnTo>
                          <a:pt x="92" y="0"/>
                        </a:lnTo>
                        <a:lnTo>
                          <a:pt x="100" y="2"/>
                        </a:lnTo>
                        <a:lnTo>
                          <a:pt x="106" y="8"/>
                        </a:lnTo>
                        <a:lnTo>
                          <a:pt x="108" y="12"/>
                        </a:lnTo>
                        <a:lnTo>
                          <a:pt x="112" y="20"/>
                        </a:lnTo>
                        <a:lnTo>
                          <a:pt x="116" y="36"/>
                        </a:lnTo>
                        <a:lnTo>
                          <a:pt x="118" y="44"/>
                        </a:lnTo>
                        <a:lnTo>
                          <a:pt x="120" y="50"/>
                        </a:lnTo>
                        <a:lnTo>
                          <a:pt x="128" y="46"/>
                        </a:lnTo>
                        <a:lnTo>
                          <a:pt x="136" y="44"/>
                        </a:lnTo>
                        <a:lnTo>
                          <a:pt x="140" y="46"/>
                        </a:lnTo>
                        <a:lnTo>
                          <a:pt x="142" y="50"/>
                        </a:lnTo>
                        <a:lnTo>
                          <a:pt x="142" y="54"/>
                        </a:lnTo>
                        <a:lnTo>
                          <a:pt x="140" y="56"/>
                        </a:lnTo>
                        <a:lnTo>
                          <a:pt x="138" y="56"/>
                        </a:lnTo>
                        <a:lnTo>
                          <a:pt x="132" y="56"/>
                        </a:lnTo>
                        <a:lnTo>
                          <a:pt x="130" y="68"/>
                        </a:lnTo>
                        <a:lnTo>
                          <a:pt x="126" y="80"/>
                        </a:lnTo>
                        <a:lnTo>
                          <a:pt x="116" y="74"/>
                        </a:lnTo>
                        <a:lnTo>
                          <a:pt x="110" y="72"/>
                        </a:lnTo>
                        <a:lnTo>
                          <a:pt x="106" y="72"/>
                        </a:lnTo>
                        <a:lnTo>
                          <a:pt x="100" y="74"/>
                        </a:lnTo>
                        <a:lnTo>
                          <a:pt x="96" y="76"/>
                        </a:lnTo>
                        <a:lnTo>
                          <a:pt x="92" y="80"/>
                        </a:lnTo>
                        <a:lnTo>
                          <a:pt x="86" y="80"/>
                        </a:lnTo>
                        <a:lnTo>
                          <a:pt x="64" y="80"/>
                        </a:lnTo>
                        <a:lnTo>
                          <a:pt x="60" y="78"/>
                        </a:lnTo>
                        <a:lnTo>
                          <a:pt x="54" y="78"/>
                        </a:lnTo>
                        <a:lnTo>
                          <a:pt x="50" y="78"/>
                        </a:lnTo>
                        <a:lnTo>
                          <a:pt x="46" y="76"/>
                        </a:lnTo>
                        <a:lnTo>
                          <a:pt x="44" y="76"/>
                        </a:lnTo>
                        <a:lnTo>
                          <a:pt x="42" y="74"/>
                        </a:lnTo>
                        <a:lnTo>
                          <a:pt x="42" y="72"/>
                        </a:lnTo>
                        <a:lnTo>
                          <a:pt x="36" y="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1" name="ïsļíḓé">
                    <a:extLst>
                      <a:ext uri="{FF2B5EF4-FFF2-40B4-BE49-F238E27FC236}">
                        <a16:creationId xmlns:a16="http://schemas.microsoft.com/office/drawing/2014/main" xmlns="" id="{4E663F14-FAA2-47B7-AC16-173953D87B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99591" y="2451203"/>
                    <a:ext cx="118441" cy="128898"/>
                  </a:xfrm>
                  <a:custGeom>
                    <a:avLst/>
                    <a:gdLst>
                      <a:gd name="T0" fmla="*/ 2147483647 w 68"/>
                      <a:gd name="T1" fmla="*/ 2147483647 h 76"/>
                      <a:gd name="T2" fmla="*/ 2147483647 w 68"/>
                      <a:gd name="T3" fmla="*/ 2147483647 h 76"/>
                      <a:gd name="T4" fmla="*/ 2147483647 w 68"/>
                      <a:gd name="T5" fmla="*/ 0 h 76"/>
                      <a:gd name="T6" fmla="*/ 2147483647 w 68"/>
                      <a:gd name="T7" fmla="*/ 2147483647 h 76"/>
                      <a:gd name="T8" fmla="*/ 2147483647 w 68"/>
                      <a:gd name="T9" fmla="*/ 2147483647 h 76"/>
                      <a:gd name="T10" fmla="*/ 2147483647 w 68"/>
                      <a:gd name="T11" fmla="*/ 2147483647 h 76"/>
                      <a:gd name="T12" fmla="*/ 2147483647 w 68"/>
                      <a:gd name="T13" fmla="*/ 2147483647 h 76"/>
                      <a:gd name="T14" fmla="*/ 2147483647 w 68"/>
                      <a:gd name="T15" fmla="*/ 2147483647 h 76"/>
                      <a:gd name="T16" fmla="*/ 2147483647 w 68"/>
                      <a:gd name="T17" fmla="*/ 2147483647 h 76"/>
                      <a:gd name="T18" fmla="*/ 2147483647 w 68"/>
                      <a:gd name="T19" fmla="*/ 2147483647 h 76"/>
                      <a:gd name="T20" fmla="*/ 2147483647 w 68"/>
                      <a:gd name="T21" fmla="*/ 2147483647 h 76"/>
                      <a:gd name="T22" fmla="*/ 2147483647 w 68"/>
                      <a:gd name="T23" fmla="*/ 2147483647 h 76"/>
                      <a:gd name="T24" fmla="*/ 2147483647 w 68"/>
                      <a:gd name="T25" fmla="*/ 2147483647 h 76"/>
                      <a:gd name="T26" fmla="*/ 2147483647 w 68"/>
                      <a:gd name="T27" fmla="*/ 2147483647 h 76"/>
                      <a:gd name="T28" fmla="*/ 2147483647 w 68"/>
                      <a:gd name="T29" fmla="*/ 2147483647 h 76"/>
                      <a:gd name="T30" fmla="*/ 2147483647 w 68"/>
                      <a:gd name="T31" fmla="*/ 2147483647 h 76"/>
                      <a:gd name="T32" fmla="*/ 2147483647 w 68"/>
                      <a:gd name="T33" fmla="*/ 2147483647 h 76"/>
                      <a:gd name="T34" fmla="*/ 2147483647 w 68"/>
                      <a:gd name="T35" fmla="*/ 2147483647 h 76"/>
                      <a:gd name="T36" fmla="*/ 2147483647 w 68"/>
                      <a:gd name="T37" fmla="*/ 2147483647 h 76"/>
                      <a:gd name="T38" fmla="*/ 2147483647 w 68"/>
                      <a:gd name="T39" fmla="*/ 2147483647 h 76"/>
                      <a:gd name="T40" fmla="*/ 2147483647 w 68"/>
                      <a:gd name="T41" fmla="*/ 2147483647 h 76"/>
                      <a:gd name="T42" fmla="*/ 2147483647 w 68"/>
                      <a:gd name="T43" fmla="*/ 2147483647 h 76"/>
                      <a:gd name="T44" fmla="*/ 2147483647 w 68"/>
                      <a:gd name="T45" fmla="*/ 2147483647 h 76"/>
                      <a:gd name="T46" fmla="*/ 2147483647 w 68"/>
                      <a:gd name="T47" fmla="*/ 2147483647 h 76"/>
                      <a:gd name="T48" fmla="*/ 2147483647 w 68"/>
                      <a:gd name="T49" fmla="*/ 2147483647 h 76"/>
                      <a:gd name="T50" fmla="*/ 2147483647 w 68"/>
                      <a:gd name="T51" fmla="*/ 2147483647 h 76"/>
                      <a:gd name="T52" fmla="*/ 2147483647 w 68"/>
                      <a:gd name="T53" fmla="*/ 2147483647 h 76"/>
                      <a:gd name="T54" fmla="*/ 2147483647 w 68"/>
                      <a:gd name="T55" fmla="*/ 2147483647 h 76"/>
                      <a:gd name="T56" fmla="*/ 2147483647 w 68"/>
                      <a:gd name="T57" fmla="*/ 2147483647 h 76"/>
                      <a:gd name="T58" fmla="*/ 0 w 68"/>
                      <a:gd name="T59" fmla="*/ 2147483647 h 76"/>
                      <a:gd name="T60" fmla="*/ 2147483647 w 68"/>
                      <a:gd name="T61" fmla="*/ 2147483647 h 76"/>
                      <a:gd name="T62" fmla="*/ 2147483647 w 68"/>
                      <a:gd name="T63" fmla="*/ 2147483647 h 76"/>
                      <a:gd name="T64" fmla="*/ 2147483647 w 68"/>
                      <a:gd name="T65" fmla="*/ 2147483647 h 76"/>
                      <a:gd name="T66" fmla="*/ 2147483647 w 68"/>
                      <a:gd name="T67" fmla="*/ 2147483647 h 76"/>
                      <a:gd name="T68" fmla="*/ 2147483647 w 68"/>
                      <a:gd name="T69" fmla="*/ 2147483647 h 76"/>
                      <a:gd name="T70" fmla="*/ 2147483647 w 68"/>
                      <a:gd name="T71" fmla="*/ 2147483647 h 76"/>
                      <a:gd name="T72" fmla="*/ 2147483647 w 68"/>
                      <a:gd name="T73" fmla="*/ 2147483647 h 7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68"/>
                      <a:gd name="T112" fmla="*/ 0 h 76"/>
                      <a:gd name="T113" fmla="*/ 68 w 68"/>
                      <a:gd name="T114" fmla="*/ 76 h 7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68" h="76">
                        <a:moveTo>
                          <a:pt x="2" y="8"/>
                        </a:moveTo>
                        <a:lnTo>
                          <a:pt x="6" y="6"/>
                        </a:lnTo>
                        <a:lnTo>
                          <a:pt x="16" y="0"/>
                        </a:lnTo>
                        <a:lnTo>
                          <a:pt x="20" y="6"/>
                        </a:lnTo>
                        <a:lnTo>
                          <a:pt x="28" y="6"/>
                        </a:lnTo>
                        <a:lnTo>
                          <a:pt x="30" y="12"/>
                        </a:lnTo>
                        <a:lnTo>
                          <a:pt x="34" y="14"/>
                        </a:lnTo>
                        <a:lnTo>
                          <a:pt x="34" y="18"/>
                        </a:lnTo>
                        <a:lnTo>
                          <a:pt x="36" y="18"/>
                        </a:lnTo>
                        <a:lnTo>
                          <a:pt x="40" y="20"/>
                        </a:lnTo>
                        <a:lnTo>
                          <a:pt x="42" y="28"/>
                        </a:lnTo>
                        <a:lnTo>
                          <a:pt x="48" y="30"/>
                        </a:lnTo>
                        <a:lnTo>
                          <a:pt x="56" y="34"/>
                        </a:lnTo>
                        <a:lnTo>
                          <a:pt x="62" y="38"/>
                        </a:lnTo>
                        <a:lnTo>
                          <a:pt x="62" y="44"/>
                        </a:lnTo>
                        <a:lnTo>
                          <a:pt x="64" y="48"/>
                        </a:lnTo>
                        <a:lnTo>
                          <a:pt x="68" y="56"/>
                        </a:lnTo>
                        <a:lnTo>
                          <a:pt x="64" y="62"/>
                        </a:lnTo>
                        <a:lnTo>
                          <a:pt x="60" y="70"/>
                        </a:lnTo>
                        <a:lnTo>
                          <a:pt x="60" y="74"/>
                        </a:lnTo>
                        <a:lnTo>
                          <a:pt x="46" y="74"/>
                        </a:lnTo>
                        <a:lnTo>
                          <a:pt x="42" y="76"/>
                        </a:lnTo>
                        <a:lnTo>
                          <a:pt x="34" y="76"/>
                        </a:lnTo>
                        <a:lnTo>
                          <a:pt x="26" y="68"/>
                        </a:lnTo>
                        <a:lnTo>
                          <a:pt x="18" y="68"/>
                        </a:lnTo>
                        <a:lnTo>
                          <a:pt x="18" y="70"/>
                        </a:lnTo>
                        <a:lnTo>
                          <a:pt x="16" y="74"/>
                        </a:lnTo>
                        <a:lnTo>
                          <a:pt x="16" y="76"/>
                        </a:lnTo>
                        <a:lnTo>
                          <a:pt x="10" y="66"/>
                        </a:lnTo>
                        <a:lnTo>
                          <a:pt x="0" y="60"/>
                        </a:lnTo>
                        <a:lnTo>
                          <a:pt x="4" y="52"/>
                        </a:lnTo>
                        <a:lnTo>
                          <a:pt x="12" y="50"/>
                        </a:lnTo>
                        <a:lnTo>
                          <a:pt x="14" y="44"/>
                        </a:lnTo>
                        <a:lnTo>
                          <a:pt x="8" y="38"/>
                        </a:lnTo>
                        <a:lnTo>
                          <a:pt x="6" y="28"/>
                        </a:lnTo>
                        <a:lnTo>
                          <a:pt x="8" y="22"/>
                        </a:lnTo>
                        <a:lnTo>
                          <a:pt x="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2" name="ïṣ1iḓê">
                    <a:extLst>
                      <a:ext uri="{FF2B5EF4-FFF2-40B4-BE49-F238E27FC236}">
                        <a16:creationId xmlns:a16="http://schemas.microsoft.com/office/drawing/2014/main" xmlns="" id="{32EAB1A2-D238-4C0B-95B2-5DAB13D806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4259" y="2514251"/>
                    <a:ext cx="152871" cy="85465"/>
                  </a:xfrm>
                  <a:custGeom>
                    <a:avLst/>
                    <a:gdLst>
                      <a:gd name="T0" fmla="*/ 2147483647 w 88"/>
                      <a:gd name="T1" fmla="*/ 2147483647 h 52"/>
                      <a:gd name="T2" fmla="*/ 2147483647 w 88"/>
                      <a:gd name="T3" fmla="*/ 2147483647 h 52"/>
                      <a:gd name="T4" fmla="*/ 2147483647 w 88"/>
                      <a:gd name="T5" fmla="*/ 2147483647 h 52"/>
                      <a:gd name="T6" fmla="*/ 0 w 88"/>
                      <a:gd name="T7" fmla="*/ 2147483647 h 52"/>
                      <a:gd name="T8" fmla="*/ 2147483647 w 88"/>
                      <a:gd name="T9" fmla="*/ 2147483647 h 52"/>
                      <a:gd name="T10" fmla="*/ 2147483647 w 88"/>
                      <a:gd name="T11" fmla="*/ 2147483647 h 52"/>
                      <a:gd name="T12" fmla="*/ 2147483647 w 88"/>
                      <a:gd name="T13" fmla="*/ 2147483647 h 52"/>
                      <a:gd name="T14" fmla="*/ 2147483647 w 88"/>
                      <a:gd name="T15" fmla="*/ 2147483647 h 52"/>
                      <a:gd name="T16" fmla="*/ 2147483647 w 88"/>
                      <a:gd name="T17" fmla="*/ 2147483647 h 52"/>
                      <a:gd name="T18" fmla="*/ 2147483647 w 88"/>
                      <a:gd name="T19" fmla="*/ 2147483647 h 52"/>
                      <a:gd name="T20" fmla="*/ 2147483647 w 88"/>
                      <a:gd name="T21" fmla="*/ 2147483647 h 52"/>
                      <a:gd name="T22" fmla="*/ 2147483647 w 88"/>
                      <a:gd name="T23" fmla="*/ 2147483647 h 52"/>
                      <a:gd name="T24" fmla="*/ 2147483647 w 88"/>
                      <a:gd name="T25" fmla="*/ 2147483647 h 52"/>
                      <a:gd name="T26" fmla="*/ 2147483647 w 88"/>
                      <a:gd name="T27" fmla="*/ 2147483647 h 52"/>
                      <a:gd name="T28" fmla="*/ 2147483647 w 88"/>
                      <a:gd name="T29" fmla="*/ 2147483647 h 52"/>
                      <a:gd name="T30" fmla="*/ 2147483647 w 88"/>
                      <a:gd name="T31" fmla="*/ 2147483647 h 52"/>
                      <a:gd name="T32" fmla="*/ 2147483647 w 88"/>
                      <a:gd name="T33" fmla="*/ 2147483647 h 52"/>
                      <a:gd name="T34" fmla="*/ 2147483647 w 88"/>
                      <a:gd name="T35" fmla="*/ 2147483647 h 52"/>
                      <a:gd name="T36" fmla="*/ 2147483647 w 88"/>
                      <a:gd name="T37" fmla="*/ 2147483647 h 52"/>
                      <a:gd name="T38" fmla="*/ 2147483647 w 88"/>
                      <a:gd name="T39" fmla="*/ 2147483647 h 52"/>
                      <a:gd name="T40" fmla="*/ 2147483647 w 88"/>
                      <a:gd name="T41" fmla="*/ 2147483647 h 52"/>
                      <a:gd name="T42" fmla="*/ 2147483647 w 88"/>
                      <a:gd name="T43" fmla="*/ 0 h 52"/>
                      <a:gd name="T44" fmla="*/ 2147483647 w 88"/>
                      <a:gd name="T45" fmla="*/ 0 h 52"/>
                      <a:gd name="T46" fmla="*/ 2147483647 w 88"/>
                      <a:gd name="T47" fmla="*/ 2147483647 h 52"/>
                      <a:gd name="T48" fmla="*/ 2147483647 w 88"/>
                      <a:gd name="T49" fmla="*/ 2147483647 h 52"/>
                      <a:gd name="T50" fmla="*/ 2147483647 w 88"/>
                      <a:gd name="T51" fmla="*/ 2147483647 h 52"/>
                      <a:gd name="T52" fmla="*/ 2147483647 w 88"/>
                      <a:gd name="T53" fmla="*/ 2147483647 h 52"/>
                      <a:gd name="T54" fmla="*/ 2147483647 w 88"/>
                      <a:gd name="T55" fmla="*/ 2147483647 h 52"/>
                      <a:gd name="T56" fmla="*/ 2147483647 w 88"/>
                      <a:gd name="T57" fmla="*/ 2147483647 h 52"/>
                      <a:gd name="T58" fmla="*/ 2147483647 w 88"/>
                      <a:gd name="T59" fmla="*/ 2147483647 h 52"/>
                      <a:gd name="T60" fmla="*/ 2147483647 w 88"/>
                      <a:gd name="T61" fmla="*/ 2147483647 h 52"/>
                      <a:gd name="T62" fmla="*/ 2147483647 w 88"/>
                      <a:gd name="T63" fmla="*/ 2147483647 h 52"/>
                      <a:gd name="T64" fmla="*/ 2147483647 w 88"/>
                      <a:gd name="T65" fmla="*/ 2147483647 h 52"/>
                      <a:gd name="T66" fmla="*/ 2147483647 w 88"/>
                      <a:gd name="T67" fmla="*/ 2147483647 h 52"/>
                      <a:gd name="T68" fmla="*/ 2147483647 w 88"/>
                      <a:gd name="T69" fmla="*/ 2147483647 h 52"/>
                      <a:gd name="T70" fmla="*/ 2147483647 w 88"/>
                      <a:gd name="T71" fmla="*/ 2147483647 h 52"/>
                      <a:gd name="T72" fmla="*/ 2147483647 w 88"/>
                      <a:gd name="T73" fmla="*/ 2147483647 h 52"/>
                      <a:gd name="T74" fmla="*/ 2147483647 w 88"/>
                      <a:gd name="T75" fmla="*/ 2147483647 h 52"/>
                      <a:gd name="T76" fmla="*/ 2147483647 w 88"/>
                      <a:gd name="T77" fmla="*/ 2147483647 h 52"/>
                      <a:gd name="T78" fmla="*/ 2147483647 w 88"/>
                      <a:gd name="T79" fmla="*/ 2147483647 h 52"/>
                      <a:gd name="T80" fmla="*/ 2147483647 w 88"/>
                      <a:gd name="T81" fmla="*/ 2147483647 h 52"/>
                      <a:gd name="T82" fmla="*/ 2147483647 w 88"/>
                      <a:gd name="T83" fmla="*/ 2147483647 h 52"/>
                      <a:gd name="T84" fmla="*/ 2147483647 w 88"/>
                      <a:gd name="T85" fmla="*/ 2147483647 h 52"/>
                      <a:gd name="T86" fmla="*/ 2147483647 w 88"/>
                      <a:gd name="T87" fmla="*/ 2147483647 h 52"/>
                      <a:gd name="T88" fmla="*/ 2147483647 w 88"/>
                      <a:gd name="T89" fmla="*/ 2147483647 h 52"/>
                      <a:gd name="T90" fmla="*/ 2147483647 w 88"/>
                      <a:gd name="T91" fmla="*/ 2147483647 h 52"/>
                      <a:gd name="T92" fmla="*/ 2147483647 w 88"/>
                      <a:gd name="T93" fmla="*/ 2147483647 h 52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88"/>
                      <a:gd name="T142" fmla="*/ 0 h 52"/>
                      <a:gd name="T143" fmla="*/ 88 w 88"/>
                      <a:gd name="T144" fmla="*/ 52 h 52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88" h="52">
                        <a:moveTo>
                          <a:pt x="10" y="48"/>
                        </a:moveTo>
                        <a:lnTo>
                          <a:pt x="8" y="40"/>
                        </a:lnTo>
                        <a:lnTo>
                          <a:pt x="6" y="38"/>
                        </a:lnTo>
                        <a:lnTo>
                          <a:pt x="0" y="36"/>
                        </a:lnTo>
                        <a:lnTo>
                          <a:pt x="2" y="32"/>
                        </a:lnTo>
                        <a:lnTo>
                          <a:pt x="4" y="24"/>
                        </a:lnTo>
                        <a:lnTo>
                          <a:pt x="8" y="18"/>
                        </a:lnTo>
                        <a:lnTo>
                          <a:pt x="4" y="12"/>
                        </a:lnTo>
                        <a:lnTo>
                          <a:pt x="2" y="6"/>
                        </a:lnTo>
                        <a:lnTo>
                          <a:pt x="2" y="4"/>
                        </a:ln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6" y="4"/>
                        </a:lnTo>
                        <a:lnTo>
                          <a:pt x="10" y="6"/>
                        </a:lnTo>
                        <a:lnTo>
                          <a:pt x="14" y="6"/>
                        </a:lnTo>
                        <a:lnTo>
                          <a:pt x="20" y="6"/>
                        </a:lnTo>
                        <a:lnTo>
                          <a:pt x="24" y="8"/>
                        </a:lnTo>
                        <a:lnTo>
                          <a:pt x="46" y="8"/>
                        </a:lnTo>
                        <a:lnTo>
                          <a:pt x="52" y="8"/>
                        </a:lnTo>
                        <a:lnTo>
                          <a:pt x="56" y="4"/>
                        </a:lnTo>
                        <a:lnTo>
                          <a:pt x="60" y="2"/>
                        </a:lnTo>
                        <a:lnTo>
                          <a:pt x="66" y="0"/>
                        </a:lnTo>
                        <a:lnTo>
                          <a:pt x="70" y="0"/>
                        </a:lnTo>
                        <a:lnTo>
                          <a:pt x="76" y="2"/>
                        </a:lnTo>
                        <a:lnTo>
                          <a:pt x="86" y="8"/>
                        </a:lnTo>
                        <a:lnTo>
                          <a:pt x="84" y="14"/>
                        </a:lnTo>
                        <a:lnTo>
                          <a:pt x="84" y="22"/>
                        </a:lnTo>
                        <a:lnTo>
                          <a:pt x="84" y="30"/>
                        </a:lnTo>
                        <a:lnTo>
                          <a:pt x="88" y="38"/>
                        </a:lnTo>
                        <a:lnTo>
                          <a:pt x="70" y="40"/>
                        </a:lnTo>
                        <a:lnTo>
                          <a:pt x="64" y="42"/>
                        </a:lnTo>
                        <a:lnTo>
                          <a:pt x="62" y="44"/>
                        </a:lnTo>
                        <a:lnTo>
                          <a:pt x="60" y="46"/>
                        </a:lnTo>
                        <a:lnTo>
                          <a:pt x="58" y="46"/>
                        </a:lnTo>
                        <a:lnTo>
                          <a:pt x="56" y="50"/>
                        </a:lnTo>
                        <a:lnTo>
                          <a:pt x="52" y="50"/>
                        </a:lnTo>
                        <a:lnTo>
                          <a:pt x="50" y="52"/>
                        </a:lnTo>
                        <a:lnTo>
                          <a:pt x="48" y="52"/>
                        </a:lnTo>
                        <a:lnTo>
                          <a:pt x="42" y="52"/>
                        </a:lnTo>
                        <a:lnTo>
                          <a:pt x="38" y="50"/>
                        </a:lnTo>
                        <a:lnTo>
                          <a:pt x="36" y="48"/>
                        </a:lnTo>
                        <a:lnTo>
                          <a:pt x="32" y="46"/>
                        </a:lnTo>
                        <a:lnTo>
                          <a:pt x="26" y="48"/>
                        </a:lnTo>
                        <a:lnTo>
                          <a:pt x="20" y="50"/>
                        </a:lnTo>
                        <a:lnTo>
                          <a:pt x="14" y="50"/>
                        </a:lnTo>
                        <a:lnTo>
                          <a:pt x="10" y="50"/>
                        </a:lnTo>
                        <a:lnTo>
                          <a:pt x="10" y="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3" name="íSļïďe">
                    <a:extLst>
                      <a:ext uri="{FF2B5EF4-FFF2-40B4-BE49-F238E27FC236}">
                        <a16:creationId xmlns:a16="http://schemas.microsoft.com/office/drawing/2014/main" xmlns="" id="{8370B9C8-0144-4AD1-9847-8AC3F28A1A9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5104" y="2192007"/>
                    <a:ext cx="22036" cy="5604"/>
                  </a:xfrm>
                  <a:custGeom>
                    <a:avLst/>
                    <a:gdLst>
                      <a:gd name="T0" fmla="*/ 0 w 14"/>
                      <a:gd name="T1" fmla="*/ 2147483647 h 4"/>
                      <a:gd name="T2" fmla="*/ 2147483647 w 14"/>
                      <a:gd name="T3" fmla="*/ 2147483647 h 4"/>
                      <a:gd name="T4" fmla="*/ 2147483647 w 14"/>
                      <a:gd name="T5" fmla="*/ 2147483647 h 4"/>
                      <a:gd name="T6" fmla="*/ 2147483647 w 14"/>
                      <a:gd name="T7" fmla="*/ 2147483647 h 4"/>
                      <a:gd name="T8" fmla="*/ 2147483647 w 14"/>
                      <a:gd name="T9" fmla="*/ 0 h 4"/>
                      <a:gd name="T10" fmla="*/ 2147483647 w 14"/>
                      <a:gd name="T11" fmla="*/ 0 h 4"/>
                      <a:gd name="T12" fmla="*/ 0 w 14"/>
                      <a:gd name="T13" fmla="*/ 2147483647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4"/>
                      <a:gd name="T22" fmla="*/ 0 h 4"/>
                      <a:gd name="T23" fmla="*/ 14 w 14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4" h="4">
                        <a:moveTo>
                          <a:pt x="0" y="2"/>
                        </a:moveTo>
                        <a:lnTo>
                          <a:pt x="6" y="4"/>
                        </a:lnTo>
                        <a:lnTo>
                          <a:pt x="8" y="4"/>
                        </a:lnTo>
                        <a:lnTo>
                          <a:pt x="14" y="2"/>
                        </a:lnTo>
                        <a:lnTo>
                          <a:pt x="8" y="0"/>
                        </a:lnTo>
                        <a:lnTo>
                          <a:pt x="4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4" name="iṩliḍé">
                    <a:extLst>
                      <a:ext uri="{FF2B5EF4-FFF2-40B4-BE49-F238E27FC236}">
                        <a16:creationId xmlns:a16="http://schemas.microsoft.com/office/drawing/2014/main" xmlns="" id="{3B485F38-9ABE-43C3-91B1-08F53021A7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1637" y="2561886"/>
                    <a:ext cx="26167" cy="12610"/>
                  </a:xfrm>
                  <a:custGeom>
                    <a:avLst/>
                    <a:gdLst>
                      <a:gd name="T0" fmla="*/ 2147483647 w 16"/>
                      <a:gd name="T1" fmla="*/ 2147483647 h 8"/>
                      <a:gd name="T2" fmla="*/ 2147483647 w 16"/>
                      <a:gd name="T3" fmla="*/ 2147483647 h 8"/>
                      <a:gd name="T4" fmla="*/ 2147483647 w 16"/>
                      <a:gd name="T5" fmla="*/ 2147483647 h 8"/>
                      <a:gd name="T6" fmla="*/ 2147483647 w 16"/>
                      <a:gd name="T7" fmla="*/ 2147483647 h 8"/>
                      <a:gd name="T8" fmla="*/ 0 w 16"/>
                      <a:gd name="T9" fmla="*/ 2147483647 h 8"/>
                      <a:gd name="T10" fmla="*/ 0 w 16"/>
                      <a:gd name="T11" fmla="*/ 2147483647 h 8"/>
                      <a:gd name="T12" fmla="*/ 2147483647 w 16"/>
                      <a:gd name="T13" fmla="*/ 0 h 8"/>
                      <a:gd name="T14" fmla="*/ 2147483647 w 16"/>
                      <a:gd name="T15" fmla="*/ 0 h 8"/>
                      <a:gd name="T16" fmla="*/ 2147483647 w 16"/>
                      <a:gd name="T17" fmla="*/ 0 h 8"/>
                      <a:gd name="T18" fmla="*/ 2147483647 w 16"/>
                      <a:gd name="T19" fmla="*/ 2147483647 h 8"/>
                      <a:gd name="T20" fmla="*/ 2147483647 w 16"/>
                      <a:gd name="T21" fmla="*/ 2147483647 h 8"/>
                      <a:gd name="T22" fmla="*/ 2147483647 w 16"/>
                      <a:gd name="T23" fmla="*/ 2147483647 h 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6"/>
                      <a:gd name="T37" fmla="*/ 0 h 8"/>
                      <a:gd name="T38" fmla="*/ 16 w 16"/>
                      <a:gd name="T39" fmla="*/ 8 h 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6" h="8">
                        <a:moveTo>
                          <a:pt x="14" y="4"/>
                        </a:moveTo>
                        <a:lnTo>
                          <a:pt x="12" y="6"/>
                        </a:lnTo>
                        <a:lnTo>
                          <a:pt x="6" y="8"/>
                        </a:lnTo>
                        <a:lnTo>
                          <a:pt x="2" y="8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6" y="6"/>
                        </a:lnTo>
                        <a:lnTo>
                          <a:pt x="1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5" name="íśḻiďè">
                    <a:extLst>
                      <a:ext uri="{FF2B5EF4-FFF2-40B4-BE49-F238E27FC236}">
                        <a16:creationId xmlns:a16="http://schemas.microsoft.com/office/drawing/2014/main" xmlns="" id="{7C82D122-3B41-4E50-9118-617D8AFEE7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9059" y="2334916"/>
                    <a:ext cx="20657" cy="26620"/>
                  </a:xfrm>
                  <a:custGeom>
                    <a:avLst/>
                    <a:gdLst>
                      <a:gd name="T0" fmla="*/ 2147483647 w 12"/>
                      <a:gd name="T1" fmla="*/ 0 h 16"/>
                      <a:gd name="T2" fmla="*/ 2147483647 w 12"/>
                      <a:gd name="T3" fmla="*/ 2147483647 h 16"/>
                      <a:gd name="T4" fmla="*/ 2147483647 w 12"/>
                      <a:gd name="T5" fmla="*/ 2147483647 h 16"/>
                      <a:gd name="T6" fmla="*/ 2147483647 w 12"/>
                      <a:gd name="T7" fmla="*/ 2147483647 h 16"/>
                      <a:gd name="T8" fmla="*/ 0 w 12"/>
                      <a:gd name="T9" fmla="*/ 2147483647 h 16"/>
                      <a:gd name="T10" fmla="*/ 2147483647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2147483647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2147483647 w 12"/>
                      <a:gd name="T21" fmla="*/ 2147483647 h 16"/>
                      <a:gd name="T22" fmla="*/ 2147483647 w 12"/>
                      <a:gd name="T23" fmla="*/ 0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2"/>
                      <a:gd name="T37" fmla="*/ 0 h 16"/>
                      <a:gd name="T38" fmla="*/ 12 w 12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2" h="16">
                        <a:moveTo>
                          <a:pt x="8" y="0"/>
                        </a:moveTo>
                        <a:lnTo>
                          <a:pt x="6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8"/>
                        </a:lnTo>
                        <a:lnTo>
                          <a:pt x="2" y="12"/>
                        </a:lnTo>
                        <a:lnTo>
                          <a:pt x="2" y="14"/>
                        </a:lnTo>
                        <a:lnTo>
                          <a:pt x="8" y="14"/>
                        </a:lnTo>
                        <a:lnTo>
                          <a:pt x="12" y="16"/>
                        </a:lnTo>
                        <a:lnTo>
                          <a:pt x="12" y="12"/>
                        </a:lnTo>
                        <a:lnTo>
                          <a:pt x="12" y="8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6" name="íṣḷîḍè">
                    <a:extLst>
                      <a:ext uri="{FF2B5EF4-FFF2-40B4-BE49-F238E27FC236}">
                        <a16:creationId xmlns:a16="http://schemas.microsoft.com/office/drawing/2014/main" xmlns="" id="{47C084C2-2A5D-414D-8C09-ADF7F770CE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7483" y="2882728"/>
                    <a:ext cx="579809" cy="497376"/>
                  </a:xfrm>
                  <a:custGeom>
                    <a:avLst/>
                    <a:gdLst>
                      <a:gd name="T0" fmla="*/ 2147483647 w 332"/>
                      <a:gd name="T1" fmla="*/ 2147483647 h 298"/>
                      <a:gd name="T2" fmla="*/ 2147483647 w 332"/>
                      <a:gd name="T3" fmla="*/ 2147483647 h 298"/>
                      <a:gd name="T4" fmla="*/ 2147483647 w 332"/>
                      <a:gd name="T5" fmla="*/ 2147483647 h 298"/>
                      <a:gd name="T6" fmla="*/ 2147483647 w 332"/>
                      <a:gd name="T7" fmla="*/ 2147483647 h 298"/>
                      <a:gd name="T8" fmla="*/ 2147483647 w 332"/>
                      <a:gd name="T9" fmla="*/ 2147483647 h 298"/>
                      <a:gd name="T10" fmla="*/ 2147483647 w 332"/>
                      <a:gd name="T11" fmla="*/ 2147483647 h 298"/>
                      <a:gd name="T12" fmla="*/ 2147483647 w 332"/>
                      <a:gd name="T13" fmla="*/ 2147483647 h 298"/>
                      <a:gd name="T14" fmla="*/ 2147483647 w 332"/>
                      <a:gd name="T15" fmla="*/ 2147483647 h 298"/>
                      <a:gd name="T16" fmla="*/ 2147483647 w 332"/>
                      <a:gd name="T17" fmla="*/ 2147483647 h 298"/>
                      <a:gd name="T18" fmla="*/ 2147483647 w 332"/>
                      <a:gd name="T19" fmla="*/ 2147483647 h 298"/>
                      <a:gd name="T20" fmla="*/ 2147483647 w 332"/>
                      <a:gd name="T21" fmla="*/ 2147483647 h 298"/>
                      <a:gd name="T22" fmla="*/ 2147483647 w 332"/>
                      <a:gd name="T23" fmla="*/ 2147483647 h 298"/>
                      <a:gd name="T24" fmla="*/ 2147483647 w 332"/>
                      <a:gd name="T25" fmla="*/ 2147483647 h 298"/>
                      <a:gd name="T26" fmla="*/ 2147483647 w 332"/>
                      <a:gd name="T27" fmla="*/ 2147483647 h 298"/>
                      <a:gd name="T28" fmla="*/ 2147483647 w 332"/>
                      <a:gd name="T29" fmla="*/ 2147483647 h 298"/>
                      <a:gd name="T30" fmla="*/ 2147483647 w 332"/>
                      <a:gd name="T31" fmla="*/ 2147483647 h 298"/>
                      <a:gd name="T32" fmla="*/ 2147483647 w 332"/>
                      <a:gd name="T33" fmla="*/ 2147483647 h 298"/>
                      <a:gd name="T34" fmla="*/ 2147483647 w 332"/>
                      <a:gd name="T35" fmla="*/ 2147483647 h 298"/>
                      <a:gd name="T36" fmla="*/ 2147483647 w 332"/>
                      <a:gd name="T37" fmla="*/ 2147483647 h 298"/>
                      <a:gd name="T38" fmla="*/ 2147483647 w 332"/>
                      <a:gd name="T39" fmla="*/ 2147483647 h 298"/>
                      <a:gd name="T40" fmla="*/ 2147483647 w 332"/>
                      <a:gd name="T41" fmla="*/ 2147483647 h 298"/>
                      <a:gd name="T42" fmla="*/ 2147483647 w 332"/>
                      <a:gd name="T43" fmla="*/ 2147483647 h 298"/>
                      <a:gd name="T44" fmla="*/ 2147483647 w 332"/>
                      <a:gd name="T45" fmla="*/ 2147483647 h 298"/>
                      <a:gd name="T46" fmla="*/ 2147483647 w 332"/>
                      <a:gd name="T47" fmla="*/ 2147483647 h 298"/>
                      <a:gd name="T48" fmla="*/ 2147483647 w 332"/>
                      <a:gd name="T49" fmla="*/ 2147483647 h 298"/>
                      <a:gd name="T50" fmla="*/ 2147483647 w 332"/>
                      <a:gd name="T51" fmla="*/ 2147483647 h 298"/>
                      <a:gd name="T52" fmla="*/ 2147483647 w 332"/>
                      <a:gd name="T53" fmla="*/ 2147483647 h 298"/>
                      <a:gd name="T54" fmla="*/ 2147483647 w 332"/>
                      <a:gd name="T55" fmla="*/ 2147483647 h 298"/>
                      <a:gd name="T56" fmla="*/ 2147483647 w 332"/>
                      <a:gd name="T57" fmla="*/ 2147483647 h 298"/>
                      <a:gd name="T58" fmla="*/ 2147483647 w 332"/>
                      <a:gd name="T59" fmla="*/ 2147483647 h 298"/>
                      <a:gd name="T60" fmla="*/ 2147483647 w 332"/>
                      <a:gd name="T61" fmla="*/ 2147483647 h 298"/>
                      <a:gd name="T62" fmla="*/ 2147483647 w 332"/>
                      <a:gd name="T63" fmla="*/ 0 h 298"/>
                      <a:gd name="T64" fmla="*/ 2147483647 w 332"/>
                      <a:gd name="T65" fmla="*/ 2147483647 h 298"/>
                      <a:gd name="T66" fmla="*/ 2147483647 w 332"/>
                      <a:gd name="T67" fmla="*/ 2147483647 h 298"/>
                      <a:gd name="T68" fmla="*/ 2147483647 w 332"/>
                      <a:gd name="T69" fmla="*/ 2147483647 h 298"/>
                      <a:gd name="T70" fmla="*/ 2147483647 w 332"/>
                      <a:gd name="T71" fmla="*/ 2147483647 h 298"/>
                      <a:gd name="T72" fmla="*/ 2147483647 w 332"/>
                      <a:gd name="T73" fmla="*/ 2147483647 h 298"/>
                      <a:gd name="T74" fmla="*/ 2147483647 w 332"/>
                      <a:gd name="T75" fmla="*/ 2147483647 h 298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332"/>
                      <a:gd name="T115" fmla="*/ 0 h 298"/>
                      <a:gd name="T116" fmla="*/ 332 w 332"/>
                      <a:gd name="T117" fmla="*/ 298 h 298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332" h="298">
                        <a:moveTo>
                          <a:pt x="222" y="62"/>
                        </a:moveTo>
                        <a:lnTo>
                          <a:pt x="224" y="72"/>
                        </a:lnTo>
                        <a:lnTo>
                          <a:pt x="226" y="78"/>
                        </a:lnTo>
                        <a:lnTo>
                          <a:pt x="230" y="80"/>
                        </a:lnTo>
                        <a:lnTo>
                          <a:pt x="234" y="84"/>
                        </a:lnTo>
                        <a:lnTo>
                          <a:pt x="236" y="88"/>
                        </a:lnTo>
                        <a:lnTo>
                          <a:pt x="242" y="96"/>
                        </a:lnTo>
                        <a:lnTo>
                          <a:pt x="244" y="102"/>
                        </a:lnTo>
                        <a:lnTo>
                          <a:pt x="248" y="110"/>
                        </a:lnTo>
                        <a:lnTo>
                          <a:pt x="254" y="118"/>
                        </a:lnTo>
                        <a:lnTo>
                          <a:pt x="258" y="126"/>
                        </a:lnTo>
                        <a:lnTo>
                          <a:pt x="260" y="130"/>
                        </a:lnTo>
                        <a:lnTo>
                          <a:pt x="258" y="136"/>
                        </a:lnTo>
                        <a:lnTo>
                          <a:pt x="268" y="144"/>
                        </a:lnTo>
                        <a:lnTo>
                          <a:pt x="280" y="148"/>
                        </a:lnTo>
                        <a:lnTo>
                          <a:pt x="280" y="156"/>
                        </a:lnTo>
                        <a:lnTo>
                          <a:pt x="324" y="158"/>
                        </a:lnTo>
                        <a:lnTo>
                          <a:pt x="332" y="164"/>
                        </a:lnTo>
                        <a:lnTo>
                          <a:pt x="332" y="198"/>
                        </a:lnTo>
                        <a:lnTo>
                          <a:pt x="282" y="242"/>
                        </a:lnTo>
                        <a:lnTo>
                          <a:pt x="234" y="254"/>
                        </a:lnTo>
                        <a:lnTo>
                          <a:pt x="190" y="298"/>
                        </a:lnTo>
                        <a:lnTo>
                          <a:pt x="188" y="276"/>
                        </a:lnTo>
                        <a:lnTo>
                          <a:pt x="168" y="270"/>
                        </a:lnTo>
                        <a:lnTo>
                          <a:pt x="164" y="268"/>
                        </a:lnTo>
                        <a:lnTo>
                          <a:pt x="162" y="270"/>
                        </a:lnTo>
                        <a:lnTo>
                          <a:pt x="156" y="268"/>
                        </a:lnTo>
                        <a:lnTo>
                          <a:pt x="152" y="264"/>
                        </a:lnTo>
                        <a:lnTo>
                          <a:pt x="150" y="266"/>
                        </a:lnTo>
                        <a:lnTo>
                          <a:pt x="148" y="270"/>
                        </a:lnTo>
                        <a:lnTo>
                          <a:pt x="146" y="276"/>
                        </a:lnTo>
                        <a:lnTo>
                          <a:pt x="144" y="280"/>
                        </a:lnTo>
                        <a:lnTo>
                          <a:pt x="142" y="274"/>
                        </a:lnTo>
                        <a:lnTo>
                          <a:pt x="134" y="264"/>
                        </a:lnTo>
                        <a:lnTo>
                          <a:pt x="124" y="254"/>
                        </a:lnTo>
                        <a:lnTo>
                          <a:pt x="118" y="248"/>
                        </a:lnTo>
                        <a:lnTo>
                          <a:pt x="116" y="240"/>
                        </a:lnTo>
                        <a:lnTo>
                          <a:pt x="108" y="228"/>
                        </a:lnTo>
                        <a:lnTo>
                          <a:pt x="102" y="220"/>
                        </a:lnTo>
                        <a:lnTo>
                          <a:pt x="98" y="214"/>
                        </a:lnTo>
                        <a:lnTo>
                          <a:pt x="90" y="210"/>
                        </a:lnTo>
                        <a:lnTo>
                          <a:pt x="82" y="200"/>
                        </a:lnTo>
                        <a:lnTo>
                          <a:pt x="84" y="200"/>
                        </a:lnTo>
                        <a:lnTo>
                          <a:pt x="82" y="200"/>
                        </a:lnTo>
                        <a:lnTo>
                          <a:pt x="76" y="200"/>
                        </a:lnTo>
                        <a:lnTo>
                          <a:pt x="76" y="162"/>
                        </a:lnTo>
                        <a:lnTo>
                          <a:pt x="68" y="152"/>
                        </a:lnTo>
                        <a:lnTo>
                          <a:pt x="58" y="142"/>
                        </a:lnTo>
                        <a:lnTo>
                          <a:pt x="48" y="134"/>
                        </a:lnTo>
                        <a:lnTo>
                          <a:pt x="42" y="124"/>
                        </a:lnTo>
                        <a:lnTo>
                          <a:pt x="24" y="92"/>
                        </a:lnTo>
                        <a:lnTo>
                          <a:pt x="16" y="76"/>
                        </a:lnTo>
                        <a:lnTo>
                          <a:pt x="10" y="72"/>
                        </a:lnTo>
                        <a:lnTo>
                          <a:pt x="4" y="66"/>
                        </a:lnTo>
                        <a:lnTo>
                          <a:pt x="0" y="54"/>
                        </a:lnTo>
                        <a:lnTo>
                          <a:pt x="16" y="56"/>
                        </a:lnTo>
                        <a:lnTo>
                          <a:pt x="20" y="52"/>
                        </a:lnTo>
                        <a:lnTo>
                          <a:pt x="24" y="46"/>
                        </a:lnTo>
                        <a:lnTo>
                          <a:pt x="30" y="42"/>
                        </a:lnTo>
                        <a:lnTo>
                          <a:pt x="34" y="42"/>
                        </a:lnTo>
                        <a:lnTo>
                          <a:pt x="38" y="36"/>
                        </a:lnTo>
                        <a:lnTo>
                          <a:pt x="44" y="36"/>
                        </a:lnTo>
                        <a:lnTo>
                          <a:pt x="32" y="10"/>
                        </a:lnTo>
                        <a:lnTo>
                          <a:pt x="62" y="0"/>
                        </a:lnTo>
                        <a:lnTo>
                          <a:pt x="118" y="24"/>
                        </a:lnTo>
                        <a:lnTo>
                          <a:pt x="122" y="26"/>
                        </a:lnTo>
                        <a:lnTo>
                          <a:pt x="124" y="30"/>
                        </a:lnTo>
                        <a:lnTo>
                          <a:pt x="128" y="32"/>
                        </a:lnTo>
                        <a:lnTo>
                          <a:pt x="134" y="34"/>
                        </a:lnTo>
                        <a:lnTo>
                          <a:pt x="134" y="44"/>
                        </a:lnTo>
                        <a:lnTo>
                          <a:pt x="152" y="54"/>
                        </a:lnTo>
                        <a:lnTo>
                          <a:pt x="180" y="54"/>
                        </a:lnTo>
                        <a:lnTo>
                          <a:pt x="196" y="58"/>
                        </a:lnTo>
                        <a:lnTo>
                          <a:pt x="200" y="60"/>
                        </a:lnTo>
                        <a:lnTo>
                          <a:pt x="204" y="64"/>
                        </a:lnTo>
                        <a:lnTo>
                          <a:pt x="222" y="64"/>
                        </a:lnTo>
                        <a:lnTo>
                          <a:pt x="222" y="6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7" name="ïSḻíde">
                    <a:extLst>
                      <a:ext uri="{FF2B5EF4-FFF2-40B4-BE49-F238E27FC236}">
                        <a16:creationId xmlns:a16="http://schemas.microsoft.com/office/drawing/2014/main" xmlns="" id="{393878CB-D0E3-441A-B1D2-0FD866DBA7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00359" y="2769244"/>
                    <a:ext cx="35808" cy="19615"/>
                  </a:xfrm>
                  <a:custGeom>
                    <a:avLst/>
                    <a:gdLst>
                      <a:gd name="T0" fmla="*/ 2147483647 w 20"/>
                      <a:gd name="T1" fmla="*/ 2147483647 h 12"/>
                      <a:gd name="T2" fmla="*/ 0 w 20"/>
                      <a:gd name="T3" fmla="*/ 2147483647 h 12"/>
                      <a:gd name="T4" fmla="*/ 0 w 20"/>
                      <a:gd name="T5" fmla="*/ 2147483647 h 12"/>
                      <a:gd name="T6" fmla="*/ 2147483647 w 20"/>
                      <a:gd name="T7" fmla="*/ 2147483647 h 12"/>
                      <a:gd name="T8" fmla="*/ 2147483647 w 20"/>
                      <a:gd name="T9" fmla="*/ 2147483647 h 12"/>
                      <a:gd name="T10" fmla="*/ 2147483647 w 20"/>
                      <a:gd name="T11" fmla="*/ 0 h 12"/>
                      <a:gd name="T12" fmla="*/ 2147483647 w 20"/>
                      <a:gd name="T13" fmla="*/ 2147483647 h 12"/>
                      <a:gd name="T14" fmla="*/ 2147483647 w 20"/>
                      <a:gd name="T15" fmla="*/ 2147483647 h 12"/>
                      <a:gd name="T16" fmla="*/ 2147483647 w 20"/>
                      <a:gd name="T17" fmla="*/ 0 h 12"/>
                      <a:gd name="T18" fmla="*/ 2147483647 w 20"/>
                      <a:gd name="T19" fmla="*/ 2147483647 h 12"/>
                      <a:gd name="T20" fmla="*/ 2147483647 w 20"/>
                      <a:gd name="T21" fmla="*/ 2147483647 h 12"/>
                      <a:gd name="T22" fmla="*/ 2147483647 w 20"/>
                      <a:gd name="T23" fmla="*/ 2147483647 h 1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12"/>
                      <a:gd name="T38" fmla="*/ 20 w 20"/>
                      <a:gd name="T39" fmla="*/ 12 h 1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12">
                        <a:moveTo>
                          <a:pt x="8" y="12"/>
                        </a:move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6" y="0"/>
                        </a:lnTo>
                        <a:lnTo>
                          <a:pt x="8" y="4"/>
                        </a:lnTo>
                        <a:lnTo>
                          <a:pt x="12" y="4"/>
                        </a:lnTo>
                        <a:lnTo>
                          <a:pt x="20" y="0"/>
                        </a:lnTo>
                        <a:lnTo>
                          <a:pt x="20" y="4"/>
                        </a:lnTo>
                        <a:lnTo>
                          <a:pt x="16" y="8"/>
                        </a:lnTo>
                        <a:lnTo>
                          <a:pt x="8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8" name="iṧ1íḋê">
                    <a:extLst>
                      <a:ext uri="{FF2B5EF4-FFF2-40B4-BE49-F238E27FC236}">
                        <a16:creationId xmlns:a16="http://schemas.microsoft.com/office/drawing/2014/main" xmlns="" id="{7BBC527F-D2C1-424A-A040-BD78FA727C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8926" y="2580100"/>
                    <a:ext cx="56466" cy="39230"/>
                  </a:xfrm>
                  <a:custGeom>
                    <a:avLst/>
                    <a:gdLst>
                      <a:gd name="T0" fmla="*/ 2147483647 w 32"/>
                      <a:gd name="T1" fmla="*/ 0 h 24"/>
                      <a:gd name="T2" fmla="*/ 2147483647 w 32"/>
                      <a:gd name="T3" fmla="*/ 2147483647 h 24"/>
                      <a:gd name="T4" fmla="*/ 2147483647 w 32"/>
                      <a:gd name="T5" fmla="*/ 2147483647 h 24"/>
                      <a:gd name="T6" fmla="*/ 2147483647 w 32"/>
                      <a:gd name="T7" fmla="*/ 2147483647 h 24"/>
                      <a:gd name="T8" fmla="*/ 0 w 32"/>
                      <a:gd name="T9" fmla="*/ 2147483647 h 24"/>
                      <a:gd name="T10" fmla="*/ 2147483647 w 32"/>
                      <a:gd name="T11" fmla="*/ 2147483647 h 24"/>
                      <a:gd name="T12" fmla="*/ 2147483647 w 32"/>
                      <a:gd name="T13" fmla="*/ 2147483647 h 24"/>
                      <a:gd name="T14" fmla="*/ 2147483647 w 32"/>
                      <a:gd name="T15" fmla="*/ 2147483647 h 24"/>
                      <a:gd name="T16" fmla="*/ 2147483647 w 32"/>
                      <a:gd name="T17" fmla="*/ 2147483647 h 24"/>
                      <a:gd name="T18" fmla="*/ 2147483647 w 32"/>
                      <a:gd name="T19" fmla="*/ 2147483647 h 24"/>
                      <a:gd name="T20" fmla="*/ 2147483647 w 32"/>
                      <a:gd name="T21" fmla="*/ 2147483647 h 24"/>
                      <a:gd name="T22" fmla="*/ 2147483647 w 32"/>
                      <a:gd name="T23" fmla="*/ 2147483647 h 24"/>
                      <a:gd name="T24" fmla="*/ 2147483647 w 32"/>
                      <a:gd name="T25" fmla="*/ 2147483647 h 24"/>
                      <a:gd name="T26" fmla="*/ 2147483647 w 32"/>
                      <a:gd name="T27" fmla="*/ 0 h 24"/>
                      <a:gd name="T28" fmla="*/ 2147483647 w 32"/>
                      <a:gd name="T29" fmla="*/ 0 h 2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2"/>
                      <a:gd name="T46" fmla="*/ 0 h 24"/>
                      <a:gd name="T47" fmla="*/ 32 w 32"/>
                      <a:gd name="T48" fmla="*/ 24 h 2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2" h="24">
                        <a:moveTo>
                          <a:pt x="28" y="0"/>
                        </a:move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8"/>
                        </a:lnTo>
                        <a:lnTo>
                          <a:pt x="2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6" y="24"/>
                        </a:lnTo>
                        <a:lnTo>
                          <a:pt x="12" y="22"/>
                        </a:lnTo>
                        <a:lnTo>
                          <a:pt x="20" y="18"/>
                        </a:lnTo>
                        <a:lnTo>
                          <a:pt x="32" y="8"/>
                        </a:lnTo>
                        <a:lnTo>
                          <a:pt x="30" y="6"/>
                        </a:lnTo>
                        <a:lnTo>
                          <a:pt x="26" y="0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9" name="ïs1íde">
                    <a:extLst>
                      <a:ext uri="{FF2B5EF4-FFF2-40B4-BE49-F238E27FC236}">
                        <a16:creationId xmlns:a16="http://schemas.microsoft.com/office/drawing/2014/main" xmlns="" id="{731E7DF8-EFB5-405F-8A44-85BFBF58C1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9939" y="2851906"/>
                    <a:ext cx="38562" cy="106481"/>
                  </a:xfrm>
                  <a:custGeom>
                    <a:avLst/>
                    <a:gdLst>
                      <a:gd name="T0" fmla="*/ 2147483647 w 22"/>
                      <a:gd name="T1" fmla="*/ 0 h 64"/>
                      <a:gd name="T2" fmla="*/ 2147483647 w 22"/>
                      <a:gd name="T3" fmla="*/ 0 h 64"/>
                      <a:gd name="T4" fmla="*/ 2147483647 w 22"/>
                      <a:gd name="T5" fmla="*/ 2147483647 h 64"/>
                      <a:gd name="T6" fmla="*/ 2147483647 w 22"/>
                      <a:gd name="T7" fmla="*/ 2147483647 h 64"/>
                      <a:gd name="T8" fmla="*/ 2147483647 w 22"/>
                      <a:gd name="T9" fmla="*/ 2147483647 h 64"/>
                      <a:gd name="T10" fmla="*/ 2147483647 w 22"/>
                      <a:gd name="T11" fmla="*/ 2147483647 h 64"/>
                      <a:gd name="T12" fmla="*/ 2147483647 w 22"/>
                      <a:gd name="T13" fmla="*/ 2147483647 h 64"/>
                      <a:gd name="T14" fmla="*/ 2147483647 w 22"/>
                      <a:gd name="T15" fmla="*/ 2147483647 h 64"/>
                      <a:gd name="T16" fmla="*/ 2147483647 w 22"/>
                      <a:gd name="T17" fmla="*/ 2147483647 h 64"/>
                      <a:gd name="T18" fmla="*/ 2147483647 w 22"/>
                      <a:gd name="T19" fmla="*/ 2147483647 h 64"/>
                      <a:gd name="T20" fmla="*/ 0 w 22"/>
                      <a:gd name="T21" fmla="*/ 2147483647 h 64"/>
                      <a:gd name="T22" fmla="*/ 2147483647 w 22"/>
                      <a:gd name="T23" fmla="*/ 2147483647 h 64"/>
                      <a:gd name="T24" fmla="*/ 2147483647 w 22"/>
                      <a:gd name="T25" fmla="*/ 2147483647 h 64"/>
                      <a:gd name="T26" fmla="*/ 2147483647 w 22"/>
                      <a:gd name="T27" fmla="*/ 2147483647 h 64"/>
                      <a:gd name="T28" fmla="*/ 2147483647 w 22"/>
                      <a:gd name="T29" fmla="*/ 0 h 6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22"/>
                      <a:gd name="T46" fmla="*/ 0 h 64"/>
                      <a:gd name="T47" fmla="*/ 22 w 22"/>
                      <a:gd name="T48" fmla="*/ 64 h 6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22" h="64">
                        <a:moveTo>
                          <a:pt x="14" y="0"/>
                        </a:moveTo>
                        <a:lnTo>
                          <a:pt x="20" y="0"/>
                        </a:lnTo>
                        <a:lnTo>
                          <a:pt x="20" y="8"/>
                        </a:lnTo>
                        <a:lnTo>
                          <a:pt x="16" y="8"/>
                        </a:lnTo>
                        <a:lnTo>
                          <a:pt x="12" y="28"/>
                        </a:lnTo>
                        <a:lnTo>
                          <a:pt x="22" y="28"/>
                        </a:lnTo>
                        <a:lnTo>
                          <a:pt x="16" y="64"/>
                        </a:lnTo>
                        <a:lnTo>
                          <a:pt x="10" y="48"/>
                        </a:lnTo>
                        <a:lnTo>
                          <a:pt x="4" y="40"/>
                        </a:lnTo>
                        <a:lnTo>
                          <a:pt x="2" y="36"/>
                        </a:lnTo>
                        <a:lnTo>
                          <a:pt x="0" y="30"/>
                        </a:lnTo>
                        <a:lnTo>
                          <a:pt x="2" y="26"/>
                        </a:lnTo>
                        <a:lnTo>
                          <a:pt x="4" y="20"/>
                        </a:lnTo>
                        <a:lnTo>
                          <a:pt x="10" y="12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0" name="íṣḷïdè">
                    <a:extLst>
                      <a:ext uri="{FF2B5EF4-FFF2-40B4-BE49-F238E27FC236}">
                        <a16:creationId xmlns:a16="http://schemas.microsoft.com/office/drawing/2014/main" xmlns="" id="{3DCB392A-E69D-4594-9658-7112DDDD5F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84369" y="2724410"/>
                    <a:ext cx="165266" cy="148512"/>
                  </a:xfrm>
                  <a:custGeom>
                    <a:avLst/>
                    <a:gdLst>
                      <a:gd name="T0" fmla="*/ 0 w 94"/>
                      <a:gd name="T1" fmla="*/ 2147483647 h 88"/>
                      <a:gd name="T2" fmla="*/ 2147483647 w 94"/>
                      <a:gd name="T3" fmla="*/ 2147483647 h 88"/>
                      <a:gd name="T4" fmla="*/ 2147483647 w 94"/>
                      <a:gd name="T5" fmla="*/ 2147483647 h 88"/>
                      <a:gd name="T6" fmla="*/ 2147483647 w 94"/>
                      <a:gd name="T7" fmla="*/ 2147483647 h 88"/>
                      <a:gd name="T8" fmla="*/ 2147483647 w 94"/>
                      <a:gd name="T9" fmla="*/ 2147483647 h 88"/>
                      <a:gd name="T10" fmla="*/ 2147483647 w 94"/>
                      <a:gd name="T11" fmla="*/ 2147483647 h 88"/>
                      <a:gd name="T12" fmla="*/ 2147483647 w 94"/>
                      <a:gd name="T13" fmla="*/ 2147483647 h 88"/>
                      <a:gd name="T14" fmla="*/ 2147483647 w 94"/>
                      <a:gd name="T15" fmla="*/ 2147483647 h 88"/>
                      <a:gd name="T16" fmla="*/ 2147483647 w 94"/>
                      <a:gd name="T17" fmla="*/ 2147483647 h 88"/>
                      <a:gd name="T18" fmla="*/ 2147483647 w 94"/>
                      <a:gd name="T19" fmla="*/ 2147483647 h 88"/>
                      <a:gd name="T20" fmla="*/ 2147483647 w 94"/>
                      <a:gd name="T21" fmla="*/ 2147483647 h 88"/>
                      <a:gd name="T22" fmla="*/ 2147483647 w 94"/>
                      <a:gd name="T23" fmla="*/ 2147483647 h 88"/>
                      <a:gd name="T24" fmla="*/ 2147483647 w 94"/>
                      <a:gd name="T25" fmla="*/ 2147483647 h 88"/>
                      <a:gd name="T26" fmla="*/ 2147483647 w 94"/>
                      <a:gd name="T27" fmla="*/ 2147483647 h 88"/>
                      <a:gd name="T28" fmla="*/ 2147483647 w 94"/>
                      <a:gd name="T29" fmla="*/ 2147483647 h 88"/>
                      <a:gd name="T30" fmla="*/ 2147483647 w 94"/>
                      <a:gd name="T31" fmla="*/ 2147483647 h 88"/>
                      <a:gd name="T32" fmla="*/ 2147483647 w 94"/>
                      <a:gd name="T33" fmla="*/ 0 h 88"/>
                      <a:gd name="T34" fmla="*/ 2147483647 w 94"/>
                      <a:gd name="T35" fmla="*/ 2147483647 h 88"/>
                      <a:gd name="T36" fmla="*/ 2147483647 w 94"/>
                      <a:gd name="T37" fmla="*/ 2147483647 h 88"/>
                      <a:gd name="T38" fmla="*/ 2147483647 w 94"/>
                      <a:gd name="T39" fmla="*/ 2147483647 h 88"/>
                      <a:gd name="T40" fmla="*/ 2147483647 w 94"/>
                      <a:gd name="T41" fmla="*/ 2147483647 h 88"/>
                      <a:gd name="T42" fmla="*/ 2147483647 w 94"/>
                      <a:gd name="T43" fmla="*/ 2147483647 h 88"/>
                      <a:gd name="T44" fmla="*/ 2147483647 w 94"/>
                      <a:gd name="T45" fmla="*/ 2147483647 h 88"/>
                      <a:gd name="T46" fmla="*/ 2147483647 w 94"/>
                      <a:gd name="T47" fmla="*/ 2147483647 h 88"/>
                      <a:gd name="T48" fmla="*/ 2147483647 w 94"/>
                      <a:gd name="T49" fmla="*/ 2147483647 h 88"/>
                      <a:gd name="T50" fmla="*/ 2147483647 w 94"/>
                      <a:gd name="T51" fmla="*/ 2147483647 h 88"/>
                      <a:gd name="T52" fmla="*/ 2147483647 w 94"/>
                      <a:gd name="T53" fmla="*/ 2147483647 h 88"/>
                      <a:gd name="T54" fmla="*/ 2147483647 w 94"/>
                      <a:gd name="T55" fmla="*/ 2147483647 h 88"/>
                      <a:gd name="T56" fmla="*/ 2147483647 w 94"/>
                      <a:gd name="T57" fmla="*/ 2147483647 h 88"/>
                      <a:gd name="T58" fmla="*/ 2147483647 w 94"/>
                      <a:gd name="T59" fmla="*/ 2147483647 h 88"/>
                      <a:gd name="T60" fmla="*/ 2147483647 w 94"/>
                      <a:gd name="T61" fmla="*/ 2147483647 h 88"/>
                      <a:gd name="T62" fmla="*/ 2147483647 w 94"/>
                      <a:gd name="T63" fmla="*/ 2147483647 h 88"/>
                      <a:gd name="T64" fmla="*/ 2147483647 w 94"/>
                      <a:gd name="T65" fmla="*/ 2147483647 h 88"/>
                      <a:gd name="T66" fmla="*/ 2147483647 w 94"/>
                      <a:gd name="T67" fmla="*/ 2147483647 h 88"/>
                      <a:gd name="T68" fmla="*/ 2147483647 w 94"/>
                      <a:gd name="T69" fmla="*/ 2147483647 h 88"/>
                      <a:gd name="T70" fmla="*/ 2147483647 w 94"/>
                      <a:gd name="T71" fmla="*/ 2147483647 h 88"/>
                      <a:gd name="T72" fmla="*/ 2147483647 w 94"/>
                      <a:gd name="T73" fmla="*/ 2147483647 h 88"/>
                      <a:gd name="T74" fmla="*/ 2147483647 w 94"/>
                      <a:gd name="T75" fmla="*/ 2147483647 h 88"/>
                      <a:gd name="T76" fmla="*/ 2147483647 w 94"/>
                      <a:gd name="T77" fmla="*/ 2147483647 h 88"/>
                      <a:gd name="T78" fmla="*/ 2147483647 w 94"/>
                      <a:gd name="T79" fmla="*/ 2147483647 h 88"/>
                      <a:gd name="T80" fmla="*/ 2147483647 w 94"/>
                      <a:gd name="T81" fmla="*/ 2147483647 h 88"/>
                      <a:gd name="T82" fmla="*/ 2147483647 w 94"/>
                      <a:gd name="T83" fmla="*/ 2147483647 h 88"/>
                      <a:gd name="T84" fmla="*/ 2147483647 w 94"/>
                      <a:gd name="T85" fmla="*/ 2147483647 h 88"/>
                      <a:gd name="T86" fmla="*/ 2147483647 w 94"/>
                      <a:gd name="T87" fmla="*/ 2147483647 h 88"/>
                      <a:gd name="T88" fmla="*/ 0 w 94"/>
                      <a:gd name="T89" fmla="*/ 2147483647 h 88"/>
                      <a:gd name="T90" fmla="*/ 0 w 94"/>
                      <a:gd name="T91" fmla="*/ 2147483647 h 88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94"/>
                      <a:gd name="T139" fmla="*/ 0 h 88"/>
                      <a:gd name="T140" fmla="*/ 94 w 94"/>
                      <a:gd name="T141" fmla="*/ 88 h 88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94" h="88">
                        <a:moveTo>
                          <a:pt x="0" y="82"/>
                        </a:moveTo>
                        <a:lnTo>
                          <a:pt x="10" y="84"/>
                        </a:lnTo>
                        <a:lnTo>
                          <a:pt x="14" y="88"/>
                        </a:lnTo>
                        <a:lnTo>
                          <a:pt x="18" y="88"/>
                        </a:lnTo>
                        <a:lnTo>
                          <a:pt x="20" y="88"/>
                        </a:lnTo>
                        <a:lnTo>
                          <a:pt x="80" y="54"/>
                        </a:lnTo>
                        <a:lnTo>
                          <a:pt x="80" y="46"/>
                        </a:lnTo>
                        <a:lnTo>
                          <a:pt x="80" y="40"/>
                        </a:lnTo>
                        <a:lnTo>
                          <a:pt x="82" y="34"/>
                        </a:lnTo>
                        <a:lnTo>
                          <a:pt x="84" y="28"/>
                        </a:lnTo>
                        <a:lnTo>
                          <a:pt x="82" y="26"/>
                        </a:lnTo>
                        <a:lnTo>
                          <a:pt x="80" y="22"/>
                        </a:lnTo>
                        <a:lnTo>
                          <a:pt x="82" y="16"/>
                        </a:lnTo>
                        <a:lnTo>
                          <a:pt x="84" y="14"/>
                        </a:lnTo>
                        <a:lnTo>
                          <a:pt x="88" y="14"/>
                        </a:lnTo>
                        <a:lnTo>
                          <a:pt x="94" y="4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6" y="2"/>
                        </a:lnTo>
                        <a:lnTo>
                          <a:pt x="62" y="4"/>
                        </a:lnTo>
                        <a:lnTo>
                          <a:pt x="56" y="8"/>
                        </a:lnTo>
                        <a:lnTo>
                          <a:pt x="52" y="10"/>
                        </a:lnTo>
                        <a:lnTo>
                          <a:pt x="46" y="10"/>
                        </a:lnTo>
                        <a:lnTo>
                          <a:pt x="40" y="8"/>
                        </a:lnTo>
                        <a:lnTo>
                          <a:pt x="36" y="6"/>
                        </a:lnTo>
                        <a:lnTo>
                          <a:pt x="30" y="8"/>
                        </a:lnTo>
                        <a:lnTo>
                          <a:pt x="24" y="10"/>
                        </a:lnTo>
                        <a:lnTo>
                          <a:pt x="16" y="8"/>
                        </a:lnTo>
                        <a:lnTo>
                          <a:pt x="12" y="8"/>
                        </a:lnTo>
                        <a:lnTo>
                          <a:pt x="12" y="4"/>
                        </a:lnTo>
                        <a:lnTo>
                          <a:pt x="8" y="4"/>
                        </a:lnTo>
                        <a:lnTo>
                          <a:pt x="8" y="22"/>
                        </a:lnTo>
                        <a:lnTo>
                          <a:pt x="4" y="24"/>
                        </a:lnTo>
                        <a:lnTo>
                          <a:pt x="4" y="30"/>
                        </a:lnTo>
                        <a:lnTo>
                          <a:pt x="2" y="46"/>
                        </a:lnTo>
                        <a:lnTo>
                          <a:pt x="12" y="50"/>
                        </a:lnTo>
                        <a:lnTo>
                          <a:pt x="10" y="58"/>
                        </a:lnTo>
                        <a:lnTo>
                          <a:pt x="6" y="60"/>
                        </a:lnTo>
                        <a:lnTo>
                          <a:pt x="2" y="60"/>
                        </a:lnTo>
                        <a:lnTo>
                          <a:pt x="4" y="64"/>
                        </a:lnTo>
                        <a:lnTo>
                          <a:pt x="6" y="66"/>
                        </a:lnTo>
                        <a:lnTo>
                          <a:pt x="4" y="72"/>
                        </a:lnTo>
                        <a:lnTo>
                          <a:pt x="0" y="76"/>
                        </a:lnTo>
                        <a:lnTo>
                          <a:pt x="0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1" name="îŝḷîḓe">
                    <a:extLst>
                      <a:ext uri="{FF2B5EF4-FFF2-40B4-BE49-F238E27FC236}">
                        <a16:creationId xmlns:a16="http://schemas.microsoft.com/office/drawing/2014/main" xmlns="" id="{C4D1722C-A72E-4B7E-BE21-73FDDAF68D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2511" y="2723008"/>
                    <a:ext cx="268558" cy="247988"/>
                  </a:xfrm>
                  <a:custGeom>
                    <a:avLst/>
                    <a:gdLst>
                      <a:gd name="T0" fmla="*/ 2147483647 w 154"/>
                      <a:gd name="T1" fmla="*/ 2147483647 h 150"/>
                      <a:gd name="T2" fmla="*/ 2147483647 w 154"/>
                      <a:gd name="T3" fmla="*/ 2147483647 h 150"/>
                      <a:gd name="T4" fmla="*/ 2147483647 w 154"/>
                      <a:gd name="T5" fmla="*/ 0 h 150"/>
                      <a:gd name="T6" fmla="*/ 2147483647 w 154"/>
                      <a:gd name="T7" fmla="*/ 2147483647 h 150"/>
                      <a:gd name="T8" fmla="*/ 2147483647 w 154"/>
                      <a:gd name="T9" fmla="*/ 2147483647 h 150"/>
                      <a:gd name="T10" fmla="*/ 2147483647 w 154"/>
                      <a:gd name="T11" fmla="*/ 2147483647 h 150"/>
                      <a:gd name="T12" fmla="*/ 2147483647 w 154"/>
                      <a:gd name="T13" fmla="*/ 2147483647 h 150"/>
                      <a:gd name="T14" fmla="*/ 2147483647 w 154"/>
                      <a:gd name="T15" fmla="*/ 2147483647 h 150"/>
                      <a:gd name="T16" fmla="*/ 2147483647 w 154"/>
                      <a:gd name="T17" fmla="*/ 2147483647 h 150"/>
                      <a:gd name="T18" fmla="*/ 2147483647 w 154"/>
                      <a:gd name="T19" fmla="*/ 2147483647 h 150"/>
                      <a:gd name="T20" fmla="*/ 2147483647 w 154"/>
                      <a:gd name="T21" fmla="*/ 2147483647 h 150"/>
                      <a:gd name="T22" fmla="*/ 2147483647 w 154"/>
                      <a:gd name="T23" fmla="*/ 2147483647 h 150"/>
                      <a:gd name="T24" fmla="*/ 2147483647 w 154"/>
                      <a:gd name="T25" fmla="*/ 2147483647 h 150"/>
                      <a:gd name="T26" fmla="*/ 2147483647 w 154"/>
                      <a:gd name="T27" fmla="*/ 2147483647 h 150"/>
                      <a:gd name="T28" fmla="*/ 2147483647 w 154"/>
                      <a:gd name="T29" fmla="*/ 2147483647 h 150"/>
                      <a:gd name="T30" fmla="*/ 2147483647 w 154"/>
                      <a:gd name="T31" fmla="*/ 2147483647 h 150"/>
                      <a:gd name="T32" fmla="*/ 2147483647 w 154"/>
                      <a:gd name="T33" fmla="*/ 2147483647 h 150"/>
                      <a:gd name="T34" fmla="*/ 2147483647 w 154"/>
                      <a:gd name="T35" fmla="*/ 2147483647 h 150"/>
                      <a:gd name="T36" fmla="*/ 2147483647 w 154"/>
                      <a:gd name="T37" fmla="*/ 2147483647 h 150"/>
                      <a:gd name="T38" fmla="*/ 2147483647 w 154"/>
                      <a:gd name="T39" fmla="*/ 2147483647 h 150"/>
                      <a:gd name="T40" fmla="*/ 2147483647 w 154"/>
                      <a:gd name="T41" fmla="*/ 2147483647 h 150"/>
                      <a:gd name="T42" fmla="*/ 2147483647 w 154"/>
                      <a:gd name="T43" fmla="*/ 2147483647 h 150"/>
                      <a:gd name="T44" fmla="*/ 2147483647 w 154"/>
                      <a:gd name="T45" fmla="*/ 2147483647 h 150"/>
                      <a:gd name="T46" fmla="*/ 2147483647 w 154"/>
                      <a:gd name="T47" fmla="*/ 2147483647 h 150"/>
                      <a:gd name="T48" fmla="*/ 2147483647 w 154"/>
                      <a:gd name="T49" fmla="*/ 2147483647 h 150"/>
                      <a:gd name="T50" fmla="*/ 2147483647 w 154"/>
                      <a:gd name="T51" fmla="*/ 2147483647 h 150"/>
                      <a:gd name="T52" fmla="*/ 2147483647 w 154"/>
                      <a:gd name="T53" fmla="*/ 2147483647 h 150"/>
                      <a:gd name="T54" fmla="*/ 2147483647 w 154"/>
                      <a:gd name="T55" fmla="*/ 2147483647 h 150"/>
                      <a:gd name="T56" fmla="*/ 2147483647 w 154"/>
                      <a:gd name="T57" fmla="*/ 2147483647 h 150"/>
                      <a:gd name="T58" fmla="*/ 2147483647 w 154"/>
                      <a:gd name="T59" fmla="*/ 2147483647 h 150"/>
                      <a:gd name="T60" fmla="*/ 2147483647 w 154"/>
                      <a:gd name="T61" fmla="*/ 2147483647 h 150"/>
                      <a:gd name="T62" fmla="*/ 2147483647 w 154"/>
                      <a:gd name="T63" fmla="*/ 2147483647 h 150"/>
                      <a:gd name="T64" fmla="*/ 2147483647 w 154"/>
                      <a:gd name="T65" fmla="*/ 2147483647 h 150"/>
                      <a:gd name="T66" fmla="*/ 2147483647 w 154"/>
                      <a:gd name="T67" fmla="*/ 2147483647 h 150"/>
                      <a:gd name="T68" fmla="*/ 2147483647 w 154"/>
                      <a:gd name="T69" fmla="*/ 2147483647 h 150"/>
                      <a:gd name="T70" fmla="*/ 2147483647 w 154"/>
                      <a:gd name="T71" fmla="*/ 2147483647 h 150"/>
                      <a:gd name="T72" fmla="*/ 2147483647 w 154"/>
                      <a:gd name="T73" fmla="*/ 2147483647 h 150"/>
                      <a:gd name="T74" fmla="*/ 2147483647 w 154"/>
                      <a:gd name="T75" fmla="*/ 2147483647 h 150"/>
                      <a:gd name="T76" fmla="*/ 2147483647 w 154"/>
                      <a:gd name="T77" fmla="*/ 2147483647 h 150"/>
                      <a:gd name="T78" fmla="*/ 2147483647 w 154"/>
                      <a:gd name="T79" fmla="*/ 2147483647 h 150"/>
                      <a:gd name="T80" fmla="*/ 0 w 154"/>
                      <a:gd name="T81" fmla="*/ 2147483647 h 150"/>
                      <a:gd name="T82" fmla="*/ 2147483647 w 154"/>
                      <a:gd name="T83" fmla="*/ 2147483647 h 150"/>
                      <a:gd name="T84" fmla="*/ 2147483647 w 154"/>
                      <a:gd name="T85" fmla="*/ 2147483647 h 150"/>
                      <a:gd name="T86" fmla="*/ 2147483647 w 154"/>
                      <a:gd name="T87" fmla="*/ 2147483647 h 150"/>
                      <a:gd name="T88" fmla="*/ 2147483647 w 154"/>
                      <a:gd name="T89" fmla="*/ 2147483647 h 150"/>
                      <a:gd name="T90" fmla="*/ 2147483647 w 154"/>
                      <a:gd name="T91" fmla="*/ 2147483647 h 150"/>
                      <a:gd name="T92" fmla="*/ 2147483647 w 154"/>
                      <a:gd name="T93" fmla="*/ 2147483647 h 150"/>
                      <a:gd name="T94" fmla="*/ 2147483647 w 154"/>
                      <a:gd name="T95" fmla="*/ 2147483647 h 150"/>
                      <a:gd name="T96" fmla="*/ 2147483647 w 154"/>
                      <a:gd name="T97" fmla="*/ 2147483647 h 150"/>
                      <a:gd name="T98" fmla="*/ 2147483647 w 154"/>
                      <a:gd name="T99" fmla="*/ 2147483647 h 150"/>
                      <a:gd name="T100" fmla="*/ 2147483647 w 154"/>
                      <a:gd name="T101" fmla="*/ 2147483647 h 150"/>
                      <a:gd name="T102" fmla="*/ 2147483647 w 154"/>
                      <a:gd name="T103" fmla="*/ 2147483647 h 150"/>
                      <a:gd name="T104" fmla="*/ 2147483647 w 154"/>
                      <a:gd name="T105" fmla="*/ 2147483647 h 150"/>
                      <a:gd name="T106" fmla="*/ 2147483647 w 154"/>
                      <a:gd name="T107" fmla="*/ 2147483647 h 150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54"/>
                      <a:gd name="T163" fmla="*/ 0 h 150"/>
                      <a:gd name="T164" fmla="*/ 154 w 154"/>
                      <a:gd name="T165" fmla="*/ 150 h 150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54" h="150">
                        <a:moveTo>
                          <a:pt x="48" y="2"/>
                        </a:moveTo>
                        <a:lnTo>
                          <a:pt x="62" y="2"/>
                        </a:lnTo>
                        <a:lnTo>
                          <a:pt x="66" y="0"/>
                        </a:lnTo>
                        <a:lnTo>
                          <a:pt x="70" y="2"/>
                        </a:lnTo>
                        <a:lnTo>
                          <a:pt x="76" y="2"/>
                        </a:lnTo>
                        <a:lnTo>
                          <a:pt x="80" y="12"/>
                        </a:lnTo>
                        <a:lnTo>
                          <a:pt x="88" y="20"/>
                        </a:lnTo>
                        <a:lnTo>
                          <a:pt x="98" y="24"/>
                        </a:lnTo>
                        <a:lnTo>
                          <a:pt x="108" y="28"/>
                        </a:lnTo>
                        <a:lnTo>
                          <a:pt x="102" y="40"/>
                        </a:lnTo>
                        <a:lnTo>
                          <a:pt x="100" y="48"/>
                        </a:lnTo>
                        <a:lnTo>
                          <a:pt x="98" y="56"/>
                        </a:lnTo>
                        <a:lnTo>
                          <a:pt x="100" y="62"/>
                        </a:lnTo>
                        <a:lnTo>
                          <a:pt x="102" y="68"/>
                        </a:lnTo>
                        <a:lnTo>
                          <a:pt x="108" y="74"/>
                        </a:lnTo>
                        <a:lnTo>
                          <a:pt x="112" y="78"/>
                        </a:lnTo>
                        <a:lnTo>
                          <a:pt x="124" y="86"/>
                        </a:lnTo>
                        <a:lnTo>
                          <a:pt x="132" y="92"/>
                        </a:lnTo>
                        <a:lnTo>
                          <a:pt x="136" y="96"/>
                        </a:lnTo>
                        <a:lnTo>
                          <a:pt x="136" y="102"/>
                        </a:lnTo>
                        <a:lnTo>
                          <a:pt x="138" y="112"/>
                        </a:lnTo>
                        <a:lnTo>
                          <a:pt x="142" y="116"/>
                        </a:lnTo>
                        <a:lnTo>
                          <a:pt x="148" y="122"/>
                        </a:lnTo>
                        <a:lnTo>
                          <a:pt x="152" y="126"/>
                        </a:lnTo>
                        <a:lnTo>
                          <a:pt x="154" y="132"/>
                        </a:lnTo>
                        <a:lnTo>
                          <a:pt x="152" y="134"/>
                        </a:lnTo>
                        <a:lnTo>
                          <a:pt x="148" y="132"/>
                        </a:lnTo>
                        <a:lnTo>
                          <a:pt x="142" y="132"/>
                        </a:lnTo>
                        <a:lnTo>
                          <a:pt x="138" y="132"/>
                        </a:lnTo>
                        <a:lnTo>
                          <a:pt x="134" y="136"/>
                        </a:lnTo>
                        <a:lnTo>
                          <a:pt x="130" y="142"/>
                        </a:lnTo>
                        <a:lnTo>
                          <a:pt x="126" y="150"/>
                        </a:lnTo>
                        <a:lnTo>
                          <a:pt x="98" y="150"/>
                        </a:lnTo>
                        <a:lnTo>
                          <a:pt x="80" y="140"/>
                        </a:lnTo>
                        <a:lnTo>
                          <a:pt x="80" y="130"/>
                        </a:lnTo>
                        <a:lnTo>
                          <a:pt x="74" y="128"/>
                        </a:lnTo>
                        <a:lnTo>
                          <a:pt x="70" y="126"/>
                        </a:lnTo>
                        <a:lnTo>
                          <a:pt x="68" y="122"/>
                        </a:lnTo>
                        <a:lnTo>
                          <a:pt x="64" y="120"/>
                        </a:lnTo>
                        <a:lnTo>
                          <a:pt x="8" y="96"/>
                        </a:lnTo>
                        <a:lnTo>
                          <a:pt x="0" y="74"/>
                        </a:lnTo>
                        <a:lnTo>
                          <a:pt x="30" y="56"/>
                        </a:lnTo>
                        <a:lnTo>
                          <a:pt x="30" y="48"/>
                        </a:lnTo>
                        <a:lnTo>
                          <a:pt x="30" y="42"/>
                        </a:lnTo>
                        <a:lnTo>
                          <a:pt x="32" y="36"/>
                        </a:lnTo>
                        <a:lnTo>
                          <a:pt x="34" y="30"/>
                        </a:lnTo>
                        <a:lnTo>
                          <a:pt x="32" y="28"/>
                        </a:lnTo>
                        <a:lnTo>
                          <a:pt x="30" y="24"/>
                        </a:lnTo>
                        <a:lnTo>
                          <a:pt x="32" y="18"/>
                        </a:lnTo>
                        <a:lnTo>
                          <a:pt x="34" y="16"/>
                        </a:lnTo>
                        <a:lnTo>
                          <a:pt x="38" y="16"/>
                        </a:lnTo>
                        <a:lnTo>
                          <a:pt x="44" y="6"/>
                        </a:lnTo>
                        <a:lnTo>
                          <a:pt x="44" y="2"/>
                        </a:lnTo>
                        <a:lnTo>
                          <a:pt x="4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2" name="ïŝļiďê">
                    <a:extLst>
                      <a:ext uri="{FF2B5EF4-FFF2-40B4-BE49-F238E27FC236}">
                        <a16:creationId xmlns:a16="http://schemas.microsoft.com/office/drawing/2014/main" xmlns="" id="{1A36FF2F-572B-40BC-9F77-10F3725887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8926" y="2571695"/>
                    <a:ext cx="486156" cy="193346"/>
                  </a:xfrm>
                  <a:custGeom>
                    <a:avLst/>
                    <a:gdLst>
                      <a:gd name="T0" fmla="*/ 2147483647 w 278"/>
                      <a:gd name="T1" fmla="*/ 2147483647 h 116"/>
                      <a:gd name="T2" fmla="*/ 2147483647 w 278"/>
                      <a:gd name="T3" fmla="*/ 2147483647 h 116"/>
                      <a:gd name="T4" fmla="*/ 2147483647 w 278"/>
                      <a:gd name="T5" fmla="*/ 2147483647 h 116"/>
                      <a:gd name="T6" fmla="*/ 2147483647 w 278"/>
                      <a:gd name="T7" fmla="*/ 2147483647 h 116"/>
                      <a:gd name="T8" fmla="*/ 2147483647 w 278"/>
                      <a:gd name="T9" fmla="*/ 2147483647 h 116"/>
                      <a:gd name="T10" fmla="*/ 2147483647 w 278"/>
                      <a:gd name="T11" fmla="*/ 2147483647 h 116"/>
                      <a:gd name="T12" fmla="*/ 2147483647 w 278"/>
                      <a:gd name="T13" fmla="*/ 2147483647 h 116"/>
                      <a:gd name="T14" fmla="*/ 2147483647 w 278"/>
                      <a:gd name="T15" fmla="*/ 2147483647 h 116"/>
                      <a:gd name="T16" fmla="*/ 2147483647 w 278"/>
                      <a:gd name="T17" fmla="*/ 2147483647 h 116"/>
                      <a:gd name="T18" fmla="*/ 2147483647 w 278"/>
                      <a:gd name="T19" fmla="*/ 2147483647 h 116"/>
                      <a:gd name="T20" fmla="*/ 2147483647 w 278"/>
                      <a:gd name="T21" fmla="*/ 2147483647 h 116"/>
                      <a:gd name="T22" fmla="*/ 2147483647 w 278"/>
                      <a:gd name="T23" fmla="*/ 2147483647 h 116"/>
                      <a:gd name="T24" fmla="*/ 2147483647 w 278"/>
                      <a:gd name="T25" fmla="*/ 2147483647 h 116"/>
                      <a:gd name="T26" fmla="*/ 2147483647 w 278"/>
                      <a:gd name="T27" fmla="*/ 2147483647 h 116"/>
                      <a:gd name="T28" fmla="*/ 2147483647 w 278"/>
                      <a:gd name="T29" fmla="*/ 2147483647 h 116"/>
                      <a:gd name="T30" fmla="*/ 2147483647 w 278"/>
                      <a:gd name="T31" fmla="*/ 2147483647 h 116"/>
                      <a:gd name="T32" fmla="*/ 2147483647 w 278"/>
                      <a:gd name="T33" fmla="*/ 2147483647 h 116"/>
                      <a:gd name="T34" fmla="*/ 2147483647 w 278"/>
                      <a:gd name="T35" fmla="*/ 2147483647 h 116"/>
                      <a:gd name="T36" fmla="*/ 2147483647 w 278"/>
                      <a:gd name="T37" fmla="*/ 2147483647 h 116"/>
                      <a:gd name="T38" fmla="*/ 2147483647 w 278"/>
                      <a:gd name="T39" fmla="*/ 2147483647 h 116"/>
                      <a:gd name="T40" fmla="*/ 2147483647 w 278"/>
                      <a:gd name="T41" fmla="*/ 2147483647 h 116"/>
                      <a:gd name="T42" fmla="*/ 2147483647 w 278"/>
                      <a:gd name="T43" fmla="*/ 2147483647 h 116"/>
                      <a:gd name="T44" fmla="*/ 2147483647 w 278"/>
                      <a:gd name="T45" fmla="*/ 0 h 116"/>
                      <a:gd name="T46" fmla="*/ 2147483647 w 278"/>
                      <a:gd name="T47" fmla="*/ 2147483647 h 116"/>
                      <a:gd name="T48" fmla="*/ 2147483647 w 278"/>
                      <a:gd name="T49" fmla="*/ 2147483647 h 116"/>
                      <a:gd name="T50" fmla="*/ 2147483647 w 278"/>
                      <a:gd name="T51" fmla="*/ 2147483647 h 116"/>
                      <a:gd name="T52" fmla="*/ 2147483647 w 278"/>
                      <a:gd name="T53" fmla="*/ 2147483647 h 116"/>
                      <a:gd name="T54" fmla="*/ 2147483647 w 278"/>
                      <a:gd name="T55" fmla="*/ 2147483647 h 116"/>
                      <a:gd name="T56" fmla="*/ 2147483647 w 278"/>
                      <a:gd name="T57" fmla="*/ 2147483647 h 116"/>
                      <a:gd name="T58" fmla="*/ 2147483647 w 278"/>
                      <a:gd name="T59" fmla="*/ 2147483647 h 116"/>
                      <a:gd name="T60" fmla="*/ 2147483647 w 278"/>
                      <a:gd name="T61" fmla="*/ 2147483647 h 116"/>
                      <a:gd name="T62" fmla="*/ 0 w 278"/>
                      <a:gd name="T63" fmla="*/ 2147483647 h 116"/>
                      <a:gd name="T64" fmla="*/ 2147483647 w 278"/>
                      <a:gd name="T65" fmla="*/ 2147483647 h 116"/>
                      <a:gd name="T66" fmla="*/ 2147483647 w 278"/>
                      <a:gd name="T67" fmla="*/ 2147483647 h 116"/>
                      <a:gd name="T68" fmla="*/ 2147483647 w 278"/>
                      <a:gd name="T69" fmla="*/ 2147483647 h 116"/>
                      <a:gd name="T70" fmla="*/ 2147483647 w 278"/>
                      <a:gd name="T71" fmla="*/ 2147483647 h 116"/>
                      <a:gd name="T72" fmla="*/ 2147483647 w 278"/>
                      <a:gd name="T73" fmla="*/ 2147483647 h 116"/>
                      <a:gd name="T74" fmla="*/ 2147483647 w 278"/>
                      <a:gd name="T75" fmla="*/ 2147483647 h 116"/>
                      <a:gd name="T76" fmla="*/ 2147483647 w 278"/>
                      <a:gd name="T77" fmla="*/ 2147483647 h 116"/>
                      <a:gd name="T78" fmla="*/ 2147483647 w 278"/>
                      <a:gd name="T79" fmla="*/ 2147483647 h 116"/>
                      <a:gd name="T80" fmla="*/ 2147483647 w 278"/>
                      <a:gd name="T81" fmla="*/ 2147483647 h 116"/>
                      <a:gd name="T82" fmla="*/ 2147483647 w 278"/>
                      <a:gd name="T83" fmla="*/ 2147483647 h 116"/>
                      <a:gd name="T84" fmla="*/ 2147483647 w 278"/>
                      <a:gd name="T85" fmla="*/ 2147483647 h 116"/>
                      <a:gd name="T86" fmla="*/ 2147483647 w 278"/>
                      <a:gd name="T87" fmla="*/ 2147483647 h 116"/>
                      <a:gd name="T88" fmla="*/ 2147483647 w 278"/>
                      <a:gd name="T89" fmla="*/ 2147483647 h 116"/>
                      <a:gd name="T90" fmla="*/ 2147483647 w 278"/>
                      <a:gd name="T91" fmla="*/ 2147483647 h 116"/>
                      <a:gd name="T92" fmla="*/ 2147483647 w 278"/>
                      <a:gd name="T93" fmla="*/ 2147483647 h 116"/>
                      <a:gd name="T94" fmla="*/ 2147483647 w 278"/>
                      <a:gd name="T95" fmla="*/ 2147483647 h 116"/>
                      <a:gd name="T96" fmla="*/ 2147483647 w 278"/>
                      <a:gd name="T97" fmla="*/ 2147483647 h 116"/>
                      <a:gd name="T98" fmla="*/ 2147483647 w 278"/>
                      <a:gd name="T99" fmla="*/ 2147483647 h 116"/>
                      <a:gd name="T100" fmla="*/ 2147483647 w 278"/>
                      <a:gd name="T101" fmla="*/ 2147483647 h 116"/>
                      <a:gd name="T102" fmla="*/ 2147483647 w 278"/>
                      <a:gd name="T103" fmla="*/ 2147483647 h 116"/>
                      <a:gd name="T104" fmla="*/ 2147483647 w 278"/>
                      <a:gd name="T105" fmla="*/ 2147483647 h 116"/>
                      <a:gd name="T106" fmla="*/ 2147483647 w 278"/>
                      <a:gd name="T107" fmla="*/ 2147483647 h 116"/>
                      <a:gd name="T108" fmla="*/ 2147483647 w 278"/>
                      <a:gd name="T109" fmla="*/ 2147483647 h 116"/>
                      <a:gd name="T110" fmla="*/ 2147483647 w 278"/>
                      <a:gd name="T111" fmla="*/ 2147483647 h 11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278"/>
                      <a:gd name="T169" fmla="*/ 0 h 116"/>
                      <a:gd name="T170" fmla="*/ 278 w 278"/>
                      <a:gd name="T171" fmla="*/ 116 h 11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278" h="116">
                        <a:moveTo>
                          <a:pt x="166" y="114"/>
                        </a:moveTo>
                        <a:lnTo>
                          <a:pt x="166" y="96"/>
                        </a:lnTo>
                        <a:lnTo>
                          <a:pt x="170" y="96"/>
                        </a:lnTo>
                        <a:lnTo>
                          <a:pt x="170" y="100"/>
                        </a:lnTo>
                        <a:lnTo>
                          <a:pt x="174" y="100"/>
                        </a:lnTo>
                        <a:lnTo>
                          <a:pt x="182" y="102"/>
                        </a:lnTo>
                        <a:lnTo>
                          <a:pt x="188" y="100"/>
                        </a:lnTo>
                        <a:lnTo>
                          <a:pt x="194" y="98"/>
                        </a:lnTo>
                        <a:lnTo>
                          <a:pt x="198" y="100"/>
                        </a:lnTo>
                        <a:lnTo>
                          <a:pt x="204" y="102"/>
                        </a:lnTo>
                        <a:lnTo>
                          <a:pt x="210" y="102"/>
                        </a:lnTo>
                        <a:lnTo>
                          <a:pt x="214" y="100"/>
                        </a:lnTo>
                        <a:lnTo>
                          <a:pt x="220" y="96"/>
                        </a:lnTo>
                        <a:lnTo>
                          <a:pt x="224" y="94"/>
                        </a:lnTo>
                        <a:lnTo>
                          <a:pt x="226" y="94"/>
                        </a:lnTo>
                        <a:lnTo>
                          <a:pt x="232" y="96"/>
                        </a:lnTo>
                        <a:lnTo>
                          <a:pt x="244" y="94"/>
                        </a:lnTo>
                        <a:lnTo>
                          <a:pt x="252" y="92"/>
                        </a:lnTo>
                        <a:lnTo>
                          <a:pt x="256" y="92"/>
                        </a:lnTo>
                        <a:lnTo>
                          <a:pt x="270" y="92"/>
                        </a:lnTo>
                        <a:lnTo>
                          <a:pt x="274" y="90"/>
                        </a:lnTo>
                        <a:lnTo>
                          <a:pt x="278" y="90"/>
                        </a:lnTo>
                        <a:lnTo>
                          <a:pt x="276" y="80"/>
                        </a:lnTo>
                        <a:lnTo>
                          <a:pt x="274" y="70"/>
                        </a:lnTo>
                        <a:lnTo>
                          <a:pt x="272" y="62"/>
                        </a:lnTo>
                        <a:lnTo>
                          <a:pt x="270" y="52"/>
                        </a:lnTo>
                        <a:lnTo>
                          <a:pt x="272" y="52"/>
                        </a:lnTo>
                        <a:lnTo>
                          <a:pt x="274" y="44"/>
                        </a:lnTo>
                        <a:lnTo>
                          <a:pt x="274" y="40"/>
                        </a:lnTo>
                        <a:lnTo>
                          <a:pt x="268" y="36"/>
                        </a:lnTo>
                        <a:lnTo>
                          <a:pt x="260" y="36"/>
                        </a:lnTo>
                        <a:lnTo>
                          <a:pt x="260" y="32"/>
                        </a:lnTo>
                        <a:lnTo>
                          <a:pt x="260" y="28"/>
                        </a:lnTo>
                        <a:lnTo>
                          <a:pt x="258" y="20"/>
                        </a:lnTo>
                        <a:lnTo>
                          <a:pt x="256" y="14"/>
                        </a:lnTo>
                        <a:lnTo>
                          <a:pt x="252" y="10"/>
                        </a:lnTo>
                        <a:lnTo>
                          <a:pt x="242" y="8"/>
                        </a:lnTo>
                        <a:lnTo>
                          <a:pt x="226" y="10"/>
                        </a:lnTo>
                        <a:lnTo>
                          <a:pt x="210" y="12"/>
                        </a:lnTo>
                        <a:lnTo>
                          <a:pt x="194" y="16"/>
                        </a:lnTo>
                        <a:lnTo>
                          <a:pt x="176" y="18"/>
                        </a:lnTo>
                        <a:lnTo>
                          <a:pt x="170" y="18"/>
                        </a:lnTo>
                        <a:lnTo>
                          <a:pt x="162" y="14"/>
                        </a:lnTo>
                        <a:lnTo>
                          <a:pt x="148" y="10"/>
                        </a:lnTo>
                        <a:lnTo>
                          <a:pt x="134" y="2"/>
                        </a:lnTo>
                        <a:lnTo>
                          <a:pt x="124" y="0"/>
                        </a:lnTo>
                        <a:lnTo>
                          <a:pt x="114" y="0"/>
                        </a:lnTo>
                        <a:lnTo>
                          <a:pt x="102" y="2"/>
                        </a:lnTo>
                        <a:lnTo>
                          <a:pt x="92" y="6"/>
                        </a:lnTo>
                        <a:lnTo>
                          <a:pt x="84" y="12"/>
                        </a:lnTo>
                        <a:lnTo>
                          <a:pt x="76" y="14"/>
                        </a:lnTo>
                        <a:lnTo>
                          <a:pt x="64" y="14"/>
                        </a:lnTo>
                        <a:lnTo>
                          <a:pt x="60" y="14"/>
                        </a:lnTo>
                        <a:lnTo>
                          <a:pt x="60" y="12"/>
                        </a:lnTo>
                        <a:lnTo>
                          <a:pt x="52" y="12"/>
                        </a:lnTo>
                        <a:lnTo>
                          <a:pt x="46" y="12"/>
                        </a:lnTo>
                        <a:lnTo>
                          <a:pt x="34" y="12"/>
                        </a:lnTo>
                        <a:lnTo>
                          <a:pt x="34" y="14"/>
                        </a:lnTo>
                        <a:lnTo>
                          <a:pt x="38" y="18"/>
                        </a:lnTo>
                        <a:lnTo>
                          <a:pt x="44" y="24"/>
                        </a:lnTo>
                        <a:lnTo>
                          <a:pt x="32" y="26"/>
                        </a:lnTo>
                        <a:lnTo>
                          <a:pt x="12" y="28"/>
                        </a:lnTo>
                        <a:lnTo>
                          <a:pt x="6" y="34"/>
                        </a:lnTo>
                        <a:lnTo>
                          <a:pt x="0" y="40"/>
                        </a:lnTo>
                        <a:lnTo>
                          <a:pt x="2" y="40"/>
                        </a:lnTo>
                        <a:lnTo>
                          <a:pt x="4" y="42"/>
                        </a:lnTo>
                        <a:lnTo>
                          <a:pt x="8" y="44"/>
                        </a:lnTo>
                        <a:lnTo>
                          <a:pt x="8" y="46"/>
                        </a:lnTo>
                        <a:lnTo>
                          <a:pt x="10" y="50"/>
                        </a:lnTo>
                        <a:lnTo>
                          <a:pt x="14" y="54"/>
                        </a:lnTo>
                        <a:lnTo>
                          <a:pt x="12" y="58"/>
                        </a:lnTo>
                        <a:lnTo>
                          <a:pt x="10" y="60"/>
                        </a:lnTo>
                        <a:lnTo>
                          <a:pt x="10" y="66"/>
                        </a:lnTo>
                        <a:lnTo>
                          <a:pt x="18" y="66"/>
                        </a:lnTo>
                        <a:lnTo>
                          <a:pt x="18" y="70"/>
                        </a:lnTo>
                        <a:lnTo>
                          <a:pt x="22" y="76"/>
                        </a:lnTo>
                        <a:lnTo>
                          <a:pt x="30" y="84"/>
                        </a:lnTo>
                        <a:lnTo>
                          <a:pt x="30" y="86"/>
                        </a:lnTo>
                        <a:lnTo>
                          <a:pt x="32" y="90"/>
                        </a:lnTo>
                        <a:lnTo>
                          <a:pt x="46" y="96"/>
                        </a:lnTo>
                        <a:lnTo>
                          <a:pt x="60" y="100"/>
                        </a:lnTo>
                        <a:lnTo>
                          <a:pt x="76" y="104"/>
                        </a:lnTo>
                        <a:lnTo>
                          <a:pt x="78" y="100"/>
                        </a:lnTo>
                        <a:lnTo>
                          <a:pt x="78" y="96"/>
                        </a:lnTo>
                        <a:lnTo>
                          <a:pt x="76" y="94"/>
                        </a:lnTo>
                        <a:lnTo>
                          <a:pt x="74" y="94"/>
                        </a:lnTo>
                        <a:lnTo>
                          <a:pt x="78" y="94"/>
                        </a:lnTo>
                        <a:lnTo>
                          <a:pt x="82" y="92"/>
                        </a:lnTo>
                        <a:lnTo>
                          <a:pt x="88" y="92"/>
                        </a:lnTo>
                        <a:lnTo>
                          <a:pt x="90" y="94"/>
                        </a:lnTo>
                        <a:lnTo>
                          <a:pt x="98" y="98"/>
                        </a:lnTo>
                        <a:lnTo>
                          <a:pt x="104" y="106"/>
                        </a:lnTo>
                        <a:lnTo>
                          <a:pt x="108" y="108"/>
                        </a:lnTo>
                        <a:lnTo>
                          <a:pt x="114" y="108"/>
                        </a:lnTo>
                        <a:lnTo>
                          <a:pt x="116" y="108"/>
                        </a:lnTo>
                        <a:lnTo>
                          <a:pt x="120" y="106"/>
                        </a:lnTo>
                        <a:lnTo>
                          <a:pt x="126" y="98"/>
                        </a:lnTo>
                        <a:lnTo>
                          <a:pt x="132" y="94"/>
                        </a:lnTo>
                        <a:lnTo>
                          <a:pt x="134" y="92"/>
                        </a:lnTo>
                        <a:lnTo>
                          <a:pt x="138" y="92"/>
                        </a:lnTo>
                        <a:lnTo>
                          <a:pt x="142" y="92"/>
                        </a:lnTo>
                        <a:lnTo>
                          <a:pt x="142" y="94"/>
                        </a:lnTo>
                        <a:lnTo>
                          <a:pt x="146" y="94"/>
                        </a:lnTo>
                        <a:lnTo>
                          <a:pt x="148" y="96"/>
                        </a:lnTo>
                        <a:lnTo>
                          <a:pt x="152" y="94"/>
                        </a:lnTo>
                        <a:lnTo>
                          <a:pt x="154" y="94"/>
                        </a:lnTo>
                        <a:lnTo>
                          <a:pt x="164" y="94"/>
                        </a:lnTo>
                        <a:lnTo>
                          <a:pt x="162" y="96"/>
                        </a:lnTo>
                        <a:lnTo>
                          <a:pt x="160" y="98"/>
                        </a:lnTo>
                        <a:lnTo>
                          <a:pt x="156" y="98"/>
                        </a:lnTo>
                        <a:lnTo>
                          <a:pt x="158" y="108"/>
                        </a:lnTo>
                        <a:lnTo>
                          <a:pt x="162" y="116"/>
                        </a:lnTo>
                        <a:lnTo>
                          <a:pt x="166" y="1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3" name="iṣlidé">
                    <a:extLst>
                      <a:ext uri="{FF2B5EF4-FFF2-40B4-BE49-F238E27FC236}">
                        <a16:creationId xmlns:a16="http://schemas.microsoft.com/office/drawing/2014/main" xmlns="" id="{E0D084AA-8EEF-4983-900E-04003647338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22324" y="3060663"/>
                    <a:ext cx="26167" cy="39230"/>
                  </a:xfrm>
                  <a:custGeom>
                    <a:avLst/>
                    <a:gdLst>
                      <a:gd name="T0" fmla="*/ 0 w 16"/>
                      <a:gd name="T1" fmla="*/ 2147483647 h 24"/>
                      <a:gd name="T2" fmla="*/ 2147483647 w 16"/>
                      <a:gd name="T3" fmla="*/ 2147483647 h 24"/>
                      <a:gd name="T4" fmla="*/ 2147483647 w 16"/>
                      <a:gd name="T5" fmla="*/ 2147483647 h 24"/>
                      <a:gd name="T6" fmla="*/ 2147483647 w 16"/>
                      <a:gd name="T7" fmla="*/ 0 h 24"/>
                      <a:gd name="T8" fmla="*/ 2147483647 w 16"/>
                      <a:gd name="T9" fmla="*/ 0 h 24"/>
                      <a:gd name="T10" fmla="*/ 2147483647 w 16"/>
                      <a:gd name="T11" fmla="*/ 2147483647 h 24"/>
                      <a:gd name="T12" fmla="*/ 2147483647 w 16"/>
                      <a:gd name="T13" fmla="*/ 2147483647 h 24"/>
                      <a:gd name="T14" fmla="*/ 2147483647 w 16"/>
                      <a:gd name="T15" fmla="*/ 2147483647 h 24"/>
                      <a:gd name="T16" fmla="*/ 2147483647 w 16"/>
                      <a:gd name="T17" fmla="*/ 2147483647 h 24"/>
                      <a:gd name="T18" fmla="*/ 2147483647 w 16"/>
                      <a:gd name="T19" fmla="*/ 2147483647 h 24"/>
                      <a:gd name="T20" fmla="*/ 2147483647 w 16"/>
                      <a:gd name="T21" fmla="*/ 2147483647 h 24"/>
                      <a:gd name="T22" fmla="*/ 2147483647 w 16"/>
                      <a:gd name="T23" fmla="*/ 2147483647 h 24"/>
                      <a:gd name="T24" fmla="*/ 0 w 16"/>
                      <a:gd name="T25" fmla="*/ 2147483647 h 2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6"/>
                      <a:gd name="T40" fmla="*/ 0 h 24"/>
                      <a:gd name="T41" fmla="*/ 16 w 16"/>
                      <a:gd name="T42" fmla="*/ 24 h 2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6" h="24">
                        <a:moveTo>
                          <a:pt x="0" y="12"/>
                        </a:moveTo>
                        <a:lnTo>
                          <a:pt x="2" y="10"/>
                        </a:lnTo>
                        <a:lnTo>
                          <a:pt x="4" y="8"/>
                        </a:lnTo>
                        <a:lnTo>
                          <a:pt x="2" y="0"/>
                        </a:lnTo>
                        <a:lnTo>
                          <a:pt x="10" y="0"/>
                        </a:lnTo>
                        <a:lnTo>
                          <a:pt x="12" y="6"/>
                        </a:lnTo>
                        <a:lnTo>
                          <a:pt x="14" y="10"/>
                        </a:lnTo>
                        <a:lnTo>
                          <a:pt x="16" y="12"/>
                        </a:lnTo>
                        <a:lnTo>
                          <a:pt x="14" y="16"/>
                        </a:lnTo>
                        <a:lnTo>
                          <a:pt x="10" y="20"/>
                        </a:lnTo>
                        <a:lnTo>
                          <a:pt x="6" y="24"/>
                        </a:lnTo>
                        <a:lnTo>
                          <a:pt x="4" y="20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4" name="îS1iḍê">
                    <a:extLst>
                      <a:ext uri="{FF2B5EF4-FFF2-40B4-BE49-F238E27FC236}">
                        <a16:creationId xmlns:a16="http://schemas.microsoft.com/office/drawing/2014/main" xmlns="" id="{A04C3EA0-96B3-46B3-815A-171C955F579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70527" y="3088685"/>
                    <a:ext cx="209336" cy="250789"/>
                  </a:xfrm>
                  <a:custGeom>
                    <a:avLst/>
                    <a:gdLst>
                      <a:gd name="T0" fmla="*/ 2147483647 w 120"/>
                      <a:gd name="T1" fmla="*/ 2147483647 h 150"/>
                      <a:gd name="T2" fmla="*/ 2147483647 w 120"/>
                      <a:gd name="T3" fmla="*/ 2147483647 h 150"/>
                      <a:gd name="T4" fmla="*/ 2147483647 w 120"/>
                      <a:gd name="T5" fmla="*/ 2147483647 h 150"/>
                      <a:gd name="T6" fmla="*/ 2147483647 w 120"/>
                      <a:gd name="T7" fmla="*/ 2147483647 h 150"/>
                      <a:gd name="T8" fmla="*/ 2147483647 w 120"/>
                      <a:gd name="T9" fmla="*/ 2147483647 h 150"/>
                      <a:gd name="T10" fmla="*/ 2147483647 w 120"/>
                      <a:gd name="T11" fmla="*/ 2147483647 h 150"/>
                      <a:gd name="T12" fmla="*/ 2147483647 w 120"/>
                      <a:gd name="T13" fmla="*/ 2147483647 h 150"/>
                      <a:gd name="T14" fmla="*/ 2147483647 w 120"/>
                      <a:gd name="T15" fmla="*/ 2147483647 h 150"/>
                      <a:gd name="T16" fmla="*/ 2147483647 w 120"/>
                      <a:gd name="T17" fmla="*/ 2147483647 h 150"/>
                      <a:gd name="T18" fmla="*/ 2147483647 w 120"/>
                      <a:gd name="T19" fmla="*/ 2147483647 h 150"/>
                      <a:gd name="T20" fmla="*/ 2147483647 w 120"/>
                      <a:gd name="T21" fmla="*/ 2147483647 h 150"/>
                      <a:gd name="T22" fmla="*/ 2147483647 w 120"/>
                      <a:gd name="T23" fmla="*/ 2147483647 h 150"/>
                      <a:gd name="T24" fmla="*/ 2147483647 w 120"/>
                      <a:gd name="T25" fmla="*/ 2147483647 h 150"/>
                      <a:gd name="T26" fmla="*/ 2147483647 w 120"/>
                      <a:gd name="T27" fmla="*/ 2147483647 h 150"/>
                      <a:gd name="T28" fmla="*/ 2147483647 w 120"/>
                      <a:gd name="T29" fmla="*/ 2147483647 h 150"/>
                      <a:gd name="T30" fmla="*/ 2147483647 w 120"/>
                      <a:gd name="T31" fmla="*/ 2147483647 h 150"/>
                      <a:gd name="T32" fmla="*/ 2147483647 w 120"/>
                      <a:gd name="T33" fmla="*/ 2147483647 h 150"/>
                      <a:gd name="T34" fmla="*/ 2147483647 w 120"/>
                      <a:gd name="T35" fmla="*/ 2147483647 h 150"/>
                      <a:gd name="T36" fmla="*/ 2147483647 w 120"/>
                      <a:gd name="T37" fmla="*/ 2147483647 h 150"/>
                      <a:gd name="T38" fmla="*/ 2147483647 w 120"/>
                      <a:gd name="T39" fmla="*/ 2147483647 h 150"/>
                      <a:gd name="T40" fmla="*/ 2147483647 w 120"/>
                      <a:gd name="T41" fmla="*/ 2147483647 h 150"/>
                      <a:gd name="T42" fmla="*/ 2147483647 w 120"/>
                      <a:gd name="T43" fmla="*/ 2147483647 h 150"/>
                      <a:gd name="T44" fmla="*/ 2147483647 w 120"/>
                      <a:gd name="T45" fmla="*/ 2147483647 h 150"/>
                      <a:gd name="T46" fmla="*/ 2147483647 w 120"/>
                      <a:gd name="T47" fmla="*/ 2147483647 h 150"/>
                      <a:gd name="T48" fmla="*/ 2147483647 w 120"/>
                      <a:gd name="T49" fmla="*/ 2147483647 h 150"/>
                      <a:gd name="T50" fmla="*/ 2147483647 w 120"/>
                      <a:gd name="T51" fmla="*/ 2147483647 h 150"/>
                      <a:gd name="T52" fmla="*/ 2147483647 w 120"/>
                      <a:gd name="T53" fmla="*/ 2147483647 h 150"/>
                      <a:gd name="T54" fmla="*/ 2147483647 w 120"/>
                      <a:gd name="T55" fmla="*/ 2147483647 h 150"/>
                      <a:gd name="T56" fmla="*/ 2147483647 w 120"/>
                      <a:gd name="T57" fmla="*/ 2147483647 h 150"/>
                      <a:gd name="T58" fmla="*/ 2147483647 w 120"/>
                      <a:gd name="T59" fmla="*/ 2147483647 h 150"/>
                      <a:gd name="T60" fmla="*/ 2147483647 w 120"/>
                      <a:gd name="T61" fmla="*/ 2147483647 h 150"/>
                      <a:gd name="T62" fmla="*/ 2147483647 w 120"/>
                      <a:gd name="T63" fmla="*/ 2147483647 h 150"/>
                      <a:gd name="T64" fmla="*/ 2147483647 w 120"/>
                      <a:gd name="T65" fmla="*/ 2147483647 h 150"/>
                      <a:gd name="T66" fmla="*/ 0 w 120"/>
                      <a:gd name="T67" fmla="*/ 2147483647 h 150"/>
                      <a:gd name="T68" fmla="*/ 0 w 120"/>
                      <a:gd name="T69" fmla="*/ 2147483647 h 150"/>
                      <a:gd name="T70" fmla="*/ 2147483647 w 120"/>
                      <a:gd name="T71" fmla="*/ 2147483647 h 150"/>
                      <a:gd name="T72" fmla="*/ 2147483647 w 120"/>
                      <a:gd name="T73" fmla="*/ 2147483647 h 150"/>
                      <a:gd name="T74" fmla="*/ 2147483647 w 120"/>
                      <a:gd name="T75" fmla="*/ 2147483647 h 150"/>
                      <a:gd name="T76" fmla="*/ 2147483647 w 120"/>
                      <a:gd name="T77" fmla="*/ 0 h 150"/>
                      <a:gd name="T78" fmla="*/ 2147483647 w 120"/>
                      <a:gd name="T79" fmla="*/ 2147483647 h 150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20"/>
                      <a:gd name="T121" fmla="*/ 0 h 150"/>
                      <a:gd name="T122" fmla="*/ 120 w 120"/>
                      <a:gd name="T123" fmla="*/ 150 h 150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20" h="150">
                        <a:moveTo>
                          <a:pt x="66" y="4"/>
                        </a:moveTo>
                        <a:lnTo>
                          <a:pt x="72" y="12"/>
                        </a:lnTo>
                        <a:lnTo>
                          <a:pt x="76" y="22"/>
                        </a:lnTo>
                        <a:lnTo>
                          <a:pt x="82" y="26"/>
                        </a:lnTo>
                        <a:lnTo>
                          <a:pt x="88" y="28"/>
                        </a:lnTo>
                        <a:lnTo>
                          <a:pt x="102" y="30"/>
                        </a:lnTo>
                        <a:lnTo>
                          <a:pt x="110" y="34"/>
                        </a:lnTo>
                        <a:lnTo>
                          <a:pt x="116" y="38"/>
                        </a:lnTo>
                        <a:lnTo>
                          <a:pt x="118" y="42"/>
                        </a:lnTo>
                        <a:lnTo>
                          <a:pt x="120" y="50"/>
                        </a:lnTo>
                        <a:lnTo>
                          <a:pt x="118" y="58"/>
                        </a:lnTo>
                        <a:lnTo>
                          <a:pt x="116" y="64"/>
                        </a:lnTo>
                        <a:lnTo>
                          <a:pt x="104" y="76"/>
                        </a:lnTo>
                        <a:lnTo>
                          <a:pt x="98" y="82"/>
                        </a:lnTo>
                        <a:lnTo>
                          <a:pt x="94" y="86"/>
                        </a:lnTo>
                        <a:lnTo>
                          <a:pt x="92" y="90"/>
                        </a:lnTo>
                        <a:lnTo>
                          <a:pt x="92" y="98"/>
                        </a:lnTo>
                        <a:lnTo>
                          <a:pt x="92" y="110"/>
                        </a:lnTo>
                        <a:lnTo>
                          <a:pt x="84" y="112"/>
                        </a:lnTo>
                        <a:lnTo>
                          <a:pt x="78" y="110"/>
                        </a:lnTo>
                        <a:lnTo>
                          <a:pt x="78" y="120"/>
                        </a:lnTo>
                        <a:lnTo>
                          <a:pt x="78" y="122"/>
                        </a:lnTo>
                        <a:lnTo>
                          <a:pt x="78" y="126"/>
                        </a:lnTo>
                        <a:lnTo>
                          <a:pt x="72" y="128"/>
                        </a:lnTo>
                        <a:lnTo>
                          <a:pt x="66" y="130"/>
                        </a:lnTo>
                        <a:lnTo>
                          <a:pt x="64" y="132"/>
                        </a:lnTo>
                        <a:lnTo>
                          <a:pt x="62" y="136"/>
                        </a:lnTo>
                        <a:lnTo>
                          <a:pt x="58" y="140"/>
                        </a:lnTo>
                        <a:lnTo>
                          <a:pt x="56" y="144"/>
                        </a:lnTo>
                        <a:lnTo>
                          <a:pt x="44" y="146"/>
                        </a:lnTo>
                        <a:lnTo>
                          <a:pt x="36" y="148"/>
                        </a:lnTo>
                        <a:lnTo>
                          <a:pt x="30" y="148"/>
                        </a:lnTo>
                        <a:lnTo>
                          <a:pt x="20" y="150"/>
                        </a:lnTo>
                        <a:lnTo>
                          <a:pt x="0" y="126"/>
                        </a:lnTo>
                        <a:lnTo>
                          <a:pt x="0" y="118"/>
                        </a:lnTo>
                        <a:lnTo>
                          <a:pt x="50" y="74"/>
                        </a:lnTo>
                        <a:lnTo>
                          <a:pt x="50" y="40"/>
                        </a:lnTo>
                        <a:lnTo>
                          <a:pt x="42" y="34"/>
                        </a:lnTo>
                        <a:lnTo>
                          <a:pt x="66" y="0"/>
                        </a:lnTo>
                        <a:lnTo>
                          <a:pt x="6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5" name="íṧļîḋê">
                    <a:extLst>
                      <a:ext uri="{FF2B5EF4-FFF2-40B4-BE49-F238E27FC236}">
                        <a16:creationId xmlns:a16="http://schemas.microsoft.com/office/drawing/2014/main" xmlns="" id="{F7B8157B-FA39-4502-8DD1-F69141F16B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61423" y="3049455"/>
                    <a:ext cx="16526" cy="29422"/>
                  </a:xfrm>
                  <a:custGeom>
                    <a:avLst/>
                    <a:gdLst>
                      <a:gd name="T0" fmla="*/ 0 w 10"/>
                      <a:gd name="T1" fmla="*/ 2147483647 h 18"/>
                      <a:gd name="T2" fmla="*/ 2147483647 w 10"/>
                      <a:gd name="T3" fmla="*/ 0 h 18"/>
                      <a:gd name="T4" fmla="*/ 2147483647 w 10"/>
                      <a:gd name="T5" fmla="*/ 2147483647 h 18"/>
                      <a:gd name="T6" fmla="*/ 2147483647 w 10"/>
                      <a:gd name="T7" fmla="*/ 2147483647 h 18"/>
                      <a:gd name="T8" fmla="*/ 2147483647 w 10"/>
                      <a:gd name="T9" fmla="*/ 2147483647 h 18"/>
                      <a:gd name="T10" fmla="*/ 2147483647 w 10"/>
                      <a:gd name="T11" fmla="*/ 2147483647 h 18"/>
                      <a:gd name="T12" fmla="*/ 2147483647 w 10"/>
                      <a:gd name="T13" fmla="*/ 2147483647 h 18"/>
                      <a:gd name="T14" fmla="*/ 0 w 10"/>
                      <a:gd name="T15" fmla="*/ 2147483647 h 1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18"/>
                      <a:gd name="T26" fmla="*/ 10 w 10"/>
                      <a:gd name="T27" fmla="*/ 18 h 1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18">
                        <a:moveTo>
                          <a:pt x="0" y="8"/>
                        </a:moveTo>
                        <a:lnTo>
                          <a:pt x="6" y="0"/>
                        </a:lnTo>
                        <a:lnTo>
                          <a:pt x="10" y="6"/>
                        </a:lnTo>
                        <a:lnTo>
                          <a:pt x="10" y="14"/>
                        </a:lnTo>
                        <a:lnTo>
                          <a:pt x="6" y="18"/>
                        </a:lnTo>
                        <a:lnTo>
                          <a:pt x="4" y="16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6" name="îşḻîḓè">
                    <a:extLst>
                      <a:ext uri="{FF2B5EF4-FFF2-40B4-BE49-F238E27FC236}">
                        <a16:creationId xmlns:a16="http://schemas.microsoft.com/office/drawing/2014/main" xmlns="" id="{EDAD85F5-A566-4F23-B0A0-9E0A783BF5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29210" y="3063466"/>
                    <a:ext cx="155625" cy="81261"/>
                  </a:xfrm>
                  <a:custGeom>
                    <a:avLst/>
                    <a:gdLst>
                      <a:gd name="T0" fmla="*/ 2147483647 w 90"/>
                      <a:gd name="T1" fmla="*/ 2147483647 h 50"/>
                      <a:gd name="T2" fmla="*/ 2147483647 w 90"/>
                      <a:gd name="T3" fmla="*/ 2147483647 h 50"/>
                      <a:gd name="T4" fmla="*/ 2147483647 w 90"/>
                      <a:gd name="T5" fmla="*/ 2147483647 h 50"/>
                      <a:gd name="T6" fmla="*/ 2147483647 w 90"/>
                      <a:gd name="T7" fmla="*/ 2147483647 h 50"/>
                      <a:gd name="T8" fmla="*/ 2147483647 w 90"/>
                      <a:gd name="T9" fmla="*/ 2147483647 h 50"/>
                      <a:gd name="T10" fmla="*/ 2147483647 w 90"/>
                      <a:gd name="T11" fmla="*/ 2147483647 h 50"/>
                      <a:gd name="T12" fmla="*/ 2147483647 w 90"/>
                      <a:gd name="T13" fmla="*/ 0 h 50"/>
                      <a:gd name="T14" fmla="*/ 2147483647 w 90"/>
                      <a:gd name="T15" fmla="*/ 2147483647 h 50"/>
                      <a:gd name="T16" fmla="*/ 2147483647 w 90"/>
                      <a:gd name="T17" fmla="*/ 2147483647 h 50"/>
                      <a:gd name="T18" fmla="*/ 2147483647 w 90"/>
                      <a:gd name="T19" fmla="*/ 2147483647 h 50"/>
                      <a:gd name="T20" fmla="*/ 2147483647 w 90"/>
                      <a:gd name="T21" fmla="*/ 2147483647 h 50"/>
                      <a:gd name="T22" fmla="*/ 2147483647 w 90"/>
                      <a:gd name="T23" fmla="*/ 2147483647 h 50"/>
                      <a:gd name="T24" fmla="*/ 2147483647 w 90"/>
                      <a:gd name="T25" fmla="*/ 2147483647 h 50"/>
                      <a:gd name="T26" fmla="*/ 2147483647 w 90"/>
                      <a:gd name="T27" fmla="*/ 2147483647 h 50"/>
                      <a:gd name="T28" fmla="*/ 2147483647 w 90"/>
                      <a:gd name="T29" fmla="*/ 2147483647 h 50"/>
                      <a:gd name="T30" fmla="*/ 2147483647 w 90"/>
                      <a:gd name="T31" fmla="*/ 2147483647 h 50"/>
                      <a:gd name="T32" fmla="*/ 0 w 90"/>
                      <a:gd name="T33" fmla="*/ 2147483647 h 50"/>
                      <a:gd name="T34" fmla="*/ 2147483647 w 90"/>
                      <a:gd name="T35" fmla="*/ 2147483647 h 50"/>
                      <a:gd name="T36" fmla="*/ 2147483647 w 90"/>
                      <a:gd name="T37" fmla="*/ 2147483647 h 50"/>
                      <a:gd name="T38" fmla="*/ 2147483647 w 90"/>
                      <a:gd name="T39" fmla="*/ 2147483647 h 50"/>
                      <a:gd name="T40" fmla="*/ 2147483647 w 90"/>
                      <a:gd name="T41" fmla="*/ 2147483647 h 5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90"/>
                      <a:gd name="T64" fmla="*/ 0 h 50"/>
                      <a:gd name="T65" fmla="*/ 90 w 90"/>
                      <a:gd name="T66" fmla="*/ 50 h 5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90" h="50">
                        <a:moveTo>
                          <a:pt x="66" y="50"/>
                        </a:moveTo>
                        <a:lnTo>
                          <a:pt x="90" y="16"/>
                        </a:lnTo>
                        <a:lnTo>
                          <a:pt x="86" y="6"/>
                        </a:lnTo>
                        <a:lnTo>
                          <a:pt x="82" y="10"/>
                        </a:lnTo>
                        <a:lnTo>
                          <a:pt x="80" y="8"/>
                        </a:lnTo>
                        <a:lnTo>
                          <a:pt x="78" y="4"/>
                        </a:lnTo>
                        <a:lnTo>
                          <a:pt x="76" y="0"/>
                        </a:lnTo>
                        <a:lnTo>
                          <a:pt x="66" y="12"/>
                        </a:lnTo>
                        <a:lnTo>
                          <a:pt x="58" y="22"/>
                        </a:lnTo>
                        <a:lnTo>
                          <a:pt x="52" y="28"/>
                        </a:lnTo>
                        <a:lnTo>
                          <a:pt x="44" y="30"/>
                        </a:lnTo>
                        <a:lnTo>
                          <a:pt x="36" y="34"/>
                        </a:lnTo>
                        <a:lnTo>
                          <a:pt x="26" y="34"/>
                        </a:lnTo>
                        <a:lnTo>
                          <a:pt x="20" y="34"/>
                        </a:lnTo>
                        <a:lnTo>
                          <a:pt x="12" y="30"/>
                        </a:lnTo>
                        <a:lnTo>
                          <a:pt x="2" y="22"/>
                        </a:lnTo>
                        <a:lnTo>
                          <a:pt x="0" y="28"/>
                        </a:lnTo>
                        <a:lnTo>
                          <a:pt x="10" y="36"/>
                        </a:lnTo>
                        <a:lnTo>
                          <a:pt x="22" y="40"/>
                        </a:lnTo>
                        <a:lnTo>
                          <a:pt x="22" y="48"/>
                        </a:lnTo>
                        <a:lnTo>
                          <a:pt x="66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7" name="íṥ1iḋé">
                    <a:extLst>
                      <a:ext uri="{FF2B5EF4-FFF2-40B4-BE49-F238E27FC236}">
                        <a16:creationId xmlns:a16="http://schemas.microsoft.com/office/drawing/2014/main" xmlns="" id="{BB6855FA-2752-4D43-9D9A-1075DF5BF3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19874" y="3286233"/>
                    <a:ext cx="286460" cy="176534"/>
                  </a:xfrm>
                  <a:custGeom>
                    <a:avLst/>
                    <a:gdLst>
                      <a:gd name="T0" fmla="*/ 2147483647 w 164"/>
                      <a:gd name="T1" fmla="*/ 2147483647 h 106"/>
                      <a:gd name="T2" fmla="*/ 2147483647 w 164"/>
                      <a:gd name="T3" fmla="*/ 2147483647 h 106"/>
                      <a:gd name="T4" fmla="*/ 2147483647 w 164"/>
                      <a:gd name="T5" fmla="*/ 0 h 106"/>
                      <a:gd name="T6" fmla="*/ 2147483647 w 164"/>
                      <a:gd name="T7" fmla="*/ 2147483647 h 106"/>
                      <a:gd name="T8" fmla="*/ 2147483647 w 164"/>
                      <a:gd name="T9" fmla="*/ 2147483647 h 106"/>
                      <a:gd name="T10" fmla="*/ 2147483647 w 164"/>
                      <a:gd name="T11" fmla="*/ 2147483647 h 106"/>
                      <a:gd name="T12" fmla="*/ 2147483647 w 164"/>
                      <a:gd name="T13" fmla="*/ 2147483647 h 106"/>
                      <a:gd name="T14" fmla="*/ 2147483647 w 164"/>
                      <a:gd name="T15" fmla="*/ 2147483647 h 106"/>
                      <a:gd name="T16" fmla="*/ 2147483647 w 164"/>
                      <a:gd name="T17" fmla="*/ 2147483647 h 106"/>
                      <a:gd name="T18" fmla="*/ 2147483647 w 164"/>
                      <a:gd name="T19" fmla="*/ 2147483647 h 106"/>
                      <a:gd name="T20" fmla="*/ 2147483647 w 164"/>
                      <a:gd name="T21" fmla="*/ 2147483647 h 106"/>
                      <a:gd name="T22" fmla="*/ 2147483647 w 164"/>
                      <a:gd name="T23" fmla="*/ 2147483647 h 106"/>
                      <a:gd name="T24" fmla="*/ 2147483647 w 164"/>
                      <a:gd name="T25" fmla="*/ 2147483647 h 106"/>
                      <a:gd name="T26" fmla="*/ 2147483647 w 164"/>
                      <a:gd name="T27" fmla="*/ 2147483647 h 106"/>
                      <a:gd name="T28" fmla="*/ 2147483647 w 164"/>
                      <a:gd name="T29" fmla="*/ 2147483647 h 106"/>
                      <a:gd name="T30" fmla="*/ 2147483647 w 164"/>
                      <a:gd name="T31" fmla="*/ 2147483647 h 106"/>
                      <a:gd name="T32" fmla="*/ 0 w 164"/>
                      <a:gd name="T33" fmla="*/ 2147483647 h 106"/>
                      <a:gd name="T34" fmla="*/ 2147483647 w 164"/>
                      <a:gd name="T35" fmla="*/ 2147483647 h 106"/>
                      <a:gd name="T36" fmla="*/ 2147483647 w 164"/>
                      <a:gd name="T37" fmla="*/ 2147483647 h 106"/>
                      <a:gd name="T38" fmla="*/ 2147483647 w 164"/>
                      <a:gd name="T39" fmla="*/ 2147483647 h 106"/>
                      <a:gd name="T40" fmla="*/ 2147483647 w 164"/>
                      <a:gd name="T41" fmla="*/ 2147483647 h 106"/>
                      <a:gd name="T42" fmla="*/ 2147483647 w 164"/>
                      <a:gd name="T43" fmla="*/ 2147483647 h 106"/>
                      <a:gd name="T44" fmla="*/ 2147483647 w 164"/>
                      <a:gd name="T45" fmla="*/ 2147483647 h 106"/>
                      <a:gd name="T46" fmla="*/ 2147483647 w 164"/>
                      <a:gd name="T47" fmla="*/ 2147483647 h 106"/>
                      <a:gd name="T48" fmla="*/ 2147483647 w 164"/>
                      <a:gd name="T49" fmla="*/ 2147483647 h 106"/>
                      <a:gd name="T50" fmla="*/ 2147483647 w 164"/>
                      <a:gd name="T51" fmla="*/ 2147483647 h 106"/>
                      <a:gd name="T52" fmla="*/ 2147483647 w 164"/>
                      <a:gd name="T53" fmla="*/ 2147483647 h 106"/>
                      <a:gd name="T54" fmla="*/ 2147483647 w 164"/>
                      <a:gd name="T55" fmla="*/ 2147483647 h 106"/>
                      <a:gd name="T56" fmla="*/ 2147483647 w 164"/>
                      <a:gd name="T57" fmla="*/ 2147483647 h 106"/>
                      <a:gd name="T58" fmla="*/ 2147483647 w 164"/>
                      <a:gd name="T59" fmla="*/ 2147483647 h 106"/>
                      <a:gd name="T60" fmla="*/ 2147483647 w 164"/>
                      <a:gd name="T61" fmla="*/ 2147483647 h 106"/>
                      <a:gd name="T62" fmla="*/ 2147483647 w 164"/>
                      <a:gd name="T63" fmla="*/ 2147483647 h 106"/>
                      <a:gd name="T64" fmla="*/ 2147483647 w 164"/>
                      <a:gd name="T65" fmla="*/ 2147483647 h 106"/>
                      <a:gd name="T66" fmla="*/ 2147483647 w 164"/>
                      <a:gd name="T67" fmla="*/ 2147483647 h 106"/>
                      <a:gd name="T68" fmla="*/ 2147483647 w 164"/>
                      <a:gd name="T69" fmla="*/ 2147483647 h 106"/>
                      <a:gd name="T70" fmla="*/ 2147483647 w 164"/>
                      <a:gd name="T71" fmla="*/ 2147483647 h 106"/>
                      <a:gd name="T72" fmla="*/ 2147483647 w 164"/>
                      <a:gd name="T73" fmla="*/ 2147483647 h 106"/>
                      <a:gd name="T74" fmla="*/ 2147483647 w 164"/>
                      <a:gd name="T75" fmla="*/ 2147483647 h 106"/>
                      <a:gd name="T76" fmla="*/ 2147483647 w 164"/>
                      <a:gd name="T77" fmla="*/ 2147483647 h 106"/>
                      <a:gd name="T78" fmla="*/ 2147483647 w 164"/>
                      <a:gd name="T79" fmla="*/ 2147483647 h 106"/>
                      <a:gd name="T80" fmla="*/ 2147483647 w 164"/>
                      <a:gd name="T81" fmla="*/ 2147483647 h 10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64"/>
                      <a:gd name="T124" fmla="*/ 0 h 106"/>
                      <a:gd name="T125" fmla="*/ 164 w 164"/>
                      <a:gd name="T126" fmla="*/ 106 h 10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64" h="106">
                        <a:moveTo>
                          <a:pt x="164" y="32"/>
                        </a:moveTo>
                        <a:lnTo>
                          <a:pt x="144" y="8"/>
                        </a:lnTo>
                        <a:lnTo>
                          <a:pt x="144" y="0"/>
                        </a:lnTo>
                        <a:lnTo>
                          <a:pt x="96" y="12"/>
                        </a:lnTo>
                        <a:lnTo>
                          <a:pt x="52" y="56"/>
                        </a:lnTo>
                        <a:lnTo>
                          <a:pt x="50" y="34"/>
                        </a:lnTo>
                        <a:lnTo>
                          <a:pt x="30" y="28"/>
                        </a:lnTo>
                        <a:lnTo>
                          <a:pt x="26" y="26"/>
                        </a:lnTo>
                        <a:lnTo>
                          <a:pt x="24" y="28"/>
                        </a:lnTo>
                        <a:lnTo>
                          <a:pt x="18" y="26"/>
                        </a:lnTo>
                        <a:lnTo>
                          <a:pt x="14" y="22"/>
                        </a:lnTo>
                        <a:lnTo>
                          <a:pt x="12" y="24"/>
                        </a:lnTo>
                        <a:lnTo>
                          <a:pt x="10" y="28"/>
                        </a:lnTo>
                        <a:lnTo>
                          <a:pt x="8" y="34"/>
                        </a:lnTo>
                        <a:lnTo>
                          <a:pt x="6" y="38"/>
                        </a:lnTo>
                        <a:lnTo>
                          <a:pt x="4" y="46"/>
                        </a:lnTo>
                        <a:lnTo>
                          <a:pt x="0" y="54"/>
                        </a:lnTo>
                        <a:lnTo>
                          <a:pt x="10" y="78"/>
                        </a:lnTo>
                        <a:lnTo>
                          <a:pt x="14" y="92"/>
                        </a:lnTo>
                        <a:lnTo>
                          <a:pt x="14" y="106"/>
                        </a:lnTo>
                        <a:lnTo>
                          <a:pt x="20" y="106"/>
                        </a:lnTo>
                        <a:lnTo>
                          <a:pt x="30" y="106"/>
                        </a:lnTo>
                        <a:lnTo>
                          <a:pt x="40" y="102"/>
                        </a:lnTo>
                        <a:lnTo>
                          <a:pt x="44" y="98"/>
                        </a:lnTo>
                        <a:lnTo>
                          <a:pt x="52" y="94"/>
                        </a:lnTo>
                        <a:lnTo>
                          <a:pt x="66" y="90"/>
                        </a:lnTo>
                        <a:lnTo>
                          <a:pt x="76" y="88"/>
                        </a:lnTo>
                        <a:lnTo>
                          <a:pt x="86" y="84"/>
                        </a:lnTo>
                        <a:lnTo>
                          <a:pt x="96" y="82"/>
                        </a:lnTo>
                        <a:lnTo>
                          <a:pt x="100" y="78"/>
                        </a:lnTo>
                        <a:lnTo>
                          <a:pt x="104" y="76"/>
                        </a:lnTo>
                        <a:lnTo>
                          <a:pt x="106" y="70"/>
                        </a:lnTo>
                        <a:lnTo>
                          <a:pt x="112" y="68"/>
                        </a:lnTo>
                        <a:lnTo>
                          <a:pt x="130" y="64"/>
                        </a:lnTo>
                        <a:lnTo>
                          <a:pt x="140" y="60"/>
                        </a:lnTo>
                        <a:lnTo>
                          <a:pt x="150" y="54"/>
                        </a:lnTo>
                        <a:lnTo>
                          <a:pt x="152" y="50"/>
                        </a:lnTo>
                        <a:lnTo>
                          <a:pt x="154" y="44"/>
                        </a:lnTo>
                        <a:lnTo>
                          <a:pt x="158" y="36"/>
                        </a:lnTo>
                        <a:lnTo>
                          <a:pt x="160" y="34"/>
                        </a:lnTo>
                        <a:lnTo>
                          <a:pt x="16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8" name="íṣ1iḍè">
                    <a:extLst>
                      <a:ext uri="{FF2B5EF4-FFF2-40B4-BE49-F238E27FC236}">
                        <a16:creationId xmlns:a16="http://schemas.microsoft.com/office/drawing/2014/main" xmlns="" id="{732EFCA5-AFD9-4883-8F9C-B585052A20A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91489" y="2941573"/>
                    <a:ext cx="72993" cy="46234"/>
                  </a:xfrm>
                  <a:custGeom>
                    <a:avLst/>
                    <a:gdLst>
                      <a:gd name="T0" fmla="*/ 2147483647 w 42"/>
                      <a:gd name="T1" fmla="*/ 2147483647 h 28"/>
                      <a:gd name="T2" fmla="*/ 2147483647 w 42"/>
                      <a:gd name="T3" fmla="*/ 2147483647 h 28"/>
                      <a:gd name="T4" fmla="*/ 2147483647 w 42"/>
                      <a:gd name="T5" fmla="*/ 2147483647 h 28"/>
                      <a:gd name="T6" fmla="*/ 2147483647 w 42"/>
                      <a:gd name="T7" fmla="*/ 2147483647 h 28"/>
                      <a:gd name="T8" fmla="*/ 0 w 42"/>
                      <a:gd name="T9" fmla="*/ 2147483647 h 28"/>
                      <a:gd name="T10" fmla="*/ 2147483647 w 42"/>
                      <a:gd name="T11" fmla="*/ 2147483647 h 28"/>
                      <a:gd name="T12" fmla="*/ 2147483647 w 42"/>
                      <a:gd name="T13" fmla="*/ 2147483647 h 28"/>
                      <a:gd name="T14" fmla="*/ 2147483647 w 42"/>
                      <a:gd name="T15" fmla="*/ 0 h 28"/>
                      <a:gd name="T16" fmla="*/ 2147483647 w 42"/>
                      <a:gd name="T17" fmla="*/ 0 h 28"/>
                      <a:gd name="T18" fmla="*/ 2147483647 w 42"/>
                      <a:gd name="T19" fmla="*/ 0 h 28"/>
                      <a:gd name="T20" fmla="*/ 2147483647 w 42"/>
                      <a:gd name="T21" fmla="*/ 2147483647 h 28"/>
                      <a:gd name="T22" fmla="*/ 2147483647 w 42"/>
                      <a:gd name="T23" fmla="*/ 0 h 28"/>
                      <a:gd name="T24" fmla="*/ 2147483647 w 42"/>
                      <a:gd name="T25" fmla="*/ 2147483647 h 28"/>
                      <a:gd name="T26" fmla="*/ 2147483647 w 42"/>
                      <a:gd name="T27" fmla="*/ 2147483647 h 28"/>
                      <a:gd name="T28" fmla="*/ 2147483647 w 42"/>
                      <a:gd name="T29" fmla="*/ 2147483647 h 28"/>
                      <a:gd name="T30" fmla="*/ 2147483647 w 42"/>
                      <a:gd name="T31" fmla="*/ 2147483647 h 28"/>
                      <a:gd name="T32" fmla="*/ 2147483647 w 42"/>
                      <a:gd name="T33" fmla="*/ 2147483647 h 28"/>
                      <a:gd name="T34" fmla="*/ 2147483647 w 42"/>
                      <a:gd name="T35" fmla="*/ 2147483647 h 28"/>
                      <a:gd name="T36" fmla="*/ 2147483647 w 42"/>
                      <a:gd name="T37" fmla="*/ 2147483647 h 28"/>
                      <a:gd name="T38" fmla="*/ 2147483647 w 42"/>
                      <a:gd name="T39" fmla="*/ 2147483647 h 28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2"/>
                      <a:gd name="T61" fmla="*/ 0 h 28"/>
                      <a:gd name="T62" fmla="*/ 42 w 42"/>
                      <a:gd name="T63" fmla="*/ 28 h 28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2" h="28">
                        <a:moveTo>
                          <a:pt x="42" y="28"/>
                        </a:moveTo>
                        <a:lnTo>
                          <a:pt x="24" y="28"/>
                        </a:lnTo>
                        <a:lnTo>
                          <a:pt x="20" y="24"/>
                        </a:lnTo>
                        <a:lnTo>
                          <a:pt x="16" y="22"/>
                        </a:lnTo>
                        <a:lnTo>
                          <a:pt x="0" y="18"/>
                        </a:lnTo>
                        <a:lnTo>
                          <a:pt x="4" y="10"/>
                        </a:lnTo>
                        <a:lnTo>
                          <a:pt x="8" y="4"/>
                        </a:lnTo>
                        <a:lnTo>
                          <a:pt x="12" y="0"/>
                        </a:lnTo>
                        <a:lnTo>
                          <a:pt x="18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28" y="0"/>
                        </a:lnTo>
                        <a:lnTo>
                          <a:pt x="30" y="2"/>
                        </a:lnTo>
                        <a:lnTo>
                          <a:pt x="24" y="4"/>
                        </a:lnTo>
                        <a:lnTo>
                          <a:pt x="26" y="10"/>
                        </a:lnTo>
                        <a:lnTo>
                          <a:pt x="28" y="14"/>
                        </a:lnTo>
                        <a:lnTo>
                          <a:pt x="38" y="20"/>
                        </a:lnTo>
                        <a:lnTo>
                          <a:pt x="40" y="24"/>
                        </a:lnTo>
                        <a:lnTo>
                          <a:pt x="42" y="26"/>
                        </a:lnTo>
                        <a:lnTo>
                          <a:pt x="42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9" name="ïṡļiḋe">
                    <a:extLst>
                      <a:ext uri="{FF2B5EF4-FFF2-40B4-BE49-F238E27FC236}">
                        <a16:creationId xmlns:a16="http://schemas.microsoft.com/office/drawing/2014/main" xmlns="" id="{B23E320A-7A46-48A9-9F96-DD21DDCCA89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81312" y="2638945"/>
                    <a:ext cx="579809" cy="441333"/>
                  </a:xfrm>
                  <a:custGeom>
                    <a:avLst/>
                    <a:gdLst>
                      <a:gd name="T0" fmla="*/ 2147483647 w 332"/>
                      <a:gd name="T1" fmla="*/ 2147483647 h 266"/>
                      <a:gd name="T2" fmla="*/ 2147483647 w 332"/>
                      <a:gd name="T3" fmla="*/ 2147483647 h 266"/>
                      <a:gd name="T4" fmla="*/ 2147483647 w 332"/>
                      <a:gd name="T5" fmla="*/ 2147483647 h 266"/>
                      <a:gd name="T6" fmla="*/ 2147483647 w 332"/>
                      <a:gd name="T7" fmla="*/ 2147483647 h 266"/>
                      <a:gd name="T8" fmla="*/ 2147483647 w 332"/>
                      <a:gd name="T9" fmla="*/ 2147483647 h 266"/>
                      <a:gd name="T10" fmla="*/ 2147483647 w 332"/>
                      <a:gd name="T11" fmla="*/ 2147483647 h 266"/>
                      <a:gd name="T12" fmla="*/ 2147483647 w 332"/>
                      <a:gd name="T13" fmla="*/ 2147483647 h 266"/>
                      <a:gd name="T14" fmla="*/ 2147483647 w 332"/>
                      <a:gd name="T15" fmla="*/ 2147483647 h 266"/>
                      <a:gd name="T16" fmla="*/ 2147483647 w 332"/>
                      <a:gd name="T17" fmla="*/ 2147483647 h 266"/>
                      <a:gd name="T18" fmla="*/ 2147483647 w 332"/>
                      <a:gd name="T19" fmla="*/ 2147483647 h 266"/>
                      <a:gd name="T20" fmla="*/ 2147483647 w 332"/>
                      <a:gd name="T21" fmla="*/ 2147483647 h 266"/>
                      <a:gd name="T22" fmla="*/ 2147483647 w 332"/>
                      <a:gd name="T23" fmla="*/ 2147483647 h 266"/>
                      <a:gd name="T24" fmla="*/ 2147483647 w 332"/>
                      <a:gd name="T25" fmla="*/ 2147483647 h 266"/>
                      <a:gd name="T26" fmla="*/ 2147483647 w 332"/>
                      <a:gd name="T27" fmla="*/ 2147483647 h 266"/>
                      <a:gd name="T28" fmla="*/ 2147483647 w 332"/>
                      <a:gd name="T29" fmla="*/ 2147483647 h 266"/>
                      <a:gd name="T30" fmla="*/ 2147483647 w 332"/>
                      <a:gd name="T31" fmla="*/ 2147483647 h 266"/>
                      <a:gd name="T32" fmla="*/ 2147483647 w 332"/>
                      <a:gd name="T33" fmla="*/ 2147483647 h 266"/>
                      <a:gd name="T34" fmla="*/ 2147483647 w 332"/>
                      <a:gd name="T35" fmla="*/ 2147483647 h 266"/>
                      <a:gd name="T36" fmla="*/ 2147483647 w 332"/>
                      <a:gd name="T37" fmla="*/ 2147483647 h 266"/>
                      <a:gd name="T38" fmla="*/ 2147483647 w 332"/>
                      <a:gd name="T39" fmla="*/ 2147483647 h 266"/>
                      <a:gd name="T40" fmla="*/ 2147483647 w 332"/>
                      <a:gd name="T41" fmla="*/ 2147483647 h 266"/>
                      <a:gd name="T42" fmla="*/ 2147483647 w 332"/>
                      <a:gd name="T43" fmla="*/ 2147483647 h 266"/>
                      <a:gd name="T44" fmla="*/ 2147483647 w 332"/>
                      <a:gd name="T45" fmla="*/ 2147483647 h 266"/>
                      <a:gd name="T46" fmla="*/ 2147483647 w 332"/>
                      <a:gd name="T47" fmla="*/ 2147483647 h 266"/>
                      <a:gd name="T48" fmla="*/ 2147483647 w 332"/>
                      <a:gd name="T49" fmla="*/ 2147483647 h 266"/>
                      <a:gd name="T50" fmla="*/ 2147483647 w 332"/>
                      <a:gd name="T51" fmla="*/ 2147483647 h 266"/>
                      <a:gd name="T52" fmla="*/ 2147483647 w 332"/>
                      <a:gd name="T53" fmla="*/ 2147483647 h 266"/>
                      <a:gd name="T54" fmla="*/ 2147483647 w 332"/>
                      <a:gd name="T55" fmla="*/ 2147483647 h 266"/>
                      <a:gd name="T56" fmla="*/ 2147483647 w 332"/>
                      <a:gd name="T57" fmla="*/ 2147483647 h 266"/>
                      <a:gd name="T58" fmla="*/ 2147483647 w 332"/>
                      <a:gd name="T59" fmla="*/ 2147483647 h 266"/>
                      <a:gd name="T60" fmla="*/ 2147483647 w 332"/>
                      <a:gd name="T61" fmla="*/ 2147483647 h 266"/>
                      <a:gd name="T62" fmla="*/ 2147483647 w 332"/>
                      <a:gd name="T63" fmla="*/ 2147483647 h 266"/>
                      <a:gd name="T64" fmla="*/ 2147483647 w 332"/>
                      <a:gd name="T65" fmla="*/ 0 h 266"/>
                      <a:gd name="T66" fmla="*/ 0 w 332"/>
                      <a:gd name="T67" fmla="*/ 2147483647 h 266"/>
                      <a:gd name="T68" fmla="*/ 2147483647 w 332"/>
                      <a:gd name="T69" fmla="*/ 2147483647 h 266"/>
                      <a:gd name="T70" fmla="*/ 2147483647 w 332"/>
                      <a:gd name="T71" fmla="*/ 2147483647 h 266"/>
                      <a:gd name="T72" fmla="*/ 2147483647 w 332"/>
                      <a:gd name="T73" fmla="*/ 2147483647 h 266"/>
                      <a:gd name="T74" fmla="*/ 2147483647 w 332"/>
                      <a:gd name="T75" fmla="*/ 2147483647 h 266"/>
                      <a:gd name="T76" fmla="*/ 2147483647 w 332"/>
                      <a:gd name="T77" fmla="*/ 2147483647 h 266"/>
                      <a:gd name="T78" fmla="*/ 2147483647 w 332"/>
                      <a:gd name="T79" fmla="*/ 2147483647 h 266"/>
                      <a:gd name="T80" fmla="*/ 2147483647 w 332"/>
                      <a:gd name="T81" fmla="*/ 2147483647 h 266"/>
                      <a:gd name="T82" fmla="*/ 2147483647 w 332"/>
                      <a:gd name="T83" fmla="*/ 2147483647 h 26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332"/>
                      <a:gd name="T127" fmla="*/ 0 h 266"/>
                      <a:gd name="T128" fmla="*/ 332 w 332"/>
                      <a:gd name="T129" fmla="*/ 266 h 26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332" h="266">
                        <a:moveTo>
                          <a:pt x="94" y="184"/>
                        </a:moveTo>
                        <a:lnTo>
                          <a:pt x="98" y="180"/>
                        </a:lnTo>
                        <a:lnTo>
                          <a:pt x="100" y="172"/>
                        </a:lnTo>
                        <a:lnTo>
                          <a:pt x="112" y="180"/>
                        </a:lnTo>
                        <a:lnTo>
                          <a:pt x="122" y="190"/>
                        </a:lnTo>
                        <a:lnTo>
                          <a:pt x="144" y="212"/>
                        </a:lnTo>
                        <a:lnTo>
                          <a:pt x="154" y="222"/>
                        </a:lnTo>
                        <a:lnTo>
                          <a:pt x="166" y="230"/>
                        </a:lnTo>
                        <a:lnTo>
                          <a:pt x="180" y="238"/>
                        </a:lnTo>
                        <a:lnTo>
                          <a:pt x="188" y="238"/>
                        </a:lnTo>
                        <a:lnTo>
                          <a:pt x="198" y="240"/>
                        </a:lnTo>
                        <a:lnTo>
                          <a:pt x="206" y="238"/>
                        </a:lnTo>
                        <a:lnTo>
                          <a:pt x="214" y="234"/>
                        </a:lnTo>
                        <a:lnTo>
                          <a:pt x="222" y="230"/>
                        </a:lnTo>
                        <a:lnTo>
                          <a:pt x="228" y="228"/>
                        </a:lnTo>
                        <a:lnTo>
                          <a:pt x="234" y="228"/>
                        </a:lnTo>
                        <a:lnTo>
                          <a:pt x="236" y="230"/>
                        </a:lnTo>
                        <a:lnTo>
                          <a:pt x="236" y="234"/>
                        </a:lnTo>
                        <a:lnTo>
                          <a:pt x="238" y="240"/>
                        </a:lnTo>
                        <a:lnTo>
                          <a:pt x="236" y="246"/>
                        </a:lnTo>
                        <a:lnTo>
                          <a:pt x="240" y="248"/>
                        </a:lnTo>
                        <a:lnTo>
                          <a:pt x="246" y="252"/>
                        </a:lnTo>
                        <a:lnTo>
                          <a:pt x="262" y="258"/>
                        </a:lnTo>
                        <a:lnTo>
                          <a:pt x="282" y="264"/>
                        </a:lnTo>
                        <a:lnTo>
                          <a:pt x="294" y="266"/>
                        </a:lnTo>
                        <a:lnTo>
                          <a:pt x="302" y="266"/>
                        </a:lnTo>
                        <a:lnTo>
                          <a:pt x="308" y="266"/>
                        </a:lnTo>
                        <a:lnTo>
                          <a:pt x="308" y="258"/>
                        </a:lnTo>
                        <a:lnTo>
                          <a:pt x="310" y="254"/>
                        </a:lnTo>
                        <a:lnTo>
                          <a:pt x="312" y="248"/>
                        </a:lnTo>
                        <a:lnTo>
                          <a:pt x="316" y="246"/>
                        </a:lnTo>
                        <a:lnTo>
                          <a:pt x="326" y="240"/>
                        </a:lnTo>
                        <a:lnTo>
                          <a:pt x="330" y="238"/>
                        </a:lnTo>
                        <a:lnTo>
                          <a:pt x="332" y="234"/>
                        </a:lnTo>
                        <a:lnTo>
                          <a:pt x="328" y="230"/>
                        </a:lnTo>
                        <a:lnTo>
                          <a:pt x="322" y="226"/>
                        </a:lnTo>
                        <a:lnTo>
                          <a:pt x="320" y="218"/>
                        </a:lnTo>
                        <a:lnTo>
                          <a:pt x="318" y="212"/>
                        </a:lnTo>
                        <a:lnTo>
                          <a:pt x="314" y="210"/>
                        </a:lnTo>
                        <a:lnTo>
                          <a:pt x="310" y="210"/>
                        </a:lnTo>
                        <a:lnTo>
                          <a:pt x="304" y="204"/>
                        </a:lnTo>
                        <a:lnTo>
                          <a:pt x="298" y="196"/>
                        </a:lnTo>
                        <a:lnTo>
                          <a:pt x="292" y="192"/>
                        </a:lnTo>
                        <a:lnTo>
                          <a:pt x="286" y="190"/>
                        </a:lnTo>
                        <a:lnTo>
                          <a:pt x="282" y="186"/>
                        </a:lnTo>
                        <a:lnTo>
                          <a:pt x="282" y="182"/>
                        </a:lnTo>
                        <a:lnTo>
                          <a:pt x="284" y="178"/>
                        </a:lnTo>
                        <a:lnTo>
                          <a:pt x="288" y="172"/>
                        </a:lnTo>
                        <a:lnTo>
                          <a:pt x="294" y="164"/>
                        </a:lnTo>
                        <a:lnTo>
                          <a:pt x="296" y="162"/>
                        </a:lnTo>
                        <a:lnTo>
                          <a:pt x="296" y="158"/>
                        </a:lnTo>
                        <a:lnTo>
                          <a:pt x="288" y="156"/>
                        </a:lnTo>
                        <a:lnTo>
                          <a:pt x="282" y="152"/>
                        </a:lnTo>
                        <a:lnTo>
                          <a:pt x="280" y="148"/>
                        </a:lnTo>
                        <a:lnTo>
                          <a:pt x="278" y="142"/>
                        </a:lnTo>
                        <a:lnTo>
                          <a:pt x="274" y="130"/>
                        </a:lnTo>
                        <a:lnTo>
                          <a:pt x="270" y="118"/>
                        </a:lnTo>
                        <a:lnTo>
                          <a:pt x="270" y="110"/>
                        </a:lnTo>
                        <a:lnTo>
                          <a:pt x="270" y="104"/>
                        </a:lnTo>
                        <a:lnTo>
                          <a:pt x="272" y="94"/>
                        </a:lnTo>
                        <a:lnTo>
                          <a:pt x="274" y="84"/>
                        </a:lnTo>
                        <a:lnTo>
                          <a:pt x="274" y="76"/>
                        </a:lnTo>
                        <a:lnTo>
                          <a:pt x="274" y="72"/>
                        </a:lnTo>
                        <a:lnTo>
                          <a:pt x="272" y="68"/>
                        </a:lnTo>
                        <a:lnTo>
                          <a:pt x="268" y="64"/>
                        </a:lnTo>
                        <a:lnTo>
                          <a:pt x="264" y="62"/>
                        </a:lnTo>
                        <a:lnTo>
                          <a:pt x="256" y="60"/>
                        </a:lnTo>
                        <a:lnTo>
                          <a:pt x="250" y="56"/>
                        </a:lnTo>
                        <a:lnTo>
                          <a:pt x="226" y="40"/>
                        </a:lnTo>
                        <a:lnTo>
                          <a:pt x="210" y="32"/>
                        </a:lnTo>
                        <a:lnTo>
                          <a:pt x="200" y="28"/>
                        </a:lnTo>
                        <a:lnTo>
                          <a:pt x="194" y="28"/>
                        </a:lnTo>
                        <a:lnTo>
                          <a:pt x="184" y="30"/>
                        </a:lnTo>
                        <a:lnTo>
                          <a:pt x="174" y="32"/>
                        </a:lnTo>
                        <a:lnTo>
                          <a:pt x="162" y="42"/>
                        </a:lnTo>
                        <a:lnTo>
                          <a:pt x="156" y="46"/>
                        </a:lnTo>
                        <a:lnTo>
                          <a:pt x="148" y="50"/>
                        </a:lnTo>
                        <a:lnTo>
                          <a:pt x="140" y="54"/>
                        </a:lnTo>
                        <a:lnTo>
                          <a:pt x="126" y="54"/>
                        </a:lnTo>
                        <a:lnTo>
                          <a:pt x="112" y="52"/>
                        </a:lnTo>
                        <a:lnTo>
                          <a:pt x="94" y="46"/>
                        </a:lnTo>
                        <a:lnTo>
                          <a:pt x="88" y="40"/>
                        </a:lnTo>
                        <a:lnTo>
                          <a:pt x="82" y="34"/>
                        </a:lnTo>
                        <a:lnTo>
                          <a:pt x="78" y="30"/>
                        </a:lnTo>
                        <a:lnTo>
                          <a:pt x="76" y="26"/>
                        </a:lnTo>
                        <a:lnTo>
                          <a:pt x="68" y="22"/>
                        </a:lnTo>
                        <a:lnTo>
                          <a:pt x="64" y="18"/>
                        </a:lnTo>
                        <a:lnTo>
                          <a:pt x="64" y="12"/>
                        </a:lnTo>
                        <a:lnTo>
                          <a:pt x="62" y="4"/>
                        </a:lnTo>
                        <a:lnTo>
                          <a:pt x="54" y="4"/>
                        </a:lnTo>
                        <a:lnTo>
                          <a:pt x="44" y="14"/>
                        </a:lnTo>
                        <a:lnTo>
                          <a:pt x="36" y="20"/>
                        </a:lnTo>
                        <a:lnTo>
                          <a:pt x="32" y="20"/>
                        </a:lnTo>
                        <a:lnTo>
                          <a:pt x="28" y="22"/>
                        </a:lnTo>
                        <a:lnTo>
                          <a:pt x="24" y="22"/>
                        </a:lnTo>
                        <a:lnTo>
                          <a:pt x="18" y="18"/>
                        </a:lnTo>
                        <a:lnTo>
                          <a:pt x="14" y="12"/>
                        </a:lnTo>
                        <a:lnTo>
                          <a:pt x="8" y="4"/>
                        </a:lnTo>
                        <a:lnTo>
                          <a:pt x="4" y="0"/>
                        </a:lnTo>
                        <a:lnTo>
                          <a:pt x="4" y="4"/>
                        </a:lnTo>
                        <a:lnTo>
                          <a:pt x="2" y="12"/>
                        </a:lnTo>
                        <a:lnTo>
                          <a:pt x="0" y="12"/>
                        </a:lnTo>
                        <a:lnTo>
                          <a:pt x="2" y="22"/>
                        </a:lnTo>
                        <a:lnTo>
                          <a:pt x="4" y="30"/>
                        </a:lnTo>
                        <a:lnTo>
                          <a:pt x="6" y="40"/>
                        </a:lnTo>
                        <a:lnTo>
                          <a:pt x="8" y="52"/>
                        </a:lnTo>
                        <a:lnTo>
                          <a:pt x="14" y="52"/>
                        </a:lnTo>
                        <a:lnTo>
                          <a:pt x="18" y="62"/>
                        </a:lnTo>
                        <a:lnTo>
                          <a:pt x="26" y="70"/>
                        </a:lnTo>
                        <a:lnTo>
                          <a:pt x="36" y="74"/>
                        </a:lnTo>
                        <a:lnTo>
                          <a:pt x="46" y="78"/>
                        </a:lnTo>
                        <a:lnTo>
                          <a:pt x="40" y="90"/>
                        </a:lnTo>
                        <a:lnTo>
                          <a:pt x="38" y="98"/>
                        </a:lnTo>
                        <a:lnTo>
                          <a:pt x="36" y="106"/>
                        </a:lnTo>
                        <a:lnTo>
                          <a:pt x="38" y="112"/>
                        </a:lnTo>
                        <a:lnTo>
                          <a:pt x="40" y="118"/>
                        </a:lnTo>
                        <a:lnTo>
                          <a:pt x="46" y="124"/>
                        </a:lnTo>
                        <a:lnTo>
                          <a:pt x="50" y="128"/>
                        </a:lnTo>
                        <a:lnTo>
                          <a:pt x="62" y="136"/>
                        </a:lnTo>
                        <a:lnTo>
                          <a:pt x="70" y="142"/>
                        </a:lnTo>
                        <a:lnTo>
                          <a:pt x="74" y="146"/>
                        </a:lnTo>
                        <a:lnTo>
                          <a:pt x="74" y="152"/>
                        </a:lnTo>
                        <a:lnTo>
                          <a:pt x="76" y="162"/>
                        </a:lnTo>
                        <a:lnTo>
                          <a:pt x="80" y="166"/>
                        </a:lnTo>
                        <a:lnTo>
                          <a:pt x="86" y="172"/>
                        </a:lnTo>
                        <a:lnTo>
                          <a:pt x="90" y="176"/>
                        </a:lnTo>
                        <a:lnTo>
                          <a:pt x="92" y="182"/>
                        </a:lnTo>
                        <a:lnTo>
                          <a:pt x="94" y="18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0" name="íṣlïḋê">
                    <a:extLst>
                      <a:ext uri="{FF2B5EF4-FFF2-40B4-BE49-F238E27FC236}">
                        <a16:creationId xmlns:a16="http://schemas.microsoft.com/office/drawing/2014/main" xmlns="" id="{50F7D33E-5444-4392-9BB9-2D4A55766F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7483" y="2844901"/>
                    <a:ext cx="107423" cy="131700"/>
                  </a:xfrm>
                  <a:custGeom>
                    <a:avLst/>
                    <a:gdLst>
                      <a:gd name="T0" fmla="*/ 0 w 62"/>
                      <a:gd name="T1" fmla="*/ 2147483647 h 78"/>
                      <a:gd name="T2" fmla="*/ 2147483647 w 62"/>
                      <a:gd name="T3" fmla="*/ 2147483647 h 78"/>
                      <a:gd name="T4" fmla="*/ 2147483647 w 62"/>
                      <a:gd name="T5" fmla="*/ 2147483647 h 78"/>
                      <a:gd name="T6" fmla="*/ 2147483647 w 62"/>
                      <a:gd name="T7" fmla="*/ 2147483647 h 78"/>
                      <a:gd name="T8" fmla="*/ 2147483647 w 62"/>
                      <a:gd name="T9" fmla="*/ 2147483647 h 78"/>
                      <a:gd name="T10" fmla="*/ 2147483647 w 62"/>
                      <a:gd name="T11" fmla="*/ 2147483647 h 78"/>
                      <a:gd name="T12" fmla="*/ 2147483647 w 62"/>
                      <a:gd name="T13" fmla="*/ 2147483647 h 78"/>
                      <a:gd name="T14" fmla="*/ 2147483647 w 62"/>
                      <a:gd name="T15" fmla="*/ 2147483647 h 78"/>
                      <a:gd name="T16" fmla="*/ 2147483647 w 62"/>
                      <a:gd name="T17" fmla="*/ 2147483647 h 78"/>
                      <a:gd name="T18" fmla="*/ 2147483647 w 62"/>
                      <a:gd name="T19" fmla="*/ 2147483647 h 78"/>
                      <a:gd name="T20" fmla="*/ 2147483647 w 62"/>
                      <a:gd name="T21" fmla="*/ 0 h 78"/>
                      <a:gd name="T22" fmla="*/ 2147483647 w 62"/>
                      <a:gd name="T23" fmla="*/ 2147483647 h 78"/>
                      <a:gd name="T24" fmla="*/ 2147483647 w 62"/>
                      <a:gd name="T25" fmla="*/ 2147483647 h 78"/>
                      <a:gd name="T26" fmla="*/ 2147483647 w 62"/>
                      <a:gd name="T27" fmla="*/ 2147483647 h 78"/>
                      <a:gd name="T28" fmla="*/ 2147483647 w 62"/>
                      <a:gd name="T29" fmla="*/ 2147483647 h 78"/>
                      <a:gd name="T30" fmla="*/ 2147483647 w 62"/>
                      <a:gd name="T31" fmla="*/ 2147483647 h 78"/>
                      <a:gd name="T32" fmla="*/ 2147483647 w 62"/>
                      <a:gd name="T33" fmla="*/ 2147483647 h 78"/>
                      <a:gd name="T34" fmla="*/ 2147483647 w 62"/>
                      <a:gd name="T35" fmla="*/ 2147483647 h 78"/>
                      <a:gd name="T36" fmla="*/ 2147483647 w 62"/>
                      <a:gd name="T37" fmla="*/ 2147483647 h 78"/>
                      <a:gd name="T38" fmla="*/ 0 w 62"/>
                      <a:gd name="T39" fmla="*/ 2147483647 h 78"/>
                      <a:gd name="T40" fmla="*/ 0 w 62"/>
                      <a:gd name="T41" fmla="*/ 2147483647 h 78"/>
                      <a:gd name="T42" fmla="*/ 0 w 62"/>
                      <a:gd name="T43" fmla="*/ 2147483647 h 78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2"/>
                      <a:gd name="T67" fmla="*/ 0 h 78"/>
                      <a:gd name="T68" fmla="*/ 62 w 62"/>
                      <a:gd name="T69" fmla="*/ 78 h 78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2" h="78">
                        <a:moveTo>
                          <a:pt x="0" y="76"/>
                        </a:moveTo>
                        <a:lnTo>
                          <a:pt x="16" y="78"/>
                        </a:lnTo>
                        <a:lnTo>
                          <a:pt x="20" y="74"/>
                        </a:lnTo>
                        <a:lnTo>
                          <a:pt x="24" y="68"/>
                        </a:lnTo>
                        <a:lnTo>
                          <a:pt x="30" y="64"/>
                        </a:lnTo>
                        <a:lnTo>
                          <a:pt x="34" y="64"/>
                        </a:lnTo>
                        <a:lnTo>
                          <a:pt x="38" y="58"/>
                        </a:lnTo>
                        <a:lnTo>
                          <a:pt x="44" y="58"/>
                        </a:lnTo>
                        <a:lnTo>
                          <a:pt x="32" y="32"/>
                        </a:lnTo>
                        <a:lnTo>
                          <a:pt x="62" y="22"/>
                        </a:lnTo>
                        <a:lnTo>
                          <a:pt x="54" y="0"/>
                        </a:lnTo>
                        <a:lnTo>
                          <a:pt x="24" y="16"/>
                        </a:lnTo>
                        <a:lnTo>
                          <a:pt x="22" y="16"/>
                        </a:lnTo>
                        <a:lnTo>
                          <a:pt x="18" y="16"/>
                        </a:lnTo>
                        <a:lnTo>
                          <a:pt x="14" y="12"/>
                        </a:lnTo>
                        <a:lnTo>
                          <a:pt x="4" y="10"/>
                        </a:lnTo>
                        <a:lnTo>
                          <a:pt x="4" y="12"/>
                        </a:lnTo>
                        <a:lnTo>
                          <a:pt x="4" y="32"/>
                        </a:lnTo>
                        <a:lnTo>
                          <a:pt x="6" y="32"/>
                        </a:lnTo>
                        <a:lnTo>
                          <a:pt x="0" y="68"/>
                        </a:lnTo>
                        <a:lnTo>
                          <a:pt x="0" y="72"/>
                        </a:lnTo>
                        <a:lnTo>
                          <a:pt x="0" y="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1" name="îṩľïḍê">
                    <a:extLst>
                      <a:ext uri="{FF2B5EF4-FFF2-40B4-BE49-F238E27FC236}">
                        <a16:creationId xmlns:a16="http://schemas.microsoft.com/office/drawing/2014/main" xmlns="" id="{25FD9774-CDC5-4A2E-8B22-2813E83FBC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4729" y="2801468"/>
                    <a:ext cx="30299" cy="50438"/>
                  </a:xfrm>
                  <a:custGeom>
                    <a:avLst/>
                    <a:gdLst>
                      <a:gd name="T0" fmla="*/ 0 w 18"/>
                      <a:gd name="T1" fmla="*/ 2147483647 h 30"/>
                      <a:gd name="T2" fmla="*/ 2147483647 w 18"/>
                      <a:gd name="T3" fmla="*/ 0 h 30"/>
                      <a:gd name="T4" fmla="*/ 2147483647 w 18"/>
                      <a:gd name="T5" fmla="*/ 2147483647 h 30"/>
                      <a:gd name="T6" fmla="*/ 2147483647 w 18"/>
                      <a:gd name="T7" fmla="*/ 2147483647 h 30"/>
                      <a:gd name="T8" fmla="*/ 2147483647 w 18"/>
                      <a:gd name="T9" fmla="*/ 2147483647 h 30"/>
                      <a:gd name="T10" fmla="*/ 2147483647 w 18"/>
                      <a:gd name="T11" fmla="*/ 2147483647 h 30"/>
                      <a:gd name="T12" fmla="*/ 2147483647 w 18"/>
                      <a:gd name="T13" fmla="*/ 2147483647 h 30"/>
                      <a:gd name="T14" fmla="*/ 2147483647 w 18"/>
                      <a:gd name="T15" fmla="*/ 2147483647 h 30"/>
                      <a:gd name="T16" fmla="*/ 2147483647 w 18"/>
                      <a:gd name="T17" fmla="*/ 2147483647 h 30"/>
                      <a:gd name="T18" fmla="*/ 2147483647 w 18"/>
                      <a:gd name="T19" fmla="*/ 2147483647 h 30"/>
                      <a:gd name="T20" fmla="*/ 0 w 18"/>
                      <a:gd name="T21" fmla="*/ 2147483647 h 3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8"/>
                      <a:gd name="T34" fmla="*/ 0 h 30"/>
                      <a:gd name="T35" fmla="*/ 18 w 18"/>
                      <a:gd name="T36" fmla="*/ 30 h 30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8" h="30">
                        <a:moveTo>
                          <a:pt x="0" y="30"/>
                        </a:moveTo>
                        <a:lnTo>
                          <a:pt x="8" y="0"/>
                        </a:lnTo>
                        <a:lnTo>
                          <a:pt x="18" y="4"/>
                        </a:lnTo>
                        <a:lnTo>
                          <a:pt x="16" y="12"/>
                        </a:lnTo>
                        <a:lnTo>
                          <a:pt x="12" y="14"/>
                        </a:lnTo>
                        <a:lnTo>
                          <a:pt x="8" y="14"/>
                        </a:lnTo>
                        <a:lnTo>
                          <a:pt x="10" y="18"/>
                        </a:lnTo>
                        <a:lnTo>
                          <a:pt x="12" y="20"/>
                        </a:lnTo>
                        <a:lnTo>
                          <a:pt x="10" y="26"/>
                        </a:lnTo>
                        <a:lnTo>
                          <a:pt x="6" y="30"/>
                        </a:lnTo>
                        <a:lnTo>
                          <a:pt x="0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2" name="ïṩḻïḓè">
                    <a:extLst>
                      <a:ext uri="{FF2B5EF4-FFF2-40B4-BE49-F238E27FC236}">
                        <a16:creationId xmlns:a16="http://schemas.microsoft.com/office/drawing/2014/main" xmlns="" id="{D418AB27-F20B-4D50-9ADB-6BDAA40901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1974" y="2865917"/>
                    <a:ext cx="16526" cy="33626"/>
                  </a:xfrm>
                  <a:custGeom>
                    <a:avLst/>
                    <a:gdLst>
                      <a:gd name="T0" fmla="*/ 2147483647 w 10"/>
                      <a:gd name="T1" fmla="*/ 2147483647 h 20"/>
                      <a:gd name="T2" fmla="*/ 2147483647 w 10"/>
                      <a:gd name="T3" fmla="*/ 0 h 20"/>
                      <a:gd name="T4" fmla="*/ 2147483647 w 10"/>
                      <a:gd name="T5" fmla="*/ 0 h 20"/>
                      <a:gd name="T6" fmla="*/ 0 w 10"/>
                      <a:gd name="T7" fmla="*/ 2147483647 h 20"/>
                      <a:gd name="T8" fmla="*/ 2147483647 w 10"/>
                      <a:gd name="T9" fmla="*/ 2147483647 h 20"/>
                      <a:gd name="T10" fmla="*/ 2147483647 w 10"/>
                      <a:gd name="T11" fmla="*/ 2147483647 h 2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0"/>
                      <a:gd name="T19" fmla="*/ 0 h 20"/>
                      <a:gd name="T20" fmla="*/ 10 w 10"/>
                      <a:gd name="T21" fmla="*/ 20 h 2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0" h="20">
                        <a:moveTo>
                          <a:pt x="8" y="20"/>
                        </a:moveTo>
                        <a:lnTo>
                          <a:pt x="8" y="0"/>
                        </a:lnTo>
                        <a:lnTo>
                          <a:pt x="4" y="0"/>
                        </a:lnTo>
                        <a:lnTo>
                          <a:pt x="0" y="20"/>
                        </a:lnTo>
                        <a:lnTo>
                          <a:pt x="10" y="20"/>
                        </a:lnTo>
                        <a:lnTo>
                          <a:pt x="8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3" name="îṣḷíďê">
                    <a:extLst>
                      <a:ext uri="{FF2B5EF4-FFF2-40B4-BE49-F238E27FC236}">
                        <a16:creationId xmlns:a16="http://schemas.microsoft.com/office/drawing/2014/main" xmlns="" id="{36958097-055F-47E1-959D-F84D9DF5E8B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16046" y="1788502"/>
                    <a:ext cx="46826" cy="25219"/>
                  </a:xfrm>
                  <a:custGeom>
                    <a:avLst/>
                    <a:gdLst>
                      <a:gd name="T0" fmla="*/ 2147483647 w 26"/>
                      <a:gd name="T1" fmla="*/ 2147483647 h 16"/>
                      <a:gd name="T2" fmla="*/ 2147483647 w 26"/>
                      <a:gd name="T3" fmla="*/ 2147483647 h 16"/>
                      <a:gd name="T4" fmla="*/ 2147483647 w 26"/>
                      <a:gd name="T5" fmla="*/ 2147483647 h 16"/>
                      <a:gd name="T6" fmla="*/ 2147483647 w 26"/>
                      <a:gd name="T7" fmla="*/ 2147483647 h 16"/>
                      <a:gd name="T8" fmla="*/ 2147483647 w 26"/>
                      <a:gd name="T9" fmla="*/ 2147483647 h 16"/>
                      <a:gd name="T10" fmla="*/ 2147483647 w 26"/>
                      <a:gd name="T11" fmla="*/ 2147483647 h 16"/>
                      <a:gd name="T12" fmla="*/ 0 w 26"/>
                      <a:gd name="T13" fmla="*/ 2147483647 h 16"/>
                      <a:gd name="T14" fmla="*/ 2147483647 w 26"/>
                      <a:gd name="T15" fmla="*/ 0 h 16"/>
                      <a:gd name="T16" fmla="*/ 2147483647 w 26"/>
                      <a:gd name="T17" fmla="*/ 2147483647 h 16"/>
                      <a:gd name="T18" fmla="*/ 2147483647 w 26"/>
                      <a:gd name="T19" fmla="*/ 2147483647 h 16"/>
                      <a:gd name="T20" fmla="*/ 2147483647 w 26"/>
                      <a:gd name="T21" fmla="*/ 2147483647 h 16"/>
                      <a:gd name="T22" fmla="*/ 2147483647 w 26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6"/>
                      <a:gd name="T37" fmla="*/ 0 h 16"/>
                      <a:gd name="T38" fmla="*/ 26 w 26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6" h="16">
                        <a:moveTo>
                          <a:pt x="26" y="10"/>
                        </a:moveTo>
                        <a:lnTo>
                          <a:pt x="20" y="14"/>
                        </a:lnTo>
                        <a:lnTo>
                          <a:pt x="14" y="16"/>
                        </a:lnTo>
                        <a:lnTo>
                          <a:pt x="8" y="16"/>
                        </a:lnTo>
                        <a:lnTo>
                          <a:pt x="4" y="12"/>
                        </a:lnTo>
                        <a:lnTo>
                          <a:pt x="2" y="8"/>
                        </a:lnTo>
                        <a:lnTo>
                          <a:pt x="0" y="2"/>
                        </a:lnTo>
                        <a:lnTo>
                          <a:pt x="8" y="0"/>
                        </a:lnTo>
                        <a:lnTo>
                          <a:pt x="12" y="2"/>
                        </a:lnTo>
                        <a:lnTo>
                          <a:pt x="16" y="2"/>
                        </a:lnTo>
                        <a:lnTo>
                          <a:pt x="20" y="4"/>
                        </a:lnTo>
                        <a:lnTo>
                          <a:pt x="26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4" name="îsľiḑê">
                    <a:extLst>
                      <a:ext uri="{FF2B5EF4-FFF2-40B4-BE49-F238E27FC236}">
                        <a16:creationId xmlns:a16="http://schemas.microsoft.com/office/drawing/2014/main" xmlns="" id="{03F38ABD-0F8A-4726-8B2D-36AF2116D0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1853" y="1607766"/>
                    <a:ext cx="254785" cy="155517"/>
                  </a:xfrm>
                  <a:custGeom>
                    <a:avLst/>
                    <a:gdLst>
                      <a:gd name="T0" fmla="*/ 2147483647 w 146"/>
                      <a:gd name="T1" fmla="*/ 2147483647 h 94"/>
                      <a:gd name="T2" fmla="*/ 2147483647 w 146"/>
                      <a:gd name="T3" fmla="*/ 2147483647 h 94"/>
                      <a:gd name="T4" fmla="*/ 2147483647 w 146"/>
                      <a:gd name="T5" fmla="*/ 2147483647 h 94"/>
                      <a:gd name="T6" fmla="*/ 2147483647 w 146"/>
                      <a:gd name="T7" fmla="*/ 2147483647 h 94"/>
                      <a:gd name="T8" fmla="*/ 2147483647 w 146"/>
                      <a:gd name="T9" fmla="*/ 2147483647 h 94"/>
                      <a:gd name="T10" fmla="*/ 2147483647 w 146"/>
                      <a:gd name="T11" fmla="*/ 2147483647 h 94"/>
                      <a:gd name="T12" fmla="*/ 2147483647 w 146"/>
                      <a:gd name="T13" fmla="*/ 2147483647 h 94"/>
                      <a:gd name="T14" fmla="*/ 0 w 146"/>
                      <a:gd name="T15" fmla="*/ 2147483647 h 94"/>
                      <a:gd name="T16" fmla="*/ 0 w 146"/>
                      <a:gd name="T17" fmla="*/ 2147483647 h 94"/>
                      <a:gd name="T18" fmla="*/ 2147483647 w 146"/>
                      <a:gd name="T19" fmla="*/ 2147483647 h 94"/>
                      <a:gd name="T20" fmla="*/ 2147483647 w 146"/>
                      <a:gd name="T21" fmla="*/ 2147483647 h 94"/>
                      <a:gd name="T22" fmla="*/ 2147483647 w 146"/>
                      <a:gd name="T23" fmla="*/ 2147483647 h 94"/>
                      <a:gd name="T24" fmla="*/ 2147483647 w 146"/>
                      <a:gd name="T25" fmla="*/ 2147483647 h 94"/>
                      <a:gd name="T26" fmla="*/ 2147483647 w 146"/>
                      <a:gd name="T27" fmla="*/ 2147483647 h 94"/>
                      <a:gd name="T28" fmla="*/ 2147483647 w 146"/>
                      <a:gd name="T29" fmla="*/ 2147483647 h 94"/>
                      <a:gd name="T30" fmla="*/ 2147483647 w 146"/>
                      <a:gd name="T31" fmla="*/ 2147483647 h 94"/>
                      <a:gd name="T32" fmla="*/ 2147483647 w 146"/>
                      <a:gd name="T33" fmla="*/ 2147483647 h 94"/>
                      <a:gd name="T34" fmla="*/ 2147483647 w 146"/>
                      <a:gd name="T35" fmla="*/ 2147483647 h 94"/>
                      <a:gd name="T36" fmla="*/ 2147483647 w 146"/>
                      <a:gd name="T37" fmla="*/ 2147483647 h 94"/>
                      <a:gd name="T38" fmla="*/ 2147483647 w 146"/>
                      <a:gd name="T39" fmla="*/ 2147483647 h 94"/>
                      <a:gd name="T40" fmla="*/ 2147483647 w 146"/>
                      <a:gd name="T41" fmla="*/ 2147483647 h 94"/>
                      <a:gd name="T42" fmla="*/ 2147483647 w 146"/>
                      <a:gd name="T43" fmla="*/ 2147483647 h 94"/>
                      <a:gd name="T44" fmla="*/ 2147483647 w 146"/>
                      <a:gd name="T45" fmla="*/ 2147483647 h 94"/>
                      <a:gd name="T46" fmla="*/ 2147483647 w 146"/>
                      <a:gd name="T47" fmla="*/ 0 h 94"/>
                      <a:gd name="T48" fmla="*/ 2147483647 w 146"/>
                      <a:gd name="T49" fmla="*/ 0 h 94"/>
                      <a:gd name="T50" fmla="*/ 2147483647 w 146"/>
                      <a:gd name="T51" fmla="*/ 0 h 94"/>
                      <a:gd name="T52" fmla="*/ 2147483647 w 146"/>
                      <a:gd name="T53" fmla="*/ 2147483647 h 94"/>
                      <a:gd name="T54" fmla="*/ 2147483647 w 146"/>
                      <a:gd name="T55" fmla="*/ 2147483647 h 94"/>
                      <a:gd name="T56" fmla="*/ 2147483647 w 146"/>
                      <a:gd name="T57" fmla="*/ 2147483647 h 94"/>
                      <a:gd name="T58" fmla="*/ 2147483647 w 146"/>
                      <a:gd name="T59" fmla="*/ 2147483647 h 94"/>
                      <a:gd name="T60" fmla="*/ 2147483647 w 146"/>
                      <a:gd name="T61" fmla="*/ 2147483647 h 94"/>
                      <a:gd name="T62" fmla="*/ 2147483647 w 146"/>
                      <a:gd name="T63" fmla="*/ 2147483647 h 94"/>
                      <a:gd name="T64" fmla="*/ 2147483647 w 146"/>
                      <a:gd name="T65" fmla="*/ 2147483647 h 94"/>
                      <a:gd name="T66" fmla="*/ 2147483647 w 146"/>
                      <a:gd name="T67" fmla="*/ 2147483647 h 94"/>
                      <a:gd name="T68" fmla="*/ 2147483647 w 146"/>
                      <a:gd name="T69" fmla="*/ 2147483647 h 94"/>
                      <a:gd name="T70" fmla="*/ 2147483647 w 146"/>
                      <a:gd name="T71" fmla="*/ 2147483647 h 94"/>
                      <a:gd name="T72" fmla="*/ 2147483647 w 146"/>
                      <a:gd name="T73" fmla="*/ 2147483647 h 94"/>
                      <a:gd name="T74" fmla="*/ 2147483647 w 146"/>
                      <a:gd name="T75" fmla="*/ 2147483647 h 94"/>
                      <a:gd name="T76" fmla="*/ 2147483647 w 146"/>
                      <a:gd name="T77" fmla="*/ 2147483647 h 94"/>
                      <a:gd name="T78" fmla="*/ 2147483647 w 146"/>
                      <a:gd name="T79" fmla="*/ 2147483647 h 94"/>
                      <a:gd name="T80" fmla="*/ 2147483647 w 146"/>
                      <a:gd name="T81" fmla="*/ 2147483647 h 94"/>
                      <a:gd name="T82" fmla="*/ 2147483647 w 146"/>
                      <a:gd name="T83" fmla="*/ 2147483647 h 94"/>
                      <a:gd name="T84" fmla="*/ 2147483647 w 146"/>
                      <a:gd name="T85" fmla="*/ 2147483647 h 94"/>
                      <a:gd name="T86" fmla="*/ 2147483647 w 146"/>
                      <a:gd name="T87" fmla="*/ 2147483647 h 94"/>
                      <a:gd name="T88" fmla="*/ 2147483647 w 146"/>
                      <a:gd name="T89" fmla="*/ 2147483647 h 94"/>
                      <a:gd name="T90" fmla="*/ 2147483647 w 146"/>
                      <a:gd name="T91" fmla="*/ 2147483647 h 94"/>
                      <a:gd name="T92" fmla="*/ 2147483647 w 146"/>
                      <a:gd name="T93" fmla="*/ 2147483647 h 94"/>
                      <a:gd name="T94" fmla="*/ 2147483647 w 146"/>
                      <a:gd name="T95" fmla="*/ 2147483647 h 9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46"/>
                      <a:gd name="T145" fmla="*/ 0 h 94"/>
                      <a:gd name="T146" fmla="*/ 146 w 146"/>
                      <a:gd name="T147" fmla="*/ 94 h 9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46" h="94">
                        <a:moveTo>
                          <a:pt x="38" y="94"/>
                        </a:moveTo>
                        <a:lnTo>
                          <a:pt x="34" y="92"/>
                        </a:lnTo>
                        <a:lnTo>
                          <a:pt x="30" y="86"/>
                        </a:lnTo>
                        <a:lnTo>
                          <a:pt x="24" y="76"/>
                        </a:lnTo>
                        <a:lnTo>
                          <a:pt x="16" y="76"/>
                        </a:lnTo>
                        <a:lnTo>
                          <a:pt x="8" y="76"/>
                        </a:lnTo>
                        <a:lnTo>
                          <a:pt x="4" y="74"/>
                        </a:lnTo>
                        <a:lnTo>
                          <a:pt x="0" y="72"/>
                        </a:lnTo>
                        <a:lnTo>
                          <a:pt x="0" y="70"/>
                        </a:lnTo>
                        <a:lnTo>
                          <a:pt x="4" y="68"/>
                        </a:lnTo>
                        <a:lnTo>
                          <a:pt x="6" y="66"/>
                        </a:lnTo>
                        <a:lnTo>
                          <a:pt x="10" y="60"/>
                        </a:lnTo>
                        <a:lnTo>
                          <a:pt x="12" y="54"/>
                        </a:lnTo>
                        <a:lnTo>
                          <a:pt x="16" y="54"/>
                        </a:lnTo>
                        <a:lnTo>
                          <a:pt x="22" y="52"/>
                        </a:lnTo>
                        <a:lnTo>
                          <a:pt x="24" y="42"/>
                        </a:lnTo>
                        <a:lnTo>
                          <a:pt x="26" y="34"/>
                        </a:lnTo>
                        <a:lnTo>
                          <a:pt x="30" y="28"/>
                        </a:lnTo>
                        <a:lnTo>
                          <a:pt x="36" y="22"/>
                        </a:lnTo>
                        <a:lnTo>
                          <a:pt x="52" y="16"/>
                        </a:lnTo>
                        <a:lnTo>
                          <a:pt x="68" y="10"/>
                        </a:lnTo>
                        <a:lnTo>
                          <a:pt x="100" y="10"/>
                        </a:lnTo>
                        <a:lnTo>
                          <a:pt x="114" y="2"/>
                        </a:lnTo>
                        <a:lnTo>
                          <a:pt x="122" y="0"/>
                        </a:lnTo>
                        <a:lnTo>
                          <a:pt x="132" y="0"/>
                        </a:lnTo>
                        <a:lnTo>
                          <a:pt x="140" y="0"/>
                        </a:lnTo>
                        <a:lnTo>
                          <a:pt x="146" y="2"/>
                        </a:lnTo>
                        <a:lnTo>
                          <a:pt x="146" y="6"/>
                        </a:lnTo>
                        <a:lnTo>
                          <a:pt x="144" y="10"/>
                        </a:lnTo>
                        <a:lnTo>
                          <a:pt x="138" y="12"/>
                        </a:lnTo>
                        <a:lnTo>
                          <a:pt x="124" y="16"/>
                        </a:lnTo>
                        <a:lnTo>
                          <a:pt x="86" y="26"/>
                        </a:lnTo>
                        <a:lnTo>
                          <a:pt x="70" y="32"/>
                        </a:lnTo>
                        <a:lnTo>
                          <a:pt x="56" y="40"/>
                        </a:lnTo>
                        <a:lnTo>
                          <a:pt x="52" y="44"/>
                        </a:lnTo>
                        <a:lnTo>
                          <a:pt x="46" y="50"/>
                        </a:lnTo>
                        <a:lnTo>
                          <a:pt x="42" y="56"/>
                        </a:lnTo>
                        <a:lnTo>
                          <a:pt x="40" y="62"/>
                        </a:lnTo>
                        <a:lnTo>
                          <a:pt x="42" y="70"/>
                        </a:lnTo>
                        <a:lnTo>
                          <a:pt x="46" y="74"/>
                        </a:lnTo>
                        <a:lnTo>
                          <a:pt x="50" y="78"/>
                        </a:lnTo>
                        <a:lnTo>
                          <a:pt x="56" y="80"/>
                        </a:lnTo>
                        <a:lnTo>
                          <a:pt x="68" y="86"/>
                        </a:lnTo>
                        <a:lnTo>
                          <a:pt x="74" y="88"/>
                        </a:lnTo>
                        <a:lnTo>
                          <a:pt x="78" y="92"/>
                        </a:lnTo>
                        <a:lnTo>
                          <a:pt x="68" y="92"/>
                        </a:lnTo>
                        <a:lnTo>
                          <a:pt x="58" y="92"/>
                        </a:lnTo>
                        <a:lnTo>
                          <a:pt x="38" y="9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5" name="iṥḷïḋe">
                    <a:extLst>
                      <a:ext uri="{FF2B5EF4-FFF2-40B4-BE49-F238E27FC236}">
                        <a16:creationId xmlns:a16="http://schemas.microsoft.com/office/drawing/2014/main" xmlns="" id="{EEF9A43E-D7CE-4083-ACE2-0A8E8CBC2D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31661" y="1520900"/>
                    <a:ext cx="184547" cy="49037"/>
                  </a:xfrm>
                  <a:custGeom>
                    <a:avLst/>
                    <a:gdLst>
                      <a:gd name="T0" fmla="*/ 2147483647 w 106"/>
                      <a:gd name="T1" fmla="*/ 2147483647 h 30"/>
                      <a:gd name="T2" fmla="*/ 2147483647 w 106"/>
                      <a:gd name="T3" fmla="*/ 2147483647 h 30"/>
                      <a:gd name="T4" fmla="*/ 2147483647 w 106"/>
                      <a:gd name="T5" fmla="*/ 2147483647 h 30"/>
                      <a:gd name="T6" fmla="*/ 2147483647 w 106"/>
                      <a:gd name="T7" fmla="*/ 2147483647 h 30"/>
                      <a:gd name="T8" fmla="*/ 2147483647 w 106"/>
                      <a:gd name="T9" fmla="*/ 2147483647 h 30"/>
                      <a:gd name="T10" fmla="*/ 2147483647 w 106"/>
                      <a:gd name="T11" fmla="*/ 2147483647 h 30"/>
                      <a:gd name="T12" fmla="*/ 2147483647 w 106"/>
                      <a:gd name="T13" fmla="*/ 2147483647 h 30"/>
                      <a:gd name="T14" fmla="*/ 2147483647 w 106"/>
                      <a:gd name="T15" fmla="*/ 2147483647 h 30"/>
                      <a:gd name="T16" fmla="*/ 2147483647 w 106"/>
                      <a:gd name="T17" fmla="*/ 2147483647 h 30"/>
                      <a:gd name="T18" fmla="*/ 2147483647 w 106"/>
                      <a:gd name="T19" fmla="*/ 2147483647 h 30"/>
                      <a:gd name="T20" fmla="*/ 2147483647 w 106"/>
                      <a:gd name="T21" fmla="*/ 2147483647 h 30"/>
                      <a:gd name="T22" fmla="*/ 2147483647 w 106"/>
                      <a:gd name="T23" fmla="*/ 2147483647 h 30"/>
                      <a:gd name="T24" fmla="*/ 2147483647 w 106"/>
                      <a:gd name="T25" fmla="*/ 2147483647 h 30"/>
                      <a:gd name="T26" fmla="*/ 2147483647 w 106"/>
                      <a:gd name="T27" fmla="*/ 2147483647 h 30"/>
                      <a:gd name="T28" fmla="*/ 2147483647 w 106"/>
                      <a:gd name="T29" fmla="*/ 2147483647 h 30"/>
                      <a:gd name="T30" fmla="*/ 2147483647 w 106"/>
                      <a:gd name="T31" fmla="*/ 2147483647 h 30"/>
                      <a:gd name="T32" fmla="*/ 0 w 106"/>
                      <a:gd name="T33" fmla="*/ 2147483647 h 30"/>
                      <a:gd name="T34" fmla="*/ 2147483647 w 106"/>
                      <a:gd name="T35" fmla="*/ 2147483647 h 30"/>
                      <a:gd name="T36" fmla="*/ 2147483647 w 106"/>
                      <a:gd name="T37" fmla="*/ 2147483647 h 30"/>
                      <a:gd name="T38" fmla="*/ 2147483647 w 106"/>
                      <a:gd name="T39" fmla="*/ 0 h 30"/>
                      <a:gd name="T40" fmla="*/ 2147483647 w 106"/>
                      <a:gd name="T41" fmla="*/ 0 h 30"/>
                      <a:gd name="T42" fmla="*/ 2147483647 w 106"/>
                      <a:gd name="T43" fmla="*/ 0 h 30"/>
                      <a:gd name="T44" fmla="*/ 2147483647 w 106"/>
                      <a:gd name="T45" fmla="*/ 2147483647 h 30"/>
                      <a:gd name="T46" fmla="*/ 2147483647 w 106"/>
                      <a:gd name="T47" fmla="*/ 2147483647 h 30"/>
                      <a:gd name="T48" fmla="*/ 2147483647 w 106"/>
                      <a:gd name="T49" fmla="*/ 2147483647 h 30"/>
                      <a:gd name="T50" fmla="*/ 2147483647 w 106"/>
                      <a:gd name="T51" fmla="*/ 2147483647 h 30"/>
                      <a:gd name="T52" fmla="*/ 2147483647 w 106"/>
                      <a:gd name="T53" fmla="*/ 2147483647 h 30"/>
                      <a:gd name="T54" fmla="*/ 2147483647 w 106"/>
                      <a:gd name="T55" fmla="*/ 2147483647 h 30"/>
                      <a:gd name="T56" fmla="*/ 2147483647 w 106"/>
                      <a:gd name="T57" fmla="*/ 2147483647 h 30"/>
                      <a:gd name="T58" fmla="*/ 2147483647 w 106"/>
                      <a:gd name="T59" fmla="*/ 2147483647 h 30"/>
                      <a:gd name="T60" fmla="*/ 2147483647 w 106"/>
                      <a:gd name="T61" fmla="*/ 2147483647 h 30"/>
                      <a:gd name="T62" fmla="*/ 2147483647 w 106"/>
                      <a:gd name="T63" fmla="*/ 2147483647 h 30"/>
                      <a:gd name="T64" fmla="*/ 2147483647 w 106"/>
                      <a:gd name="T65" fmla="*/ 2147483647 h 30"/>
                      <a:gd name="T66" fmla="*/ 2147483647 w 106"/>
                      <a:gd name="T67" fmla="*/ 2147483647 h 30"/>
                      <a:gd name="T68" fmla="*/ 2147483647 w 106"/>
                      <a:gd name="T69" fmla="*/ 2147483647 h 30"/>
                      <a:gd name="T70" fmla="*/ 2147483647 w 106"/>
                      <a:gd name="T71" fmla="*/ 2147483647 h 3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06"/>
                      <a:gd name="T109" fmla="*/ 0 h 30"/>
                      <a:gd name="T110" fmla="*/ 106 w 106"/>
                      <a:gd name="T111" fmla="*/ 30 h 3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06" h="30">
                        <a:moveTo>
                          <a:pt x="106" y="26"/>
                        </a:moveTo>
                        <a:lnTo>
                          <a:pt x="98" y="28"/>
                        </a:lnTo>
                        <a:lnTo>
                          <a:pt x="92" y="28"/>
                        </a:lnTo>
                        <a:lnTo>
                          <a:pt x="82" y="26"/>
                        </a:lnTo>
                        <a:lnTo>
                          <a:pt x="80" y="28"/>
                        </a:lnTo>
                        <a:lnTo>
                          <a:pt x="78" y="30"/>
                        </a:lnTo>
                        <a:lnTo>
                          <a:pt x="64" y="28"/>
                        </a:lnTo>
                        <a:lnTo>
                          <a:pt x="50" y="24"/>
                        </a:lnTo>
                        <a:lnTo>
                          <a:pt x="44" y="22"/>
                        </a:lnTo>
                        <a:lnTo>
                          <a:pt x="38" y="18"/>
                        </a:lnTo>
                        <a:lnTo>
                          <a:pt x="36" y="14"/>
                        </a:lnTo>
                        <a:lnTo>
                          <a:pt x="36" y="10"/>
                        </a:lnTo>
                        <a:lnTo>
                          <a:pt x="20" y="10"/>
                        </a:lnTo>
                        <a:lnTo>
                          <a:pt x="10" y="10"/>
                        </a:lnTo>
                        <a:lnTo>
                          <a:pt x="4" y="8"/>
                        </a:lnTo>
                        <a:lnTo>
                          <a:pt x="2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2"/>
                        </a:lnTo>
                        <a:lnTo>
                          <a:pt x="12" y="0"/>
                        </a:lnTo>
                        <a:lnTo>
                          <a:pt x="24" y="0"/>
                        </a:lnTo>
                        <a:lnTo>
                          <a:pt x="34" y="0"/>
                        </a:lnTo>
                        <a:lnTo>
                          <a:pt x="44" y="2"/>
                        </a:lnTo>
                        <a:lnTo>
                          <a:pt x="52" y="4"/>
                        </a:lnTo>
                        <a:lnTo>
                          <a:pt x="54" y="8"/>
                        </a:lnTo>
                        <a:lnTo>
                          <a:pt x="54" y="10"/>
                        </a:lnTo>
                        <a:lnTo>
                          <a:pt x="48" y="10"/>
                        </a:lnTo>
                        <a:lnTo>
                          <a:pt x="60" y="12"/>
                        </a:lnTo>
                        <a:lnTo>
                          <a:pt x="66" y="14"/>
                        </a:lnTo>
                        <a:lnTo>
                          <a:pt x="70" y="14"/>
                        </a:lnTo>
                        <a:lnTo>
                          <a:pt x="74" y="14"/>
                        </a:lnTo>
                        <a:lnTo>
                          <a:pt x="78" y="12"/>
                        </a:lnTo>
                        <a:lnTo>
                          <a:pt x="86" y="14"/>
                        </a:lnTo>
                        <a:lnTo>
                          <a:pt x="92" y="16"/>
                        </a:lnTo>
                        <a:lnTo>
                          <a:pt x="102" y="26"/>
                        </a:lnTo>
                        <a:lnTo>
                          <a:pt x="106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6" name="iṩľiḍê">
                    <a:extLst>
                      <a:ext uri="{FF2B5EF4-FFF2-40B4-BE49-F238E27FC236}">
                        <a16:creationId xmlns:a16="http://schemas.microsoft.com/office/drawing/2014/main" xmlns="" id="{8F9E4ECA-8A92-4417-A979-203CAAAE4F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32734" y="1554526"/>
                    <a:ext cx="92273" cy="36427"/>
                  </a:xfrm>
                  <a:custGeom>
                    <a:avLst/>
                    <a:gdLst>
                      <a:gd name="T0" fmla="*/ 2147483647 w 52"/>
                      <a:gd name="T1" fmla="*/ 2147483647 h 22"/>
                      <a:gd name="T2" fmla="*/ 2147483647 w 52"/>
                      <a:gd name="T3" fmla="*/ 2147483647 h 22"/>
                      <a:gd name="T4" fmla="*/ 2147483647 w 52"/>
                      <a:gd name="T5" fmla="*/ 2147483647 h 22"/>
                      <a:gd name="T6" fmla="*/ 0 w 52"/>
                      <a:gd name="T7" fmla="*/ 2147483647 h 22"/>
                      <a:gd name="T8" fmla="*/ 0 w 52"/>
                      <a:gd name="T9" fmla="*/ 2147483647 h 22"/>
                      <a:gd name="T10" fmla="*/ 2147483647 w 52"/>
                      <a:gd name="T11" fmla="*/ 2147483647 h 22"/>
                      <a:gd name="T12" fmla="*/ 2147483647 w 52"/>
                      <a:gd name="T13" fmla="*/ 0 h 22"/>
                      <a:gd name="T14" fmla="*/ 2147483647 w 52"/>
                      <a:gd name="T15" fmla="*/ 0 h 22"/>
                      <a:gd name="T16" fmla="*/ 2147483647 w 52"/>
                      <a:gd name="T17" fmla="*/ 2147483647 h 22"/>
                      <a:gd name="T18" fmla="*/ 2147483647 w 52"/>
                      <a:gd name="T19" fmla="*/ 2147483647 h 22"/>
                      <a:gd name="T20" fmla="*/ 2147483647 w 52"/>
                      <a:gd name="T21" fmla="*/ 2147483647 h 22"/>
                      <a:gd name="T22" fmla="*/ 2147483647 w 52"/>
                      <a:gd name="T23" fmla="*/ 2147483647 h 22"/>
                      <a:gd name="T24" fmla="*/ 2147483647 w 52"/>
                      <a:gd name="T25" fmla="*/ 2147483647 h 22"/>
                      <a:gd name="T26" fmla="*/ 2147483647 w 52"/>
                      <a:gd name="T27" fmla="*/ 2147483647 h 22"/>
                      <a:gd name="T28" fmla="*/ 2147483647 w 52"/>
                      <a:gd name="T29" fmla="*/ 2147483647 h 22"/>
                      <a:gd name="T30" fmla="*/ 2147483647 w 52"/>
                      <a:gd name="T31" fmla="*/ 2147483647 h 22"/>
                      <a:gd name="T32" fmla="*/ 2147483647 w 52"/>
                      <a:gd name="T33" fmla="*/ 2147483647 h 22"/>
                      <a:gd name="T34" fmla="*/ 2147483647 w 52"/>
                      <a:gd name="T35" fmla="*/ 2147483647 h 2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52"/>
                      <a:gd name="T55" fmla="*/ 0 h 22"/>
                      <a:gd name="T56" fmla="*/ 52 w 52"/>
                      <a:gd name="T57" fmla="*/ 22 h 22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52" h="22">
                        <a:moveTo>
                          <a:pt x="6" y="22"/>
                        </a:moveTo>
                        <a:lnTo>
                          <a:pt x="4" y="22"/>
                        </a:lnTo>
                        <a:lnTo>
                          <a:pt x="2" y="20"/>
                        </a:lnTo>
                        <a:lnTo>
                          <a:pt x="0" y="18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14" y="0"/>
                        </a:lnTo>
                        <a:lnTo>
                          <a:pt x="20" y="4"/>
                        </a:lnTo>
                        <a:lnTo>
                          <a:pt x="32" y="6"/>
                        </a:lnTo>
                        <a:lnTo>
                          <a:pt x="52" y="10"/>
                        </a:lnTo>
                        <a:lnTo>
                          <a:pt x="50" y="14"/>
                        </a:lnTo>
                        <a:lnTo>
                          <a:pt x="46" y="16"/>
                        </a:lnTo>
                        <a:lnTo>
                          <a:pt x="40" y="18"/>
                        </a:lnTo>
                        <a:lnTo>
                          <a:pt x="28" y="18"/>
                        </a:lnTo>
                        <a:lnTo>
                          <a:pt x="20" y="20"/>
                        </a:lnTo>
                        <a:lnTo>
                          <a:pt x="14" y="22"/>
                        </a:lnTo>
                        <a:lnTo>
                          <a:pt x="6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7" name="iṩliḋê">
                    <a:extLst>
                      <a:ext uri="{FF2B5EF4-FFF2-40B4-BE49-F238E27FC236}">
                        <a16:creationId xmlns:a16="http://schemas.microsoft.com/office/drawing/2014/main" xmlns="" id="{A3ABB195-47E9-4A72-BB7A-56B16318C6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08108" y="1624580"/>
                    <a:ext cx="162512" cy="28021"/>
                  </a:xfrm>
                  <a:custGeom>
                    <a:avLst/>
                    <a:gdLst>
                      <a:gd name="T0" fmla="*/ 2147483647 w 92"/>
                      <a:gd name="T1" fmla="*/ 2147483647 h 18"/>
                      <a:gd name="T2" fmla="*/ 2147483647 w 92"/>
                      <a:gd name="T3" fmla="*/ 2147483647 h 18"/>
                      <a:gd name="T4" fmla="*/ 2147483647 w 92"/>
                      <a:gd name="T5" fmla="*/ 2147483647 h 18"/>
                      <a:gd name="T6" fmla="*/ 2147483647 w 92"/>
                      <a:gd name="T7" fmla="*/ 2147483647 h 18"/>
                      <a:gd name="T8" fmla="*/ 2147483647 w 92"/>
                      <a:gd name="T9" fmla="*/ 2147483647 h 18"/>
                      <a:gd name="T10" fmla="*/ 2147483647 w 92"/>
                      <a:gd name="T11" fmla="*/ 2147483647 h 18"/>
                      <a:gd name="T12" fmla="*/ 2147483647 w 92"/>
                      <a:gd name="T13" fmla="*/ 2147483647 h 18"/>
                      <a:gd name="T14" fmla="*/ 0 w 92"/>
                      <a:gd name="T15" fmla="*/ 2147483647 h 18"/>
                      <a:gd name="T16" fmla="*/ 0 w 92"/>
                      <a:gd name="T17" fmla="*/ 2147483647 h 18"/>
                      <a:gd name="T18" fmla="*/ 0 w 92"/>
                      <a:gd name="T19" fmla="*/ 2147483647 h 18"/>
                      <a:gd name="T20" fmla="*/ 2147483647 w 92"/>
                      <a:gd name="T21" fmla="*/ 2147483647 h 18"/>
                      <a:gd name="T22" fmla="*/ 2147483647 w 92"/>
                      <a:gd name="T23" fmla="*/ 0 h 18"/>
                      <a:gd name="T24" fmla="*/ 2147483647 w 92"/>
                      <a:gd name="T25" fmla="*/ 0 h 18"/>
                      <a:gd name="T26" fmla="*/ 2147483647 w 92"/>
                      <a:gd name="T27" fmla="*/ 2147483647 h 18"/>
                      <a:gd name="T28" fmla="*/ 2147483647 w 92"/>
                      <a:gd name="T29" fmla="*/ 2147483647 h 18"/>
                      <a:gd name="T30" fmla="*/ 2147483647 w 92"/>
                      <a:gd name="T31" fmla="*/ 2147483647 h 18"/>
                      <a:gd name="T32" fmla="*/ 2147483647 w 92"/>
                      <a:gd name="T33" fmla="*/ 2147483647 h 18"/>
                      <a:gd name="T34" fmla="*/ 2147483647 w 92"/>
                      <a:gd name="T35" fmla="*/ 2147483647 h 18"/>
                      <a:gd name="T36" fmla="*/ 2147483647 w 92"/>
                      <a:gd name="T37" fmla="*/ 2147483647 h 18"/>
                      <a:gd name="T38" fmla="*/ 2147483647 w 92"/>
                      <a:gd name="T39" fmla="*/ 2147483647 h 18"/>
                      <a:gd name="T40" fmla="*/ 2147483647 w 92"/>
                      <a:gd name="T41" fmla="*/ 2147483647 h 18"/>
                      <a:gd name="T42" fmla="*/ 2147483647 w 92"/>
                      <a:gd name="T43" fmla="*/ 2147483647 h 18"/>
                      <a:gd name="T44" fmla="*/ 2147483647 w 92"/>
                      <a:gd name="T45" fmla="*/ 2147483647 h 18"/>
                      <a:gd name="T46" fmla="*/ 2147483647 w 92"/>
                      <a:gd name="T47" fmla="*/ 2147483647 h 18"/>
                      <a:gd name="T48" fmla="*/ 2147483647 w 92"/>
                      <a:gd name="T49" fmla="*/ 2147483647 h 18"/>
                      <a:gd name="T50" fmla="*/ 2147483647 w 92"/>
                      <a:gd name="T51" fmla="*/ 2147483647 h 18"/>
                      <a:gd name="T52" fmla="*/ 2147483647 w 92"/>
                      <a:gd name="T53" fmla="*/ 2147483647 h 18"/>
                      <a:gd name="T54" fmla="*/ 2147483647 w 92"/>
                      <a:gd name="T55" fmla="*/ 2147483647 h 18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92"/>
                      <a:gd name="T85" fmla="*/ 0 h 18"/>
                      <a:gd name="T86" fmla="*/ 92 w 92"/>
                      <a:gd name="T87" fmla="*/ 18 h 18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92" h="18">
                        <a:moveTo>
                          <a:pt x="72" y="12"/>
                        </a:moveTo>
                        <a:lnTo>
                          <a:pt x="72" y="18"/>
                        </a:lnTo>
                        <a:lnTo>
                          <a:pt x="38" y="18"/>
                        </a:lnTo>
                        <a:lnTo>
                          <a:pt x="28" y="18"/>
                        </a:lnTo>
                        <a:lnTo>
                          <a:pt x="14" y="18"/>
                        </a:lnTo>
                        <a:lnTo>
                          <a:pt x="10" y="16"/>
                        </a:lnTo>
                        <a:lnTo>
                          <a:pt x="4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4" y="2"/>
                        </a:lnTo>
                        <a:lnTo>
                          <a:pt x="10" y="0"/>
                        </a:lnTo>
                        <a:lnTo>
                          <a:pt x="14" y="0"/>
                        </a:lnTo>
                        <a:lnTo>
                          <a:pt x="20" y="4"/>
                        </a:lnTo>
                        <a:lnTo>
                          <a:pt x="26" y="6"/>
                        </a:lnTo>
                        <a:lnTo>
                          <a:pt x="32" y="6"/>
                        </a:lnTo>
                        <a:lnTo>
                          <a:pt x="36" y="6"/>
                        </a:lnTo>
                        <a:lnTo>
                          <a:pt x="36" y="4"/>
                        </a:lnTo>
                        <a:lnTo>
                          <a:pt x="38" y="2"/>
                        </a:lnTo>
                        <a:lnTo>
                          <a:pt x="40" y="2"/>
                        </a:lnTo>
                        <a:lnTo>
                          <a:pt x="54" y="2"/>
                        </a:lnTo>
                        <a:lnTo>
                          <a:pt x="68" y="4"/>
                        </a:lnTo>
                        <a:lnTo>
                          <a:pt x="84" y="6"/>
                        </a:lnTo>
                        <a:lnTo>
                          <a:pt x="90" y="8"/>
                        </a:lnTo>
                        <a:lnTo>
                          <a:pt x="92" y="12"/>
                        </a:lnTo>
                        <a:lnTo>
                          <a:pt x="82" y="16"/>
                        </a:lnTo>
                        <a:lnTo>
                          <a:pt x="76" y="16"/>
                        </a:lnTo>
                        <a:lnTo>
                          <a:pt x="7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8" name="îSļiḓé">
                    <a:extLst>
                      <a:ext uri="{FF2B5EF4-FFF2-40B4-BE49-F238E27FC236}">
                        <a16:creationId xmlns:a16="http://schemas.microsoft.com/office/drawing/2014/main" xmlns="" id="{7095C1EC-A9F0-4B56-9A37-3995B91732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5408" y="1635788"/>
                    <a:ext cx="90897" cy="25219"/>
                  </a:xfrm>
                  <a:custGeom>
                    <a:avLst/>
                    <a:gdLst>
                      <a:gd name="T0" fmla="*/ 2147483647 w 52"/>
                      <a:gd name="T1" fmla="*/ 2147483647 h 16"/>
                      <a:gd name="T2" fmla="*/ 2147483647 w 52"/>
                      <a:gd name="T3" fmla="*/ 2147483647 h 16"/>
                      <a:gd name="T4" fmla="*/ 2147483647 w 52"/>
                      <a:gd name="T5" fmla="*/ 2147483647 h 16"/>
                      <a:gd name="T6" fmla="*/ 2147483647 w 52"/>
                      <a:gd name="T7" fmla="*/ 2147483647 h 16"/>
                      <a:gd name="T8" fmla="*/ 2147483647 w 52"/>
                      <a:gd name="T9" fmla="*/ 2147483647 h 16"/>
                      <a:gd name="T10" fmla="*/ 0 w 52"/>
                      <a:gd name="T11" fmla="*/ 0 h 16"/>
                      <a:gd name="T12" fmla="*/ 2147483647 w 52"/>
                      <a:gd name="T13" fmla="*/ 0 h 16"/>
                      <a:gd name="T14" fmla="*/ 2147483647 w 52"/>
                      <a:gd name="T15" fmla="*/ 2147483647 h 16"/>
                      <a:gd name="T16" fmla="*/ 2147483647 w 52"/>
                      <a:gd name="T17" fmla="*/ 2147483647 h 16"/>
                      <a:gd name="T18" fmla="*/ 2147483647 w 52"/>
                      <a:gd name="T19" fmla="*/ 2147483647 h 16"/>
                      <a:gd name="T20" fmla="*/ 2147483647 w 52"/>
                      <a:gd name="T21" fmla="*/ 2147483647 h 16"/>
                      <a:gd name="T22" fmla="*/ 2147483647 w 52"/>
                      <a:gd name="T23" fmla="*/ 2147483647 h 16"/>
                      <a:gd name="T24" fmla="*/ 2147483647 w 52"/>
                      <a:gd name="T25" fmla="*/ 2147483647 h 16"/>
                      <a:gd name="T26" fmla="*/ 2147483647 w 52"/>
                      <a:gd name="T27" fmla="*/ 2147483647 h 1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52"/>
                      <a:gd name="T43" fmla="*/ 0 h 16"/>
                      <a:gd name="T44" fmla="*/ 52 w 52"/>
                      <a:gd name="T45" fmla="*/ 16 h 1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52" h="16">
                        <a:moveTo>
                          <a:pt x="42" y="16"/>
                        </a:moveTo>
                        <a:lnTo>
                          <a:pt x="32" y="16"/>
                        </a:lnTo>
                        <a:lnTo>
                          <a:pt x="18" y="12"/>
                        </a:lnTo>
                        <a:lnTo>
                          <a:pt x="6" y="8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18" y="4"/>
                        </a:lnTo>
                        <a:lnTo>
                          <a:pt x="30" y="4"/>
                        </a:lnTo>
                        <a:lnTo>
                          <a:pt x="42" y="6"/>
                        </a:lnTo>
                        <a:lnTo>
                          <a:pt x="46" y="6"/>
                        </a:lnTo>
                        <a:lnTo>
                          <a:pt x="52" y="8"/>
                        </a:lnTo>
                        <a:lnTo>
                          <a:pt x="48" y="14"/>
                        </a:lnTo>
                        <a:lnTo>
                          <a:pt x="4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9" name="íšḷîḋe">
                    <a:extLst>
                      <a:ext uri="{FF2B5EF4-FFF2-40B4-BE49-F238E27FC236}">
                        <a16:creationId xmlns:a16="http://schemas.microsoft.com/office/drawing/2014/main" xmlns="" id="{2EAC010B-9D6D-49C5-A947-26A9A43753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03833" y="1732460"/>
                    <a:ext cx="66106" cy="25219"/>
                  </a:xfrm>
                  <a:custGeom>
                    <a:avLst/>
                    <a:gdLst>
                      <a:gd name="T0" fmla="*/ 2147483647 w 38"/>
                      <a:gd name="T1" fmla="*/ 2147483647 h 14"/>
                      <a:gd name="T2" fmla="*/ 2147483647 w 38"/>
                      <a:gd name="T3" fmla="*/ 2147483647 h 14"/>
                      <a:gd name="T4" fmla="*/ 2147483647 w 38"/>
                      <a:gd name="T5" fmla="*/ 2147483647 h 14"/>
                      <a:gd name="T6" fmla="*/ 2147483647 w 38"/>
                      <a:gd name="T7" fmla="*/ 2147483647 h 14"/>
                      <a:gd name="T8" fmla="*/ 2147483647 w 38"/>
                      <a:gd name="T9" fmla="*/ 2147483647 h 14"/>
                      <a:gd name="T10" fmla="*/ 0 w 38"/>
                      <a:gd name="T11" fmla="*/ 2147483647 h 14"/>
                      <a:gd name="T12" fmla="*/ 2147483647 w 38"/>
                      <a:gd name="T13" fmla="*/ 2147483647 h 14"/>
                      <a:gd name="T14" fmla="*/ 2147483647 w 38"/>
                      <a:gd name="T15" fmla="*/ 2147483647 h 14"/>
                      <a:gd name="T16" fmla="*/ 2147483647 w 38"/>
                      <a:gd name="T17" fmla="*/ 0 h 14"/>
                      <a:gd name="T18" fmla="*/ 2147483647 w 38"/>
                      <a:gd name="T19" fmla="*/ 0 h 14"/>
                      <a:gd name="T20" fmla="*/ 2147483647 w 38"/>
                      <a:gd name="T21" fmla="*/ 2147483647 h 14"/>
                      <a:gd name="T22" fmla="*/ 2147483647 w 38"/>
                      <a:gd name="T23" fmla="*/ 2147483647 h 14"/>
                      <a:gd name="T24" fmla="*/ 2147483647 w 38"/>
                      <a:gd name="T25" fmla="*/ 2147483647 h 14"/>
                      <a:gd name="T26" fmla="*/ 2147483647 w 38"/>
                      <a:gd name="T27" fmla="*/ 2147483647 h 1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8"/>
                      <a:gd name="T43" fmla="*/ 0 h 14"/>
                      <a:gd name="T44" fmla="*/ 38 w 38"/>
                      <a:gd name="T45" fmla="*/ 14 h 1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8" h="14">
                        <a:moveTo>
                          <a:pt x="18" y="10"/>
                        </a:moveTo>
                        <a:lnTo>
                          <a:pt x="14" y="12"/>
                        </a:lnTo>
                        <a:lnTo>
                          <a:pt x="10" y="14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8" y="4"/>
                        </a:lnTo>
                        <a:lnTo>
                          <a:pt x="38" y="10"/>
                        </a:lnTo>
                        <a:lnTo>
                          <a:pt x="28" y="12"/>
                        </a:lnTo>
                        <a:lnTo>
                          <a:pt x="18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0" name="îṩḷíḓê">
                    <a:extLst>
                      <a:ext uri="{FF2B5EF4-FFF2-40B4-BE49-F238E27FC236}">
                        <a16:creationId xmlns:a16="http://schemas.microsoft.com/office/drawing/2014/main" xmlns="" id="{94594C7A-7C04-42A8-B28E-736054B429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19287" y="2214425"/>
                    <a:ext cx="209336" cy="245185"/>
                  </a:xfrm>
                  <a:custGeom>
                    <a:avLst/>
                    <a:gdLst>
                      <a:gd name="T0" fmla="*/ 0 w 120"/>
                      <a:gd name="T1" fmla="*/ 0 h 146"/>
                      <a:gd name="T2" fmla="*/ 2147483647 w 120"/>
                      <a:gd name="T3" fmla="*/ 2147483647 h 146"/>
                      <a:gd name="T4" fmla="*/ 2147483647 w 120"/>
                      <a:gd name="T5" fmla="*/ 2147483647 h 146"/>
                      <a:gd name="T6" fmla="*/ 2147483647 w 120"/>
                      <a:gd name="T7" fmla="*/ 2147483647 h 146"/>
                      <a:gd name="T8" fmla="*/ 2147483647 w 120"/>
                      <a:gd name="T9" fmla="*/ 2147483647 h 146"/>
                      <a:gd name="T10" fmla="*/ 2147483647 w 120"/>
                      <a:gd name="T11" fmla="*/ 2147483647 h 146"/>
                      <a:gd name="T12" fmla="*/ 2147483647 w 120"/>
                      <a:gd name="T13" fmla="*/ 2147483647 h 146"/>
                      <a:gd name="T14" fmla="*/ 2147483647 w 120"/>
                      <a:gd name="T15" fmla="*/ 2147483647 h 146"/>
                      <a:gd name="T16" fmla="*/ 2147483647 w 120"/>
                      <a:gd name="T17" fmla="*/ 2147483647 h 146"/>
                      <a:gd name="T18" fmla="*/ 2147483647 w 120"/>
                      <a:gd name="T19" fmla="*/ 2147483647 h 146"/>
                      <a:gd name="T20" fmla="*/ 2147483647 w 120"/>
                      <a:gd name="T21" fmla="*/ 2147483647 h 146"/>
                      <a:gd name="T22" fmla="*/ 2147483647 w 120"/>
                      <a:gd name="T23" fmla="*/ 2147483647 h 146"/>
                      <a:gd name="T24" fmla="*/ 2147483647 w 120"/>
                      <a:gd name="T25" fmla="*/ 2147483647 h 146"/>
                      <a:gd name="T26" fmla="*/ 2147483647 w 120"/>
                      <a:gd name="T27" fmla="*/ 2147483647 h 146"/>
                      <a:gd name="T28" fmla="*/ 2147483647 w 120"/>
                      <a:gd name="T29" fmla="*/ 2147483647 h 146"/>
                      <a:gd name="T30" fmla="*/ 2147483647 w 120"/>
                      <a:gd name="T31" fmla="*/ 2147483647 h 146"/>
                      <a:gd name="T32" fmla="*/ 2147483647 w 120"/>
                      <a:gd name="T33" fmla="*/ 2147483647 h 146"/>
                      <a:gd name="T34" fmla="*/ 2147483647 w 120"/>
                      <a:gd name="T35" fmla="*/ 2147483647 h 146"/>
                      <a:gd name="T36" fmla="*/ 2147483647 w 120"/>
                      <a:gd name="T37" fmla="*/ 2147483647 h 146"/>
                      <a:gd name="T38" fmla="*/ 2147483647 w 120"/>
                      <a:gd name="T39" fmla="*/ 2147483647 h 146"/>
                      <a:gd name="T40" fmla="*/ 2147483647 w 120"/>
                      <a:gd name="T41" fmla="*/ 2147483647 h 146"/>
                      <a:gd name="T42" fmla="*/ 2147483647 w 120"/>
                      <a:gd name="T43" fmla="*/ 2147483647 h 146"/>
                      <a:gd name="T44" fmla="*/ 2147483647 w 120"/>
                      <a:gd name="T45" fmla="*/ 2147483647 h 146"/>
                      <a:gd name="T46" fmla="*/ 2147483647 w 120"/>
                      <a:gd name="T47" fmla="*/ 2147483647 h 146"/>
                      <a:gd name="T48" fmla="*/ 2147483647 w 120"/>
                      <a:gd name="T49" fmla="*/ 2147483647 h 146"/>
                      <a:gd name="T50" fmla="*/ 2147483647 w 120"/>
                      <a:gd name="T51" fmla="*/ 2147483647 h 146"/>
                      <a:gd name="T52" fmla="*/ 2147483647 w 120"/>
                      <a:gd name="T53" fmla="*/ 2147483647 h 146"/>
                      <a:gd name="T54" fmla="*/ 2147483647 w 120"/>
                      <a:gd name="T55" fmla="*/ 2147483647 h 146"/>
                      <a:gd name="T56" fmla="*/ 2147483647 w 120"/>
                      <a:gd name="T57" fmla="*/ 2147483647 h 146"/>
                      <a:gd name="T58" fmla="*/ 2147483647 w 120"/>
                      <a:gd name="T59" fmla="*/ 2147483647 h 146"/>
                      <a:gd name="T60" fmla="*/ 2147483647 w 120"/>
                      <a:gd name="T61" fmla="*/ 2147483647 h 146"/>
                      <a:gd name="T62" fmla="*/ 0 w 120"/>
                      <a:gd name="T63" fmla="*/ 0 h 14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20"/>
                      <a:gd name="T97" fmla="*/ 0 h 146"/>
                      <a:gd name="T98" fmla="*/ 120 w 120"/>
                      <a:gd name="T99" fmla="*/ 146 h 14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20" h="146">
                        <a:moveTo>
                          <a:pt x="0" y="0"/>
                        </a:moveTo>
                        <a:lnTo>
                          <a:pt x="98" y="90"/>
                        </a:lnTo>
                        <a:lnTo>
                          <a:pt x="94" y="90"/>
                        </a:lnTo>
                        <a:lnTo>
                          <a:pt x="92" y="90"/>
                        </a:lnTo>
                        <a:lnTo>
                          <a:pt x="88" y="88"/>
                        </a:lnTo>
                        <a:lnTo>
                          <a:pt x="82" y="86"/>
                        </a:lnTo>
                        <a:lnTo>
                          <a:pt x="78" y="88"/>
                        </a:lnTo>
                        <a:lnTo>
                          <a:pt x="76" y="90"/>
                        </a:lnTo>
                        <a:lnTo>
                          <a:pt x="78" y="98"/>
                        </a:lnTo>
                        <a:lnTo>
                          <a:pt x="82" y="106"/>
                        </a:lnTo>
                        <a:lnTo>
                          <a:pt x="88" y="114"/>
                        </a:lnTo>
                        <a:lnTo>
                          <a:pt x="92" y="118"/>
                        </a:lnTo>
                        <a:lnTo>
                          <a:pt x="108" y="130"/>
                        </a:lnTo>
                        <a:lnTo>
                          <a:pt x="120" y="138"/>
                        </a:lnTo>
                        <a:lnTo>
                          <a:pt x="112" y="138"/>
                        </a:lnTo>
                        <a:lnTo>
                          <a:pt x="108" y="136"/>
                        </a:lnTo>
                        <a:lnTo>
                          <a:pt x="102" y="134"/>
                        </a:lnTo>
                        <a:lnTo>
                          <a:pt x="102" y="146"/>
                        </a:lnTo>
                        <a:lnTo>
                          <a:pt x="94" y="140"/>
                        </a:lnTo>
                        <a:lnTo>
                          <a:pt x="88" y="130"/>
                        </a:lnTo>
                        <a:lnTo>
                          <a:pt x="76" y="114"/>
                        </a:lnTo>
                        <a:lnTo>
                          <a:pt x="66" y="94"/>
                        </a:lnTo>
                        <a:lnTo>
                          <a:pt x="54" y="76"/>
                        </a:lnTo>
                        <a:lnTo>
                          <a:pt x="44" y="62"/>
                        </a:lnTo>
                        <a:lnTo>
                          <a:pt x="34" y="50"/>
                        </a:lnTo>
                        <a:lnTo>
                          <a:pt x="24" y="42"/>
                        </a:lnTo>
                        <a:lnTo>
                          <a:pt x="12" y="36"/>
                        </a:lnTo>
                        <a:lnTo>
                          <a:pt x="10" y="32"/>
                        </a:lnTo>
                        <a:lnTo>
                          <a:pt x="6" y="28"/>
                        </a:lnTo>
                        <a:lnTo>
                          <a:pt x="4" y="22"/>
                        </a:lnTo>
                        <a:lnTo>
                          <a:pt x="2" y="1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1" name="íslïḓè">
                    <a:extLst>
                      <a:ext uri="{FF2B5EF4-FFF2-40B4-BE49-F238E27FC236}">
                        <a16:creationId xmlns:a16="http://schemas.microsoft.com/office/drawing/2014/main" xmlns="" id="{B60B3455-B985-470D-A48F-394FBD33EA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7534" y="2561886"/>
                    <a:ext cx="402147" cy="215763"/>
                  </a:xfrm>
                  <a:custGeom>
                    <a:avLst/>
                    <a:gdLst>
                      <a:gd name="T0" fmla="*/ 2147483647 w 230"/>
                      <a:gd name="T1" fmla="*/ 2147483647 h 130"/>
                      <a:gd name="T2" fmla="*/ 2147483647 w 230"/>
                      <a:gd name="T3" fmla="*/ 2147483647 h 130"/>
                      <a:gd name="T4" fmla="*/ 2147483647 w 230"/>
                      <a:gd name="T5" fmla="*/ 2147483647 h 130"/>
                      <a:gd name="T6" fmla="*/ 2147483647 w 230"/>
                      <a:gd name="T7" fmla="*/ 2147483647 h 130"/>
                      <a:gd name="T8" fmla="*/ 2147483647 w 230"/>
                      <a:gd name="T9" fmla="*/ 2147483647 h 130"/>
                      <a:gd name="T10" fmla="*/ 2147483647 w 230"/>
                      <a:gd name="T11" fmla="*/ 2147483647 h 130"/>
                      <a:gd name="T12" fmla="*/ 2147483647 w 230"/>
                      <a:gd name="T13" fmla="*/ 2147483647 h 130"/>
                      <a:gd name="T14" fmla="*/ 2147483647 w 230"/>
                      <a:gd name="T15" fmla="*/ 2147483647 h 130"/>
                      <a:gd name="T16" fmla="*/ 2147483647 w 230"/>
                      <a:gd name="T17" fmla="*/ 2147483647 h 130"/>
                      <a:gd name="T18" fmla="*/ 2147483647 w 230"/>
                      <a:gd name="T19" fmla="*/ 2147483647 h 130"/>
                      <a:gd name="T20" fmla="*/ 2147483647 w 230"/>
                      <a:gd name="T21" fmla="*/ 2147483647 h 130"/>
                      <a:gd name="T22" fmla="*/ 2147483647 w 230"/>
                      <a:gd name="T23" fmla="*/ 2147483647 h 130"/>
                      <a:gd name="T24" fmla="*/ 2147483647 w 230"/>
                      <a:gd name="T25" fmla="*/ 2147483647 h 130"/>
                      <a:gd name="T26" fmla="*/ 2147483647 w 230"/>
                      <a:gd name="T27" fmla="*/ 2147483647 h 130"/>
                      <a:gd name="T28" fmla="*/ 2147483647 w 230"/>
                      <a:gd name="T29" fmla="*/ 2147483647 h 130"/>
                      <a:gd name="T30" fmla="*/ 2147483647 w 230"/>
                      <a:gd name="T31" fmla="*/ 2147483647 h 130"/>
                      <a:gd name="T32" fmla="*/ 2147483647 w 230"/>
                      <a:gd name="T33" fmla="*/ 2147483647 h 130"/>
                      <a:gd name="T34" fmla="*/ 2147483647 w 230"/>
                      <a:gd name="T35" fmla="*/ 2147483647 h 130"/>
                      <a:gd name="T36" fmla="*/ 2147483647 w 230"/>
                      <a:gd name="T37" fmla="*/ 2147483647 h 130"/>
                      <a:gd name="T38" fmla="*/ 2147483647 w 230"/>
                      <a:gd name="T39" fmla="*/ 2147483647 h 130"/>
                      <a:gd name="T40" fmla="*/ 2147483647 w 230"/>
                      <a:gd name="T41" fmla="*/ 2147483647 h 130"/>
                      <a:gd name="T42" fmla="*/ 2147483647 w 230"/>
                      <a:gd name="T43" fmla="*/ 2147483647 h 130"/>
                      <a:gd name="T44" fmla="*/ 2147483647 w 230"/>
                      <a:gd name="T45" fmla="*/ 2147483647 h 130"/>
                      <a:gd name="T46" fmla="*/ 2147483647 w 230"/>
                      <a:gd name="T47" fmla="*/ 2147483647 h 130"/>
                      <a:gd name="T48" fmla="*/ 2147483647 w 230"/>
                      <a:gd name="T49" fmla="*/ 2147483647 h 130"/>
                      <a:gd name="T50" fmla="*/ 2147483647 w 230"/>
                      <a:gd name="T51" fmla="*/ 2147483647 h 130"/>
                      <a:gd name="T52" fmla="*/ 2147483647 w 230"/>
                      <a:gd name="T53" fmla="*/ 2147483647 h 130"/>
                      <a:gd name="T54" fmla="*/ 0 w 230"/>
                      <a:gd name="T55" fmla="*/ 2147483647 h 130"/>
                      <a:gd name="T56" fmla="*/ 2147483647 w 230"/>
                      <a:gd name="T57" fmla="*/ 2147483647 h 130"/>
                      <a:gd name="T58" fmla="*/ 2147483647 w 230"/>
                      <a:gd name="T59" fmla="*/ 2147483647 h 130"/>
                      <a:gd name="T60" fmla="*/ 2147483647 w 230"/>
                      <a:gd name="T61" fmla="*/ 2147483647 h 130"/>
                      <a:gd name="T62" fmla="*/ 2147483647 w 230"/>
                      <a:gd name="T63" fmla="*/ 2147483647 h 13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230"/>
                      <a:gd name="T97" fmla="*/ 0 h 130"/>
                      <a:gd name="T98" fmla="*/ 230 w 230"/>
                      <a:gd name="T99" fmla="*/ 130 h 13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230" h="130">
                        <a:moveTo>
                          <a:pt x="6" y="6"/>
                        </a:moveTo>
                        <a:lnTo>
                          <a:pt x="18" y="6"/>
                        </a:lnTo>
                        <a:lnTo>
                          <a:pt x="28" y="10"/>
                        </a:lnTo>
                        <a:lnTo>
                          <a:pt x="42" y="22"/>
                        </a:lnTo>
                        <a:lnTo>
                          <a:pt x="50" y="22"/>
                        </a:lnTo>
                        <a:lnTo>
                          <a:pt x="66" y="24"/>
                        </a:lnTo>
                        <a:lnTo>
                          <a:pt x="66" y="14"/>
                        </a:lnTo>
                        <a:lnTo>
                          <a:pt x="78" y="4"/>
                        </a:lnTo>
                        <a:lnTo>
                          <a:pt x="88" y="0"/>
                        </a:lnTo>
                        <a:lnTo>
                          <a:pt x="104" y="6"/>
                        </a:lnTo>
                        <a:lnTo>
                          <a:pt x="110" y="12"/>
                        </a:lnTo>
                        <a:lnTo>
                          <a:pt x="112" y="18"/>
                        </a:lnTo>
                        <a:lnTo>
                          <a:pt x="114" y="22"/>
                        </a:lnTo>
                        <a:lnTo>
                          <a:pt x="114" y="26"/>
                        </a:lnTo>
                        <a:lnTo>
                          <a:pt x="120" y="28"/>
                        </a:lnTo>
                        <a:lnTo>
                          <a:pt x="130" y="28"/>
                        </a:lnTo>
                        <a:lnTo>
                          <a:pt x="140" y="28"/>
                        </a:lnTo>
                        <a:lnTo>
                          <a:pt x="146" y="38"/>
                        </a:lnTo>
                        <a:lnTo>
                          <a:pt x="158" y="52"/>
                        </a:lnTo>
                        <a:lnTo>
                          <a:pt x="170" y="60"/>
                        </a:lnTo>
                        <a:lnTo>
                          <a:pt x="180" y="68"/>
                        </a:lnTo>
                        <a:lnTo>
                          <a:pt x="192" y="70"/>
                        </a:lnTo>
                        <a:lnTo>
                          <a:pt x="204" y="80"/>
                        </a:lnTo>
                        <a:lnTo>
                          <a:pt x="216" y="84"/>
                        </a:lnTo>
                        <a:lnTo>
                          <a:pt x="222" y="86"/>
                        </a:lnTo>
                        <a:lnTo>
                          <a:pt x="226" y="86"/>
                        </a:lnTo>
                        <a:lnTo>
                          <a:pt x="228" y="88"/>
                        </a:lnTo>
                        <a:lnTo>
                          <a:pt x="230" y="96"/>
                        </a:lnTo>
                        <a:lnTo>
                          <a:pt x="230" y="100"/>
                        </a:lnTo>
                        <a:lnTo>
                          <a:pt x="220" y="100"/>
                        </a:lnTo>
                        <a:lnTo>
                          <a:pt x="212" y="96"/>
                        </a:lnTo>
                        <a:lnTo>
                          <a:pt x="206" y="92"/>
                        </a:lnTo>
                        <a:lnTo>
                          <a:pt x="196" y="108"/>
                        </a:lnTo>
                        <a:lnTo>
                          <a:pt x="186" y="122"/>
                        </a:lnTo>
                        <a:lnTo>
                          <a:pt x="178" y="128"/>
                        </a:lnTo>
                        <a:lnTo>
                          <a:pt x="170" y="130"/>
                        </a:lnTo>
                        <a:lnTo>
                          <a:pt x="160" y="128"/>
                        </a:lnTo>
                        <a:lnTo>
                          <a:pt x="150" y="128"/>
                        </a:lnTo>
                        <a:lnTo>
                          <a:pt x="150" y="120"/>
                        </a:lnTo>
                        <a:lnTo>
                          <a:pt x="148" y="112"/>
                        </a:lnTo>
                        <a:lnTo>
                          <a:pt x="140" y="108"/>
                        </a:lnTo>
                        <a:lnTo>
                          <a:pt x="132" y="106"/>
                        </a:lnTo>
                        <a:lnTo>
                          <a:pt x="122" y="100"/>
                        </a:lnTo>
                        <a:lnTo>
                          <a:pt x="108" y="92"/>
                        </a:lnTo>
                        <a:lnTo>
                          <a:pt x="92" y="80"/>
                        </a:lnTo>
                        <a:lnTo>
                          <a:pt x="78" y="74"/>
                        </a:lnTo>
                        <a:lnTo>
                          <a:pt x="66" y="76"/>
                        </a:lnTo>
                        <a:lnTo>
                          <a:pt x="54" y="76"/>
                        </a:lnTo>
                        <a:lnTo>
                          <a:pt x="46" y="82"/>
                        </a:lnTo>
                        <a:lnTo>
                          <a:pt x="30" y="92"/>
                        </a:lnTo>
                        <a:lnTo>
                          <a:pt x="28" y="80"/>
                        </a:lnTo>
                        <a:lnTo>
                          <a:pt x="24" y="68"/>
                        </a:lnTo>
                        <a:lnTo>
                          <a:pt x="18" y="62"/>
                        </a:lnTo>
                        <a:lnTo>
                          <a:pt x="8" y="52"/>
                        </a:lnTo>
                        <a:lnTo>
                          <a:pt x="0" y="42"/>
                        </a:lnTo>
                        <a:lnTo>
                          <a:pt x="0" y="36"/>
                        </a:lnTo>
                        <a:lnTo>
                          <a:pt x="2" y="28"/>
                        </a:lnTo>
                        <a:lnTo>
                          <a:pt x="8" y="30"/>
                        </a:lnTo>
                        <a:lnTo>
                          <a:pt x="12" y="36"/>
                        </a:lnTo>
                        <a:lnTo>
                          <a:pt x="22" y="36"/>
                        </a:lnTo>
                        <a:lnTo>
                          <a:pt x="24" y="32"/>
                        </a:lnTo>
                        <a:lnTo>
                          <a:pt x="22" y="22"/>
                        </a:lnTo>
                        <a:lnTo>
                          <a:pt x="18" y="16"/>
                        </a:lnTo>
                        <a:lnTo>
                          <a:pt x="10" y="10"/>
                        </a:lnTo>
                        <a:lnTo>
                          <a:pt x="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2" name="iṩ1ïḍè">
                    <a:extLst>
                      <a:ext uri="{FF2B5EF4-FFF2-40B4-BE49-F238E27FC236}">
                        <a16:creationId xmlns:a16="http://schemas.microsoft.com/office/drawing/2014/main" xmlns="" id="{B8683542-2BB0-4041-B25B-FD057D98550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64410" y="2545074"/>
                    <a:ext cx="221732" cy="120491"/>
                  </a:xfrm>
                  <a:custGeom>
                    <a:avLst/>
                    <a:gdLst>
                      <a:gd name="T0" fmla="*/ 2147483647 w 126"/>
                      <a:gd name="T1" fmla="*/ 2147483647 h 72"/>
                      <a:gd name="T2" fmla="*/ 2147483647 w 126"/>
                      <a:gd name="T3" fmla="*/ 2147483647 h 72"/>
                      <a:gd name="T4" fmla="*/ 2147483647 w 126"/>
                      <a:gd name="T5" fmla="*/ 2147483647 h 72"/>
                      <a:gd name="T6" fmla="*/ 2147483647 w 126"/>
                      <a:gd name="T7" fmla="*/ 2147483647 h 72"/>
                      <a:gd name="T8" fmla="*/ 2147483647 w 126"/>
                      <a:gd name="T9" fmla="*/ 2147483647 h 72"/>
                      <a:gd name="T10" fmla="*/ 2147483647 w 126"/>
                      <a:gd name="T11" fmla="*/ 2147483647 h 72"/>
                      <a:gd name="T12" fmla="*/ 2147483647 w 126"/>
                      <a:gd name="T13" fmla="*/ 2147483647 h 72"/>
                      <a:gd name="T14" fmla="*/ 2147483647 w 126"/>
                      <a:gd name="T15" fmla="*/ 2147483647 h 72"/>
                      <a:gd name="T16" fmla="*/ 2147483647 w 126"/>
                      <a:gd name="T17" fmla="*/ 2147483647 h 72"/>
                      <a:gd name="T18" fmla="*/ 0 w 126"/>
                      <a:gd name="T19" fmla="*/ 2147483647 h 72"/>
                      <a:gd name="T20" fmla="*/ 2147483647 w 126"/>
                      <a:gd name="T21" fmla="*/ 2147483647 h 72"/>
                      <a:gd name="T22" fmla="*/ 2147483647 w 126"/>
                      <a:gd name="T23" fmla="*/ 2147483647 h 72"/>
                      <a:gd name="T24" fmla="*/ 2147483647 w 126"/>
                      <a:gd name="T25" fmla="*/ 2147483647 h 72"/>
                      <a:gd name="T26" fmla="*/ 2147483647 w 126"/>
                      <a:gd name="T27" fmla="*/ 2147483647 h 72"/>
                      <a:gd name="T28" fmla="*/ 2147483647 w 126"/>
                      <a:gd name="T29" fmla="*/ 2147483647 h 72"/>
                      <a:gd name="T30" fmla="*/ 2147483647 w 126"/>
                      <a:gd name="T31" fmla="*/ 2147483647 h 72"/>
                      <a:gd name="T32" fmla="*/ 2147483647 w 126"/>
                      <a:gd name="T33" fmla="*/ 2147483647 h 72"/>
                      <a:gd name="T34" fmla="*/ 2147483647 w 126"/>
                      <a:gd name="T35" fmla="*/ 2147483647 h 72"/>
                      <a:gd name="T36" fmla="*/ 2147483647 w 126"/>
                      <a:gd name="T37" fmla="*/ 0 h 72"/>
                      <a:gd name="T38" fmla="*/ 2147483647 w 126"/>
                      <a:gd name="T39" fmla="*/ 2147483647 h 72"/>
                      <a:gd name="T40" fmla="*/ 2147483647 w 126"/>
                      <a:gd name="T41" fmla="*/ 2147483647 h 72"/>
                      <a:gd name="T42" fmla="*/ 2147483647 w 126"/>
                      <a:gd name="T43" fmla="*/ 2147483647 h 72"/>
                      <a:gd name="T44" fmla="*/ 2147483647 w 126"/>
                      <a:gd name="T45" fmla="*/ 2147483647 h 72"/>
                      <a:gd name="T46" fmla="*/ 2147483647 w 126"/>
                      <a:gd name="T47" fmla="*/ 2147483647 h 72"/>
                      <a:gd name="T48" fmla="*/ 2147483647 w 126"/>
                      <a:gd name="T49" fmla="*/ 2147483647 h 72"/>
                      <a:gd name="T50" fmla="*/ 2147483647 w 126"/>
                      <a:gd name="T51" fmla="*/ 2147483647 h 72"/>
                      <a:gd name="T52" fmla="*/ 2147483647 w 126"/>
                      <a:gd name="T53" fmla="*/ 2147483647 h 72"/>
                      <a:gd name="T54" fmla="*/ 2147483647 w 126"/>
                      <a:gd name="T55" fmla="*/ 2147483647 h 72"/>
                      <a:gd name="T56" fmla="*/ 2147483647 w 126"/>
                      <a:gd name="T57" fmla="*/ 2147483647 h 72"/>
                      <a:gd name="T58" fmla="*/ 2147483647 w 126"/>
                      <a:gd name="T59" fmla="*/ 2147483647 h 72"/>
                      <a:gd name="T60" fmla="*/ 2147483647 w 126"/>
                      <a:gd name="T61" fmla="*/ 2147483647 h 72"/>
                      <a:gd name="T62" fmla="*/ 2147483647 w 126"/>
                      <a:gd name="T63" fmla="*/ 2147483647 h 72"/>
                      <a:gd name="T64" fmla="*/ 2147483647 w 126"/>
                      <a:gd name="T65" fmla="*/ 2147483647 h 72"/>
                      <a:gd name="T66" fmla="*/ 2147483647 w 126"/>
                      <a:gd name="T67" fmla="*/ 2147483647 h 72"/>
                      <a:gd name="T68" fmla="*/ 2147483647 w 126"/>
                      <a:gd name="T69" fmla="*/ 2147483647 h 72"/>
                      <a:gd name="T70" fmla="*/ 2147483647 w 126"/>
                      <a:gd name="T71" fmla="*/ 2147483647 h 72"/>
                      <a:gd name="T72" fmla="*/ 2147483647 w 126"/>
                      <a:gd name="T73" fmla="*/ 2147483647 h 72"/>
                      <a:gd name="T74" fmla="*/ 2147483647 w 126"/>
                      <a:gd name="T75" fmla="*/ 2147483647 h 72"/>
                      <a:gd name="T76" fmla="*/ 2147483647 w 126"/>
                      <a:gd name="T77" fmla="*/ 2147483647 h 72"/>
                      <a:gd name="T78" fmla="*/ 2147483647 w 126"/>
                      <a:gd name="T79" fmla="*/ 2147483647 h 72"/>
                      <a:gd name="T80" fmla="*/ 2147483647 w 126"/>
                      <a:gd name="T81" fmla="*/ 2147483647 h 72"/>
                      <a:gd name="T82" fmla="*/ 2147483647 w 126"/>
                      <a:gd name="T83" fmla="*/ 2147483647 h 72"/>
                      <a:gd name="T84" fmla="*/ 2147483647 w 126"/>
                      <a:gd name="T85" fmla="*/ 2147483647 h 72"/>
                      <a:gd name="T86" fmla="*/ 2147483647 w 126"/>
                      <a:gd name="T87" fmla="*/ 2147483647 h 72"/>
                      <a:gd name="T88" fmla="*/ 2147483647 w 126"/>
                      <a:gd name="T89" fmla="*/ 2147483647 h 7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26"/>
                      <a:gd name="T136" fmla="*/ 0 h 72"/>
                      <a:gd name="T137" fmla="*/ 126 w 126"/>
                      <a:gd name="T138" fmla="*/ 72 h 7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26" h="72">
                        <a:moveTo>
                          <a:pt x="12" y="60"/>
                        </a:moveTo>
                        <a:lnTo>
                          <a:pt x="20" y="58"/>
                        </a:lnTo>
                        <a:lnTo>
                          <a:pt x="28" y="56"/>
                        </a:lnTo>
                        <a:lnTo>
                          <a:pt x="36" y="52"/>
                        </a:lnTo>
                        <a:lnTo>
                          <a:pt x="42" y="44"/>
                        </a:lnTo>
                        <a:lnTo>
                          <a:pt x="32" y="40"/>
                        </a:lnTo>
                        <a:lnTo>
                          <a:pt x="20" y="32"/>
                        </a:lnTo>
                        <a:lnTo>
                          <a:pt x="16" y="36"/>
                        </a:lnTo>
                        <a:lnTo>
                          <a:pt x="6" y="34"/>
                        </a:lnTo>
                        <a:lnTo>
                          <a:pt x="0" y="32"/>
                        </a:lnTo>
                        <a:lnTo>
                          <a:pt x="2" y="28"/>
                        </a:lnTo>
                        <a:lnTo>
                          <a:pt x="6" y="20"/>
                        </a:lnTo>
                        <a:lnTo>
                          <a:pt x="6" y="8"/>
                        </a:lnTo>
                        <a:lnTo>
                          <a:pt x="18" y="6"/>
                        </a:lnTo>
                        <a:lnTo>
                          <a:pt x="24" y="8"/>
                        </a:lnTo>
                        <a:lnTo>
                          <a:pt x="30" y="10"/>
                        </a:lnTo>
                        <a:lnTo>
                          <a:pt x="38" y="12"/>
                        </a:lnTo>
                        <a:lnTo>
                          <a:pt x="38" y="4"/>
                        </a:lnTo>
                        <a:lnTo>
                          <a:pt x="48" y="0"/>
                        </a:lnTo>
                        <a:lnTo>
                          <a:pt x="56" y="2"/>
                        </a:lnTo>
                        <a:lnTo>
                          <a:pt x="62" y="4"/>
                        </a:lnTo>
                        <a:lnTo>
                          <a:pt x="68" y="6"/>
                        </a:lnTo>
                        <a:lnTo>
                          <a:pt x="86" y="6"/>
                        </a:lnTo>
                        <a:lnTo>
                          <a:pt x="100" y="6"/>
                        </a:lnTo>
                        <a:lnTo>
                          <a:pt x="112" y="6"/>
                        </a:lnTo>
                        <a:lnTo>
                          <a:pt x="126" y="12"/>
                        </a:lnTo>
                        <a:lnTo>
                          <a:pt x="122" y="18"/>
                        </a:lnTo>
                        <a:lnTo>
                          <a:pt x="118" y="24"/>
                        </a:lnTo>
                        <a:lnTo>
                          <a:pt x="114" y="30"/>
                        </a:lnTo>
                        <a:lnTo>
                          <a:pt x="106" y="36"/>
                        </a:lnTo>
                        <a:lnTo>
                          <a:pt x="100" y="42"/>
                        </a:lnTo>
                        <a:lnTo>
                          <a:pt x="88" y="50"/>
                        </a:lnTo>
                        <a:lnTo>
                          <a:pt x="76" y="52"/>
                        </a:lnTo>
                        <a:lnTo>
                          <a:pt x="68" y="52"/>
                        </a:lnTo>
                        <a:lnTo>
                          <a:pt x="60" y="56"/>
                        </a:lnTo>
                        <a:lnTo>
                          <a:pt x="56" y="58"/>
                        </a:lnTo>
                        <a:lnTo>
                          <a:pt x="50" y="64"/>
                        </a:lnTo>
                        <a:lnTo>
                          <a:pt x="50" y="68"/>
                        </a:lnTo>
                        <a:lnTo>
                          <a:pt x="44" y="72"/>
                        </a:lnTo>
                        <a:lnTo>
                          <a:pt x="38" y="72"/>
                        </a:lnTo>
                        <a:lnTo>
                          <a:pt x="30" y="72"/>
                        </a:lnTo>
                        <a:lnTo>
                          <a:pt x="24" y="70"/>
                        </a:lnTo>
                        <a:lnTo>
                          <a:pt x="18" y="70"/>
                        </a:lnTo>
                        <a:lnTo>
                          <a:pt x="10" y="70"/>
                        </a:lnTo>
                        <a:lnTo>
                          <a:pt x="12" y="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3" name="îṥḷîḑé">
                    <a:extLst>
                      <a:ext uri="{FF2B5EF4-FFF2-40B4-BE49-F238E27FC236}">
                        <a16:creationId xmlns:a16="http://schemas.microsoft.com/office/drawing/2014/main" xmlns="" id="{0AD2FB6D-FD00-4933-BA83-803C5621DD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6394" y="2472219"/>
                    <a:ext cx="471007" cy="257794"/>
                  </a:xfrm>
                  <a:custGeom>
                    <a:avLst/>
                    <a:gdLst>
                      <a:gd name="T0" fmla="*/ 0 w 270"/>
                      <a:gd name="T1" fmla="*/ 2147483647 h 154"/>
                      <a:gd name="T2" fmla="*/ 2147483647 w 270"/>
                      <a:gd name="T3" fmla="*/ 2147483647 h 154"/>
                      <a:gd name="T4" fmla="*/ 2147483647 w 270"/>
                      <a:gd name="T5" fmla="*/ 2147483647 h 154"/>
                      <a:gd name="T6" fmla="*/ 2147483647 w 270"/>
                      <a:gd name="T7" fmla="*/ 2147483647 h 154"/>
                      <a:gd name="T8" fmla="*/ 2147483647 w 270"/>
                      <a:gd name="T9" fmla="*/ 2147483647 h 154"/>
                      <a:gd name="T10" fmla="*/ 2147483647 w 270"/>
                      <a:gd name="T11" fmla="*/ 2147483647 h 154"/>
                      <a:gd name="T12" fmla="*/ 2147483647 w 270"/>
                      <a:gd name="T13" fmla="*/ 2147483647 h 154"/>
                      <a:gd name="T14" fmla="*/ 2147483647 w 270"/>
                      <a:gd name="T15" fmla="*/ 2147483647 h 154"/>
                      <a:gd name="T16" fmla="*/ 2147483647 w 270"/>
                      <a:gd name="T17" fmla="*/ 2147483647 h 154"/>
                      <a:gd name="T18" fmla="*/ 2147483647 w 270"/>
                      <a:gd name="T19" fmla="*/ 2147483647 h 154"/>
                      <a:gd name="T20" fmla="*/ 2147483647 w 270"/>
                      <a:gd name="T21" fmla="*/ 2147483647 h 154"/>
                      <a:gd name="T22" fmla="*/ 2147483647 w 270"/>
                      <a:gd name="T23" fmla="*/ 2147483647 h 154"/>
                      <a:gd name="T24" fmla="*/ 2147483647 w 270"/>
                      <a:gd name="T25" fmla="*/ 2147483647 h 154"/>
                      <a:gd name="T26" fmla="*/ 2147483647 w 270"/>
                      <a:gd name="T27" fmla="*/ 2147483647 h 154"/>
                      <a:gd name="T28" fmla="*/ 2147483647 w 270"/>
                      <a:gd name="T29" fmla="*/ 2147483647 h 154"/>
                      <a:gd name="T30" fmla="*/ 2147483647 w 270"/>
                      <a:gd name="T31" fmla="*/ 2147483647 h 154"/>
                      <a:gd name="T32" fmla="*/ 2147483647 w 270"/>
                      <a:gd name="T33" fmla="*/ 2147483647 h 154"/>
                      <a:gd name="T34" fmla="*/ 2147483647 w 270"/>
                      <a:gd name="T35" fmla="*/ 2147483647 h 154"/>
                      <a:gd name="T36" fmla="*/ 2147483647 w 270"/>
                      <a:gd name="T37" fmla="*/ 2147483647 h 154"/>
                      <a:gd name="T38" fmla="*/ 2147483647 w 270"/>
                      <a:gd name="T39" fmla="*/ 2147483647 h 154"/>
                      <a:gd name="T40" fmla="*/ 2147483647 w 270"/>
                      <a:gd name="T41" fmla="*/ 2147483647 h 154"/>
                      <a:gd name="T42" fmla="*/ 2147483647 w 270"/>
                      <a:gd name="T43" fmla="*/ 2147483647 h 154"/>
                      <a:gd name="T44" fmla="*/ 2147483647 w 270"/>
                      <a:gd name="T45" fmla="*/ 2147483647 h 154"/>
                      <a:gd name="T46" fmla="*/ 2147483647 w 270"/>
                      <a:gd name="T47" fmla="*/ 2147483647 h 154"/>
                      <a:gd name="T48" fmla="*/ 2147483647 w 270"/>
                      <a:gd name="T49" fmla="*/ 2147483647 h 154"/>
                      <a:gd name="T50" fmla="*/ 2147483647 w 270"/>
                      <a:gd name="T51" fmla="*/ 2147483647 h 154"/>
                      <a:gd name="T52" fmla="*/ 2147483647 w 270"/>
                      <a:gd name="T53" fmla="*/ 2147483647 h 154"/>
                      <a:gd name="T54" fmla="*/ 2147483647 w 270"/>
                      <a:gd name="T55" fmla="*/ 2147483647 h 154"/>
                      <a:gd name="T56" fmla="*/ 2147483647 w 270"/>
                      <a:gd name="T57" fmla="*/ 2147483647 h 154"/>
                      <a:gd name="T58" fmla="*/ 2147483647 w 270"/>
                      <a:gd name="T59" fmla="*/ 2147483647 h 154"/>
                      <a:gd name="T60" fmla="*/ 2147483647 w 270"/>
                      <a:gd name="T61" fmla="*/ 2147483647 h 154"/>
                      <a:gd name="T62" fmla="*/ 2147483647 w 270"/>
                      <a:gd name="T63" fmla="*/ 2147483647 h 154"/>
                      <a:gd name="T64" fmla="*/ 2147483647 w 270"/>
                      <a:gd name="T65" fmla="*/ 2147483647 h 154"/>
                      <a:gd name="T66" fmla="*/ 2147483647 w 270"/>
                      <a:gd name="T67" fmla="*/ 2147483647 h 154"/>
                      <a:gd name="T68" fmla="*/ 2147483647 w 270"/>
                      <a:gd name="T69" fmla="*/ 2147483647 h 154"/>
                      <a:gd name="T70" fmla="*/ 2147483647 w 270"/>
                      <a:gd name="T71" fmla="*/ 2147483647 h 154"/>
                      <a:gd name="T72" fmla="*/ 2147483647 w 270"/>
                      <a:gd name="T73" fmla="*/ 2147483647 h 154"/>
                      <a:gd name="T74" fmla="*/ 2147483647 w 270"/>
                      <a:gd name="T75" fmla="*/ 2147483647 h 154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270"/>
                      <a:gd name="T115" fmla="*/ 0 h 154"/>
                      <a:gd name="T116" fmla="*/ 270 w 270"/>
                      <a:gd name="T117" fmla="*/ 154 h 154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270" h="154">
                        <a:moveTo>
                          <a:pt x="10" y="76"/>
                        </a:moveTo>
                        <a:lnTo>
                          <a:pt x="0" y="10"/>
                        </a:lnTo>
                        <a:lnTo>
                          <a:pt x="34" y="0"/>
                        </a:lnTo>
                        <a:lnTo>
                          <a:pt x="74" y="18"/>
                        </a:lnTo>
                        <a:lnTo>
                          <a:pt x="92" y="40"/>
                        </a:lnTo>
                        <a:lnTo>
                          <a:pt x="110" y="38"/>
                        </a:lnTo>
                        <a:lnTo>
                          <a:pt x="124" y="36"/>
                        </a:lnTo>
                        <a:lnTo>
                          <a:pt x="136" y="36"/>
                        </a:lnTo>
                        <a:lnTo>
                          <a:pt x="146" y="44"/>
                        </a:lnTo>
                        <a:lnTo>
                          <a:pt x="152" y="50"/>
                        </a:lnTo>
                        <a:lnTo>
                          <a:pt x="158" y="56"/>
                        </a:lnTo>
                        <a:lnTo>
                          <a:pt x="160" y="62"/>
                        </a:lnTo>
                        <a:lnTo>
                          <a:pt x="162" y="66"/>
                        </a:lnTo>
                        <a:lnTo>
                          <a:pt x="170" y="68"/>
                        </a:lnTo>
                        <a:lnTo>
                          <a:pt x="174" y="82"/>
                        </a:lnTo>
                        <a:lnTo>
                          <a:pt x="194" y="82"/>
                        </a:lnTo>
                        <a:lnTo>
                          <a:pt x="196" y="90"/>
                        </a:lnTo>
                        <a:lnTo>
                          <a:pt x="202" y="92"/>
                        </a:lnTo>
                        <a:lnTo>
                          <a:pt x="208" y="82"/>
                        </a:lnTo>
                        <a:lnTo>
                          <a:pt x="214" y="74"/>
                        </a:lnTo>
                        <a:lnTo>
                          <a:pt x="218" y="72"/>
                        </a:lnTo>
                        <a:lnTo>
                          <a:pt x="228" y="64"/>
                        </a:lnTo>
                        <a:lnTo>
                          <a:pt x="234" y="64"/>
                        </a:lnTo>
                        <a:lnTo>
                          <a:pt x="230" y="72"/>
                        </a:lnTo>
                        <a:lnTo>
                          <a:pt x="228" y="76"/>
                        </a:lnTo>
                        <a:lnTo>
                          <a:pt x="232" y="78"/>
                        </a:lnTo>
                        <a:lnTo>
                          <a:pt x="234" y="78"/>
                        </a:lnTo>
                        <a:lnTo>
                          <a:pt x="244" y="80"/>
                        </a:lnTo>
                        <a:lnTo>
                          <a:pt x="248" y="76"/>
                        </a:lnTo>
                        <a:lnTo>
                          <a:pt x="260" y="84"/>
                        </a:lnTo>
                        <a:lnTo>
                          <a:pt x="270" y="88"/>
                        </a:lnTo>
                        <a:lnTo>
                          <a:pt x="264" y="96"/>
                        </a:lnTo>
                        <a:lnTo>
                          <a:pt x="254" y="100"/>
                        </a:lnTo>
                        <a:lnTo>
                          <a:pt x="240" y="104"/>
                        </a:lnTo>
                        <a:lnTo>
                          <a:pt x="234" y="102"/>
                        </a:lnTo>
                        <a:lnTo>
                          <a:pt x="226" y="102"/>
                        </a:lnTo>
                        <a:lnTo>
                          <a:pt x="238" y="96"/>
                        </a:lnTo>
                        <a:lnTo>
                          <a:pt x="238" y="92"/>
                        </a:lnTo>
                        <a:lnTo>
                          <a:pt x="230" y="86"/>
                        </a:lnTo>
                        <a:lnTo>
                          <a:pt x="226" y="92"/>
                        </a:lnTo>
                        <a:lnTo>
                          <a:pt x="216" y="90"/>
                        </a:lnTo>
                        <a:lnTo>
                          <a:pt x="216" y="100"/>
                        </a:lnTo>
                        <a:lnTo>
                          <a:pt x="210" y="102"/>
                        </a:lnTo>
                        <a:lnTo>
                          <a:pt x="208" y="112"/>
                        </a:lnTo>
                        <a:lnTo>
                          <a:pt x="194" y="112"/>
                        </a:lnTo>
                        <a:lnTo>
                          <a:pt x="194" y="118"/>
                        </a:lnTo>
                        <a:lnTo>
                          <a:pt x="196" y="120"/>
                        </a:lnTo>
                        <a:lnTo>
                          <a:pt x="200" y="124"/>
                        </a:lnTo>
                        <a:lnTo>
                          <a:pt x="206" y="128"/>
                        </a:lnTo>
                        <a:lnTo>
                          <a:pt x="210" y="132"/>
                        </a:lnTo>
                        <a:lnTo>
                          <a:pt x="210" y="142"/>
                        </a:lnTo>
                        <a:lnTo>
                          <a:pt x="206" y="152"/>
                        </a:lnTo>
                        <a:lnTo>
                          <a:pt x="200" y="154"/>
                        </a:lnTo>
                        <a:lnTo>
                          <a:pt x="190" y="152"/>
                        </a:lnTo>
                        <a:lnTo>
                          <a:pt x="188" y="142"/>
                        </a:lnTo>
                        <a:lnTo>
                          <a:pt x="182" y="138"/>
                        </a:lnTo>
                        <a:lnTo>
                          <a:pt x="176" y="138"/>
                        </a:lnTo>
                        <a:lnTo>
                          <a:pt x="164" y="134"/>
                        </a:lnTo>
                        <a:lnTo>
                          <a:pt x="152" y="124"/>
                        </a:lnTo>
                        <a:lnTo>
                          <a:pt x="140" y="122"/>
                        </a:lnTo>
                        <a:lnTo>
                          <a:pt x="130" y="114"/>
                        </a:lnTo>
                        <a:lnTo>
                          <a:pt x="118" y="106"/>
                        </a:lnTo>
                        <a:lnTo>
                          <a:pt x="110" y="96"/>
                        </a:lnTo>
                        <a:lnTo>
                          <a:pt x="104" y="88"/>
                        </a:lnTo>
                        <a:lnTo>
                          <a:pt x="100" y="82"/>
                        </a:lnTo>
                        <a:lnTo>
                          <a:pt x="80" y="82"/>
                        </a:lnTo>
                        <a:lnTo>
                          <a:pt x="74" y="80"/>
                        </a:lnTo>
                        <a:lnTo>
                          <a:pt x="72" y="72"/>
                        </a:lnTo>
                        <a:lnTo>
                          <a:pt x="70" y="66"/>
                        </a:lnTo>
                        <a:lnTo>
                          <a:pt x="64" y="60"/>
                        </a:lnTo>
                        <a:lnTo>
                          <a:pt x="48" y="54"/>
                        </a:lnTo>
                        <a:lnTo>
                          <a:pt x="38" y="58"/>
                        </a:lnTo>
                        <a:lnTo>
                          <a:pt x="26" y="68"/>
                        </a:lnTo>
                        <a:lnTo>
                          <a:pt x="26" y="74"/>
                        </a:lnTo>
                        <a:lnTo>
                          <a:pt x="26" y="78"/>
                        </a:lnTo>
                        <a:lnTo>
                          <a:pt x="10" y="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4" name="íşḷiḍè">
                    <a:extLst>
                      <a:ext uri="{FF2B5EF4-FFF2-40B4-BE49-F238E27FC236}">
                        <a16:creationId xmlns:a16="http://schemas.microsoft.com/office/drawing/2014/main" xmlns="" id="{646A5A24-4740-4423-9444-401B49DBC52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2175195"/>
                    <a:ext cx="997104" cy="449739"/>
                  </a:xfrm>
                  <a:custGeom>
                    <a:avLst/>
                    <a:gdLst>
                      <a:gd name="T0" fmla="*/ 2147483647 w 570"/>
                      <a:gd name="T1" fmla="*/ 2147483647 h 270"/>
                      <a:gd name="T2" fmla="*/ 2147483647 w 570"/>
                      <a:gd name="T3" fmla="*/ 2147483647 h 270"/>
                      <a:gd name="T4" fmla="*/ 2147483647 w 570"/>
                      <a:gd name="T5" fmla="*/ 2147483647 h 270"/>
                      <a:gd name="T6" fmla="*/ 2147483647 w 570"/>
                      <a:gd name="T7" fmla="*/ 2147483647 h 270"/>
                      <a:gd name="T8" fmla="*/ 2147483647 w 570"/>
                      <a:gd name="T9" fmla="*/ 2147483647 h 270"/>
                      <a:gd name="T10" fmla="*/ 2147483647 w 570"/>
                      <a:gd name="T11" fmla="*/ 2147483647 h 270"/>
                      <a:gd name="T12" fmla="*/ 2147483647 w 570"/>
                      <a:gd name="T13" fmla="*/ 2147483647 h 270"/>
                      <a:gd name="T14" fmla="*/ 2147483647 w 570"/>
                      <a:gd name="T15" fmla="*/ 2147483647 h 270"/>
                      <a:gd name="T16" fmla="*/ 2147483647 w 570"/>
                      <a:gd name="T17" fmla="*/ 2147483647 h 270"/>
                      <a:gd name="T18" fmla="*/ 2147483647 w 570"/>
                      <a:gd name="T19" fmla="*/ 2147483647 h 270"/>
                      <a:gd name="T20" fmla="*/ 0 w 570"/>
                      <a:gd name="T21" fmla="*/ 2147483647 h 270"/>
                      <a:gd name="T22" fmla="*/ 2147483647 w 570"/>
                      <a:gd name="T23" fmla="*/ 2147483647 h 270"/>
                      <a:gd name="T24" fmla="*/ 2147483647 w 570"/>
                      <a:gd name="T25" fmla="*/ 2147483647 h 270"/>
                      <a:gd name="T26" fmla="*/ 2147483647 w 570"/>
                      <a:gd name="T27" fmla="*/ 2147483647 h 270"/>
                      <a:gd name="T28" fmla="*/ 2147483647 w 570"/>
                      <a:gd name="T29" fmla="*/ 2147483647 h 270"/>
                      <a:gd name="T30" fmla="*/ 2147483647 w 570"/>
                      <a:gd name="T31" fmla="*/ 2147483647 h 270"/>
                      <a:gd name="T32" fmla="*/ 2147483647 w 570"/>
                      <a:gd name="T33" fmla="*/ 2147483647 h 270"/>
                      <a:gd name="T34" fmla="*/ 2147483647 w 570"/>
                      <a:gd name="T35" fmla="*/ 2147483647 h 270"/>
                      <a:gd name="T36" fmla="*/ 2147483647 w 570"/>
                      <a:gd name="T37" fmla="*/ 2147483647 h 270"/>
                      <a:gd name="T38" fmla="*/ 2147483647 w 570"/>
                      <a:gd name="T39" fmla="*/ 2147483647 h 270"/>
                      <a:gd name="T40" fmla="*/ 2147483647 w 570"/>
                      <a:gd name="T41" fmla="*/ 2147483647 h 270"/>
                      <a:gd name="T42" fmla="*/ 2147483647 w 570"/>
                      <a:gd name="T43" fmla="*/ 2147483647 h 270"/>
                      <a:gd name="T44" fmla="*/ 2147483647 w 570"/>
                      <a:gd name="T45" fmla="*/ 2147483647 h 270"/>
                      <a:gd name="T46" fmla="*/ 2147483647 w 570"/>
                      <a:gd name="T47" fmla="*/ 2147483647 h 270"/>
                      <a:gd name="T48" fmla="*/ 2147483647 w 570"/>
                      <a:gd name="T49" fmla="*/ 2147483647 h 270"/>
                      <a:gd name="T50" fmla="*/ 2147483647 w 570"/>
                      <a:gd name="T51" fmla="*/ 2147483647 h 270"/>
                      <a:gd name="T52" fmla="*/ 2147483647 w 570"/>
                      <a:gd name="T53" fmla="*/ 2147483647 h 270"/>
                      <a:gd name="T54" fmla="*/ 2147483647 w 570"/>
                      <a:gd name="T55" fmla="*/ 2147483647 h 270"/>
                      <a:gd name="T56" fmla="*/ 2147483647 w 570"/>
                      <a:gd name="T57" fmla="*/ 2147483647 h 270"/>
                      <a:gd name="T58" fmla="*/ 2147483647 w 570"/>
                      <a:gd name="T59" fmla="*/ 2147483647 h 270"/>
                      <a:gd name="T60" fmla="*/ 2147483647 w 570"/>
                      <a:gd name="T61" fmla="*/ 2147483647 h 270"/>
                      <a:gd name="T62" fmla="*/ 2147483647 w 570"/>
                      <a:gd name="T63" fmla="*/ 2147483647 h 270"/>
                      <a:gd name="T64" fmla="*/ 2147483647 w 570"/>
                      <a:gd name="T65" fmla="*/ 2147483647 h 270"/>
                      <a:gd name="T66" fmla="*/ 2147483647 w 570"/>
                      <a:gd name="T67" fmla="*/ 2147483647 h 270"/>
                      <a:gd name="T68" fmla="*/ 2147483647 w 570"/>
                      <a:gd name="T69" fmla="*/ 2147483647 h 270"/>
                      <a:gd name="T70" fmla="*/ 2147483647 w 570"/>
                      <a:gd name="T71" fmla="*/ 2147483647 h 270"/>
                      <a:gd name="T72" fmla="*/ 2147483647 w 570"/>
                      <a:gd name="T73" fmla="*/ 2147483647 h 270"/>
                      <a:gd name="T74" fmla="*/ 2147483647 w 570"/>
                      <a:gd name="T75" fmla="*/ 2147483647 h 270"/>
                      <a:gd name="T76" fmla="*/ 2147483647 w 570"/>
                      <a:gd name="T77" fmla="*/ 2147483647 h 270"/>
                      <a:gd name="T78" fmla="*/ 2147483647 w 570"/>
                      <a:gd name="T79" fmla="*/ 2147483647 h 270"/>
                      <a:gd name="T80" fmla="*/ 2147483647 w 570"/>
                      <a:gd name="T81" fmla="*/ 2147483647 h 270"/>
                      <a:gd name="T82" fmla="*/ 2147483647 w 570"/>
                      <a:gd name="T83" fmla="*/ 2147483647 h 270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570"/>
                      <a:gd name="T127" fmla="*/ 0 h 270"/>
                      <a:gd name="T128" fmla="*/ 570 w 570"/>
                      <a:gd name="T129" fmla="*/ 270 h 270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570" h="270">
                        <a:moveTo>
                          <a:pt x="118" y="238"/>
                        </a:moveTo>
                        <a:lnTo>
                          <a:pt x="110" y="240"/>
                        </a:lnTo>
                        <a:lnTo>
                          <a:pt x="108" y="248"/>
                        </a:lnTo>
                        <a:lnTo>
                          <a:pt x="108" y="252"/>
                        </a:lnTo>
                        <a:lnTo>
                          <a:pt x="104" y="248"/>
                        </a:lnTo>
                        <a:lnTo>
                          <a:pt x="102" y="236"/>
                        </a:lnTo>
                        <a:lnTo>
                          <a:pt x="102" y="230"/>
                        </a:lnTo>
                        <a:lnTo>
                          <a:pt x="92" y="224"/>
                        </a:lnTo>
                        <a:lnTo>
                          <a:pt x="84" y="222"/>
                        </a:lnTo>
                        <a:lnTo>
                          <a:pt x="72" y="210"/>
                        </a:lnTo>
                        <a:lnTo>
                          <a:pt x="62" y="200"/>
                        </a:lnTo>
                        <a:lnTo>
                          <a:pt x="58" y="194"/>
                        </a:lnTo>
                        <a:lnTo>
                          <a:pt x="64" y="194"/>
                        </a:lnTo>
                        <a:lnTo>
                          <a:pt x="76" y="196"/>
                        </a:lnTo>
                        <a:lnTo>
                          <a:pt x="70" y="184"/>
                        </a:lnTo>
                        <a:lnTo>
                          <a:pt x="82" y="182"/>
                        </a:lnTo>
                        <a:lnTo>
                          <a:pt x="94" y="182"/>
                        </a:lnTo>
                        <a:lnTo>
                          <a:pt x="92" y="168"/>
                        </a:lnTo>
                        <a:lnTo>
                          <a:pt x="92" y="158"/>
                        </a:lnTo>
                        <a:lnTo>
                          <a:pt x="88" y="152"/>
                        </a:lnTo>
                        <a:lnTo>
                          <a:pt x="80" y="152"/>
                        </a:lnTo>
                        <a:lnTo>
                          <a:pt x="74" y="156"/>
                        </a:lnTo>
                        <a:lnTo>
                          <a:pt x="70" y="154"/>
                        </a:lnTo>
                        <a:lnTo>
                          <a:pt x="64" y="152"/>
                        </a:lnTo>
                        <a:lnTo>
                          <a:pt x="52" y="152"/>
                        </a:lnTo>
                        <a:lnTo>
                          <a:pt x="42" y="162"/>
                        </a:lnTo>
                        <a:lnTo>
                          <a:pt x="36" y="152"/>
                        </a:lnTo>
                        <a:lnTo>
                          <a:pt x="24" y="136"/>
                        </a:lnTo>
                        <a:lnTo>
                          <a:pt x="10" y="136"/>
                        </a:lnTo>
                        <a:lnTo>
                          <a:pt x="10" y="126"/>
                        </a:lnTo>
                        <a:lnTo>
                          <a:pt x="4" y="128"/>
                        </a:lnTo>
                        <a:lnTo>
                          <a:pt x="0" y="128"/>
                        </a:lnTo>
                        <a:lnTo>
                          <a:pt x="0" y="126"/>
                        </a:lnTo>
                        <a:lnTo>
                          <a:pt x="0" y="110"/>
                        </a:lnTo>
                        <a:lnTo>
                          <a:pt x="0" y="96"/>
                        </a:lnTo>
                        <a:lnTo>
                          <a:pt x="10" y="88"/>
                        </a:lnTo>
                        <a:lnTo>
                          <a:pt x="18" y="98"/>
                        </a:lnTo>
                        <a:lnTo>
                          <a:pt x="26" y="94"/>
                        </a:lnTo>
                        <a:lnTo>
                          <a:pt x="24" y="82"/>
                        </a:lnTo>
                        <a:lnTo>
                          <a:pt x="48" y="62"/>
                        </a:lnTo>
                        <a:lnTo>
                          <a:pt x="68" y="66"/>
                        </a:lnTo>
                        <a:lnTo>
                          <a:pt x="86" y="72"/>
                        </a:lnTo>
                        <a:lnTo>
                          <a:pt x="102" y="84"/>
                        </a:lnTo>
                        <a:lnTo>
                          <a:pt x="110" y="82"/>
                        </a:lnTo>
                        <a:lnTo>
                          <a:pt x="122" y="86"/>
                        </a:lnTo>
                        <a:lnTo>
                          <a:pt x="128" y="78"/>
                        </a:lnTo>
                        <a:lnTo>
                          <a:pt x="160" y="78"/>
                        </a:lnTo>
                        <a:lnTo>
                          <a:pt x="170" y="86"/>
                        </a:lnTo>
                        <a:lnTo>
                          <a:pt x="176" y="86"/>
                        </a:lnTo>
                        <a:lnTo>
                          <a:pt x="186" y="84"/>
                        </a:lnTo>
                        <a:lnTo>
                          <a:pt x="202" y="84"/>
                        </a:lnTo>
                        <a:lnTo>
                          <a:pt x="204" y="70"/>
                        </a:lnTo>
                        <a:lnTo>
                          <a:pt x="180" y="62"/>
                        </a:lnTo>
                        <a:lnTo>
                          <a:pt x="184" y="56"/>
                        </a:lnTo>
                        <a:lnTo>
                          <a:pt x="186" y="44"/>
                        </a:lnTo>
                        <a:lnTo>
                          <a:pt x="200" y="42"/>
                        </a:lnTo>
                        <a:lnTo>
                          <a:pt x="188" y="36"/>
                        </a:lnTo>
                        <a:lnTo>
                          <a:pt x="182" y="26"/>
                        </a:lnTo>
                        <a:lnTo>
                          <a:pt x="204" y="24"/>
                        </a:lnTo>
                        <a:lnTo>
                          <a:pt x="270" y="10"/>
                        </a:lnTo>
                        <a:lnTo>
                          <a:pt x="280" y="0"/>
                        </a:lnTo>
                        <a:lnTo>
                          <a:pt x="308" y="4"/>
                        </a:lnTo>
                        <a:lnTo>
                          <a:pt x="320" y="22"/>
                        </a:lnTo>
                        <a:lnTo>
                          <a:pt x="354" y="26"/>
                        </a:lnTo>
                        <a:lnTo>
                          <a:pt x="352" y="32"/>
                        </a:lnTo>
                        <a:lnTo>
                          <a:pt x="370" y="32"/>
                        </a:lnTo>
                        <a:lnTo>
                          <a:pt x="388" y="18"/>
                        </a:lnTo>
                        <a:lnTo>
                          <a:pt x="396" y="18"/>
                        </a:lnTo>
                        <a:lnTo>
                          <a:pt x="396" y="28"/>
                        </a:lnTo>
                        <a:lnTo>
                          <a:pt x="412" y="34"/>
                        </a:lnTo>
                        <a:lnTo>
                          <a:pt x="464" y="82"/>
                        </a:lnTo>
                        <a:lnTo>
                          <a:pt x="472" y="84"/>
                        </a:lnTo>
                        <a:lnTo>
                          <a:pt x="472" y="74"/>
                        </a:lnTo>
                        <a:lnTo>
                          <a:pt x="484" y="76"/>
                        </a:lnTo>
                        <a:lnTo>
                          <a:pt x="486" y="84"/>
                        </a:lnTo>
                        <a:lnTo>
                          <a:pt x="506" y="86"/>
                        </a:lnTo>
                        <a:lnTo>
                          <a:pt x="510" y="78"/>
                        </a:lnTo>
                        <a:lnTo>
                          <a:pt x="534" y="94"/>
                        </a:lnTo>
                        <a:lnTo>
                          <a:pt x="550" y="104"/>
                        </a:lnTo>
                        <a:lnTo>
                          <a:pt x="570" y="108"/>
                        </a:lnTo>
                        <a:lnTo>
                          <a:pt x="564" y="112"/>
                        </a:lnTo>
                        <a:lnTo>
                          <a:pt x="562" y="116"/>
                        </a:lnTo>
                        <a:lnTo>
                          <a:pt x="558" y="120"/>
                        </a:lnTo>
                        <a:lnTo>
                          <a:pt x="544" y="130"/>
                        </a:lnTo>
                        <a:lnTo>
                          <a:pt x="556" y="144"/>
                        </a:lnTo>
                        <a:lnTo>
                          <a:pt x="548" y="152"/>
                        </a:lnTo>
                        <a:lnTo>
                          <a:pt x="540" y="154"/>
                        </a:lnTo>
                        <a:lnTo>
                          <a:pt x="532" y="152"/>
                        </a:lnTo>
                        <a:lnTo>
                          <a:pt x="518" y="148"/>
                        </a:lnTo>
                        <a:lnTo>
                          <a:pt x="522" y="160"/>
                        </a:lnTo>
                        <a:lnTo>
                          <a:pt x="522" y="176"/>
                        </a:lnTo>
                        <a:lnTo>
                          <a:pt x="520" y="184"/>
                        </a:lnTo>
                        <a:lnTo>
                          <a:pt x="510" y="186"/>
                        </a:lnTo>
                        <a:lnTo>
                          <a:pt x="498" y="182"/>
                        </a:lnTo>
                        <a:lnTo>
                          <a:pt x="500" y="190"/>
                        </a:lnTo>
                        <a:lnTo>
                          <a:pt x="510" y="210"/>
                        </a:lnTo>
                        <a:lnTo>
                          <a:pt x="512" y="224"/>
                        </a:lnTo>
                        <a:lnTo>
                          <a:pt x="506" y="234"/>
                        </a:lnTo>
                        <a:lnTo>
                          <a:pt x="492" y="228"/>
                        </a:lnTo>
                        <a:lnTo>
                          <a:pt x="480" y="228"/>
                        </a:lnTo>
                        <a:lnTo>
                          <a:pt x="460" y="228"/>
                        </a:lnTo>
                        <a:lnTo>
                          <a:pt x="448" y="228"/>
                        </a:lnTo>
                        <a:lnTo>
                          <a:pt x="428" y="222"/>
                        </a:lnTo>
                        <a:lnTo>
                          <a:pt x="418" y="226"/>
                        </a:lnTo>
                        <a:lnTo>
                          <a:pt x="418" y="234"/>
                        </a:lnTo>
                        <a:lnTo>
                          <a:pt x="398" y="228"/>
                        </a:lnTo>
                        <a:lnTo>
                          <a:pt x="386" y="230"/>
                        </a:lnTo>
                        <a:lnTo>
                          <a:pt x="386" y="242"/>
                        </a:lnTo>
                        <a:lnTo>
                          <a:pt x="380" y="242"/>
                        </a:lnTo>
                        <a:lnTo>
                          <a:pt x="360" y="260"/>
                        </a:lnTo>
                        <a:lnTo>
                          <a:pt x="358" y="264"/>
                        </a:lnTo>
                        <a:lnTo>
                          <a:pt x="354" y="270"/>
                        </a:lnTo>
                        <a:lnTo>
                          <a:pt x="348" y="268"/>
                        </a:lnTo>
                        <a:lnTo>
                          <a:pt x="346" y="260"/>
                        </a:lnTo>
                        <a:lnTo>
                          <a:pt x="326" y="260"/>
                        </a:lnTo>
                        <a:lnTo>
                          <a:pt x="322" y="246"/>
                        </a:lnTo>
                        <a:lnTo>
                          <a:pt x="314" y="244"/>
                        </a:lnTo>
                        <a:lnTo>
                          <a:pt x="310" y="234"/>
                        </a:lnTo>
                        <a:lnTo>
                          <a:pt x="288" y="214"/>
                        </a:lnTo>
                        <a:lnTo>
                          <a:pt x="244" y="218"/>
                        </a:lnTo>
                        <a:lnTo>
                          <a:pt x="226" y="196"/>
                        </a:lnTo>
                        <a:lnTo>
                          <a:pt x="186" y="178"/>
                        </a:lnTo>
                        <a:lnTo>
                          <a:pt x="152" y="188"/>
                        </a:lnTo>
                        <a:lnTo>
                          <a:pt x="162" y="254"/>
                        </a:lnTo>
                        <a:lnTo>
                          <a:pt x="154" y="254"/>
                        </a:lnTo>
                        <a:lnTo>
                          <a:pt x="140" y="242"/>
                        </a:lnTo>
                        <a:lnTo>
                          <a:pt x="130" y="238"/>
                        </a:lnTo>
                        <a:lnTo>
                          <a:pt x="118" y="2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5" name="íṣ1íḑe">
                    <a:extLst>
                      <a:ext uri="{FF2B5EF4-FFF2-40B4-BE49-F238E27FC236}">
                        <a16:creationId xmlns:a16="http://schemas.microsoft.com/office/drawing/2014/main" xmlns="" id="{76573BEA-4796-4203-ABBA-A03ECB0FCF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2652955"/>
                    <a:ext cx="41317" cy="22417"/>
                  </a:xfrm>
                  <a:custGeom>
                    <a:avLst/>
                    <a:gdLst>
                      <a:gd name="T0" fmla="*/ 0 w 24"/>
                      <a:gd name="T1" fmla="*/ 2147483647 h 14"/>
                      <a:gd name="T2" fmla="*/ 2147483647 w 24"/>
                      <a:gd name="T3" fmla="*/ 0 h 14"/>
                      <a:gd name="T4" fmla="*/ 2147483647 w 24"/>
                      <a:gd name="T5" fmla="*/ 2147483647 h 14"/>
                      <a:gd name="T6" fmla="*/ 2147483647 w 24"/>
                      <a:gd name="T7" fmla="*/ 2147483647 h 14"/>
                      <a:gd name="T8" fmla="*/ 2147483647 w 24"/>
                      <a:gd name="T9" fmla="*/ 2147483647 h 14"/>
                      <a:gd name="T10" fmla="*/ 2147483647 w 24"/>
                      <a:gd name="T11" fmla="*/ 2147483647 h 14"/>
                      <a:gd name="T12" fmla="*/ 2147483647 w 24"/>
                      <a:gd name="T13" fmla="*/ 2147483647 h 14"/>
                      <a:gd name="T14" fmla="*/ 0 w 24"/>
                      <a:gd name="T15" fmla="*/ 2147483647 h 1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24"/>
                      <a:gd name="T25" fmla="*/ 0 h 14"/>
                      <a:gd name="T26" fmla="*/ 24 w 24"/>
                      <a:gd name="T27" fmla="*/ 14 h 1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24" h="14">
                        <a:moveTo>
                          <a:pt x="0" y="2"/>
                        </a:moveTo>
                        <a:lnTo>
                          <a:pt x="8" y="0"/>
                        </a:lnTo>
                        <a:lnTo>
                          <a:pt x="18" y="8"/>
                        </a:lnTo>
                        <a:lnTo>
                          <a:pt x="24" y="12"/>
                        </a:lnTo>
                        <a:lnTo>
                          <a:pt x="16" y="14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6" name="iṣḷíďe">
                    <a:extLst>
                      <a:ext uri="{FF2B5EF4-FFF2-40B4-BE49-F238E27FC236}">
                        <a16:creationId xmlns:a16="http://schemas.microsoft.com/office/drawing/2014/main" xmlns="" id="{3AFE5936-32D7-487C-9DA4-1F36672BAD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20784" y="1590953"/>
                    <a:ext cx="3437531" cy="1008761"/>
                  </a:xfrm>
                  <a:custGeom>
                    <a:avLst/>
                    <a:gdLst>
                      <a:gd name="T0" fmla="*/ 2147483647 w 1968"/>
                      <a:gd name="T1" fmla="*/ 2147483647 h 606"/>
                      <a:gd name="T2" fmla="*/ 2147483647 w 1968"/>
                      <a:gd name="T3" fmla="*/ 2147483647 h 606"/>
                      <a:gd name="T4" fmla="*/ 2147483647 w 1968"/>
                      <a:gd name="T5" fmla="*/ 2147483647 h 606"/>
                      <a:gd name="T6" fmla="*/ 2147483647 w 1968"/>
                      <a:gd name="T7" fmla="*/ 2147483647 h 606"/>
                      <a:gd name="T8" fmla="*/ 2147483647 w 1968"/>
                      <a:gd name="T9" fmla="*/ 2147483647 h 606"/>
                      <a:gd name="T10" fmla="*/ 2147483647 w 1968"/>
                      <a:gd name="T11" fmla="*/ 2147483647 h 606"/>
                      <a:gd name="T12" fmla="*/ 2147483647 w 1968"/>
                      <a:gd name="T13" fmla="*/ 2147483647 h 606"/>
                      <a:gd name="T14" fmla="*/ 2147483647 w 1968"/>
                      <a:gd name="T15" fmla="*/ 2147483647 h 606"/>
                      <a:gd name="T16" fmla="*/ 2147483647 w 1968"/>
                      <a:gd name="T17" fmla="*/ 2147483647 h 606"/>
                      <a:gd name="T18" fmla="*/ 2147483647 w 1968"/>
                      <a:gd name="T19" fmla="*/ 2147483647 h 606"/>
                      <a:gd name="T20" fmla="*/ 2147483647 w 1968"/>
                      <a:gd name="T21" fmla="*/ 2147483647 h 606"/>
                      <a:gd name="T22" fmla="*/ 2147483647 w 1968"/>
                      <a:gd name="T23" fmla="*/ 2147483647 h 606"/>
                      <a:gd name="T24" fmla="*/ 2147483647 w 1968"/>
                      <a:gd name="T25" fmla="*/ 2147483647 h 606"/>
                      <a:gd name="T26" fmla="*/ 2147483647 w 1968"/>
                      <a:gd name="T27" fmla="*/ 2147483647 h 606"/>
                      <a:gd name="T28" fmla="*/ 2147483647 w 1968"/>
                      <a:gd name="T29" fmla="*/ 2147483647 h 606"/>
                      <a:gd name="T30" fmla="*/ 2147483647 w 1968"/>
                      <a:gd name="T31" fmla="*/ 2147483647 h 606"/>
                      <a:gd name="T32" fmla="*/ 2147483647 w 1968"/>
                      <a:gd name="T33" fmla="*/ 2147483647 h 606"/>
                      <a:gd name="T34" fmla="*/ 2147483647 w 1968"/>
                      <a:gd name="T35" fmla="*/ 2147483647 h 606"/>
                      <a:gd name="T36" fmla="*/ 2147483647 w 1968"/>
                      <a:gd name="T37" fmla="*/ 2147483647 h 606"/>
                      <a:gd name="T38" fmla="*/ 2147483647 w 1968"/>
                      <a:gd name="T39" fmla="*/ 2147483647 h 606"/>
                      <a:gd name="T40" fmla="*/ 2147483647 w 1968"/>
                      <a:gd name="T41" fmla="*/ 2147483647 h 606"/>
                      <a:gd name="T42" fmla="*/ 2147483647 w 1968"/>
                      <a:gd name="T43" fmla="*/ 2147483647 h 606"/>
                      <a:gd name="T44" fmla="*/ 2147483647 w 1968"/>
                      <a:gd name="T45" fmla="*/ 2147483647 h 606"/>
                      <a:gd name="T46" fmla="*/ 2147483647 w 1968"/>
                      <a:gd name="T47" fmla="*/ 2147483647 h 606"/>
                      <a:gd name="T48" fmla="*/ 2147483647 w 1968"/>
                      <a:gd name="T49" fmla="*/ 2147483647 h 606"/>
                      <a:gd name="T50" fmla="*/ 2147483647 w 1968"/>
                      <a:gd name="T51" fmla="*/ 2147483647 h 606"/>
                      <a:gd name="T52" fmla="*/ 2147483647 w 1968"/>
                      <a:gd name="T53" fmla="*/ 2147483647 h 606"/>
                      <a:gd name="T54" fmla="*/ 2147483647 w 1968"/>
                      <a:gd name="T55" fmla="*/ 2147483647 h 606"/>
                      <a:gd name="T56" fmla="*/ 2147483647 w 1968"/>
                      <a:gd name="T57" fmla="*/ 2147483647 h 606"/>
                      <a:gd name="T58" fmla="*/ 2147483647 w 1968"/>
                      <a:gd name="T59" fmla="*/ 2147483647 h 606"/>
                      <a:gd name="T60" fmla="*/ 2147483647 w 1968"/>
                      <a:gd name="T61" fmla="*/ 0 h 606"/>
                      <a:gd name="T62" fmla="*/ 2147483647 w 1968"/>
                      <a:gd name="T63" fmla="*/ 2147483647 h 606"/>
                      <a:gd name="T64" fmla="*/ 2147483647 w 1968"/>
                      <a:gd name="T65" fmla="*/ 2147483647 h 606"/>
                      <a:gd name="T66" fmla="*/ 2147483647 w 1968"/>
                      <a:gd name="T67" fmla="*/ 2147483647 h 606"/>
                      <a:gd name="T68" fmla="*/ 2147483647 w 1968"/>
                      <a:gd name="T69" fmla="*/ 2147483647 h 606"/>
                      <a:gd name="T70" fmla="*/ 2147483647 w 1968"/>
                      <a:gd name="T71" fmla="*/ 2147483647 h 606"/>
                      <a:gd name="T72" fmla="*/ 2147483647 w 1968"/>
                      <a:gd name="T73" fmla="*/ 2147483647 h 606"/>
                      <a:gd name="T74" fmla="*/ 2147483647 w 1968"/>
                      <a:gd name="T75" fmla="*/ 2147483647 h 606"/>
                      <a:gd name="T76" fmla="*/ 2147483647 w 1968"/>
                      <a:gd name="T77" fmla="*/ 2147483647 h 606"/>
                      <a:gd name="T78" fmla="*/ 2147483647 w 1968"/>
                      <a:gd name="T79" fmla="*/ 2147483647 h 606"/>
                      <a:gd name="T80" fmla="*/ 2147483647 w 1968"/>
                      <a:gd name="T81" fmla="*/ 2147483647 h 606"/>
                      <a:gd name="T82" fmla="*/ 2147483647 w 1968"/>
                      <a:gd name="T83" fmla="*/ 2147483647 h 606"/>
                      <a:gd name="T84" fmla="*/ 2147483647 w 1968"/>
                      <a:gd name="T85" fmla="*/ 2147483647 h 606"/>
                      <a:gd name="T86" fmla="*/ 2147483647 w 1968"/>
                      <a:gd name="T87" fmla="*/ 2147483647 h 606"/>
                      <a:gd name="T88" fmla="*/ 2147483647 w 1968"/>
                      <a:gd name="T89" fmla="*/ 2147483647 h 606"/>
                      <a:gd name="T90" fmla="*/ 2147483647 w 1968"/>
                      <a:gd name="T91" fmla="*/ 2147483647 h 606"/>
                      <a:gd name="T92" fmla="*/ 2147483647 w 1968"/>
                      <a:gd name="T93" fmla="*/ 2147483647 h 606"/>
                      <a:gd name="T94" fmla="*/ 2147483647 w 1968"/>
                      <a:gd name="T95" fmla="*/ 2147483647 h 606"/>
                      <a:gd name="T96" fmla="*/ 2147483647 w 1968"/>
                      <a:gd name="T97" fmla="*/ 2147483647 h 606"/>
                      <a:gd name="T98" fmla="*/ 2147483647 w 1968"/>
                      <a:gd name="T99" fmla="*/ 2147483647 h 606"/>
                      <a:gd name="T100" fmla="*/ 2147483647 w 1968"/>
                      <a:gd name="T101" fmla="*/ 2147483647 h 606"/>
                      <a:gd name="T102" fmla="*/ 2147483647 w 1968"/>
                      <a:gd name="T103" fmla="*/ 2147483647 h 606"/>
                      <a:gd name="T104" fmla="*/ 2147483647 w 1968"/>
                      <a:gd name="T105" fmla="*/ 2147483647 h 606"/>
                      <a:gd name="T106" fmla="*/ 2147483647 w 1968"/>
                      <a:gd name="T107" fmla="*/ 2147483647 h 606"/>
                      <a:gd name="T108" fmla="*/ 2147483647 w 1968"/>
                      <a:gd name="T109" fmla="*/ 2147483647 h 606"/>
                      <a:gd name="T110" fmla="*/ 2147483647 w 1968"/>
                      <a:gd name="T111" fmla="*/ 2147483647 h 606"/>
                      <a:gd name="T112" fmla="*/ 2147483647 w 1968"/>
                      <a:gd name="T113" fmla="*/ 2147483647 h 606"/>
                      <a:gd name="T114" fmla="*/ 2147483647 w 1968"/>
                      <a:gd name="T115" fmla="*/ 2147483647 h 606"/>
                      <a:gd name="T116" fmla="*/ 2147483647 w 1968"/>
                      <a:gd name="T117" fmla="*/ 2147483647 h 606"/>
                      <a:gd name="T118" fmla="*/ 2147483647 w 1968"/>
                      <a:gd name="T119" fmla="*/ 2147483647 h 60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1968"/>
                      <a:gd name="T181" fmla="*/ 0 h 606"/>
                      <a:gd name="T182" fmla="*/ 1968 w 1968"/>
                      <a:gd name="T183" fmla="*/ 606 h 606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1968" h="606">
                        <a:moveTo>
                          <a:pt x="902" y="458"/>
                        </a:moveTo>
                        <a:lnTo>
                          <a:pt x="912" y="448"/>
                        </a:lnTo>
                        <a:lnTo>
                          <a:pt x="924" y="440"/>
                        </a:lnTo>
                        <a:lnTo>
                          <a:pt x="936" y="436"/>
                        </a:lnTo>
                        <a:lnTo>
                          <a:pt x="950" y="434"/>
                        </a:lnTo>
                        <a:lnTo>
                          <a:pt x="958" y="436"/>
                        </a:lnTo>
                        <a:lnTo>
                          <a:pt x="964" y="436"/>
                        </a:lnTo>
                        <a:lnTo>
                          <a:pt x="982" y="442"/>
                        </a:lnTo>
                        <a:lnTo>
                          <a:pt x="1000" y="448"/>
                        </a:lnTo>
                        <a:lnTo>
                          <a:pt x="1010" y="450"/>
                        </a:lnTo>
                        <a:lnTo>
                          <a:pt x="1020" y="450"/>
                        </a:lnTo>
                        <a:lnTo>
                          <a:pt x="1026" y="450"/>
                        </a:lnTo>
                        <a:lnTo>
                          <a:pt x="1030" y="448"/>
                        </a:lnTo>
                        <a:lnTo>
                          <a:pt x="1034" y="446"/>
                        </a:lnTo>
                        <a:lnTo>
                          <a:pt x="1036" y="442"/>
                        </a:lnTo>
                        <a:lnTo>
                          <a:pt x="1036" y="438"/>
                        </a:lnTo>
                        <a:lnTo>
                          <a:pt x="1034" y="436"/>
                        </a:lnTo>
                        <a:lnTo>
                          <a:pt x="1028" y="430"/>
                        </a:lnTo>
                        <a:lnTo>
                          <a:pt x="1024" y="424"/>
                        </a:lnTo>
                        <a:lnTo>
                          <a:pt x="1022" y="420"/>
                        </a:lnTo>
                        <a:lnTo>
                          <a:pt x="1020" y="416"/>
                        </a:lnTo>
                        <a:lnTo>
                          <a:pt x="1022" y="414"/>
                        </a:lnTo>
                        <a:lnTo>
                          <a:pt x="1024" y="414"/>
                        </a:lnTo>
                        <a:lnTo>
                          <a:pt x="1030" y="412"/>
                        </a:lnTo>
                        <a:lnTo>
                          <a:pt x="1048" y="412"/>
                        </a:lnTo>
                        <a:lnTo>
                          <a:pt x="1066" y="416"/>
                        </a:lnTo>
                        <a:lnTo>
                          <a:pt x="1076" y="420"/>
                        </a:lnTo>
                        <a:lnTo>
                          <a:pt x="1082" y="426"/>
                        </a:lnTo>
                        <a:lnTo>
                          <a:pt x="1088" y="434"/>
                        </a:lnTo>
                        <a:lnTo>
                          <a:pt x="1092" y="436"/>
                        </a:lnTo>
                        <a:lnTo>
                          <a:pt x="1094" y="438"/>
                        </a:lnTo>
                        <a:lnTo>
                          <a:pt x="1100" y="440"/>
                        </a:lnTo>
                        <a:lnTo>
                          <a:pt x="1108" y="438"/>
                        </a:lnTo>
                        <a:lnTo>
                          <a:pt x="1122" y="436"/>
                        </a:lnTo>
                        <a:lnTo>
                          <a:pt x="1136" y="438"/>
                        </a:lnTo>
                        <a:lnTo>
                          <a:pt x="1148" y="440"/>
                        </a:lnTo>
                        <a:lnTo>
                          <a:pt x="1160" y="446"/>
                        </a:lnTo>
                        <a:lnTo>
                          <a:pt x="1186" y="458"/>
                        </a:lnTo>
                        <a:lnTo>
                          <a:pt x="1200" y="460"/>
                        </a:lnTo>
                        <a:lnTo>
                          <a:pt x="1214" y="462"/>
                        </a:lnTo>
                        <a:lnTo>
                          <a:pt x="1222" y="462"/>
                        </a:lnTo>
                        <a:lnTo>
                          <a:pt x="1230" y="460"/>
                        </a:lnTo>
                        <a:lnTo>
                          <a:pt x="1240" y="452"/>
                        </a:lnTo>
                        <a:lnTo>
                          <a:pt x="1252" y="444"/>
                        </a:lnTo>
                        <a:lnTo>
                          <a:pt x="1258" y="442"/>
                        </a:lnTo>
                        <a:lnTo>
                          <a:pt x="1264" y="442"/>
                        </a:lnTo>
                        <a:lnTo>
                          <a:pt x="1272" y="442"/>
                        </a:lnTo>
                        <a:lnTo>
                          <a:pt x="1284" y="446"/>
                        </a:lnTo>
                        <a:lnTo>
                          <a:pt x="1306" y="454"/>
                        </a:lnTo>
                        <a:lnTo>
                          <a:pt x="1314" y="454"/>
                        </a:lnTo>
                        <a:lnTo>
                          <a:pt x="1324" y="452"/>
                        </a:lnTo>
                        <a:lnTo>
                          <a:pt x="1326" y="450"/>
                        </a:lnTo>
                        <a:lnTo>
                          <a:pt x="1328" y="446"/>
                        </a:lnTo>
                        <a:lnTo>
                          <a:pt x="1328" y="442"/>
                        </a:lnTo>
                        <a:lnTo>
                          <a:pt x="1328" y="436"/>
                        </a:lnTo>
                        <a:lnTo>
                          <a:pt x="1326" y="426"/>
                        </a:lnTo>
                        <a:lnTo>
                          <a:pt x="1324" y="416"/>
                        </a:lnTo>
                        <a:lnTo>
                          <a:pt x="1318" y="410"/>
                        </a:lnTo>
                        <a:lnTo>
                          <a:pt x="1314" y="406"/>
                        </a:lnTo>
                        <a:lnTo>
                          <a:pt x="1312" y="404"/>
                        </a:lnTo>
                        <a:lnTo>
                          <a:pt x="1312" y="398"/>
                        </a:lnTo>
                        <a:lnTo>
                          <a:pt x="1314" y="394"/>
                        </a:lnTo>
                        <a:lnTo>
                          <a:pt x="1318" y="390"/>
                        </a:lnTo>
                        <a:lnTo>
                          <a:pt x="1324" y="388"/>
                        </a:lnTo>
                        <a:lnTo>
                          <a:pt x="1334" y="386"/>
                        </a:lnTo>
                        <a:lnTo>
                          <a:pt x="1346" y="386"/>
                        </a:lnTo>
                        <a:lnTo>
                          <a:pt x="1368" y="388"/>
                        </a:lnTo>
                        <a:lnTo>
                          <a:pt x="1384" y="394"/>
                        </a:lnTo>
                        <a:lnTo>
                          <a:pt x="1396" y="402"/>
                        </a:lnTo>
                        <a:lnTo>
                          <a:pt x="1408" y="410"/>
                        </a:lnTo>
                        <a:lnTo>
                          <a:pt x="1430" y="432"/>
                        </a:lnTo>
                        <a:lnTo>
                          <a:pt x="1442" y="440"/>
                        </a:lnTo>
                        <a:lnTo>
                          <a:pt x="1452" y="448"/>
                        </a:lnTo>
                        <a:lnTo>
                          <a:pt x="1466" y="454"/>
                        </a:lnTo>
                        <a:lnTo>
                          <a:pt x="1480" y="458"/>
                        </a:lnTo>
                        <a:lnTo>
                          <a:pt x="1494" y="462"/>
                        </a:lnTo>
                        <a:lnTo>
                          <a:pt x="1506" y="466"/>
                        </a:lnTo>
                        <a:lnTo>
                          <a:pt x="1512" y="474"/>
                        </a:lnTo>
                        <a:lnTo>
                          <a:pt x="1518" y="482"/>
                        </a:lnTo>
                        <a:lnTo>
                          <a:pt x="1526" y="488"/>
                        </a:lnTo>
                        <a:lnTo>
                          <a:pt x="1532" y="490"/>
                        </a:lnTo>
                        <a:lnTo>
                          <a:pt x="1536" y="490"/>
                        </a:lnTo>
                        <a:lnTo>
                          <a:pt x="1548" y="488"/>
                        </a:lnTo>
                        <a:lnTo>
                          <a:pt x="1554" y="484"/>
                        </a:lnTo>
                        <a:lnTo>
                          <a:pt x="1560" y="478"/>
                        </a:lnTo>
                        <a:lnTo>
                          <a:pt x="1568" y="472"/>
                        </a:lnTo>
                        <a:lnTo>
                          <a:pt x="1576" y="486"/>
                        </a:lnTo>
                        <a:lnTo>
                          <a:pt x="1580" y="496"/>
                        </a:lnTo>
                        <a:lnTo>
                          <a:pt x="1582" y="510"/>
                        </a:lnTo>
                        <a:lnTo>
                          <a:pt x="1582" y="522"/>
                        </a:lnTo>
                        <a:lnTo>
                          <a:pt x="1582" y="528"/>
                        </a:lnTo>
                        <a:lnTo>
                          <a:pt x="1582" y="538"/>
                        </a:lnTo>
                        <a:lnTo>
                          <a:pt x="1574" y="532"/>
                        </a:lnTo>
                        <a:lnTo>
                          <a:pt x="1562" y="528"/>
                        </a:lnTo>
                        <a:lnTo>
                          <a:pt x="1562" y="544"/>
                        </a:lnTo>
                        <a:lnTo>
                          <a:pt x="1570" y="550"/>
                        </a:lnTo>
                        <a:lnTo>
                          <a:pt x="1576" y="558"/>
                        </a:lnTo>
                        <a:lnTo>
                          <a:pt x="1584" y="580"/>
                        </a:lnTo>
                        <a:lnTo>
                          <a:pt x="1590" y="576"/>
                        </a:lnTo>
                        <a:lnTo>
                          <a:pt x="1600" y="574"/>
                        </a:lnTo>
                        <a:lnTo>
                          <a:pt x="1612" y="576"/>
                        </a:lnTo>
                        <a:lnTo>
                          <a:pt x="1618" y="576"/>
                        </a:lnTo>
                        <a:lnTo>
                          <a:pt x="1624" y="574"/>
                        </a:lnTo>
                        <a:lnTo>
                          <a:pt x="1630" y="574"/>
                        </a:lnTo>
                        <a:lnTo>
                          <a:pt x="1634" y="570"/>
                        </a:lnTo>
                        <a:lnTo>
                          <a:pt x="1640" y="558"/>
                        </a:lnTo>
                        <a:lnTo>
                          <a:pt x="1640" y="546"/>
                        </a:lnTo>
                        <a:lnTo>
                          <a:pt x="1642" y="532"/>
                        </a:lnTo>
                        <a:lnTo>
                          <a:pt x="1642" y="518"/>
                        </a:lnTo>
                        <a:lnTo>
                          <a:pt x="1642" y="494"/>
                        </a:lnTo>
                        <a:lnTo>
                          <a:pt x="1640" y="476"/>
                        </a:lnTo>
                        <a:lnTo>
                          <a:pt x="1636" y="458"/>
                        </a:lnTo>
                        <a:lnTo>
                          <a:pt x="1628" y="436"/>
                        </a:lnTo>
                        <a:lnTo>
                          <a:pt x="1616" y="418"/>
                        </a:lnTo>
                        <a:lnTo>
                          <a:pt x="1604" y="402"/>
                        </a:lnTo>
                        <a:lnTo>
                          <a:pt x="1588" y="386"/>
                        </a:lnTo>
                        <a:lnTo>
                          <a:pt x="1580" y="382"/>
                        </a:lnTo>
                        <a:lnTo>
                          <a:pt x="1572" y="380"/>
                        </a:lnTo>
                        <a:lnTo>
                          <a:pt x="1562" y="376"/>
                        </a:lnTo>
                        <a:lnTo>
                          <a:pt x="1554" y="376"/>
                        </a:lnTo>
                        <a:lnTo>
                          <a:pt x="1550" y="376"/>
                        </a:lnTo>
                        <a:lnTo>
                          <a:pt x="1548" y="376"/>
                        </a:lnTo>
                        <a:lnTo>
                          <a:pt x="1544" y="382"/>
                        </a:lnTo>
                        <a:lnTo>
                          <a:pt x="1534" y="378"/>
                        </a:lnTo>
                        <a:lnTo>
                          <a:pt x="1530" y="370"/>
                        </a:lnTo>
                        <a:lnTo>
                          <a:pt x="1524" y="362"/>
                        </a:lnTo>
                        <a:lnTo>
                          <a:pt x="1516" y="354"/>
                        </a:lnTo>
                        <a:lnTo>
                          <a:pt x="1510" y="358"/>
                        </a:lnTo>
                        <a:lnTo>
                          <a:pt x="1502" y="362"/>
                        </a:lnTo>
                        <a:lnTo>
                          <a:pt x="1492" y="366"/>
                        </a:lnTo>
                        <a:lnTo>
                          <a:pt x="1492" y="354"/>
                        </a:lnTo>
                        <a:lnTo>
                          <a:pt x="1494" y="354"/>
                        </a:lnTo>
                        <a:lnTo>
                          <a:pt x="1496" y="350"/>
                        </a:lnTo>
                        <a:lnTo>
                          <a:pt x="1502" y="344"/>
                        </a:lnTo>
                        <a:lnTo>
                          <a:pt x="1504" y="340"/>
                        </a:lnTo>
                        <a:lnTo>
                          <a:pt x="1504" y="334"/>
                        </a:lnTo>
                        <a:lnTo>
                          <a:pt x="1504" y="324"/>
                        </a:lnTo>
                        <a:lnTo>
                          <a:pt x="1506" y="312"/>
                        </a:lnTo>
                        <a:lnTo>
                          <a:pt x="1506" y="308"/>
                        </a:lnTo>
                        <a:lnTo>
                          <a:pt x="1508" y="302"/>
                        </a:lnTo>
                        <a:lnTo>
                          <a:pt x="1516" y="296"/>
                        </a:lnTo>
                        <a:lnTo>
                          <a:pt x="1524" y="290"/>
                        </a:lnTo>
                        <a:lnTo>
                          <a:pt x="1534" y="286"/>
                        </a:lnTo>
                        <a:lnTo>
                          <a:pt x="1546" y="284"/>
                        </a:lnTo>
                        <a:lnTo>
                          <a:pt x="1570" y="286"/>
                        </a:lnTo>
                        <a:lnTo>
                          <a:pt x="1592" y="286"/>
                        </a:lnTo>
                        <a:lnTo>
                          <a:pt x="1610" y="288"/>
                        </a:lnTo>
                        <a:lnTo>
                          <a:pt x="1624" y="292"/>
                        </a:lnTo>
                        <a:lnTo>
                          <a:pt x="1636" y="296"/>
                        </a:lnTo>
                        <a:lnTo>
                          <a:pt x="1648" y="298"/>
                        </a:lnTo>
                        <a:lnTo>
                          <a:pt x="1656" y="296"/>
                        </a:lnTo>
                        <a:lnTo>
                          <a:pt x="1662" y="294"/>
                        </a:lnTo>
                        <a:lnTo>
                          <a:pt x="1668" y="290"/>
                        </a:lnTo>
                        <a:lnTo>
                          <a:pt x="1670" y="286"/>
                        </a:lnTo>
                        <a:lnTo>
                          <a:pt x="1666" y="284"/>
                        </a:lnTo>
                        <a:lnTo>
                          <a:pt x="1660" y="278"/>
                        </a:lnTo>
                        <a:lnTo>
                          <a:pt x="1656" y="272"/>
                        </a:lnTo>
                        <a:lnTo>
                          <a:pt x="1654" y="262"/>
                        </a:lnTo>
                        <a:lnTo>
                          <a:pt x="1654" y="254"/>
                        </a:lnTo>
                        <a:lnTo>
                          <a:pt x="1656" y="252"/>
                        </a:lnTo>
                        <a:lnTo>
                          <a:pt x="1658" y="248"/>
                        </a:lnTo>
                        <a:lnTo>
                          <a:pt x="1662" y="246"/>
                        </a:lnTo>
                        <a:lnTo>
                          <a:pt x="1668" y="246"/>
                        </a:lnTo>
                        <a:lnTo>
                          <a:pt x="1682" y="246"/>
                        </a:lnTo>
                        <a:lnTo>
                          <a:pt x="1694" y="250"/>
                        </a:lnTo>
                        <a:lnTo>
                          <a:pt x="1704" y="256"/>
                        </a:lnTo>
                        <a:lnTo>
                          <a:pt x="1714" y="262"/>
                        </a:lnTo>
                        <a:lnTo>
                          <a:pt x="1722" y="264"/>
                        </a:lnTo>
                        <a:lnTo>
                          <a:pt x="1722" y="256"/>
                        </a:lnTo>
                        <a:lnTo>
                          <a:pt x="1722" y="250"/>
                        </a:lnTo>
                        <a:lnTo>
                          <a:pt x="1724" y="244"/>
                        </a:lnTo>
                        <a:lnTo>
                          <a:pt x="1722" y="230"/>
                        </a:lnTo>
                        <a:lnTo>
                          <a:pt x="1738" y="230"/>
                        </a:lnTo>
                        <a:lnTo>
                          <a:pt x="1740" y="240"/>
                        </a:lnTo>
                        <a:lnTo>
                          <a:pt x="1744" y="246"/>
                        </a:lnTo>
                        <a:lnTo>
                          <a:pt x="1750" y="254"/>
                        </a:lnTo>
                        <a:lnTo>
                          <a:pt x="1754" y="260"/>
                        </a:lnTo>
                        <a:lnTo>
                          <a:pt x="1748" y="270"/>
                        </a:lnTo>
                        <a:lnTo>
                          <a:pt x="1740" y="284"/>
                        </a:lnTo>
                        <a:lnTo>
                          <a:pt x="1734" y="300"/>
                        </a:lnTo>
                        <a:lnTo>
                          <a:pt x="1732" y="314"/>
                        </a:lnTo>
                        <a:lnTo>
                          <a:pt x="1732" y="322"/>
                        </a:lnTo>
                        <a:lnTo>
                          <a:pt x="1736" y="330"/>
                        </a:lnTo>
                        <a:lnTo>
                          <a:pt x="1740" y="338"/>
                        </a:lnTo>
                        <a:lnTo>
                          <a:pt x="1746" y="346"/>
                        </a:lnTo>
                        <a:lnTo>
                          <a:pt x="1760" y="362"/>
                        </a:lnTo>
                        <a:lnTo>
                          <a:pt x="1776" y="378"/>
                        </a:lnTo>
                        <a:lnTo>
                          <a:pt x="1814" y="406"/>
                        </a:lnTo>
                        <a:lnTo>
                          <a:pt x="1830" y="420"/>
                        </a:lnTo>
                        <a:lnTo>
                          <a:pt x="1840" y="434"/>
                        </a:lnTo>
                        <a:lnTo>
                          <a:pt x="1846" y="424"/>
                        </a:lnTo>
                        <a:lnTo>
                          <a:pt x="1848" y="416"/>
                        </a:lnTo>
                        <a:lnTo>
                          <a:pt x="1846" y="410"/>
                        </a:lnTo>
                        <a:lnTo>
                          <a:pt x="1840" y="404"/>
                        </a:lnTo>
                        <a:lnTo>
                          <a:pt x="1838" y="400"/>
                        </a:lnTo>
                        <a:lnTo>
                          <a:pt x="1840" y="398"/>
                        </a:lnTo>
                        <a:lnTo>
                          <a:pt x="1844" y="394"/>
                        </a:lnTo>
                        <a:lnTo>
                          <a:pt x="1850" y="390"/>
                        </a:lnTo>
                        <a:lnTo>
                          <a:pt x="1842" y="384"/>
                        </a:lnTo>
                        <a:lnTo>
                          <a:pt x="1838" y="382"/>
                        </a:lnTo>
                        <a:lnTo>
                          <a:pt x="1838" y="376"/>
                        </a:lnTo>
                        <a:lnTo>
                          <a:pt x="1838" y="372"/>
                        </a:lnTo>
                        <a:lnTo>
                          <a:pt x="1840" y="368"/>
                        </a:lnTo>
                        <a:lnTo>
                          <a:pt x="1850" y="366"/>
                        </a:lnTo>
                        <a:lnTo>
                          <a:pt x="1850" y="364"/>
                        </a:lnTo>
                        <a:lnTo>
                          <a:pt x="1852" y="362"/>
                        </a:lnTo>
                        <a:lnTo>
                          <a:pt x="1852" y="358"/>
                        </a:lnTo>
                        <a:lnTo>
                          <a:pt x="1850" y="356"/>
                        </a:lnTo>
                        <a:lnTo>
                          <a:pt x="1846" y="354"/>
                        </a:lnTo>
                        <a:lnTo>
                          <a:pt x="1838" y="354"/>
                        </a:lnTo>
                        <a:lnTo>
                          <a:pt x="1828" y="354"/>
                        </a:lnTo>
                        <a:lnTo>
                          <a:pt x="1840" y="338"/>
                        </a:lnTo>
                        <a:lnTo>
                          <a:pt x="1828" y="328"/>
                        </a:lnTo>
                        <a:lnTo>
                          <a:pt x="1806" y="316"/>
                        </a:lnTo>
                        <a:lnTo>
                          <a:pt x="1798" y="308"/>
                        </a:lnTo>
                        <a:lnTo>
                          <a:pt x="1790" y="302"/>
                        </a:lnTo>
                        <a:lnTo>
                          <a:pt x="1784" y="296"/>
                        </a:lnTo>
                        <a:lnTo>
                          <a:pt x="1782" y="290"/>
                        </a:lnTo>
                        <a:lnTo>
                          <a:pt x="1784" y="282"/>
                        </a:lnTo>
                        <a:lnTo>
                          <a:pt x="1786" y="274"/>
                        </a:lnTo>
                        <a:lnTo>
                          <a:pt x="1792" y="270"/>
                        </a:lnTo>
                        <a:lnTo>
                          <a:pt x="1796" y="268"/>
                        </a:lnTo>
                        <a:lnTo>
                          <a:pt x="1828" y="268"/>
                        </a:lnTo>
                        <a:lnTo>
                          <a:pt x="1838" y="266"/>
                        </a:lnTo>
                        <a:lnTo>
                          <a:pt x="1850" y="262"/>
                        </a:lnTo>
                        <a:lnTo>
                          <a:pt x="1858" y="258"/>
                        </a:lnTo>
                        <a:lnTo>
                          <a:pt x="1868" y="252"/>
                        </a:lnTo>
                        <a:lnTo>
                          <a:pt x="1888" y="240"/>
                        </a:lnTo>
                        <a:lnTo>
                          <a:pt x="1898" y="234"/>
                        </a:lnTo>
                        <a:lnTo>
                          <a:pt x="1912" y="228"/>
                        </a:lnTo>
                        <a:lnTo>
                          <a:pt x="1906" y="218"/>
                        </a:lnTo>
                        <a:lnTo>
                          <a:pt x="1900" y="214"/>
                        </a:lnTo>
                        <a:lnTo>
                          <a:pt x="1892" y="210"/>
                        </a:lnTo>
                        <a:lnTo>
                          <a:pt x="1884" y="208"/>
                        </a:lnTo>
                        <a:lnTo>
                          <a:pt x="1864" y="206"/>
                        </a:lnTo>
                        <a:lnTo>
                          <a:pt x="1856" y="204"/>
                        </a:lnTo>
                        <a:lnTo>
                          <a:pt x="1846" y="198"/>
                        </a:lnTo>
                        <a:lnTo>
                          <a:pt x="1858" y="194"/>
                        </a:lnTo>
                        <a:lnTo>
                          <a:pt x="1868" y="190"/>
                        </a:lnTo>
                        <a:lnTo>
                          <a:pt x="1862" y="184"/>
                        </a:lnTo>
                        <a:lnTo>
                          <a:pt x="1858" y="178"/>
                        </a:lnTo>
                        <a:lnTo>
                          <a:pt x="1868" y="176"/>
                        </a:lnTo>
                        <a:lnTo>
                          <a:pt x="1882" y="180"/>
                        </a:lnTo>
                        <a:lnTo>
                          <a:pt x="1912" y="188"/>
                        </a:lnTo>
                        <a:lnTo>
                          <a:pt x="1940" y="194"/>
                        </a:lnTo>
                        <a:lnTo>
                          <a:pt x="1950" y="198"/>
                        </a:lnTo>
                        <a:lnTo>
                          <a:pt x="1962" y="198"/>
                        </a:lnTo>
                        <a:lnTo>
                          <a:pt x="1966" y="198"/>
                        </a:lnTo>
                        <a:lnTo>
                          <a:pt x="1968" y="196"/>
                        </a:lnTo>
                        <a:lnTo>
                          <a:pt x="1968" y="194"/>
                        </a:lnTo>
                        <a:lnTo>
                          <a:pt x="1968" y="190"/>
                        </a:lnTo>
                        <a:lnTo>
                          <a:pt x="1968" y="188"/>
                        </a:lnTo>
                        <a:lnTo>
                          <a:pt x="1962" y="182"/>
                        </a:lnTo>
                        <a:lnTo>
                          <a:pt x="1960" y="178"/>
                        </a:lnTo>
                        <a:lnTo>
                          <a:pt x="1956" y="174"/>
                        </a:lnTo>
                        <a:lnTo>
                          <a:pt x="1940" y="166"/>
                        </a:lnTo>
                        <a:lnTo>
                          <a:pt x="1924" y="164"/>
                        </a:lnTo>
                        <a:lnTo>
                          <a:pt x="1906" y="162"/>
                        </a:lnTo>
                        <a:lnTo>
                          <a:pt x="1896" y="162"/>
                        </a:lnTo>
                        <a:lnTo>
                          <a:pt x="1892" y="162"/>
                        </a:lnTo>
                        <a:lnTo>
                          <a:pt x="1888" y="164"/>
                        </a:lnTo>
                        <a:lnTo>
                          <a:pt x="1868" y="152"/>
                        </a:lnTo>
                        <a:lnTo>
                          <a:pt x="1844" y="142"/>
                        </a:lnTo>
                        <a:lnTo>
                          <a:pt x="1818" y="134"/>
                        </a:lnTo>
                        <a:lnTo>
                          <a:pt x="1788" y="126"/>
                        </a:lnTo>
                        <a:lnTo>
                          <a:pt x="1760" y="122"/>
                        </a:lnTo>
                        <a:lnTo>
                          <a:pt x="1730" y="118"/>
                        </a:lnTo>
                        <a:lnTo>
                          <a:pt x="1700" y="114"/>
                        </a:lnTo>
                        <a:lnTo>
                          <a:pt x="1674" y="114"/>
                        </a:lnTo>
                        <a:lnTo>
                          <a:pt x="1668" y="112"/>
                        </a:lnTo>
                        <a:lnTo>
                          <a:pt x="1656" y="110"/>
                        </a:lnTo>
                        <a:lnTo>
                          <a:pt x="1652" y="110"/>
                        </a:lnTo>
                        <a:lnTo>
                          <a:pt x="1650" y="114"/>
                        </a:lnTo>
                        <a:lnTo>
                          <a:pt x="1652" y="120"/>
                        </a:lnTo>
                        <a:lnTo>
                          <a:pt x="1660" y="130"/>
                        </a:lnTo>
                        <a:lnTo>
                          <a:pt x="1644" y="130"/>
                        </a:lnTo>
                        <a:lnTo>
                          <a:pt x="1636" y="124"/>
                        </a:lnTo>
                        <a:lnTo>
                          <a:pt x="1622" y="120"/>
                        </a:lnTo>
                        <a:lnTo>
                          <a:pt x="1610" y="118"/>
                        </a:lnTo>
                        <a:lnTo>
                          <a:pt x="1594" y="118"/>
                        </a:lnTo>
                        <a:lnTo>
                          <a:pt x="1562" y="120"/>
                        </a:lnTo>
                        <a:lnTo>
                          <a:pt x="1548" y="120"/>
                        </a:lnTo>
                        <a:lnTo>
                          <a:pt x="1534" y="118"/>
                        </a:lnTo>
                        <a:lnTo>
                          <a:pt x="1526" y="116"/>
                        </a:lnTo>
                        <a:lnTo>
                          <a:pt x="1520" y="112"/>
                        </a:lnTo>
                        <a:lnTo>
                          <a:pt x="1514" y="108"/>
                        </a:lnTo>
                        <a:lnTo>
                          <a:pt x="1508" y="102"/>
                        </a:lnTo>
                        <a:lnTo>
                          <a:pt x="1500" y="98"/>
                        </a:lnTo>
                        <a:lnTo>
                          <a:pt x="1480" y="96"/>
                        </a:lnTo>
                        <a:lnTo>
                          <a:pt x="1454" y="96"/>
                        </a:lnTo>
                        <a:lnTo>
                          <a:pt x="1418" y="100"/>
                        </a:lnTo>
                        <a:lnTo>
                          <a:pt x="1406" y="100"/>
                        </a:lnTo>
                        <a:lnTo>
                          <a:pt x="1394" y="96"/>
                        </a:lnTo>
                        <a:lnTo>
                          <a:pt x="1388" y="90"/>
                        </a:lnTo>
                        <a:lnTo>
                          <a:pt x="1378" y="84"/>
                        </a:lnTo>
                        <a:lnTo>
                          <a:pt x="1364" y="72"/>
                        </a:lnTo>
                        <a:lnTo>
                          <a:pt x="1354" y="68"/>
                        </a:lnTo>
                        <a:lnTo>
                          <a:pt x="1344" y="66"/>
                        </a:lnTo>
                        <a:lnTo>
                          <a:pt x="1340" y="68"/>
                        </a:lnTo>
                        <a:lnTo>
                          <a:pt x="1336" y="70"/>
                        </a:lnTo>
                        <a:lnTo>
                          <a:pt x="1334" y="78"/>
                        </a:lnTo>
                        <a:lnTo>
                          <a:pt x="1328" y="78"/>
                        </a:lnTo>
                        <a:lnTo>
                          <a:pt x="1312" y="80"/>
                        </a:lnTo>
                        <a:lnTo>
                          <a:pt x="1304" y="78"/>
                        </a:lnTo>
                        <a:lnTo>
                          <a:pt x="1292" y="76"/>
                        </a:lnTo>
                        <a:lnTo>
                          <a:pt x="1280" y="72"/>
                        </a:lnTo>
                        <a:lnTo>
                          <a:pt x="1266" y="66"/>
                        </a:lnTo>
                        <a:lnTo>
                          <a:pt x="1260" y="64"/>
                        </a:lnTo>
                        <a:lnTo>
                          <a:pt x="1256" y="64"/>
                        </a:lnTo>
                        <a:lnTo>
                          <a:pt x="1250" y="68"/>
                        </a:lnTo>
                        <a:lnTo>
                          <a:pt x="1246" y="74"/>
                        </a:lnTo>
                        <a:lnTo>
                          <a:pt x="1240" y="82"/>
                        </a:lnTo>
                        <a:lnTo>
                          <a:pt x="1236" y="88"/>
                        </a:lnTo>
                        <a:lnTo>
                          <a:pt x="1232" y="90"/>
                        </a:lnTo>
                        <a:lnTo>
                          <a:pt x="1224" y="94"/>
                        </a:lnTo>
                        <a:lnTo>
                          <a:pt x="1212" y="96"/>
                        </a:lnTo>
                        <a:lnTo>
                          <a:pt x="1190" y="98"/>
                        </a:lnTo>
                        <a:lnTo>
                          <a:pt x="1148" y="96"/>
                        </a:lnTo>
                        <a:lnTo>
                          <a:pt x="1136" y="94"/>
                        </a:lnTo>
                        <a:lnTo>
                          <a:pt x="1124" y="90"/>
                        </a:lnTo>
                        <a:lnTo>
                          <a:pt x="1114" y="84"/>
                        </a:lnTo>
                        <a:lnTo>
                          <a:pt x="1104" y="80"/>
                        </a:lnTo>
                        <a:lnTo>
                          <a:pt x="1094" y="72"/>
                        </a:lnTo>
                        <a:lnTo>
                          <a:pt x="1082" y="66"/>
                        </a:lnTo>
                        <a:lnTo>
                          <a:pt x="1066" y="62"/>
                        </a:lnTo>
                        <a:lnTo>
                          <a:pt x="1048" y="60"/>
                        </a:lnTo>
                        <a:lnTo>
                          <a:pt x="1038" y="58"/>
                        </a:lnTo>
                        <a:lnTo>
                          <a:pt x="1018" y="56"/>
                        </a:lnTo>
                        <a:lnTo>
                          <a:pt x="980" y="54"/>
                        </a:lnTo>
                        <a:lnTo>
                          <a:pt x="924" y="56"/>
                        </a:lnTo>
                        <a:lnTo>
                          <a:pt x="898" y="54"/>
                        </a:lnTo>
                        <a:lnTo>
                          <a:pt x="868" y="54"/>
                        </a:lnTo>
                        <a:lnTo>
                          <a:pt x="880" y="46"/>
                        </a:lnTo>
                        <a:lnTo>
                          <a:pt x="886" y="40"/>
                        </a:lnTo>
                        <a:lnTo>
                          <a:pt x="890" y="34"/>
                        </a:lnTo>
                        <a:lnTo>
                          <a:pt x="876" y="26"/>
                        </a:lnTo>
                        <a:lnTo>
                          <a:pt x="852" y="20"/>
                        </a:lnTo>
                        <a:lnTo>
                          <a:pt x="828" y="12"/>
                        </a:lnTo>
                        <a:lnTo>
                          <a:pt x="800" y="4"/>
                        </a:lnTo>
                        <a:lnTo>
                          <a:pt x="774" y="2"/>
                        </a:lnTo>
                        <a:lnTo>
                          <a:pt x="764" y="0"/>
                        </a:lnTo>
                        <a:lnTo>
                          <a:pt x="752" y="2"/>
                        </a:lnTo>
                        <a:lnTo>
                          <a:pt x="742" y="4"/>
                        </a:lnTo>
                        <a:lnTo>
                          <a:pt x="736" y="8"/>
                        </a:lnTo>
                        <a:lnTo>
                          <a:pt x="732" y="14"/>
                        </a:lnTo>
                        <a:lnTo>
                          <a:pt x="728" y="22"/>
                        </a:lnTo>
                        <a:lnTo>
                          <a:pt x="712" y="20"/>
                        </a:lnTo>
                        <a:lnTo>
                          <a:pt x="692" y="18"/>
                        </a:lnTo>
                        <a:lnTo>
                          <a:pt x="668" y="20"/>
                        </a:lnTo>
                        <a:lnTo>
                          <a:pt x="642" y="26"/>
                        </a:lnTo>
                        <a:lnTo>
                          <a:pt x="630" y="28"/>
                        </a:lnTo>
                        <a:lnTo>
                          <a:pt x="618" y="32"/>
                        </a:lnTo>
                        <a:lnTo>
                          <a:pt x="608" y="38"/>
                        </a:lnTo>
                        <a:lnTo>
                          <a:pt x="602" y="46"/>
                        </a:lnTo>
                        <a:lnTo>
                          <a:pt x="608" y="46"/>
                        </a:lnTo>
                        <a:lnTo>
                          <a:pt x="618" y="52"/>
                        </a:lnTo>
                        <a:lnTo>
                          <a:pt x="606" y="54"/>
                        </a:lnTo>
                        <a:lnTo>
                          <a:pt x="596" y="54"/>
                        </a:lnTo>
                        <a:lnTo>
                          <a:pt x="578" y="54"/>
                        </a:lnTo>
                        <a:lnTo>
                          <a:pt x="564" y="56"/>
                        </a:lnTo>
                        <a:lnTo>
                          <a:pt x="574" y="74"/>
                        </a:lnTo>
                        <a:lnTo>
                          <a:pt x="562" y="74"/>
                        </a:lnTo>
                        <a:lnTo>
                          <a:pt x="552" y="76"/>
                        </a:lnTo>
                        <a:lnTo>
                          <a:pt x="548" y="80"/>
                        </a:lnTo>
                        <a:lnTo>
                          <a:pt x="548" y="82"/>
                        </a:lnTo>
                        <a:lnTo>
                          <a:pt x="546" y="86"/>
                        </a:lnTo>
                        <a:lnTo>
                          <a:pt x="548" y="90"/>
                        </a:lnTo>
                        <a:lnTo>
                          <a:pt x="548" y="96"/>
                        </a:lnTo>
                        <a:lnTo>
                          <a:pt x="542" y="94"/>
                        </a:lnTo>
                        <a:lnTo>
                          <a:pt x="536" y="90"/>
                        </a:lnTo>
                        <a:lnTo>
                          <a:pt x="524" y="82"/>
                        </a:lnTo>
                        <a:lnTo>
                          <a:pt x="516" y="74"/>
                        </a:lnTo>
                        <a:lnTo>
                          <a:pt x="510" y="72"/>
                        </a:lnTo>
                        <a:lnTo>
                          <a:pt x="502" y="68"/>
                        </a:lnTo>
                        <a:lnTo>
                          <a:pt x="502" y="72"/>
                        </a:lnTo>
                        <a:lnTo>
                          <a:pt x="500" y="80"/>
                        </a:lnTo>
                        <a:lnTo>
                          <a:pt x="502" y="84"/>
                        </a:lnTo>
                        <a:lnTo>
                          <a:pt x="506" y="90"/>
                        </a:lnTo>
                        <a:lnTo>
                          <a:pt x="514" y="96"/>
                        </a:lnTo>
                        <a:lnTo>
                          <a:pt x="522" y="102"/>
                        </a:lnTo>
                        <a:lnTo>
                          <a:pt x="522" y="124"/>
                        </a:lnTo>
                        <a:lnTo>
                          <a:pt x="512" y="116"/>
                        </a:lnTo>
                        <a:lnTo>
                          <a:pt x="504" y="108"/>
                        </a:lnTo>
                        <a:lnTo>
                          <a:pt x="492" y="88"/>
                        </a:lnTo>
                        <a:lnTo>
                          <a:pt x="486" y="82"/>
                        </a:lnTo>
                        <a:lnTo>
                          <a:pt x="478" y="74"/>
                        </a:lnTo>
                        <a:lnTo>
                          <a:pt x="466" y="68"/>
                        </a:lnTo>
                        <a:lnTo>
                          <a:pt x="450" y="66"/>
                        </a:lnTo>
                        <a:lnTo>
                          <a:pt x="442" y="68"/>
                        </a:lnTo>
                        <a:lnTo>
                          <a:pt x="438" y="72"/>
                        </a:lnTo>
                        <a:lnTo>
                          <a:pt x="434" y="80"/>
                        </a:lnTo>
                        <a:lnTo>
                          <a:pt x="434" y="88"/>
                        </a:lnTo>
                        <a:lnTo>
                          <a:pt x="434" y="94"/>
                        </a:lnTo>
                        <a:lnTo>
                          <a:pt x="438" y="102"/>
                        </a:lnTo>
                        <a:lnTo>
                          <a:pt x="440" y="108"/>
                        </a:lnTo>
                        <a:lnTo>
                          <a:pt x="446" y="114"/>
                        </a:lnTo>
                        <a:lnTo>
                          <a:pt x="454" y="120"/>
                        </a:lnTo>
                        <a:lnTo>
                          <a:pt x="462" y="126"/>
                        </a:lnTo>
                        <a:lnTo>
                          <a:pt x="468" y="128"/>
                        </a:lnTo>
                        <a:lnTo>
                          <a:pt x="478" y="130"/>
                        </a:lnTo>
                        <a:lnTo>
                          <a:pt x="468" y="136"/>
                        </a:lnTo>
                        <a:lnTo>
                          <a:pt x="460" y="136"/>
                        </a:lnTo>
                        <a:lnTo>
                          <a:pt x="450" y="134"/>
                        </a:lnTo>
                        <a:lnTo>
                          <a:pt x="440" y="132"/>
                        </a:lnTo>
                        <a:lnTo>
                          <a:pt x="420" y="122"/>
                        </a:lnTo>
                        <a:lnTo>
                          <a:pt x="410" y="118"/>
                        </a:lnTo>
                        <a:lnTo>
                          <a:pt x="400" y="116"/>
                        </a:lnTo>
                        <a:lnTo>
                          <a:pt x="366" y="116"/>
                        </a:lnTo>
                        <a:lnTo>
                          <a:pt x="368" y="120"/>
                        </a:lnTo>
                        <a:lnTo>
                          <a:pt x="370" y="130"/>
                        </a:lnTo>
                        <a:lnTo>
                          <a:pt x="370" y="134"/>
                        </a:lnTo>
                        <a:lnTo>
                          <a:pt x="368" y="134"/>
                        </a:lnTo>
                        <a:lnTo>
                          <a:pt x="362" y="132"/>
                        </a:lnTo>
                        <a:lnTo>
                          <a:pt x="356" y="124"/>
                        </a:lnTo>
                        <a:lnTo>
                          <a:pt x="350" y="122"/>
                        </a:lnTo>
                        <a:lnTo>
                          <a:pt x="346" y="122"/>
                        </a:lnTo>
                        <a:lnTo>
                          <a:pt x="340" y="124"/>
                        </a:lnTo>
                        <a:lnTo>
                          <a:pt x="334" y="128"/>
                        </a:lnTo>
                        <a:lnTo>
                          <a:pt x="322" y="136"/>
                        </a:lnTo>
                        <a:lnTo>
                          <a:pt x="314" y="136"/>
                        </a:lnTo>
                        <a:lnTo>
                          <a:pt x="306" y="138"/>
                        </a:lnTo>
                        <a:lnTo>
                          <a:pt x="302" y="136"/>
                        </a:lnTo>
                        <a:lnTo>
                          <a:pt x="302" y="134"/>
                        </a:lnTo>
                        <a:lnTo>
                          <a:pt x="298" y="132"/>
                        </a:lnTo>
                        <a:lnTo>
                          <a:pt x="290" y="130"/>
                        </a:lnTo>
                        <a:lnTo>
                          <a:pt x="280" y="132"/>
                        </a:lnTo>
                        <a:lnTo>
                          <a:pt x="270" y="134"/>
                        </a:lnTo>
                        <a:lnTo>
                          <a:pt x="260" y="136"/>
                        </a:lnTo>
                        <a:lnTo>
                          <a:pt x="250" y="142"/>
                        </a:lnTo>
                        <a:lnTo>
                          <a:pt x="236" y="152"/>
                        </a:lnTo>
                        <a:lnTo>
                          <a:pt x="222" y="164"/>
                        </a:lnTo>
                        <a:lnTo>
                          <a:pt x="218" y="158"/>
                        </a:lnTo>
                        <a:lnTo>
                          <a:pt x="216" y="152"/>
                        </a:lnTo>
                        <a:lnTo>
                          <a:pt x="214" y="144"/>
                        </a:lnTo>
                        <a:lnTo>
                          <a:pt x="214" y="136"/>
                        </a:lnTo>
                        <a:lnTo>
                          <a:pt x="192" y="136"/>
                        </a:lnTo>
                        <a:lnTo>
                          <a:pt x="192" y="144"/>
                        </a:lnTo>
                        <a:lnTo>
                          <a:pt x="194" y="150"/>
                        </a:lnTo>
                        <a:lnTo>
                          <a:pt x="196" y="158"/>
                        </a:lnTo>
                        <a:lnTo>
                          <a:pt x="198" y="166"/>
                        </a:lnTo>
                        <a:lnTo>
                          <a:pt x="190" y="166"/>
                        </a:lnTo>
                        <a:lnTo>
                          <a:pt x="180" y="168"/>
                        </a:lnTo>
                        <a:lnTo>
                          <a:pt x="172" y="172"/>
                        </a:lnTo>
                        <a:lnTo>
                          <a:pt x="166" y="176"/>
                        </a:lnTo>
                        <a:lnTo>
                          <a:pt x="158" y="186"/>
                        </a:lnTo>
                        <a:lnTo>
                          <a:pt x="148" y="196"/>
                        </a:lnTo>
                        <a:lnTo>
                          <a:pt x="132" y="190"/>
                        </a:lnTo>
                        <a:lnTo>
                          <a:pt x="118" y="190"/>
                        </a:lnTo>
                        <a:lnTo>
                          <a:pt x="126" y="198"/>
                        </a:lnTo>
                        <a:lnTo>
                          <a:pt x="130" y="206"/>
                        </a:lnTo>
                        <a:lnTo>
                          <a:pt x="132" y="210"/>
                        </a:lnTo>
                        <a:lnTo>
                          <a:pt x="118" y="210"/>
                        </a:lnTo>
                        <a:lnTo>
                          <a:pt x="110" y="208"/>
                        </a:lnTo>
                        <a:lnTo>
                          <a:pt x="102" y="202"/>
                        </a:lnTo>
                        <a:lnTo>
                          <a:pt x="94" y="196"/>
                        </a:lnTo>
                        <a:lnTo>
                          <a:pt x="84" y="180"/>
                        </a:lnTo>
                        <a:lnTo>
                          <a:pt x="76" y="166"/>
                        </a:lnTo>
                        <a:lnTo>
                          <a:pt x="84" y="166"/>
                        </a:lnTo>
                        <a:lnTo>
                          <a:pt x="96" y="170"/>
                        </a:lnTo>
                        <a:lnTo>
                          <a:pt x="110" y="172"/>
                        </a:lnTo>
                        <a:lnTo>
                          <a:pt x="124" y="174"/>
                        </a:lnTo>
                        <a:lnTo>
                          <a:pt x="134" y="172"/>
                        </a:lnTo>
                        <a:lnTo>
                          <a:pt x="142" y="170"/>
                        </a:lnTo>
                        <a:lnTo>
                          <a:pt x="158" y="164"/>
                        </a:lnTo>
                        <a:lnTo>
                          <a:pt x="156" y="158"/>
                        </a:lnTo>
                        <a:lnTo>
                          <a:pt x="150" y="152"/>
                        </a:lnTo>
                        <a:lnTo>
                          <a:pt x="144" y="146"/>
                        </a:lnTo>
                        <a:lnTo>
                          <a:pt x="138" y="142"/>
                        </a:lnTo>
                        <a:lnTo>
                          <a:pt x="120" y="136"/>
                        </a:lnTo>
                        <a:lnTo>
                          <a:pt x="100" y="132"/>
                        </a:lnTo>
                        <a:lnTo>
                          <a:pt x="56" y="124"/>
                        </a:lnTo>
                        <a:lnTo>
                          <a:pt x="36" y="118"/>
                        </a:lnTo>
                        <a:lnTo>
                          <a:pt x="28" y="114"/>
                        </a:lnTo>
                        <a:lnTo>
                          <a:pt x="24" y="110"/>
                        </a:lnTo>
                        <a:lnTo>
                          <a:pt x="24" y="122"/>
                        </a:lnTo>
                        <a:lnTo>
                          <a:pt x="8" y="126"/>
                        </a:lnTo>
                        <a:lnTo>
                          <a:pt x="2" y="130"/>
                        </a:lnTo>
                        <a:lnTo>
                          <a:pt x="0" y="134"/>
                        </a:lnTo>
                        <a:lnTo>
                          <a:pt x="0" y="136"/>
                        </a:lnTo>
                        <a:lnTo>
                          <a:pt x="0" y="140"/>
                        </a:lnTo>
                        <a:lnTo>
                          <a:pt x="2" y="142"/>
                        </a:lnTo>
                        <a:lnTo>
                          <a:pt x="10" y="144"/>
                        </a:lnTo>
                        <a:lnTo>
                          <a:pt x="18" y="146"/>
                        </a:lnTo>
                        <a:lnTo>
                          <a:pt x="20" y="148"/>
                        </a:lnTo>
                        <a:lnTo>
                          <a:pt x="20" y="150"/>
                        </a:lnTo>
                        <a:lnTo>
                          <a:pt x="20" y="154"/>
                        </a:lnTo>
                        <a:lnTo>
                          <a:pt x="18" y="158"/>
                        </a:lnTo>
                        <a:lnTo>
                          <a:pt x="14" y="160"/>
                        </a:lnTo>
                        <a:lnTo>
                          <a:pt x="14" y="164"/>
                        </a:lnTo>
                        <a:lnTo>
                          <a:pt x="16" y="166"/>
                        </a:lnTo>
                        <a:lnTo>
                          <a:pt x="18" y="164"/>
                        </a:lnTo>
                        <a:lnTo>
                          <a:pt x="24" y="164"/>
                        </a:lnTo>
                        <a:lnTo>
                          <a:pt x="24" y="174"/>
                        </a:lnTo>
                        <a:lnTo>
                          <a:pt x="28" y="186"/>
                        </a:lnTo>
                        <a:lnTo>
                          <a:pt x="30" y="192"/>
                        </a:lnTo>
                        <a:lnTo>
                          <a:pt x="32" y="196"/>
                        </a:lnTo>
                        <a:lnTo>
                          <a:pt x="36" y="198"/>
                        </a:lnTo>
                        <a:lnTo>
                          <a:pt x="36" y="202"/>
                        </a:lnTo>
                        <a:lnTo>
                          <a:pt x="38" y="208"/>
                        </a:lnTo>
                        <a:lnTo>
                          <a:pt x="40" y="212"/>
                        </a:lnTo>
                        <a:lnTo>
                          <a:pt x="40" y="218"/>
                        </a:lnTo>
                        <a:lnTo>
                          <a:pt x="50" y="222"/>
                        </a:lnTo>
                        <a:lnTo>
                          <a:pt x="56" y="228"/>
                        </a:lnTo>
                        <a:lnTo>
                          <a:pt x="56" y="240"/>
                        </a:lnTo>
                        <a:lnTo>
                          <a:pt x="46" y="242"/>
                        </a:lnTo>
                        <a:lnTo>
                          <a:pt x="38" y="246"/>
                        </a:lnTo>
                        <a:lnTo>
                          <a:pt x="28" y="260"/>
                        </a:lnTo>
                        <a:lnTo>
                          <a:pt x="32" y="266"/>
                        </a:lnTo>
                        <a:lnTo>
                          <a:pt x="36" y="268"/>
                        </a:lnTo>
                        <a:lnTo>
                          <a:pt x="40" y="270"/>
                        </a:lnTo>
                        <a:lnTo>
                          <a:pt x="34" y="276"/>
                        </a:lnTo>
                        <a:lnTo>
                          <a:pt x="26" y="282"/>
                        </a:lnTo>
                        <a:lnTo>
                          <a:pt x="20" y="284"/>
                        </a:lnTo>
                        <a:lnTo>
                          <a:pt x="20" y="294"/>
                        </a:lnTo>
                        <a:lnTo>
                          <a:pt x="18" y="296"/>
                        </a:lnTo>
                        <a:lnTo>
                          <a:pt x="14" y="296"/>
                        </a:lnTo>
                        <a:lnTo>
                          <a:pt x="16" y="300"/>
                        </a:lnTo>
                        <a:lnTo>
                          <a:pt x="24" y="314"/>
                        </a:lnTo>
                        <a:lnTo>
                          <a:pt x="26" y="320"/>
                        </a:lnTo>
                        <a:lnTo>
                          <a:pt x="28" y="330"/>
                        </a:lnTo>
                        <a:lnTo>
                          <a:pt x="30" y="338"/>
                        </a:lnTo>
                        <a:lnTo>
                          <a:pt x="30" y="340"/>
                        </a:lnTo>
                        <a:lnTo>
                          <a:pt x="32" y="340"/>
                        </a:lnTo>
                        <a:lnTo>
                          <a:pt x="34" y="340"/>
                        </a:lnTo>
                        <a:lnTo>
                          <a:pt x="42" y="338"/>
                        </a:lnTo>
                        <a:lnTo>
                          <a:pt x="50" y="334"/>
                        </a:lnTo>
                        <a:lnTo>
                          <a:pt x="58" y="338"/>
                        </a:lnTo>
                        <a:lnTo>
                          <a:pt x="68" y="338"/>
                        </a:lnTo>
                        <a:lnTo>
                          <a:pt x="80" y="338"/>
                        </a:lnTo>
                        <a:lnTo>
                          <a:pt x="88" y="350"/>
                        </a:lnTo>
                        <a:lnTo>
                          <a:pt x="88" y="358"/>
                        </a:lnTo>
                        <a:lnTo>
                          <a:pt x="94" y="362"/>
                        </a:lnTo>
                        <a:lnTo>
                          <a:pt x="100" y="372"/>
                        </a:lnTo>
                        <a:lnTo>
                          <a:pt x="104" y="376"/>
                        </a:lnTo>
                        <a:lnTo>
                          <a:pt x="108" y="376"/>
                        </a:lnTo>
                        <a:lnTo>
                          <a:pt x="112" y="378"/>
                        </a:lnTo>
                        <a:lnTo>
                          <a:pt x="112" y="376"/>
                        </a:lnTo>
                        <a:lnTo>
                          <a:pt x="114" y="384"/>
                        </a:lnTo>
                        <a:lnTo>
                          <a:pt x="110" y="386"/>
                        </a:lnTo>
                        <a:lnTo>
                          <a:pt x="96" y="390"/>
                        </a:lnTo>
                        <a:lnTo>
                          <a:pt x="104" y="406"/>
                        </a:lnTo>
                        <a:lnTo>
                          <a:pt x="112" y="406"/>
                        </a:lnTo>
                        <a:lnTo>
                          <a:pt x="132" y="400"/>
                        </a:lnTo>
                        <a:lnTo>
                          <a:pt x="142" y="408"/>
                        </a:lnTo>
                        <a:lnTo>
                          <a:pt x="142" y="414"/>
                        </a:lnTo>
                        <a:lnTo>
                          <a:pt x="144" y="422"/>
                        </a:lnTo>
                        <a:lnTo>
                          <a:pt x="160" y="424"/>
                        </a:lnTo>
                        <a:lnTo>
                          <a:pt x="164" y="436"/>
                        </a:lnTo>
                        <a:lnTo>
                          <a:pt x="174" y="436"/>
                        </a:lnTo>
                        <a:lnTo>
                          <a:pt x="178" y="440"/>
                        </a:lnTo>
                        <a:lnTo>
                          <a:pt x="192" y="436"/>
                        </a:lnTo>
                        <a:lnTo>
                          <a:pt x="198" y="444"/>
                        </a:lnTo>
                        <a:lnTo>
                          <a:pt x="210" y="448"/>
                        </a:lnTo>
                        <a:lnTo>
                          <a:pt x="214" y="448"/>
                        </a:lnTo>
                        <a:lnTo>
                          <a:pt x="222" y="450"/>
                        </a:lnTo>
                        <a:lnTo>
                          <a:pt x="228" y="452"/>
                        </a:lnTo>
                        <a:lnTo>
                          <a:pt x="234" y="454"/>
                        </a:lnTo>
                        <a:lnTo>
                          <a:pt x="236" y="456"/>
                        </a:lnTo>
                        <a:lnTo>
                          <a:pt x="236" y="458"/>
                        </a:lnTo>
                        <a:lnTo>
                          <a:pt x="234" y="460"/>
                        </a:lnTo>
                        <a:lnTo>
                          <a:pt x="230" y="464"/>
                        </a:lnTo>
                        <a:lnTo>
                          <a:pt x="234" y="472"/>
                        </a:lnTo>
                        <a:lnTo>
                          <a:pt x="236" y="480"/>
                        </a:lnTo>
                        <a:lnTo>
                          <a:pt x="236" y="484"/>
                        </a:lnTo>
                        <a:lnTo>
                          <a:pt x="220" y="484"/>
                        </a:lnTo>
                        <a:lnTo>
                          <a:pt x="212" y="492"/>
                        </a:lnTo>
                        <a:lnTo>
                          <a:pt x="212" y="500"/>
                        </a:lnTo>
                        <a:lnTo>
                          <a:pt x="216" y="500"/>
                        </a:lnTo>
                        <a:lnTo>
                          <a:pt x="224" y="500"/>
                        </a:lnTo>
                        <a:lnTo>
                          <a:pt x="206" y="510"/>
                        </a:lnTo>
                        <a:lnTo>
                          <a:pt x="214" y="518"/>
                        </a:lnTo>
                        <a:lnTo>
                          <a:pt x="206" y="520"/>
                        </a:lnTo>
                        <a:lnTo>
                          <a:pt x="206" y="532"/>
                        </a:lnTo>
                        <a:lnTo>
                          <a:pt x="192" y="534"/>
                        </a:lnTo>
                        <a:lnTo>
                          <a:pt x="198" y="536"/>
                        </a:lnTo>
                        <a:lnTo>
                          <a:pt x="202" y="540"/>
                        </a:lnTo>
                        <a:lnTo>
                          <a:pt x="208" y="544"/>
                        </a:lnTo>
                        <a:lnTo>
                          <a:pt x="216" y="548"/>
                        </a:lnTo>
                        <a:lnTo>
                          <a:pt x="242" y="562"/>
                        </a:lnTo>
                        <a:lnTo>
                          <a:pt x="250" y="564"/>
                        </a:lnTo>
                        <a:lnTo>
                          <a:pt x="260" y="564"/>
                        </a:lnTo>
                        <a:lnTo>
                          <a:pt x="272" y="568"/>
                        </a:lnTo>
                        <a:lnTo>
                          <a:pt x="284" y="570"/>
                        </a:lnTo>
                        <a:lnTo>
                          <a:pt x="294" y="572"/>
                        </a:lnTo>
                        <a:lnTo>
                          <a:pt x="304" y="578"/>
                        </a:lnTo>
                        <a:lnTo>
                          <a:pt x="318" y="578"/>
                        </a:lnTo>
                        <a:lnTo>
                          <a:pt x="334" y="584"/>
                        </a:lnTo>
                        <a:lnTo>
                          <a:pt x="340" y="592"/>
                        </a:lnTo>
                        <a:lnTo>
                          <a:pt x="350" y="594"/>
                        </a:lnTo>
                        <a:lnTo>
                          <a:pt x="354" y="598"/>
                        </a:lnTo>
                        <a:lnTo>
                          <a:pt x="356" y="600"/>
                        </a:lnTo>
                        <a:lnTo>
                          <a:pt x="358" y="602"/>
                        </a:lnTo>
                        <a:lnTo>
                          <a:pt x="362" y="604"/>
                        </a:lnTo>
                        <a:lnTo>
                          <a:pt x="364" y="606"/>
                        </a:lnTo>
                        <a:lnTo>
                          <a:pt x="370" y="606"/>
                        </a:lnTo>
                        <a:lnTo>
                          <a:pt x="376" y="600"/>
                        </a:lnTo>
                        <a:lnTo>
                          <a:pt x="380" y="596"/>
                        </a:lnTo>
                        <a:lnTo>
                          <a:pt x="372" y="582"/>
                        </a:lnTo>
                        <a:lnTo>
                          <a:pt x="362" y="568"/>
                        </a:lnTo>
                        <a:lnTo>
                          <a:pt x="352" y="558"/>
                        </a:lnTo>
                        <a:lnTo>
                          <a:pt x="350" y="556"/>
                        </a:lnTo>
                        <a:lnTo>
                          <a:pt x="342" y="544"/>
                        </a:lnTo>
                        <a:lnTo>
                          <a:pt x="344" y="542"/>
                        </a:lnTo>
                        <a:lnTo>
                          <a:pt x="348" y="530"/>
                        </a:lnTo>
                        <a:lnTo>
                          <a:pt x="350" y="526"/>
                        </a:lnTo>
                        <a:lnTo>
                          <a:pt x="354" y="526"/>
                        </a:lnTo>
                        <a:lnTo>
                          <a:pt x="358" y="524"/>
                        </a:lnTo>
                        <a:lnTo>
                          <a:pt x="366" y="518"/>
                        </a:lnTo>
                        <a:lnTo>
                          <a:pt x="374" y="512"/>
                        </a:lnTo>
                        <a:lnTo>
                          <a:pt x="370" y="506"/>
                        </a:lnTo>
                        <a:lnTo>
                          <a:pt x="366" y="498"/>
                        </a:lnTo>
                        <a:lnTo>
                          <a:pt x="358" y="486"/>
                        </a:lnTo>
                        <a:lnTo>
                          <a:pt x="342" y="486"/>
                        </a:lnTo>
                        <a:lnTo>
                          <a:pt x="342" y="476"/>
                        </a:lnTo>
                        <a:lnTo>
                          <a:pt x="336" y="478"/>
                        </a:lnTo>
                        <a:lnTo>
                          <a:pt x="332" y="478"/>
                        </a:lnTo>
                        <a:lnTo>
                          <a:pt x="332" y="476"/>
                        </a:lnTo>
                        <a:lnTo>
                          <a:pt x="332" y="474"/>
                        </a:lnTo>
                        <a:lnTo>
                          <a:pt x="332" y="464"/>
                        </a:lnTo>
                        <a:lnTo>
                          <a:pt x="332" y="462"/>
                        </a:lnTo>
                        <a:lnTo>
                          <a:pt x="332" y="446"/>
                        </a:lnTo>
                        <a:lnTo>
                          <a:pt x="342" y="436"/>
                        </a:lnTo>
                        <a:lnTo>
                          <a:pt x="350" y="448"/>
                        </a:lnTo>
                        <a:lnTo>
                          <a:pt x="358" y="444"/>
                        </a:lnTo>
                        <a:lnTo>
                          <a:pt x="356" y="432"/>
                        </a:lnTo>
                        <a:lnTo>
                          <a:pt x="380" y="412"/>
                        </a:lnTo>
                        <a:lnTo>
                          <a:pt x="402" y="416"/>
                        </a:lnTo>
                        <a:lnTo>
                          <a:pt x="418" y="422"/>
                        </a:lnTo>
                        <a:lnTo>
                          <a:pt x="434" y="434"/>
                        </a:lnTo>
                        <a:lnTo>
                          <a:pt x="442" y="432"/>
                        </a:lnTo>
                        <a:lnTo>
                          <a:pt x="454" y="436"/>
                        </a:lnTo>
                        <a:lnTo>
                          <a:pt x="460" y="428"/>
                        </a:lnTo>
                        <a:lnTo>
                          <a:pt x="492" y="428"/>
                        </a:lnTo>
                        <a:lnTo>
                          <a:pt x="502" y="436"/>
                        </a:lnTo>
                        <a:lnTo>
                          <a:pt x="534" y="434"/>
                        </a:lnTo>
                        <a:lnTo>
                          <a:pt x="536" y="420"/>
                        </a:lnTo>
                        <a:lnTo>
                          <a:pt x="512" y="412"/>
                        </a:lnTo>
                        <a:lnTo>
                          <a:pt x="516" y="406"/>
                        </a:lnTo>
                        <a:lnTo>
                          <a:pt x="518" y="394"/>
                        </a:lnTo>
                        <a:lnTo>
                          <a:pt x="532" y="392"/>
                        </a:lnTo>
                        <a:lnTo>
                          <a:pt x="520" y="386"/>
                        </a:lnTo>
                        <a:lnTo>
                          <a:pt x="514" y="376"/>
                        </a:lnTo>
                        <a:lnTo>
                          <a:pt x="534" y="376"/>
                        </a:lnTo>
                        <a:lnTo>
                          <a:pt x="602" y="360"/>
                        </a:lnTo>
                        <a:lnTo>
                          <a:pt x="612" y="350"/>
                        </a:lnTo>
                        <a:lnTo>
                          <a:pt x="640" y="354"/>
                        </a:lnTo>
                        <a:lnTo>
                          <a:pt x="652" y="372"/>
                        </a:lnTo>
                        <a:lnTo>
                          <a:pt x="684" y="376"/>
                        </a:lnTo>
                        <a:lnTo>
                          <a:pt x="684" y="382"/>
                        </a:lnTo>
                        <a:lnTo>
                          <a:pt x="702" y="382"/>
                        </a:lnTo>
                        <a:lnTo>
                          <a:pt x="720" y="368"/>
                        </a:lnTo>
                        <a:lnTo>
                          <a:pt x="728" y="368"/>
                        </a:lnTo>
                        <a:lnTo>
                          <a:pt x="728" y="378"/>
                        </a:lnTo>
                        <a:lnTo>
                          <a:pt x="744" y="384"/>
                        </a:lnTo>
                        <a:lnTo>
                          <a:pt x="796" y="432"/>
                        </a:lnTo>
                        <a:lnTo>
                          <a:pt x="804" y="434"/>
                        </a:lnTo>
                        <a:lnTo>
                          <a:pt x="804" y="424"/>
                        </a:lnTo>
                        <a:lnTo>
                          <a:pt x="816" y="426"/>
                        </a:lnTo>
                        <a:lnTo>
                          <a:pt x="818" y="434"/>
                        </a:lnTo>
                        <a:lnTo>
                          <a:pt x="836" y="436"/>
                        </a:lnTo>
                        <a:lnTo>
                          <a:pt x="842" y="428"/>
                        </a:lnTo>
                        <a:lnTo>
                          <a:pt x="866" y="446"/>
                        </a:lnTo>
                        <a:lnTo>
                          <a:pt x="884" y="454"/>
                        </a:lnTo>
                        <a:lnTo>
                          <a:pt x="902" y="4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7" name="îṧlíde">
                    <a:extLst>
                      <a:ext uri="{FF2B5EF4-FFF2-40B4-BE49-F238E27FC236}">
                        <a16:creationId xmlns:a16="http://schemas.microsoft.com/office/drawing/2014/main" xmlns="" id="{B132C23E-49A1-4411-B0C2-E6D939F3101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05190" y="2613726"/>
                    <a:ext cx="196942" cy="116288"/>
                  </a:xfrm>
                  <a:custGeom>
                    <a:avLst/>
                    <a:gdLst>
                      <a:gd name="T0" fmla="*/ 0 w 112"/>
                      <a:gd name="T1" fmla="*/ 2147483647 h 68"/>
                      <a:gd name="T2" fmla="*/ 2147483647 w 112"/>
                      <a:gd name="T3" fmla="*/ 2147483647 h 68"/>
                      <a:gd name="T4" fmla="*/ 2147483647 w 112"/>
                      <a:gd name="T5" fmla="*/ 2147483647 h 68"/>
                      <a:gd name="T6" fmla="*/ 2147483647 w 112"/>
                      <a:gd name="T7" fmla="*/ 2147483647 h 68"/>
                      <a:gd name="T8" fmla="*/ 2147483647 w 112"/>
                      <a:gd name="T9" fmla="*/ 2147483647 h 68"/>
                      <a:gd name="T10" fmla="*/ 2147483647 w 112"/>
                      <a:gd name="T11" fmla="*/ 2147483647 h 68"/>
                      <a:gd name="T12" fmla="*/ 2147483647 w 112"/>
                      <a:gd name="T13" fmla="*/ 0 h 68"/>
                      <a:gd name="T14" fmla="*/ 2147483647 w 112"/>
                      <a:gd name="T15" fmla="*/ 2147483647 h 68"/>
                      <a:gd name="T16" fmla="*/ 2147483647 w 112"/>
                      <a:gd name="T17" fmla="*/ 2147483647 h 68"/>
                      <a:gd name="T18" fmla="*/ 2147483647 w 112"/>
                      <a:gd name="T19" fmla="*/ 2147483647 h 68"/>
                      <a:gd name="T20" fmla="*/ 2147483647 w 112"/>
                      <a:gd name="T21" fmla="*/ 2147483647 h 68"/>
                      <a:gd name="T22" fmla="*/ 2147483647 w 112"/>
                      <a:gd name="T23" fmla="*/ 2147483647 h 68"/>
                      <a:gd name="T24" fmla="*/ 2147483647 w 112"/>
                      <a:gd name="T25" fmla="*/ 2147483647 h 68"/>
                      <a:gd name="T26" fmla="*/ 2147483647 w 112"/>
                      <a:gd name="T27" fmla="*/ 2147483647 h 68"/>
                      <a:gd name="T28" fmla="*/ 2147483647 w 112"/>
                      <a:gd name="T29" fmla="*/ 2147483647 h 68"/>
                      <a:gd name="T30" fmla="*/ 2147483647 w 112"/>
                      <a:gd name="T31" fmla="*/ 2147483647 h 68"/>
                      <a:gd name="T32" fmla="*/ 2147483647 w 112"/>
                      <a:gd name="T33" fmla="*/ 2147483647 h 68"/>
                      <a:gd name="T34" fmla="*/ 2147483647 w 112"/>
                      <a:gd name="T35" fmla="*/ 2147483647 h 68"/>
                      <a:gd name="T36" fmla="*/ 2147483647 w 112"/>
                      <a:gd name="T37" fmla="*/ 2147483647 h 68"/>
                      <a:gd name="T38" fmla="*/ 2147483647 w 112"/>
                      <a:gd name="T39" fmla="*/ 2147483647 h 68"/>
                      <a:gd name="T40" fmla="*/ 2147483647 w 112"/>
                      <a:gd name="T41" fmla="*/ 2147483647 h 68"/>
                      <a:gd name="T42" fmla="*/ 2147483647 w 112"/>
                      <a:gd name="T43" fmla="*/ 2147483647 h 68"/>
                      <a:gd name="T44" fmla="*/ 2147483647 w 112"/>
                      <a:gd name="T45" fmla="*/ 2147483647 h 68"/>
                      <a:gd name="T46" fmla="*/ 2147483647 w 112"/>
                      <a:gd name="T47" fmla="*/ 2147483647 h 68"/>
                      <a:gd name="T48" fmla="*/ 2147483647 w 112"/>
                      <a:gd name="T49" fmla="*/ 2147483647 h 68"/>
                      <a:gd name="T50" fmla="*/ 2147483647 w 112"/>
                      <a:gd name="T51" fmla="*/ 2147483647 h 68"/>
                      <a:gd name="T52" fmla="*/ 2147483647 w 112"/>
                      <a:gd name="T53" fmla="*/ 2147483647 h 68"/>
                      <a:gd name="T54" fmla="*/ 2147483647 w 112"/>
                      <a:gd name="T55" fmla="*/ 2147483647 h 68"/>
                      <a:gd name="T56" fmla="*/ 2147483647 w 112"/>
                      <a:gd name="T57" fmla="*/ 2147483647 h 68"/>
                      <a:gd name="T58" fmla="*/ 2147483647 w 112"/>
                      <a:gd name="T59" fmla="*/ 2147483647 h 68"/>
                      <a:gd name="T60" fmla="*/ 2147483647 w 112"/>
                      <a:gd name="T61" fmla="*/ 2147483647 h 68"/>
                      <a:gd name="T62" fmla="*/ 2147483647 w 112"/>
                      <a:gd name="T63" fmla="*/ 2147483647 h 68"/>
                      <a:gd name="T64" fmla="*/ 2147483647 w 112"/>
                      <a:gd name="T65" fmla="*/ 2147483647 h 68"/>
                      <a:gd name="T66" fmla="*/ 2147483647 w 112"/>
                      <a:gd name="T67" fmla="*/ 2147483647 h 68"/>
                      <a:gd name="T68" fmla="*/ 2147483647 w 112"/>
                      <a:gd name="T69" fmla="*/ 2147483647 h 68"/>
                      <a:gd name="T70" fmla="*/ 2147483647 w 112"/>
                      <a:gd name="T71" fmla="*/ 2147483647 h 68"/>
                      <a:gd name="T72" fmla="*/ 2147483647 w 112"/>
                      <a:gd name="T73" fmla="*/ 2147483647 h 68"/>
                      <a:gd name="T74" fmla="*/ 2147483647 w 112"/>
                      <a:gd name="T75" fmla="*/ 2147483647 h 68"/>
                      <a:gd name="T76" fmla="*/ 2147483647 w 112"/>
                      <a:gd name="T77" fmla="*/ 2147483647 h 68"/>
                      <a:gd name="T78" fmla="*/ 2147483647 w 112"/>
                      <a:gd name="T79" fmla="*/ 2147483647 h 68"/>
                      <a:gd name="T80" fmla="*/ 2147483647 w 112"/>
                      <a:gd name="T81" fmla="*/ 2147483647 h 68"/>
                      <a:gd name="T82" fmla="*/ 2147483647 w 112"/>
                      <a:gd name="T83" fmla="*/ 2147483647 h 68"/>
                      <a:gd name="T84" fmla="*/ 2147483647 w 112"/>
                      <a:gd name="T85" fmla="*/ 2147483647 h 68"/>
                      <a:gd name="T86" fmla="*/ 2147483647 w 112"/>
                      <a:gd name="T87" fmla="*/ 2147483647 h 68"/>
                      <a:gd name="T88" fmla="*/ 2147483647 w 112"/>
                      <a:gd name="T89" fmla="*/ 2147483647 h 68"/>
                      <a:gd name="T90" fmla="*/ 2147483647 w 112"/>
                      <a:gd name="T91" fmla="*/ 2147483647 h 68"/>
                      <a:gd name="T92" fmla="*/ 0 w 112"/>
                      <a:gd name="T93" fmla="*/ 2147483647 h 68"/>
                      <a:gd name="T94" fmla="*/ 0 w 112"/>
                      <a:gd name="T95" fmla="*/ 2147483647 h 68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12"/>
                      <a:gd name="T145" fmla="*/ 0 h 68"/>
                      <a:gd name="T146" fmla="*/ 112 w 112"/>
                      <a:gd name="T147" fmla="*/ 68 h 68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12" h="68">
                        <a:moveTo>
                          <a:pt x="0" y="26"/>
                        </a:moveTo>
                        <a:lnTo>
                          <a:pt x="14" y="26"/>
                        </a:lnTo>
                        <a:lnTo>
                          <a:pt x="16" y="16"/>
                        </a:lnTo>
                        <a:lnTo>
                          <a:pt x="22" y="14"/>
                        </a:lnTo>
                        <a:lnTo>
                          <a:pt x="22" y="4"/>
                        </a:lnTo>
                        <a:lnTo>
                          <a:pt x="32" y="6"/>
                        </a:lnTo>
                        <a:lnTo>
                          <a:pt x="36" y="0"/>
                        </a:lnTo>
                        <a:lnTo>
                          <a:pt x="44" y="6"/>
                        </a:lnTo>
                        <a:lnTo>
                          <a:pt x="44" y="10"/>
                        </a:lnTo>
                        <a:lnTo>
                          <a:pt x="36" y="14"/>
                        </a:lnTo>
                        <a:lnTo>
                          <a:pt x="32" y="16"/>
                        </a:lnTo>
                        <a:lnTo>
                          <a:pt x="40" y="16"/>
                        </a:lnTo>
                        <a:lnTo>
                          <a:pt x="46" y="18"/>
                        </a:lnTo>
                        <a:lnTo>
                          <a:pt x="44" y="28"/>
                        </a:lnTo>
                        <a:lnTo>
                          <a:pt x="58" y="28"/>
                        </a:lnTo>
                        <a:lnTo>
                          <a:pt x="64" y="30"/>
                        </a:lnTo>
                        <a:lnTo>
                          <a:pt x="78" y="30"/>
                        </a:lnTo>
                        <a:lnTo>
                          <a:pt x="84" y="26"/>
                        </a:lnTo>
                        <a:lnTo>
                          <a:pt x="84" y="30"/>
                        </a:lnTo>
                        <a:lnTo>
                          <a:pt x="88" y="32"/>
                        </a:lnTo>
                        <a:lnTo>
                          <a:pt x="98" y="38"/>
                        </a:lnTo>
                        <a:lnTo>
                          <a:pt x="102" y="44"/>
                        </a:lnTo>
                        <a:lnTo>
                          <a:pt x="108" y="48"/>
                        </a:lnTo>
                        <a:lnTo>
                          <a:pt x="112" y="58"/>
                        </a:lnTo>
                        <a:lnTo>
                          <a:pt x="106" y="60"/>
                        </a:lnTo>
                        <a:lnTo>
                          <a:pt x="98" y="62"/>
                        </a:lnTo>
                        <a:lnTo>
                          <a:pt x="90" y="64"/>
                        </a:lnTo>
                        <a:lnTo>
                          <a:pt x="82" y="66"/>
                        </a:lnTo>
                        <a:lnTo>
                          <a:pt x="76" y="68"/>
                        </a:lnTo>
                        <a:lnTo>
                          <a:pt x="74" y="68"/>
                        </a:lnTo>
                        <a:lnTo>
                          <a:pt x="70" y="68"/>
                        </a:lnTo>
                        <a:lnTo>
                          <a:pt x="66" y="64"/>
                        </a:lnTo>
                        <a:lnTo>
                          <a:pt x="60" y="58"/>
                        </a:lnTo>
                        <a:lnTo>
                          <a:pt x="58" y="50"/>
                        </a:lnTo>
                        <a:lnTo>
                          <a:pt x="54" y="40"/>
                        </a:lnTo>
                        <a:lnTo>
                          <a:pt x="48" y="40"/>
                        </a:lnTo>
                        <a:lnTo>
                          <a:pt x="44" y="46"/>
                        </a:lnTo>
                        <a:lnTo>
                          <a:pt x="40" y="50"/>
                        </a:lnTo>
                        <a:lnTo>
                          <a:pt x="34" y="56"/>
                        </a:lnTo>
                        <a:lnTo>
                          <a:pt x="30" y="60"/>
                        </a:lnTo>
                        <a:lnTo>
                          <a:pt x="20" y="66"/>
                        </a:lnTo>
                        <a:lnTo>
                          <a:pt x="12" y="66"/>
                        </a:lnTo>
                        <a:lnTo>
                          <a:pt x="16" y="56"/>
                        </a:lnTo>
                        <a:lnTo>
                          <a:pt x="16" y="46"/>
                        </a:lnTo>
                        <a:lnTo>
                          <a:pt x="12" y="42"/>
                        </a:lnTo>
                        <a:lnTo>
                          <a:pt x="6" y="38"/>
                        </a:lnTo>
                        <a:lnTo>
                          <a:pt x="0" y="32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8" name="îṩľíďê">
                    <a:extLst>
                      <a:ext uri="{FF2B5EF4-FFF2-40B4-BE49-F238E27FC236}">
                        <a16:creationId xmlns:a16="http://schemas.microsoft.com/office/drawing/2014/main" xmlns="" id="{59DC77CB-4668-4FC9-B6E6-8EFF9E14D5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43590" y="2528262"/>
                    <a:ext cx="192810" cy="77058"/>
                  </a:xfrm>
                  <a:custGeom>
                    <a:avLst/>
                    <a:gdLst>
                      <a:gd name="T0" fmla="*/ 2147483647 w 110"/>
                      <a:gd name="T1" fmla="*/ 2147483647 h 46"/>
                      <a:gd name="T2" fmla="*/ 2147483647 w 110"/>
                      <a:gd name="T3" fmla="*/ 2147483647 h 46"/>
                      <a:gd name="T4" fmla="*/ 2147483647 w 110"/>
                      <a:gd name="T5" fmla="*/ 2147483647 h 46"/>
                      <a:gd name="T6" fmla="*/ 2147483647 w 110"/>
                      <a:gd name="T7" fmla="*/ 2147483647 h 46"/>
                      <a:gd name="T8" fmla="*/ 2147483647 w 110"/>
                      <a:gd name="T9" fmla="*/ 2147483647 h 46"/>
                      <a:gd name="T10" fmla="*/ 2147483647 w 110"/>
                      <a:gd name="T11" fmla="*/ 2147483647 h 46"/>
                      <a:gd name="T12" fmla="*/ 2147483647 w 110"/>
                      <a:gd name="T13" fmla="*/ 2147483647 h 46"/>
                      <a:gd name="T14" fmla="*/ 2147483647 w 110"/>
                      <a:gd name="T15" fmla="*/ 2147483647 h 46"/>
                      <a:gd name="T16" fmla="*/ 2147483647 w 110"/>
                      <a:gd name="T17" fmla="*/ 2147483647 h 46"/>
                      <a:gd name="T18" fmla="*/ 2147483647 w 110"/>
                      <a:gd name="T19" fmla="*/ 2147483647 h 46"/>
                      <a:gd name="T20" fmla="*/ 2147483647 w 110"/>
                      <a:gd name="T21" fmla="*/ 2147483647 h 46"/>
                      <a:gd name="T22" fmla="*/ 2147483647 w 110"/>
                      <a:gd name="T23" fmla="*/ 2147483647 h 46"/>
                      <a:gd name="T24" fmla="*/ 2147483647 w 110"/>
                      <a:gd name="T25" fmla="*/ 2147483647 h 46"/>
                      <a:gd name="T26" fmla="*/ 2147483647 w 110"/>
                      <a:gd name="T27" fmla="*/ 2147483647 h 46"/>
                      <a:gd name="T28" fmla="*/ 2147483647 w 110"/>
                      <a:gd name="T29" fmla="*/ 2147483647 h 46"/>
                      <a:gd name="T30" fmla="*/ 2147483647 w 110"/>
                      <a:gd name="T31" fmla="*/ 2147483647 h 46"/>
                      <a:gd name="T32" fmla="*/ 2147483647 w 110"/>
                      <a:gd name="T33" fmla="*/ 2147483647 h 46"/>
                      <a:gd name="T34" fmla="*/ 2147483647 w 110"/>
                      <a:gd name="T35" fmla="*/ 2147483647 h 46"/>
                      <a:gd name="T36" fmla="*/ 2147483647 w 110"/>
                      <a:gd name="T37" fmla="*/ 2147483647 h 46"/>
                      <a:gd name="T38" fmla="*/ 2147483647 w 110"/>
                      <a:gd name="T39" fmla="*/ 2147483647 h 46"/>
                      <a:gd name="T40" fmla="*/ 2147483647 w 110"/>
                      <a:gd name="T41" fmla="*/ 2147483647 h 46"/>
                      <a:gd name="T42" fmla="*/ 2147483647 w 110"/>
                      <a:gd name="T43" fmla="*/ 2147483647 h 46"/>
                      <a:gd name="T44" fmla="*/ 2147483647 w 110"/>
                      <a:gd name="T45" fmla="*/ 2147483647 h 46"/>
                      <a:gd name="T46" fmla="*/ 2147483647 w 110"/>
                      <a:gd name="T47" fmla="*/ 2147483647 h 46"/>
                      <a:gd name="T48" fmla="*/ 0 w 110"/>
                      <a:gd name="T49" fmla="*/ 0 h 46"/>
                      <a:gd name="T50" fmla="*/ 2147483647 w 110"/>
                      <a:gd name="T51" fmla="*/ 2147483647 h 46"/>
                      <a:gd name="T52" fmla="*/ 2147483647 w 110"/>
                      <a:gd name="T53" fmla="*/ 2147483647 h 46"/>
                      <a:gd name="T54" fmla="*/ 2147483647 w 110"/>
                      <a:gd name="T55" fmla="*/ 2147483647 h 46"/>
                      <a:gd name="T56" fmla="*/ 2147483647 w 110"/>
                      <a:gd name="T57" fmla="*/ 2147483647 h 46"/>
                      <a:gd name="T58" fmla="*/ 2147483647 w 110"/>
                      <a:gd name="T59" fmla="*/ 2147483647 h 46"/>
                      <a:gd name="T60" fmla="*/ 2147483647 w 110"/>
                      <a:gd name="T61" fmla="*/ 2147483647 h 46"/>
                      <a:gd name="T62" fmla="*/ 2147483647 w 110"/>
                      <a:gd name="T63" fmla="*/ 2147483647 h 46"/>
                      <a:gd name="T64" fmla="*/ 2147483647 w 110"/>
                      <a:gd name="T65" fmla="*/ 2147483647 h 46"/>
                      <a:gd name="T66" fmla="*/ 2147483647 w 110"/>
                      <a:gd name="T67" fmla="*/ 2147483647 h 46"/>
                      <a:gd name="T68" fmla="*/ 2147483647 w 110"/>
                      <a:gd name="T69" fmla="*/ 2147483647 h 46"/>
                      <a:gd name="T70" fmla="*/ 2147483647 w 110"/>
                      <a:gd name="T71" fmla="*/ 2147483647 h 4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10"/>
                      <a:gd name="T109" fmla="*/ 0 h 46"/>
                      <a:gd name="T110" fmla="*/ 110 w 110"/>
                      <a:gd name="T111" fmla="*/ 46 h 4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10" h="46">
                        <a:moveTo>
                          <a:pt x="36" y="36"/>
                        </a:moveTo>
                        <a:lnTo>
                          <a:pt x="44" y="34"/>
                        </a:lnTo>
                        <a:lnTo>
                          <a:pt x="50" y="34"/>
                        </a:lnTo>
                        <a:lnTo>
                          <a:pt x="60" y="36"/>
                        </a:lnTo>
                        <a:lnTo>
                          <a:pt x="64" y="40"/>
                        </a:lnTo>
                        <a:lnTo>
                          <a:pt x="66" y="42"/>
                        </a:lnTo>
                        <a:lnTo>
                          <a:pt x="66" y="44"/>
                        </a:lnTo>
                        <a:lnTo>
                          <a:pt x="78" y="44"/>
                        </a:lnTo>
                        <a:lnTo>
                          <a:pt x="86" y="44"/>
                        </a:lnTo>
                        <a:lnTo>
                          <a:pt x="88" y="38"/>
                        </a:lnTo>
                        <a:lnTo>
                          <a:pt x="96" y="42"/>
                        </a:lnTo>
                        <a:lnTo>
                          <a:pt x="100" y="46"/>
                        </a:lnTo>
                        <a:lnTo>
                          <a:pt x="110" y="46"/>
                        </a:lnTo>
                        <a:lnTo>
                          <a:pt x="106" y="40"/>
                        </a:lnTo>
                        <a:lnTo>
                          <a:pt x="104" y="36"/>
                        </a:lnTo>
                        <a:lnTo>
                          <a:pt x="108" y="32"/>
                        </a:lnTo>
                        <a:lnTo>
                          <a:pt x="98" y="30"/>
                        </a:lnTo>
                        <a:lnTo>
                          <a:pt x="92" y="22"/>
                        </a:lnTo>
                        <a:lnTo>
                          <a:pt x="76" y="16"/>
                        </a:lnTo>
                        <a:lnTo>
                          <a:pt x="62" y="16"/>
                        </a:lnTo>
                        <a:lnTo>
                          <a:pt x="52" y="10"/>
                        </a:lnTo>
                        <a:lnTo>
                          <a:pt x="40" y="8"/>
                        </a:lnTo>
                        <a:lnTo>
                          <a:pt x="30" y="6"/>
                        </a:lnTo>
                        <a:lnTo>
                          <a:pt x="18" y="2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lnTo>
                          <a:pt x="12" y="8"/>
                        </a:lnTo>
                        <a:lnTo>
                          <a:pt x="20" y="12"/>
                        </a:lnTo>
                        <a:lnTo>
                          <a:pt x="24" y="14"/>
                        </a:lnTo>
                        <a:lnTo>
                          <a:pt x="30" y="16"/>
                        </a:lnTo>
                        <a:lnTo>
                          <a:pt x="32" y="20"/>
                        </a:lnTo>
                        <a:lnTo>
                          <a:pt x="34" y="24"/>
                        </a:lnTo>
                        <a:lnTo>
                          <a:pt x="34" y="26"/>
                        </a:lnTo>
                        <a:lnTo>
                          <a:pt x="36" y="30"/>
                        </a:lnTo>
                        <a:lnTo>
                          <a:pt x="36" y="32"/>
                        </a:lnTo>
                        <a:lnTo>
                          <a:pt x="36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9" name="iSḻiḋé">
                    <a:extLst>
                      <a:ext uri="{FF2B5EF4-FFF2-40B4-BE49-F238E27FC236}">
                        <a16:creationId xmlns:a16="http://schemas.microsoft.com/office/drawing/2014/main" xmlns="" id="{BC152A2D-1D4F-4003-912D-BC5BF56ADA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59276" y="2599715"/>
                    <a:ext cx="89519" cy="71454"/>
                  </a:xfrm>
                  <a:custGeom>
                    <a:avLst/>
                    <a:gdLst>
                      <a:gd name="T0" fmla="*/ 0 w 52"/>
                      <a:gd name="T1" fmla="*/ 0 h 42"/>
                      <a:gd name="T2" fmla="*/ 2147483647 w 52"/>
                      <a:gd name="T3" fmla="*/ 0 h 42"/>
                      <a:gd name="T4" fmla="*/ 2147483647 w 52"/>
                      <a:gd name="T5" fmla="*/ 2147483647 h 42"/>
                      <a:gd name="T6" fmla="*/ 2147483647 w 52"/>
                      <a:gd name="T7" fmla="*/ 2147483647 h 42"/>
                      <a:gd name="T8" fmla="*/ 2147483647 w 52"/>
                      <a:gd name="T9" fmla="*/ 2147483647 h 42"/>
                      <a:gd name="T10" fmla="*/ 2147483647 w 52"/>
                      <a:gd name="T11" fmla="*/ 2147483647 h 42"/>
                      <a:gd name="T12" fmla="*/ 2147483647 w 52"/>
                      <a:gd name="T13" fmla="*/ 2147483647 h 42"/>
                      <a:gd name="T14" fmla="*/ 2147483647 w 52"/>
                      <a:gd name="T15" fmla="*/ 2147483647 h 42"/>
                      <a:gd name="T16" fmla="*/ 2147483647 w 52"/>
                      <a:gd name="T17" fmla="*/ 2147483647 h 42"/>
                      <a:gd name="T18" fmla="*/ 2147483647 w 52"/>
                      <a:gd name="T19" fmla="*/ 2147483647 h 42"/>
                      <a:gd name="T20" fmla="*/ 2147483647 w 52"/>
                      <a:gd name="T21" fmla="*/ 2147483647 h 42"/>
                      <a:gd name="T22" fmla="*/ 2147483647 w 52"/>
                      <a:gd name="T23" fmla="*/ 2147483647 h 42"/>
                      <a:gd name="T24" fmla="*/ 2147483647 w 52"/>
                      <a:gd name="T25" fmla="*/ 2147483647 h 42"/>
                      <a:gd name="T26" fmla="*/ 2147483647 w 52"/>
                      <a:gd name="T27" fmla="*/ 2147483647 h 42"/>
                      <a:gd name="T28" fmla="*/ 2147483647 w 52"/>
                      <a:gd name="T29" fmla="*/ 2147483647 h 42"/>
                      <a:gd name="T30" fmla="*/ 2147483647 w 52"/>
                      <a:gd name="T31" fmla="*/ 2147483647 h 42"/>
                      <a:gd name="T32" fmla="*/ 2147483647 w 52"/>
                      <a:gd name="T33" fmla="*/ 2147483647 h 42"/>
                      <a:gd name="T34" fmla="*/ 2147483647 w 52"/>
                      <a:gd name="T35" fmla="*/ 2147483647 h 42"/>
                      <a:gd name="T36" fmla="*/ 2147483647 w 52"/>
                      <a:gd name="T37" fmla="*/ 2147483647 h 42"/>
                      <a:gd name="T38" fmla="*/ 2147483647 w 52"/>
                      <a:gd name="T39" fmla="*/ 2147483647 h 42"/>
                      <a:gd name="T40" fmla="*/ 0 w 52"/>
                      <a:gd name="T41" fmla="*/ 0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2"/>
                      <a:gd name="T64" fmla="*/ 0 h 42"/>
                      <a:gd name="T65" fmla="*/ 52 w 52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2" h="42">
                        <a:moveTo>
                          <a:pt x="0" y="0"/>
                        </a:moveTo>
                        <a:lnTo>
                          <a:pt x="20" y="0"/>
                        </a:lnTo>
                        <a:lnTo>
                          <a:pt x="26" y="6"/>
                        </a:lnTo>
                        <a:lnTo>
                          <a:pt x="28" y="6"/>
                        </a:lnTo>
                        <a:lnTo>
                          <a:pt x="30" y="10"/>
                        </a:lnTo>
                        <a:lnTo>
                          <a:pt x="32" y="16"/>
                        </a:lnTo>
                        <a:lnTo>
                          <a:pt x="38" y="22"/>
                        </a:lnTo>
                        <a:lnTo>
                          <a:pt x="40" y="22"/>
                        </a:lnTo>
                        <a:lnTo>
                          <a:pt x="48" y="26"/>
                        </a:lnTo>
                        <a:lnTo>
                          <a:pt x="52" y="38"/>
                        </a:lnTo>
                        <a:lnTo>
                          <a:pt x="48" y="42"/>
                        </a:lnTo>
                        <a:lnTo>
                          <a:pt x="42" y="38"/>
                        </a:lnTo>
                        <a:lnTo>
                          <a:pt x="38" y="34"/>
                        </a:lnTo>
                        <a:lnTo>
                          <a:pt x="32" y="30"/>
                        </a:lnTo>
                        <a:lnTo>
                          <a:pt x="24" y="32"/>
                        </a:lnTo>
                        <a:lnTo>
                          <a:pt x="20" y="26"/>
                        </a:lnTo>
                        <a:lnTo>
                          <a:pt x="16" y="22"/>
                        </a:lnTo>
                        <a:lnTo>
                          <a:pt x="12" y="20"/>
                        </a:lnTo>
                        <a:lnTo>
                          <a:pt x="2" y="18"/>
                        </a:lnTo>
                        <a:lnTo>
                          <a:pt x="2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0" name="i$ļïḑe">
                    <a:extLst>
                      <a:ext uri="{FF2B5EF4-FFF2-40B4-BE49-F238E27FC236}">
                        <a16:creationId xmlns:a16="http://schemas.microsoft.com/office/drawing/2014/main" xmlns="" id="{BF3ABA8F-A83B-4482-A37D-16FF6E5A6C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95084" y="2582903"/>
                    <a:ext cx="134967" cy="98074"/>
                  </a:xfrm>
                  <a:custGeom>
                    <a:avLst/>
                    <a:gdLst>
                      <a:gd name="T0" fmla="*/ 2147483647 w 78"/>
                      <a:gd name="T1" fmla="*/ 2147483647 h 60"/>
                      <a:gd name="T2" fmla="*/ 2147483647 w 78"/>
                      <a:gd name="T3" fmla="*/ 2147483647 h 60"/>
                      <a:gd name="T4" fmla="*/ 2147483647 w 78"/>
                      <a:gd name="T5" fmla="*/ 2147483647 h 60"/>
                      <a:gd name="T6" fmla="*/ 2147483647 w 78"/>
                      <a:gd name="T7" fmla="*/ 2147483647 h 60"/>
                      <a:gd name="T8" fmla="*/ 2147483647 w 78"/>
                      <a:gd name="T9" fmla="*/ 2147483647 h 60"/>
                      <a:gd name="T10" fmla="*/ 2147483647 w 78"/>
                      <a:gd name="T11" fmla="*/ 2147483647 h 60"/>
                      <a:gd name="T12" fmla="*/ 2147483647 w 78"/>
                      <a:gd name="T13" fmla="*/ 0 h 60"/>
                      <a:gd name="T14" fmla="*/ 2147483647 w 78"/>
                      <a:gd name="T15" fmla="*/ 2147483647 h 60"/>
                      <a:gd name="T16" fmla="*/ 2147483647 w 78"/>
                      <a:gd name="T17" fmla="*/ 2147483647 h 60"/>
                      <a:gd name="T18" fmla="*/ 2147483647 w 78"/>
                      <a:gd name="T19" fmla="*/ 2147483647 h 60"/>
                      <a:gd name="T20" fmla="*/ 2147483647 w 78"/>
                      <a:gd name="T21" fmla="*/ 2147483647 h 60"/>
                      <a:gd name="T22" fmla="*/ 2147483647 w 78"/>
                      <a:gd name="T23" fmla="*/ 2147483647 h 60"/>
                      <a:gd name="T24" fmla="*/ 2147483647 w 78"/>
                      <a:gd name="T25" fmla="*/ 2147483647 h 60"/>
                      <a:gd name="T26" fmla="*/ 2147483647 w 78"/>
                      <a:gd name="T27" fmla="*/ 2147483647 h 60"/>
                      <a:gd name="T28" fmla="*/ 0 w 78"/>
                      <a:gd name="T29" fmla="*/ 2147483647 h 60"/>
                      <a:gd name="T30" fmla="*/ 2147483647 w 78"/>
                      <a:gd name="T31" fmla="*/ 2147483647 h 60"/>
                      <a:gd name="T32" fmla="*/ 2147483647 w 78"/>
                      <a:gd name="T33" fmla="*/ 2147483647 h 60"/>
                      <a:gd name="T34" fmla="*/ 2147483647 w 78"/>
                      <a:gd name="T35" fmla="*/ 2147483647 h 60"/>
                      <a:gd name="T36" fmla="*/ 2147483647 w 78"/>
                      <a:gd name="T37" fmla="*/ 2147483647 h 60"/>
                      <a:gd name="T38" fmla="*/ 2147483647 w 78"/>
                      <a:gd name="T39" fmla="*/ 2147483647 h 60"/>
                      <a:gd name="T40" fmla="*/ 2147483647 w 78"/>
                      <a:gd name="T41" fmla="*/ 2147483647 h 60"/>
                      <a:gd name="T42" fmla="*/ 2147483647 w 78"/>
                      <a:gd name="T43" fmla="*/ 2147483647 h 60"/>
                      <a:gd name="T44" fmla="*/ 2147483647 w 78"/>
                      <a:gd name="T45" fmla="*/ 2147483647 h 60"/>
                      <a:gd name="T46" fmla="*/ 2147483647 w 78"/>
                      <a:gd name="T47" fmla="*/ 2147483647 h 60"/>
                      <a:gd name="T48" fmla="*/ 2147483647 w 78"/>
                      <a:gd name="T49" fmla="*/ 2147483647 h 60"/>
                      <a:gd name="T50" fmla="*/ 2147483647 w 78"/>
                      <a:gd name="T51" fmla="*/ 2147483647 h 60"/>
                      <a:gd name="T52" fmla="*/ 2147483647 w 78"/>
                      <a:gd name="T53" fmla="*/ 2147483647 h 60"/>
                      <a:gd name="T54" fmla="*/ 2147483647 w 78"/>
                      <a:gd name="T55" fmla="*/ 2147483647 h 60"/>
                      <a:gd name="T56" fmla="*/ 2147483647 w 78"/>
                      <a:gd name="T57" fmla="*/ 2147483647 h 60"/>
                      <a:gd name="T58" fmla="*/ 2147483647 w 78"/>
                      <a:gd name="T59" fmla="*/ 2147483647 h 60"/>
                      <a:gd name="T60" fmla="*/ 2147483647 w 78"/>
                      <a:gd name="T61" fmla="*/ 2147483647 h 60"/>
                      <a:gd name="T62" fmla="*/ 2147483647 w 78"/>
                      <a:gd name="T63" fmla="*/ 2147483647 h 60"/>
                      <a:gd name="T64" fmla="*/ 2147483647 w 78"/>
                      <a:gd name="T65" fmla="*/ 2147483647 h 60"/>
                      <a:gd name="T66" fmla="*/ 2147483647 w 78"/>
                      <a:gd name="T67" fmla="*/ 2147483647 h 60"/>
                      <a:gd name="T68" fmla="*/ 2147483647 w 78"/>
                      <a:gd name="T69" fmla="*/ 2147483647 h 60"/>
                      <a:gd name="T70" fmla="*/ 2147483647 w 78"/>
                      <a:gd name="T71" fmla="*/ 2147483647 h 60"/>
                      <a:gd name="T72" fmla="*/ 2147483647 w 78"/>
                      <a:gd name="T73" fmla="*/ 2147483647 h 60"/>
                      <a:gd name="T74" fmla="*/ 2147483647 w 78"/>
                      <a:gd name="T75" fmla="*/ 2147483647 h 60"/>
                      <a:gd name="T76" fmla="*/ 2147483647 w 78"/>
                      <a:gd name="T77" fmla="*/ 2147483647 h 60"/>
                      <a:gd name="T78" fmla="*/ 2147483647 w 78"/>
                      <a:gd name="T79" fmla="*/ 2147483647 h 60"/>
                      <a:gd name="T80" fmla="*/ 2147483647 w 78"/>
                      <a:gd name="T81" fmla="*/ 2147483647 h 60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8"/>
                      <a:gd name="T124" fmla="*/ 0 h 60"/>
                      <a:gd name="T125" fmla="*/ 78 w 78"/>
                      <a:gd name="T126" fmla="*/ 60 h 60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8" h="60">
                        <a:moveTo>
                          <a:pt x="52" y="2"/>
                        </a:moveTo>
                        <a:lnTo>
                          <a:pt x="48" y="6"/>
                        </a:lnTo>
                        <a:lnTo>
                          <a:pt x="42" y="12"/>
                        </a:lnTo>
                        <a:lnTo>
                          <a:pt x="36" y="12"/>
                        </a:lnTo>
                        <a:lnTo>
                          <a:pt x="32" y="8"/>
                        </a:lnTo>
                        <a:lnTo>
                          <a:pt x="28" y="6"/>
                        </a:lnTo>
                        <a:lnTo>
                          <a:pt x="22" y="0"/>
                        </a:lnTo>
                        <a:lnTo>
                          <a:pt x="18" y="4"/>
                        </a:lnTo>
                        <a:lnTo>
                          <a:pt x="20" y="8"/>
                        </a:lnTo>
                        <a:lnTo>
                          <a:pt x="24" y="14"/>
                        </a:lnTo>
                        <a:lnTo>
                          <a:pt x="20" y="14"/>
                        </a:lnTo>
                        <a:lnTo>
                          <a:pt x="14" y="14"/>
                        </a:lnTo>
                        <a:lnTo>
                          <a:pt x="10" y="10"/>
                        </a:lnTo>
                        <a:lnTo>
                          <a:pt x="2" y="6"/>
                        </a:lnTo>
                        <a:lnTo>
                          <a:pt x="0" y="12"/>
                        </a:lnTo>
                        <a:lnTo>
                          <a:pt x="6" y="18"/>
                        </a:lnTo>
                        <a:lnTo>
                          <a:pt x="8" y="18"/>
                        </a:lnTo>
                        <a:lnTo>
                          <a:pt x="10" y="24"/>
                        </a:lnTo>
                        <a:lnTo>
                          <a:pt x="12" y="28"/>
                        </a:lnTo>
                        <a:lnTo>
                          <a:pt x="14" y="30"/>
                        </a:lnTo>
                        <a:lnTo>
                          <a:pt x="20" y="34"/>
                        </a:lnTo>
                        <a:lnTo>
                          <a:pt x="28" y="38"/>
                        </a:lnTo>
                        <a:lnTo>
                          <a:pt x="32" y="50"/>
                        </a:lnTo>
                        <a:lnTo>
                          <a:pt x="36" y="46"/>
                        </a:lnTo>
                        <a:lnTo>
                          <a:pt x="42" y="42"/>
                        </a:lnTo>
                        <a:lnTo>
                          <a:pt x="46" y="38"/>
                        </a:lnTo>
                        <a:lnTo>
                          <a:pt x="54" y="38"/>
                        </a:lnTo>
                        <a:lnTo>
                          <a:pt x="54" y="44"/>
                        </a:lnTo>
                        <a:lnTo>
                          <a:pt x="56" y="46"/>
                        </a:lnTo>
                        <a:lnTo>
                          <a:pt x="56" y="52"/>
                        </a:lnTo>
                        <a:lnTo>
                          <a:pt x="58" y="54"/>
                        </a:lnTo>
                        <a:lnTo>
                          <a:pt x="60" y="56"/>
                        </a:lnTo>
                        <a:lnTo>
                          <a:pt x="64" y="56"/>
                        </a:lnTo>
                        <a:lnTo>
                          <a:pt x="68" y="60"/>
                        </a:lnTo>
                        <a:lnTo>
                          <a:pt x="72" y="28"/>
                        </a:lnTo>
                        <a:lnTo>
                          <a:pt x="78" y="28"/>
                        </a:lnTo>
                        <a:lnTo>
                          <a:pt x="64" y="18"/>
                        </a:lnTo>
                        <a:lnTo>
                          <a:pt x="62" y="14"/>
                        </a:lnTo>
                        <a:lnTo>
                          <a:pt x="56" y="8"/>
                        </a:lnTo>
                        <a:lnTo>
                          <a:pt x="56" y="6"/>
                        </a:lnTo>
                        <a:lnTo>
                          <a:pt x="52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1" name="išḻiḓé">
                    <a:extLst>
                      <a:ext uri="{FF2B5EF4-FFF2-40B4-BE49-F238E27FC236}">
                        <a16:creationId xmlns:a16="http://schemas.microsoft.com/office/drawing/2014/main" xmlns="" id="{8222EC64-F8D5-46A6-967E-6830B72644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83945" y="3934923"/>
                    <a:ext cx="265802" cy="254992"/>
                  </a:xfrm>
                  <a:custGeom>
                    <a:avLst/>
                    <a:gdLst>
                      <a:gd name="T0" fmla="*/ 2147483647 w 152"/>
                      <a:gd name="T1" fmla="*/ 2147483647 h 154"/>
                      <a:gd name="T2" fmla="*/ 0 w 152"/>
                      <a:gd name="T3" fmla="*/ 2147483647 h 154"/>
                      <a:gd name="T4" fmla="*/ 2147483647 w 152"/>
                      <a:gd name="T5" fmla="*/ 2147483647 h 154"/>
                      <a:gd name="T6" fmla="*/ 2147483647 w 152"/>
                      <a:gd name="T7" fmla="*/ 2147483647 h 154"/>
                      <a:gd name="T8" fmla="*/ 2147483647 w 152"/>
                      <a:gd name="T9" fmla="*/ 2147483647 h 154"/>
                      <a:gd name="T10" fmla="*/ 2147483647 w 152"/>
                      <a:gd name="T11" fmla="*/ 2147483647 h 154"/>
                      <a:gd name="T12" fmla="*/ 2147483647 w 152"/>
                      <a:gd name="T13" fmla="*/ 2147483647 h 154"/>
                      <a:gd name="T14" fmla="*/ 2147483647 w 152"/>
                      <a:gd name="T15" fmla="*/ 2147483647 h 154"/>
                      <a:gd name="T16" fmla="*/ 2147483647 w 152"/>
                      <a:gd name="T17" fmla="*/ 2147483647 h 154"/>
                      <a:gd name="T18" fmla="*/ 2147483647 w 152"/>
                      <a:gd name="T19" fmla="*/ 2147483647 h 154"/>
                      <a:gd name="T20" fmla="*/ 2147483647 w 152"/>
                      <a:gd name="T21" fmla="*/ 2147483647 h 154"/>
                      <a:gd name="T22" fmla="*/ 2147483647 w 152"/>
                      <a:gd name="T23" fmla="*/ 2147483647 h 154"/>
                      <a:gd name="T24" fmla="*/ 2147483647 w 152"/>
                      <a:gd name="T25" fmla="*/ 2147483647 h 154"/>
                      <a:gd name="T26" fmla="*/ 2147483647 w 152"/>
                      <a:gd name="T27" fmla="*/ 2147483647 h 154"/>
                      <a:gd name="T28" fmla="*/ 2147483647 w 152"/>
                      <a:gd name="T29" fmla="*/ 2147483647 h 154"/>
                      <a:gd name="T30" fmla="*/ 2147483647 w 152"/>
                      <a:gd name="T31" fmla="*/ 2147483647 h 154"/>
                      <a:gd name="T32" fmla="*/ 2147483647 w 152"/>
                      <a:gd name="T33" fmla="*/ 2147483647 h 154"/>
                      <a:gd name="T34" fmla="*/ 2147483647 w 152"/>
                      <a:gd name="T35" fmla="*/ 2147483647 h 154"/>
                      <a:gd name="T36" fmla="*/ 2147483647 w 152"/>
                      <a:gd name="T37" fmla="*/ 2147483647 h 154"/>
                      <a:gd name="T38" fmla="*/ 2147483647 w 152"/>
                      <a:gd name="T39" fmla="*/ 2147483647 h 154"/>
                      <a:gd name="T40" fmla="*/ 2147483647 w 152"/>
                      <a:gd name="T41" fmla="*/ 2147483647 h 154"/>
                      <a:gd name="T42" fmla="*/ 2147483647 w 152"/>
                      <a:gd name="T43" fmla="*/ 2147483647 h 154"/>
                      <a:gd name="T44" fmla="*/ 2147483647 w 152"/>
                      <a:gd name="T45" fmla="*/ 2147483647 h 154"/>
                      <a:gd name="T46" fmla="*/ 2147483647 w 152"/>
                      <a:gd name="T47" fmla="*/ 2147483647 h 154"/>
                      <a:gd name="T48" fmla="*/ 2147483647 w 152"/>
                      <a:gd name="T49" fmla="*/ 2147483647 h 154"/>
                      <a:gd name="T50" fmla="*/ 2147483647 w 152"/>
                      <a:gd name="T51" fmla="*/ 2147483647 h 154"/>
                      <a:gd name="T52" fmla="*/ 2147483647 w 152"/>
                      <a:gd name="T53" fmla="*/ 2147483647 h 154"/>
                      <a:gd name="T54" fmla="*/ 2147483647 w 152"/>
                      <a:gd name="T55" fmla="*/ 2147483647 h 154"/>
                      <a:gd name="T56" fmla="*/ 2147483647 w 152"/>
                      <a:gd name="T57" fmla="*/ 2147483647 h 154"/>
                      <a:gd name="T58" fmla="*/ 2147483647 w 152"/>
                      <a:gd name="T59" fmla="*/ 2147483647 h 154"/>
                      <a:gd name="T60" fmla="*/ 2147483647 w 152"/>
                      <a:gd name="T61" fmla="*/ 2147483647 h 154"/>
                      <a:gd name="T62" fmla="*/ 2147483647 w 152"/>
                      <a:gd name="T63" fmla="*/ 2147483647 h 154"/>
                      <a:gd name="T64" fmla="*/ 2147483647 w 152"/>
                      <a:gd name="T65" fmla="*/ 2147483647 h 154"/>
                      <a:gd name="T66" fmla="*/ 2147483647 w 152"/>
                      <a:gd name="T67" fmla="*/ 2147483647 h 154"/>
                      <a:gd name="T68" fmla="*/ 2147483647 w 152"/>
                      <a:gd name="T69" fmla="*/ 2147483647 h 154"/>
                      <a:gd name="T70" fmla="*/ 2147483647 w 152"/>
                      <a:gd name="T71" fmla="*/ 2147483647 h 154"/>
                      <a:gd name="T72" fmla="*/ 2147483647 w 152"/>
                      <a:gd name="T73" fmla="*/ 2147483647 h 154"/>
                      <a:gd name="T74" fmla="*/ 2147483647 w 152"/>
                      <a:gd name="T75" fmla="*/ 0 h 154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152"/>
                      <a:gd name="T115" fmla="*/ 0 h 154"/>
                      <a:gd name="T116" fmla="*/ 152 w 152"/>
                      <a:gd name="T117" fmla="*/ 154 h 154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152" h="154">
                        <a:moveTo>
                          <a:pt x="4" y="0"/>
                        </a:moveTo>
                        <a:lnTo>
                          <a:pt x="4" y="76"/>
                        </a:lnTo>
                        <a:lnTo>
                          <a:pt x="0" y="80"/>
                        </a:lnTo>
                        <a:lnTo>
                          <a:pt x="0" y="84"/>
                        </a:lnTo>
                        <a:lnTo>
                          <a:pt x="4" y="88"/>
                        </a:lnTo>
                        <a:lnTo>
                          <a:pt x="4" y="126"/>
                        </a:lnTo>
                        <a:lnTo>
                          <a:pt x="14" y="130"/>
                        </a:lnTo>
                        <a:lnTo>
                          <a:pt x="24" y="130"/>
                        </a:lnTo>
                        <a:lnTo>
                          <a:pt x="28" y="130"/>
                        </a:lnTo>
                        <a:lnTo>
                          <a:pt x="32" y="126"/>
                        </a:lnTo>
                        <a:lnTo>
                          <a:pt x="36" y="122"/>
                        </a:lnTo>
                        <a:lnTo>
                          <a:pt x="38" y="118"/>
                        </a:lnTo>
                        <a:lnTo>
                          <a:pt x="32" y="118"/>
                        </a:lnTo>
                        <a:lnTo>
                          <a:pt x="42" y="118"/>
                        </a:lnTo>
                        <a:lnTo>
                          <a:pt x="42" y="110"/>
                        </a:lnTo>
                        <a:lnTo>
                          <a:pt x="42" y="104"/>
                        </a:lnTo>
                        <a:lnTo>
                          <a:pt x="46" y="98"/>
                        </a:lnTo>
                        <a:lnTo>
                          <a:pt x="52" y="98"/>
                        </a:lnTo>
                        <a:lnTo>
                          <a:pt x="68" y="98"/>
                        </a:lnTo>
                        <a:lnTo>
                          <a:pt x="82" y="106"/>
                        </a:lnTo>
                        <a:lnTo>
                          <a:pt x="86" y="110"/>
                        </a:lnTo>
                        <a:lnTo>
                          <a:pt x="88" y="114"/>
                        </a:lnTo>
                        <a:lnTo>
                          <a:pt x="90" y="120"/>
                        </a:lnTo>
                        <a:lnTo>
                          <a:pt x="92" y="126"/>
                        </a:lnTo>
                        <a:lnTo>
                          <a:pt x="90" y="124"/>
                        </a:lnTo>
                        <a:lnTo>
                          <a:pt x="92" y="130"/>
                        </a:lnTo>
                        <a:lnTo>
                          <a:pt x="96" y="134"/>
                        </a:lnTo>
                        <a:lnTo>
                          <a:pt x="98" y="138"/>
                        </a:lnTo>
                        <a:lnTo>
                          <a:pt x="104" y="142"/>
                        </a:lnTo>
                        <a:lnTo>
                          <a:pt x="120" y="146"/>
                        </a:lnTo>
                        <a:lnTo>
                          <a:pt x="132" y="150"/>
                        </a:lnTo>
                        <a:lnTo>
                          <a:pt x="136" y="152"/>
                        </a:lnTo>
                        <a:lnTo>
                          <a:pt x="138" y="154"/>
                        </a:lnTo>
                        <a:lnTo>
                          <a:pt x="142" y="154"/>
                        </a:lnTo>
                        <a:lnTo>
                          <a:pt x="148" y="154"/>
                        </a:lnTo>
                        <a:lnTo>
                          <a:pt x="150" y="152"/>
                        </a:lnTo>
                        <a:lnTo>
                          <a:pt x="152" y="150"/>
                        </a:lnTo>
                        <a:lnTo>
                          <a:pt x="150" y="146"/>
                        </a:lnTo>
                        <a:lnTo>
                          <a:pt x="148" y="142"/>
                        </a:lnTo>
                        <a:lnTo>
                          <a:pt x="144" y="138"/>
                        </a:lnTo>
                        <a:lnTo>
                          <a:pt x="142" y="134"/>
                        </a:lnTo>
                        <a:lnTo>
                          <a:pt x="136" y="132"/>
                        </a:lnTo>
                        <a:lnTo>
                          <a:pt x="132" y="130"/>
                        </a:lnTo>
                        <a:lnTo>
                          <a:pt x="130" y="122"/>
                        </a:lnTo>
                        <a:lnTo>
                          <a:pt x="128" y="120"/>
                        </a:lnTo>
                        <a:lnTo>
                          <a:pt x="124" y="118"/>
                        </a:lnTo>
                        <a:lnTo>
                          <a:pt x="122" y="118"/>
                        </a:lnTo>
                        <a:lnTo>
                          <a:pt x="118" y="116"/>
                        </a:lnTo>
                        <a:lnTo>
                          <a:pt x="114" y="108"/>
                        </a:lnTo>
                        <a:lnTo>
                          <a:pt x="112" y="104"/>
                        </a:lnTo>
                        <a:lnTo>
                          <a:pt x="112" y="98"/>
                        </a:lnTo>
                        <a:lnTo>
                          <a:pt x="108" y="98"/>
                        </a:lnTo>
                        <a:lnTo>
                          <a:pt x="102" y="94"/>
                        </a:lnTo>
                        <a:lnTo>
                          <a:pt x="96" y="84"/>
                        </a:lnTo>
                        <a:lnTo>
                          <a:pt x="102" y="84"/>
                        </a:lnTo>
                        <a:lnTo>
                          <a:pt x="112" y="84"/>
                        </a:lnTo>
                        <a:lnTo>
                          <a:pt x="118" y="84"/>
                        </a:lnTo>
                        <a:lnTo>
                          <a:pt x="122" y="82"/>
                        </a:lnTo>
                        <a:lnTo>
                          <a:pt x="124" y="80"/>
                        </a:lnTo>
                        <a:lnTo>
                          <a:pt x="126" y="76"/>
                        </a:lnTo>
                        <a:lnTo>
                          <a:pt x="122" y="74"/>
                        </a:lnTo>
                        <a:lnTo>
                          <a:pt x="116" y="72"/>
                        </a:lnTo>
                        <a:lnTo>
                          <a:pt x="104" y="66"/>
                        </a:lnTo>
                        <a:lnTo>
                          <a:pt x="96" y="62"/>
                        </a:lnTo>
                        <a:lnTo>
                          <a:pt x="94" y="60"/>
                        </a:lnTo>
                        <a:lnTo>
                          <a:pt x="90" y="58"/>
                        </a:lnTo>
                        <a:lnTo>
                          <a:pt x="86" y="58"/>
                        </a:lnTo>
                        <a:lnTo>
                          <a:pt x="82" y="58"/>
                        </a:lnTo>
                        <a:lnTo>
                          <a:pt x="82" y="56"/>
                        </a:lnTo>
                        <a:lnTo>
                          <a:pt x="80" y="52"/>
                        </a:lnTo>
                        <a:lnTo>
                          <a:pt x="80" y="46"/>
                        </a:lnTo>
                        <a:lnTo>
                          <a:pt x="80" y="44"/>
                        </a:lnTo>
                        <a:lnTo>
                          <a:pt x="78" y="38"/>
                        </a:lnTo>
                        <a:lnTo>
                          <a:pt x="56" y="22"/>
                        </a:lnTo>
                        <a:lnTo>
                          <a:pt x="32" y="12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2" name="îśļîďê">
                    <a:extLst>
                      <a:ext uri="{FF2B5EF4-FFF2-40B4-BE49-F238E27FC236}">
                        <a16:creationId xmlns:a16="http://schemas.microsoft.com/office/drawing/2014/main" xmlns="" id="{B444BD93-FB05-4B31-8DC3-CB89D35CA2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07266" y="3685535"/>
                    <a:ext cx="307120" cy="343260"/>
                  </a:xfrm>
                  <a:custGeom>
                    <a:avLst/>
                    <a:gdLst>
                      <a:gd name="T0" fmla="*/ 2147483647 w 176"/>
                      <a:gd name="T1" fmla="*/ 2147483647 h 206"/>
                      <a:gd name="T2" fmla="*/ 2147483647 w 176"/>
                      <a:gd name="T3" fmla="*/ 2147483647 h 206"/>
                      <a:gd name="T4" fmla="*/ 2147483647 w 176"/>
                      <a:gd name="T5" fmla="*/ 2147483647 h 206"/>
                      <a:gd name="T6" fmla="*/ 0 w 176"/>
                      <a:gd name="T7" fmla="*/ 2147483647 h 206"/>
                      <a:gd name="T8" fmla="*/ 2147483647 w 176"/>
                      <a:gd name="T9" fmla="*/ 0 h 206"/>
                      <a:gd name="T10" fmla="*/ 2147483647 w 176"/>
                      <a:gd name="T11" fmla="*/ 0 h 206"/>
                      <a:gd name="T12" fmla="*/ 2147483647 w 176"/>
                      <a:gd name="T13" fmla="*/ 2147483647 h 206"/>
                      <a:gd name="T14" fmla="*/ 2147483647 w 176"/>
                      <a:gd name="T15" fmla="*/ 2147483647 h 206"/>
                      <a:gd name="T16" fmla="*/ 2147483647 w 176"/>
                      <a:gd name="T17" fmla="*/ 2147483647 h 206"/>
                      <a:gd name="T18" fmla="*/ 2147483647 w 176"/>
                      <a:gd name="T19" fmla="*/ 2147483647 h 206"/>
                      <a:gd name="T20" fmla="*/ 2147483647 w 176"/>
                      <a:gd name="T21" fmla="*/ 2147483647 h 206"/>
                      <a:gd name="T22" fmla="*/ 2147483647 w 176"/>
                      <a:gd name="T23" fmla="*/ 2147483647 h 206"/>
                      <a:gd name="T24" fmla="*/ 2147483647 w 176"/>
                      <a:gd name="T25" fmla="*/ 2147483647 h 206"/>
                      <a:gd name="T26" fmla="*/ 2147483647 w 176"/>
                      <a:gd name="T27" fmla="*/ 2147483647 h 206"/>
                      <a:gd name="T28" fmla="*/ 2147483647 w 176"/>
                      <a:gd name="T29" fmla="*/ 2147483647 h 206"/>
                      <a:gd name="T30" fmla="*/ 2147483647 w 176"/>
                      <a:gd name="T31" fmla="*/ 2147483647 h 206"/>
                      <a:gd name="T32" fmla="*/ 2147483647 w 176"/>
                      <a:gd name="T33" fmla="*/ 2147483647 h 206"/>
                      <a:gd name="T34" fmla="*/ 2147483647 w 176"/>
                      <a:gd name="T35" fmla="*/ 2147483647 h 206"/>
                      <a:gd name="T36" fmla="*/ 2147483647 w 176"/>
                      <a:gd name="T37" fmla="*/ 2147483647 h 206"/>
                      <a:gd name="T38" fmla="*/ 2147483647 w 176"/>
                      <a:gd name="T39" fmla="*/ 2147483647 h 206"/>
                      <a:gd name="T40" fmla="*/ 2147483647 w 176"/>
                      <a:gd name="T41" fmla="*/ 2147483647 h 206"/>
                      <a:gd name="T42" fmla="*/ 2147483647 w 176"/>
                      <a:gd name="T43" fmla="*/ 2147483647 h 206"/>
                      <a:gd name="T44" fmla="*/ 2147483647 w 176"/>
                      <a:gd name="T45" fmla="*/ 2147483647 h 206"/>
                      <a:gd name="T46" fmla="*/ 2147483647 w 176"/>
                      <a:gd name="T47" fmla="*/ 2147483647 h 206"/>
                      <a:gd name="T48" fmla="*/ 2147483647 w 176"/>
                      <a:gd name="T49" fmla="*/ 2147483647 h 206"/>
                      <a:gd name="T50" fmla="*/ 2147483647 w 176"/>
                      <a:gd name="T51" fmla="*/ 2147483647 h 206"/>
                      <a:gd name="T52" fmla="*/ 2147483647 w 176"/>
                      <a:gd name="T53" fmla="*/ 2147483647 h 206"/>
                      <a:gd name="T54" fmla="*/ 2147483647 w 176"/>
                      <a:gd name="T55" fmla="*/ 2147483647 h 206"/>
                      <a:gd name="T56" fmla="*/ 2147483647 w 176"/>
                      <a:gd name="T57" fmla="*/ 2147483647 h 206"/>
                      <a:gd name="T58" fmla="*/ 2147483647 w 176"/>
                      <a:gd name="T59" fmla="*/ 2147483647 h 206"/>
                      <a:gd name="T60" fmla="*/ 2147483647 w 176"/>
                      <a:gd name="T61" fmla="*/ 2147483647 h 206"/>
                      <a:gd name="T62" fmla="*/ 2147483647 w 176"/>
                      <a:gd name="T63" fmla="*/ 2147483647 h 206"/>
                      <a:gd name="T64" fmla="*/ 2147483647 w 176"/>
                      <a:gd name="T65" fmla="*/ 2147483647 h 206"/>
                      <a:gd name="T66" fmla="*/ 2147483647 w 176"/>
                      <a:gd name="T67" fmla="*/ 2147483647 h 206"/>
                      <a:gd name="T68" fmla="*/ 2147483647 w 176"/>
                      <a:gd name="T69" fmla="*/ 2147483647 h 206"/>
                      <a:gd name="T70" fmla="*/ 2147483647 w 176"/>
                      <a:gd name="T71" fmla="*/ 2147483647 h 206"/>
                      <a:gd name="T72" fmla="*/ 2147483647 w 176"/>
                      <a:gd name="T73" fmla="*/ 2147483647 h 206"/>
                      <a:gd name="T74" fmla="*/ 2147483647 w 176"/>
                      <a:gd name="T75" fmla="*/ 2147483647 h 206"/>
                      <a:gd name="T76" fmla="*/ 2147483647 w 176"/>
                      <a:gd name="T77" fmla="*/ 2147483647 h 206"/>
                      <a:gd name="T78" fmla="*/ 2147483647 w 176"/>
                      <a:gd name="T79" fmla="*/ 2147483647 h 206"/>
                      <a:gd name="T80" fmla="*/ 2147483647 w 176"/>
                      <a:gd name="T81" fmla="*/ 2147483647 h 206"/>
                      <a:gd name="T82" fmla="*/ 2147483647 w 176"/>
                      <a:gd name="T83" fmla="*/ 2147483647 h 206"/>
                      <a:gd name="T84" fmla="*/ 2147483647 w 176"/>
                      <a:gd name="T85" fmla="*/ 2147483647 h 206"/>
                      <a:gd name="T86" fmla="*/ 2147483647 w 176"/>
                      <a:gd name="T87" fmla="*/ 2147483647 h 20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76"/>
                      <a:gd name="T133" fmla="*/ 0 h 206"/>
                      <a:gd name="T134" fmla="*/ 176 w 176"/>
                      <a:gd name="T135" fmla="*/ 206 h 20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76" h="206">
                        <a:moveTo>
                          <a:pt x="42" y="54"/>
                        </a:moveTo>
                        <a:lnTo>
                          <a:pt x="36" y="46"/>
                        </a:lnTo>
                        <a:lnTo>
                          <a:pt x="32" y="38"/>
                        </a:lnTo>
                        <a:lnTo>
                          <a:pt x="22" y="28"/>
                        </a:lnTo>
                        <a:lnTo>
                          <a:pt x="16" y="24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4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8" y="0"/>
                        </a:lnTo>
                        <a:lnTo>
                          <a:pt x="10" y="0"/>
                        </a:lnTo>
                        <a:lnTo>
                          <a:pt x="10" y="4"/>
                        </a:lnTo>
                        <a:lnTo>
                          <a:pt x="18" y="6"/>
                        </a:lnTo>
                        <a:lnTo>
                          <a:pt x="34" y="6"/>
                        </a:lnTo>
                        <a:lnTo>
                          <a:pt x="36" y="6"/>
                        </a:lnTo>
                        <a:lnTo>
                          <a:pt x="40" y="8"/>
                        </a:lnTo>
                        <a:lnTo>
                          <a:pt x="44" y="14"/>
                        </a:lnTo>
                        <a:lnTo>
                          <a:pt x="48" y="20"/>
                        </a:lnTo>
                        <a:lnTo>
                          <a:pt x="52" y="28"/>
                        </a:lnTo>
                        <a:lnTo>
                          <a:pt x="60" y="32"/>
                        </a:lnTo>
                        <a:lnTo>
                          <a:pt x="62" y="34"/>
                        </a:lnTo>
                        <a:lnTo>
                          <a:pt x="64" y="36"/>
                        </a:lnTo>
                        <a:lnTo>
                          <a:pt x="70" y="38"/>
                        </a:lnTo>
                        <a:lnTo>
                          <a:pt x="74" y="42"/>
                        </a:lnTo>
                        <a:lnTo>
                          <a:pt x="82" y="52"/>
                        </a:lnTo>
                        <a:lnTo>
                          <a:pt x="88" y="58"/>
                        </a:lnTo>
                        <a:lnTo>
                          <a:pt x="90" y="62"/>
                        </a:lnTo>
                        <a:lnTo>
                          <a:pt x="92" y="64"/>
                        </a:lnTo>
                        <a:lnTo>
                          <a:pt x="98" y="62"/>
                        </a:lnTo>
                        <a:lnTo>
                          <a:pt x="100" y="66"/>
                        </a:lnTo>
                        <a:lnTo>
                          <a:pt x="108" y="72"/>
                        </a:lnTo>
                        <a:lnTo>
                          <a:pt x="118" y="80"/>
                        </a:lnTo>
                        <a:lnTo>
                          <a:pt x="120" y="82"/>
                        </a:lnTo>
                        <a:lnTo>
                          <a:pt x="122" y="86"/>
                        </a:lnTo>
                        <a:lnTo>
                          <a:pt x="124" y="84"/>
                        </a:lnTo>
                        <a:lnTo>
                          <a:pt x="128" y="82"/>
                        </a:lnTo>
                        <a:lnTo>
                          <a:pt x="128" y="86"/>
                        </a:lnTo>
                        <a:lnTo>
                          <a:pt x="126" y="90"/>
                        </a:lnTo>
                        <a:lnTo>
                          <a:pt x="124" y="94"/>
                        </a:lnTo>
                        <a:lnTo>
                          <a:pt x="140" y="94"/>
                        </a:lnTo>
                        <a:lnTo>
                          <a:pt x="140" y="102"/>
                        </a:lnTo>
                        <a:lnTo>
                          <a:pt x="136" y="114"/>
                        </a:lnTo>
                        <a:lnTo>
                          <a:pt x="138" y="118"/>
                        </a:lnTo>
                        <a:lnTo>
                          <a:pt x="142" y="120"/>
                        </a:lnTo>
                        <a:lnTo>
                          <a:pt x="146" y="122"/>
                        </a:lnTo>
                        <a:lnTo>
                          <a:pt x="152" y="122"/>
                        </a:lnTo>
                        <a:lnTo>
                          <a:pt x="152" y="134"/>
                        </a:lnTo>
                        <a:lnTo>
                          <a:pt x="152" y="136"/>
                        </a:lnTo>
                        <a:lnTo>
                          <a:pt x="152" y="138"/>
                        </a:lnTo>
                        <a:lnTo>
                          <a:pt x="156" y="138"/>
                        </a:lnTo>
                        <a:lnTo>
                          <a:pt x="158" y="138"/>
                        </a:lnTo>
                        <a:lnTo>
                          <a:pt x="160" y="140"/>
                        </a:lnTo>
                        <a:lnTo>
                          <a:pt x="162" y="144"/>
                        </a:lnTo>
                        <a:lnTo>
                          <a:pt x="172" y="150"/>
                        </a:lnTo>
                        <a:lnTo>
                          <a:pt x="174" y="152"/>
                        </a:lnTo>
                        <a:lnTo>
                          <a:pt x="176" y="158"/>
                        </a:lnTo>
                        <a:lnTo>
                          <a:pt x="174" y="192"/>
                        </a:lnTo>
                        <a:lnTo>
                          <a:pt x="174" y="204"/>
                        </a:lnTo>
                        <a:lnTo>
                          <a:pt x="170" y="206"/>
                        </a:lnTo>
                        <a:lnTo>
                          <a:pt x="164" y="206"/>
                        </a:lnTo>
                        <a:lnTo>
                          <a:pt x="160" y="204"/>
                        </a:lnTo>
                        <a:lnTo>
                          <a:pt x="154" y="206"/>
                        </a:lnTo>
                        <a:lnTo>
                          <a:pt x="152" y="206"/>
                        </a:lnTo>
                        <a:lnTo>
                          <a:pt x="148" y="206"/>
                        </a:lnTo>
                        <a:lnTo>
                          <a:pt x="146" y="204"/>
                        </a:lnTo>
                        <a:lnTo>
                          <a:pt x="144" y="198"/>
                        </a:lnTo>
                        <a:lnTo>
                          <a:pt x="140" y="192"/>
                        </a:lnTo>
                        <a:lnTo>
                          <a:pt x="132" y="186"/>
                        </a:lnTo>
                        <a:lnTo>
                          <a:pt x="124" y="180"/>
                        </a:lnTo>
                        <a:lnTo>
                          <a:pt x="118" y="176"/>
                        </a:lnTo>
                        <a:lnTo>
                          <a:pt x="112" y="168"/>
                        </a:lnTo>
                        <a:lnTo>
                          <a:pt x="104" y="160"/>
                        </a:lnTo>
                        <a:lnTo>
                          <a:pt x="98" y="150"/>
                        </a:lnTo>
                        <a:lnTo>
                          <a:pt x="96" y="144"/>
                        </a:lnTo>
                        <a:lnTo>
                          <a:pt x="94" y="138"/>
                        </a:lnTo>
                        <a:lnTo>
                          <a:pt x="88" y="126"/>
                        </a:lnTo>
                        <a:lnTo>
                          <a:pt x="82" y="114"/>
                        </a:lnTo>
                        <a:lnTo>
                          <a:pt x="76" y="104"/>
                        </a:lnTo>
                        <a:lnTo>
                          <a:pt x="66" y="94"/>
                        </a:lnTo>
                        <a:lnTo>
                          <a:pt x="64" y="88"/>
                        </a:lnTo>
                        <a:lnTo>
                          <a:pt x="64" y="82"/>
                        </a:lnTo>
                        <a:lnTo>
                          <a:pt x="62" y="76"/>
                        </a:lnTo>
                        <a:lnTo>
                          <a:pt x="60" y="70"/>
                        </a:lnTo>
                        <a:lnTo>
                          <a:pt x="54" y="66"/>
                        </a:lnTo>
                        <a:lnTo>
                          <a:pt x="48" y="62"/>
                        </a:lnTo>
                        <a:lnTo>
                          <a:pt x="42" y="58"/>
                        </a:lnTo>
                        <a:lnTo>
                          <a:pt x="40" y="54"/>
                        </a:lnTo>
                        <a:lnTo>
                          <a:pt x="42" y="5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3" name="íšḻîḑe">
                    <a:extLst>
                      <a:ext uri="{FF2B5EF4-FFF2-40B4-BE49-F238E27FC236}">
                        <a16:creationId xmlns:a16="http://schemas.microsoft.com/office/drawing/2014/main" xmlns="" id="{70F8DB89-BB31-4B40-BD99-5C1BB9189DF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01151" y="3735973"/>
                    <a:ext cx="279576" cy="243783"/>
                  </a:xfrm>
                  <a:custGeom>
                    <a:avLst/>
                    <a:gdLst>
                      <a:gd name="T0" fmla="*/ 2147483647 w 160"/>
                      <a:gd name="T1" fmla="*/ 2147483647 h 146"/>
                      <a:gd name="T2" fmla="*/ 2147483647 w 160"/>
                      <a:gd name="T3" fmla="*/ 0 h 146"/>
                      <a:gd name="T4" fmla="*/ 2147483647 w 160"/>
                      <a:gd name="T5" fmla="*/ 2147483647 h 146"/>
                      <a:gd name="T6" fmla="*/ 2147483647 w 160"/>
                      <a:gd name="T7" fmla="*/ 2147483647 h 146"/>
                      <a:gd name="T8" fmla="*/ 2147483647 w 160"/>
                      <a:gd name="T9" fmla="*/ 2147483647 h 146"/>
                      <a:gd name="T10" fmla="*/ 2147483647 w 160"/>
                      <a:gd name="T11" fmla="*/ 2147483647 h 146"/>
                      <a:gd name="T12" fmla="*/ 2147483647 w 160"/>
                      <a:gd name="T13" fmla="*/ 2147483647 h 146"/>
                      <a:gd name="T14" fmla="*/ 2147483647 w 160"/>
                      <a:gd name="T15" fmla="*/ 2147483647 h 146"/>
                      <a:gd name="T16" fmla="*/ 2147483647 w 160"/>
                      <a:gd name="T17" fmla="*/ 2147483647 h 146"/>
                      <a:gd name="T18" fmla="*/ 2147483647 w 160"/>
                      <a:gd name="T19" fmla="*/ 2147483647 h 146"/>
                      <a:gd name="T20" fmla="*/ 2147483647 w 160"/>
                      <a:gd name="T21" fmla="*/ 2147483647 h 146"/>
                      <a:gd name="T22" fmla="*/ 2147483647 w 160"/>
                      <a:gd name="T23" fmla="*/ 2147483647 h 146"/>
                      <a:gd name="T24" fmla="*/ 2147483647 w 160"/>
                      <a:gd name="T25" fmla="*/ 2147483647 h 146"/>
                      <a:gd name="T26" fmla="*/ 2147483647 w 160"/>
                      <a:gd name="T27" fmla="*/ 2147483647 h 146"/>
                      <a:gd name="T28" fmla="*/ 2147483647 w 160"/>
                      <a:gd name="T29" fmla="*/ 2147483647 h 146"/>
                      <a:gd name="T30" fmla="*/ 2147483647 w 160"/>
                      <a:gd name="T31" fmla="*/ 2147483647 h 146"/>
                      <a:gd name="T32" fmla="*/ 0 w 160"/>
                      <a:gd name="T33" fmla="*/ 2147483647 h 146"/>
                      <a:gd name="T34" fmla="*/ 2147483647 w 160"/>
                      <a:gd name="T35" fmla="*/ 2147483647 h 146"/>
                      <a:gd name="T36" fmla="*/ 2147483647 w 160"/>
                      <a:gd name="T37" fmla="*/ 2147483647 h 146"/>
                      <a:gd name="T38" fmla="*/ 2147483647 w 160"/>
                      <a:gd name="T39" fmla="*/ 2147483647 h 146"/>
                      <a:gd name="T40" fmla="*/ 2147483647 w 160"/>
                      <a:gd name="T41" fmla="*/ 2147483647 h 146"/>
                      <a:gd name="T42" fmla="*/ 2147483647 w 160"/>
                      <a:gd name="T43" fmla="*/ 2147483647 h 146"/>
                      <a:gd name="T44" fmla="*/ 2147483647 w 160"/>
                      <a:gd name="T45" fmla="*/ 2147483647 h 146"/>
                      <a:gd name="T46" fmla="*/ 2147483647 w 160"/>
                      <a:gd name="T47" fmla="*/ 2147483647 h 146"/>
                      <a:gd name="T48" fmla="*/ 2147483647 w 160"/>
                      <a:gd name="T49" fmla="*/ 2147483647 h 146"/>
                      <a:gd name="T50" fmla="*/ 2147483647 w 160"/>
                      <a:gd name="T51" fmla="*/ 2147483647 h 146"/>
                      <a:gd name="T52" fmla="*/ 2147483647 w 160"/>
                      <a:gd name="T53" fmla="*/ 2147483647 h 146"/>
                      <a:gd name="T54" fmla="*/ 2147483647 w 160"/>
                      <a:gd name="T55" fmla="*/ 2147483647 h 146"/>
                      <a:gd name="T56" fmla="*/ 2147483647 w 160"/>
                      <a:gd name="T57" fmla="*/ 2147483647 h 146"/>
                      <a:gd name="T58" fmla="*/ 2147483647 w 160"/>
                      <a:gd name="T59" fmla="*/ 2147483647 h 146"/>
                      <a:gd name="T60" fmla="*/ 2147483647 w 160"/>
                      <a:gd name="T61" fmla="*/ 2147483647 h 146"/>
                      <a:gd name="T62" fmla="*/ 2147483647 w 160"/>
                      <a:gd name="T63" fmla="*/ 2147483647 h 146"/>
                      <a:gd name="T64" fmla="*/ 2147483647 w 160"/>
                      <a:gd name="T65" fmla="*/ 2147483647 h 146"/>
                      <a:gd name="T66" fmla="*/ 2147483647 w 160"/>
                      <a:gd name="T67" fmla="*/ 2147483647 h 146"/>
                      <a:gd name="T68" fmla="*/ 2147483647 w 160"/>
                      <a:gd name="T69" fmla="*/ 2147483647 h 146"/>
                      <a:gd name="T70" fmla="*/ 2147483647 w 160"/>
                      <a:gd name="T71" fmla="*/ 2147483647 h 146"/>
                      <a:gd name="T72" fmla="*/ 2147483647 w 160"/>
                      <a:gd name="T73" fmla="*/ 2147483647 h 146"/>
                      <a:gd name="T74" fmla="*/ 2147483647 w 160"/>
                      <a:gd name="T75" fmla="*/ 2147483647 h 146"/>
                      <a:gd name="T76" fmla="*/ 2147483647 w 160"/>
                      <a:gd name="T77" fmla="*/ 2147483647 h 146"/>
                      <a:gd name="T78" fmla="*/ 2147483647 w 160"/>
                      <a:gd name="T79" fmla="*/ 2147483647 h 146"/>
                      <a:gd name="T80" fmla="*/ 2147483647 w 160"/>
                      <a:gd name="T81" fmla="*/ 2147483647 h 146"/>
                      <a:gd name="T82" fmla="*/ 2147483647 w 160"/>
                      <a:gd name="T83" fmla="*/ 2147483647 h 146"/>
                      <a:gd name="T84" fmla="*/ 2147483647 w 160"/>
                      <a:gd name="T85" fmla="*/ 2147483647 h 146"/>
                      <a:gd name="T86" fmla="*/ 2147483647 w 160"/>
                      <a:gd name="T87" fmla="*/ 2147483647 h 146"/>
                      <a:gd name="T88" fmla="*/ 2147483647 w 160"/>
                      <a:gd name="T89" fmla="*/ 2147483647 h 146"/>
                      <a:gd name="T90" fmla="*/ 2147483647 w 160"/>
                      <a:gd name="T91" fmla="*/ 2147483647 h 146"/>
                      <a:gd name="T92" fmla="*/ 2147483647 w 160"/>
                      <a:gd name="T93" fmla="*/ 2147483647 h 146"/>
                      <a:gd name="T94" fmla="*/ 2147483647 w 160"/>
                      <a:gd name="T95" fmla="*/ 2147483647 h 146"/>
                      <a:gd name="T96" fmla="*/ 2147483647 w 160"/>
                      <a:gd name="T97" fmla="*/ 2147483647 h 146"/>
                      <a:gd name="T98" fmla="*/ 2147483647 w 160"/>
                      <a:gd name="T99" fmla="*/ 2147483647 h 146"/>
                      <a:gd name="T100" fmla="*/ 2147483647 w 160"/>
                      <a:gd name="T101" fmla="*/ 2147483647 h 146"/>
                      <a:gd name="T102" fmla="*/ 2147483647 w 160"/>
                      <a:gd name="T103" fmla="*/ 2147483647 h 14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160"/>
                      <a:gd name="T157" fmla="*/ 0 h 146"/>
                      <a:gd name="T158" fmla="*/ 160 w 160"/>
                      <a:gd name="T159" fmla="*/ 146 h 14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160" h="146">
                        <a:moveTo>
                          <a:pt x="136" y="4"/>
                        </a:moveTo>
                        <a:lnTo>
                          <a:pt x="126" y="2"/>
                        </a:lnTo>
                        <a:lnTo>
                          <a:pt x="120" y="0"/>
                        </a:lnTo>
                        <a:lnTo>
                          <a:pt x="114" y="0"/>
                        </a:lnTo>
                        <a:lnTo>
                          <a:pt x="108" y="0"/>
                        </a:lnTo>
                        <a:lnTo>
                          <a:pt x="102" y="4"/>
                        </a:lnTo>
                        <a:lnTo>
                          <a:pt x="96" y="8"/>
                        </a:lnTo>
                        <a:lnTo>
                          <a:pt x="92" y="14"/>
                        </a:lnTo>
                        <a:lnTo>
                          <a:pt x="88" y="26"/>
                        </a:lnTo>
                        <a:lnTo>
                          <a:pt x="84" y="40"/>
                        </a:lnTo>
                        <a:lnTo>
                          <a:pt x="84" y="48"/>
                        </a:lnTo>
                        <a:lnTo>
                          <a:pt x="82" y="52"/>
                        </a:lnTo>
                        <a:lnTo>
                          <a:pt x="78" y="52"/>
                        </a:lnTo>
                        <a:lnTo>
                          <a:pt x="74" y="50"/>
                        </a:lnTo>
                        <a:lnTo>
                          <a:pt x="70" y="48"/>
                        </a:lnTo>
                        <a:lnTo>
                          <a:pt x="66" y="44"/>
                        </a:lnTo>
                        <a:lnTo>
                          <a:pt x="62" y="42"/>
                        </a:lnTo>
                        <a:lnTo>
                          <a:pt x="58" y="42"/>
                        </a:lnTo>
                        <a:lnTo>
                          <a:pt x="56" y="44"/>
                        </a:lnTo>
                        <a:lnTo>
                          <a:pt x="50" y="50"/>
                        </a:lnTo>
                        <a:lnTo>
                          <a:pt x="42" y="52"/>
                        </a:lnTo>
                        <a:lnTo>
                          <a:pt x="40" y="54"/>
                        </a:lnTo>
                        <a:lnTo>
                          <a:pt x="34" y="56"/>
                        </a:lnTo>
                        <a:lnTo>
                          <a:pt x="28" y="54"/>
                        </a:lnTo>
                        <a:lnTo>
                          <a:pt x="22" y="52"/>
                        </a:lnTo>
                        <a:lnTo>
                          <a:pt x="16" y="50"/>
                        </a:lnTo>
                        <a:lnTo>
                          <a:pt x="14" y="48"/>
                        </a:lnTo>
                        <a:lnTo>
                          <a:pt x="14" y="46"/>
                        </a:lnTo>
                        <a:lnTo>
                          <a:pt x="14" y="36"/>
                        </a:lnTo>
                        <a:lnTo>
                          <a:pt x="14" y="34"/>
                        </a:lnTo>
                        <a:lnTo>
                          <a:pt x="8" y="38"/>
                        </a:lnTo>
                        <a:lnTo>
                          <a:pt x="4" y="44"/>
                        </a:lnTo>
                        <a:lnTo>
                          <a:pt x="2" y="52"/>
                        </a:lnTo>
                        <a:lnTo>
                          <a:pt x="0" y="60"/>
                        </a:lnTo>
                        <a:lnTo>
                          <a:pt x="2" y="66"/>
                        </a:lnTo>
                        <a:lnTo>
                          <a:pt x="4" y="72"/>
                        </a:lnTo>
                        <a:lnTo>
                          <a:pt x="4" y="74"/>
                        </a:lnTo>
                        <a:lnTo>
                          <a:pt x="2" y="78"/>
                        </a:lnTo>
                        <a:lnTo>
                          <a:pt x="4" y="82"/>
                        </a:lnTo>
                        <a:lnTo>
                          <a:pt x="8" y="86"/>
                        </a:lnTo>
                        <a:lnTo>
                          <a:pt x="10" y="86"/>
                        </a:lnTo>
                        <a:lnTo>
                          <a:pt x="10" y="92"/>
                        </a:lnTo>
                        <a:lnTo>
                          <a:pt x="16" y="94"/>
                        </a:lnTo>
                        <a:lnTo>
                          <a:pt x="18" y="96"/>
                        </a:lnTo>
                        <a:lnTo>
                          <a:pt x="18" y="98"/>
                        </a:lnTo>
                        <a:lnTo>
                          <a:pt x="18" y="102"/>
                        </a:lnTo>
                        <a:lnTo>
                          <a:pt x="16" y="106"/>
                        </a:lnTo>
                        <a:lnTo>
                          <a:pt x="16" y="108"/>
                        </a:lnTo>
                        <a:lnTo>
                          <a:pt x="18" y="112"/>
                        </a:lnTo>
                        <a:lnTo>
                          <a:pt x="18" y="110"/>
                        </a:lnTo>
                        <a:lnTo>
                          <a:pt x="18" y="116"/>
                        </a:lnTo>
                        <a:lnTo>
                          <a:pt x="20" y="120"/>
                        </a:lnTo>
                        <a:lnTo>
                          <a:pt x="24" y="124"/>
                        </a:lnTo>
                        <a:lnTo>
                          <a:pt x="28" y="126"/>
                        </a:lnTo>
                        <a:lnTo>
                          <a:pt x="34" y="126"/>
                        </a:lnTo>
                        <a:lnTo>
                          <a:pt x="42" y="128"/>
                        </a:lnTo>
                        <a:lnTo>
                          <a:pt x="46" y="130"/>
                        </a:lnTo>
                        <a:lnTo>
                          <a:pt x="44" y="134"/>
                        </a:lnTo>
                        <a:lnTo>
                          <a:pt x="48" y="134"/>
                        </a:lnTo>
                        <a:lnTo>
                          <a:pt x="54" y="134"/>
                        </a:lnTo>
                        <a:lnTo>
                          <a:pt x="56" y="132"/>
                        </a:lnTo>
                        <a:lnTo>
                          <a:pt x="62" y="130"/>
                        </a:lnTo>
                        <a:lnTo>
                          <a:pt x="66" y="130"/>
                        </a:lnTo>
                        <a:lnTo>
                          <a:pt x="72" y="130"/>
                        </a:lnTo>
                        <a:lnTo>
                          <a:pt x="78" y="132"/>
                        </a:lnTo>
                        <a:lnTo>
                          <a:pt x="82" y="134"/>
                        </a:lnTo>
                        <a:lnTo>
                          <a:pt x="88" y="134"/>
                        </a:lnTo>
                        <a:lnTo>
                          <a:pt x="88" y="140"/>
                        </a:lnTo>
                        <a:lnTo>
                          <a:pt x="88" y="144"/>
                        </a:lnTo>
                        <a:lnTo>
                          <a:pt x="88" y="146"/>
                        </a:lnTo>
                        <a:lnTo>
                          <a:pt x="90" y="146"/>
                        </a:lnTo>
                        <a:lnTo>
                          <a:pt x="98" y="144"/>
                        </a:lnTo>
                        <a:lnTo>
                          <a:pt x="106" y="142"/>
                        </a:lnTo>
                        <a:lnTo>
                          <a:pt x="112" y="138"/>
                        </a:lnTo>
                        <a:lnTo>
                          <a:pt x="120" y="138"/>
                        </a:lnTo>
                        <a:lnTo>
                          <a:pt x="120" y="134"/>
                        </a:lnTo>
                        <a:lnTo>
                          <a:pt x="118" y="134"/>
                        </a:lnTo>
                        <a:lnTo>
                          <a:pt x="116" y="130"/>
                        </a:lnTo>
                        <a:lnTo>
                          <a:pt x="116" y="126"/>
                        </a:lnTo>
                        <a:lnTo>
                          <a:pt x="118" y="124"/>
                        </a:lnTo>
                        <a:lnTo>
                          <a:pt x="122" y="120"/>
                        </a:lnTo>
                        <a:lnTo>
                          <a:pt x="122" y="114"/>
                        </a:lnTo>
                        <a:lnTo>
                          <a:pt x="122" y="108"/>
                        </a:lnTo>
                        <a:lnTo>
                          <a:pt x="120" y="106"/>
                        </a:lnTo>
                        <a:lnTo>
                          <a:pt x="122" y="100"/>
                        </a:lnTo>
                        <a:lnTo>
                          <a:pt x="126" y="94"/>
                        </a:lnTo>
                        <a:lnTo>
                          <a:pt x="132" y="92"/>
                        </a:lnTo>
                        <a:lnTo>
                          <a:pt x="136" y="82"/>
                        </a:lnTo>
                        <a:lnTo>
                          <a:pt x="138" y="72"/>
                        </a:lnTo>
                        <a:lnTo>
                          <a:pt x="142" y="60"/>
                        </a:lnTo>
                        <a:lnTo>
                          <a:pt x="144" y="58"/>
                        </a:lnTo>
                        <a:lnTo>
                          <a:pt x="148" y="56"/>
                        </a:lnTo>
                        <a:lnTo>
                          <a:pt x="154" y="56"/>
                        </a:lnTo>
                        <a:lnTo>
                          <a:pt x="160" y="56"/>
                        </a:lnTo>
                        <a:lnTo>
                          <a:pt x="160" y="52"/>
                        </a:lnTo>
                        <a:lnTo>
                          <a:pt x="150" y="46"/>
                        </a:lnTo>
                        <a:lnTo>
                          <a:pt x="146" y="40"/>
                        </a:lnTo>
                        <a:lnTo>
                          <a:pt x="144" y="34"/>
                        </a:lnTo>
                        <a:lnTo>
                          <a:pt x="146" y="32"/>
                        </a:lnTo>
                        <a:lnTo>
                          <a:pt x="148" y="28"/>
                        </a:lnTo>
                        <a:lnTo>
                          <a:pt x="142" y="26"/>
                        </a:lnTo>
                        <a:lnTo>
                          <a:pt x="138" y="22"/>
                        </a:lnTo>
                        <a:lnTo>
                          <a:pt x="138" y="14"/>
                        </a:lnTo>
                        <a:lnTo>
                          <a:pt x="136" y="8"/>
                        </a:lnTo>
                        <a:lnTo>
                          <a:pt x="13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4" name="ïšḷídè">
                    <a:extLst>
                      <a:ext uri="{FF2B5EF4-FFF2-40B4-BE49-F238E27FC236}">
                        <a16:creationId xmlns:a16="http://schemas.microsoft.com/office/drawing/2014/main" xmlns="" id="{807FBD10-DBC4-43CE-8377-7D356BF90F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97018" y="4189916"/>
                    <a:ext cx="1111414" cy="861650"/>
                  </a:xfrm>
                  <a:custGeom>
                    <a:avLst/>
                    <a:gdLst>
                      <a:gd name="T0" fmla="*/ 2147483647 w 636"/>
                      <a:gd name="T1" fmla="*/ 2147483647 h 516"/>
                      <a:gd name="T2" fmla="*/ 2147483647 w 636"/>
                      <a:gd name="T3" fmla="*/ 2147483647 h 516"/>
                      <a:gd name="T4" fmla="*/ 2147483647 w 636"/>
                      <a:gd name="T5" fmla="*/ 2147483647 h 516"/>
                      <a:gd name="T6" fmla="*/ 2147483647 w 636"/>
                      <a:gd name="T7" fmla="*/ 2147483647 h 516"/>
                      <a:gd name="T8" fmla="*/ 2147483647 w 636"/>
                      <a:gd name="T9" fmla="*/ 2147483647 h 516"/>
                      <a:gd name="T10" fmla="*/ 2147483647 w 636"/>
                      <a:gd name="T11" fmla="*/ 2147483647 h 516"/>
                      <a:gd name="T12" fmla="*/ 2147483647 w 636"/>
                      <a:gd name="T13" fmla="*/ 2147483647 h 516"/>
                      <a:gd name="T14" fmla="*/ 2147483647 w 636"/>
                      <a:gd name="T15" fmla="*/ 2147483647 h 516"/>
                      <a:gd name="T16" fmla="*/ 2147483647 w 636"/>
                      <a:gd name="T17" fmla="*/ 2147483647 h 516"/>
                      <a:gd name="T18" fmla="*/ 2147483647 w 636"/>
                      <a:gd name="T19" fmla="*/ 2147483647 h 516"/>
                      <a:gd name="T20" fmla="*/ 2147483647 w 636"/>
                      <a:gd name="T21" fmla="*/ 2147483647 h 516"/>
                      <a:gd name="T22" fmla="*/ 2147483647 w 636"/>
                      <a:gd name="T23" fmla="*/ 2147483647 h 516"/>
                      <a:gd name="T24" fmla="*/ 2147483647 w 636"/>
                      <a:gd name="T25" fmla="*/ 2147483647 h 516"/>
                      <a:gd name="T26" fmla="*/ 2147483647 w 636"/>
                      <a:gd name="T27" fmla="*/ 2147483647 h 516"/>
                      <a:gd name="T28" fmla="*/ 2147483647 w 636"/>
                      <a:gd name="T29" fmla="*/ 2147483647 h 516"/>
                      <a:gd name="T30" fmla="*/ 2147483647 w 636"/>
                      <a:gd name="T31" fmla="*/ 2147483647 h 516"/>
                      <a:gd name="T32" fmla="*/ 2147483647 w 636"/>
                      <a:gd name="T33" fmla="*/ 2147483647 h 516"/>
                      <a:gd name="T34" fmla="*/ 2147483647 w 636"/>
                      <a:gd name="T35" fmla="*/ 2147483647 h 516"/>
                      <a:gd name="T36" fmla="*/ 2147483647 w 636"/>
                      <a:gd name="T37" fmla="*/ 2147483647 h 516"/>
                      <a:gd name="T38" fmla="*/ 2147483647 w 636"/>
                      <a:gd name="T39" fmla="*/ 2147483647 h 516"/>
                      <a:gd name="T40" fmla="*/ 2147483647 w 636"/>
                      <a:gd name="T41" fmla="*/ 2147483647 h 516"/>
                      <a:gd name="T42" fmla="*/ 2147483647 w 636"/>
                      <a:gd name="T43" fmla="*/ 0 h 516"/>
                      <a:gd name="T44" fmla="*/ 2147483647 w 636"/>
                      <a:gd name="T45" fmla="*/ 2147483647 h 516"/>
                      <a:gd name="T46" fmla="*/ 2147483647 w 636"/>
                      <a:gd name="T47" fmla="*/ 2147483647 h 516"/>
                      <a:gd name="T48" fmla="*/ 2147483647 w 636"/>
                      <a:gd name="T49" fmla="*/ 2147483647 h 516"/>
                      <a:gd name="T50" fmla="*/ 2147483647 w 636"/>
                      <a:gd name="T51" fmla="*/ 2147483647 h 516"/>
                      <a:gd name="T52" fmla="*/ 2147483647 w 636"/>
                      <a:gd name="T53" fmla="*/ 2147483647 h 516"/>
                      <a:gd name="T54" fmla="*/ 2147483647 w 636"/>
                      <a:gd name="T55" fmla="*/ 2147483647 h 516"/>
                      <a:gd name="T56" fmla="*/ 2147483647 w 636"/>
                      <a:gd name="T57" fmla="*/ 2147483647 h 516"/>
                      <a:gd name="T58" fmla="*/ 2147483647 w 636"/>
                      <a:gd name="T59" fmla="*/ 2147483647 h 516"/>
                      <a:gd name="T60" fmla="*/ 2147483647 w 636"/>
                      <a:gd name="T61" fmla="*/ 2147483647 h 516"/>
                      <a:gd name="T62" fmla="*/ 2147483647 w 636"/>
                      <a:gd name="T63" fmla="*/ 2147483647 h 516"/>
                      <a:gd name="T64" fmla="*/ 2147483647 w 636"/>
                      <a:gd name="T65" fmla="*/ 2147483647 h 516"/>
                      <a:gd name="T66" fmla="*/ 2147483647 w 636"/>
                      <a:gd name="T67" fmla="*/ 2147483647 h 516"/>
                      <a:gd name="T68" fmla="*/ 2147483647 w 636"/>
                      <a:gd name="T69" fmla="*/ 2147483647 h 516"/>
                      <a:gd name="T70" fmla="*/ 2147483647 w 636"/>
                      <a:gd name="T71" fmla="*/ 2147483647 h 516"/>
                      <a:gd name="T72" fmla="*/ 2147483647 w 636"/>
                      <a:gd name="T73" fmla="*/ 2147483647 h 516"/>
                      <a:gd name="T74" fmla="*/ 2147483647 w 636"/>
                      <a:gd name="T75" fmla="*/ 2147483647 h 516"/>
                      <a:gd name="T76" fmla="*/ 2147483647 w 636"/>
                      <a:gd name="T77" fmla="*/ 2147483647 h 516"/>
                      <a:gd name="T78" fmla="*/ 2147483647 w 636"/>
                      <a:gd name="T79" fmla="*/ 2147483647 h 516"/>
                      <a:gd name="T80" fmla="*/ 2147483647 w 636"/>
                      <a:gd name="T81" fmla="*/ 2147483647 h 516"/>
                      <a:gd name="T82" fmla="*/ 2147483647 w 636"/>
                      <a:gd name="T83" fmla="*/ 2147483647 h 516"/>
                      <a:gd name="T84" fmla="*/ 2147483647 w 636"/>
                      <a:gd name="T85" fmla="*/ 2147483647 h 516"/>
                      <a:gd name="T86" fmla="*/ 2147483647 w 636"/>
                      <a:gd name="T87" fmla="*/ 2147483647 h 516"/>
                      <a:gd name="T88" fmla="*/ 2147483647 w 636"/>
                      <a:gd name="T89" fmla="*/ 2147483647 h 516"/>
                      <a:gd name="T90" fmla="*/ 2147483647 w 636"/>
                      <a:gd name="T91" fmla="*/ 2147483647 h 516"/>
                      <a:gd name="T92" fmla="*/ 2147483647 w 636"/>
                      <a:gd name="T93" fmla="*/ 2147483647 h 516"/>
                      <a:gd name="T94" fmla="*/ 2147483647 w 636"/>
                      <a:gd name="T95" fmla="*/ 2147483647 h 516"/>
                      <a:gd name="T96" fmla="*/ 2147483647 w 636"/>
                      <a:gd name="T97" fmla="*/ 2147483647 h 516"/>
                      <a:gd name="T98" fmla="*/ 2147483647 w 636"/>
                      <a:gd name="T99" fmla="*/ 2147483647 h 516"/>
                      <a:gd name="T100" fmla="*/ 0 w 636"/>
                      <a:gd name="T101" fmla="*/ 2147483647 h 516"/>
                      <a:gd name="T102" fmla="*/ 2147483647 w 636"/>
                      <a:gd name="T103" fmla="*/ 2147483647 h 516"/>
                      <a:gd name="T104" fmla="*/ 2147483647 w 636"/>
                      <a:gd name="T105" fmla="*/ 2147483647 h 516"/>
                      <a:gd name="T106" fmla="*/ 2147483647 w 636"/>
                      <a:gd name="T107" fmla="*/ 2147483647 h 516"/>
                      <a:gd name="T108" fmla="*/ 2147483647 w 636"/>
                      <a:gd name="T109" fmla="*/ 2147483647 h 516"/>
                      <a:gd name="T110" fmla="*/ 2147483647 w 636"/>
                      <a:gd name="T111" fmla="*/ 2147483647 h 516"/>
                      <a:gd name="T112" fmla="*/ 2147483647 w 636"/>
                      <a:gd name="T113" fmla="*/ 2147483647 h 516"/>
                      <a:gd name="T114" fmla="*/ 2147483647 w 636"/>
                      <a:gd name="T115" fmla="*/ 2147483647 h 516"/>
                      <a:gd name="T116" fmla="*/ 2147483647 w 636"/>
                      <a:gd name="T117" fmla="*/ 2147483647 h 516"/>
                      <a:gd name="T118" fmla="*/ 2147483647 w 636"/>
                      <a:gd name="T119" fmla="*/ 2147483647 h 51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636"/>
                      <a:gd name="T181" fmla="*/ 0 h 516"/>
                      <a:gd name="T182" fmla="*/ 636 w 636"/>
                      <a:gd name="T183" fmla="*/ 516 h 516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636" h="516">
                        <a:moveTo>
                          <a:pt x="180" y="138"/>
                        </a:moveTo>
                        <a:lnTo>
                          <a:pt x="186" y="132"/>
                        </a:lnTo>
                        <a:lnTo>
                          <a:pt x="188" y="130"/>
                        </a:lnTo>
                        <a:lnTo>
                          <a:pt x="188" y="124"/>
                        </a:lnTo>
                        <a:lnTo>
                          <a:pt x="190" y="118"/>
                        </a:lnTo>
                        <a:lnTo>
                          <a:pt x="194" y="112"/>
                        </a:lnTo>
                        <a:lnTo>
                          <a:pt x="198" y="108"/>
                        </a:lnTo>
                        <a:lnTo>
                          <a:pt x="202" y="106"/>
                        </a:lnTo>
                        <a:lnTo>
                          <a:pt x="204" y="112"/>
                        </a:lnTo>
                        <a:lnTo>
                          <a:pt x="206" y="114"/>
                        </a:lnTo>
                        <a:lnTo>
                          <a:pt x="210" y="116"/>
                        </a:lnTo>
                        <a:lnTo>
                          <a:pt x="212" y="114"/>
                        </a:lnTo>
                        <a:lnTo>
                          <a:pt x="212" y="112"/>
                        </a:lnTo>
                        <a:lnTo>
                          <a:pt x="214" y="110"/>
                        </a:lnTo>
                        <a:lnTo>
                          <a:pt x="212" y="106"/>
                        </a:lnTo>
                        <a:lnTo>
                          <a:pt x="212" y="100"/>
                        </a:lnTo>
                        <a:lnTo>
                          <a:pt x="220" y="100"/>
                        </a:lnTo>
                        <a:lnTo>
                          <a:pt x="226" y="100"/>
                        </a:lnTo>
                        <a:lnTo>
                          <a:pt x="226" y="92"/>
                        </a:lnTo>
                        <a:lnTo>
                          <a:pt x="230" y="86"/>
                        </a:lnTo>
                        <a:lnTo>
                          <a:pt x="232" y="82"/>
                        </a:lnTo>
                        <a:lnTo>
                          <a:pt x="236" y="80"/>
                        </a:lnTo>
                        <a:lnTo>
                          <a:pt x="240" y="78"/>
                        </a:lnTo>
                        <a:lnTo>
                          <a:pt x="242" y="72"/>
                        </a:lnTo>
                        <a:lnTo>
                          <a:pt x="244" y="68"/>
                        </a:lnTo>
                        <a:lnTo>
                          <a:pt x="248" y="64"/>
                        </a:lnTo>
                        <a:lnTo>
                          <a:pt x="262" y="58"/>
                        </a:lnTo>
                        <a:lnTo>
                          <a:pt x="270" y="56"/>
                        </a:lnTo>
                        <a:lnTo>
                          <a:pt x="276" y="54"/>
                        </a:lnTo>
                        <a:lnTo>
                          <a:pt x="284" y="62"/>
                        </a:lnTo>
                        <a:lnTo>
                          <a:pt x="288" y="66"/>
                        </a:lnTo>
                        <a:lnTo>
                          <a:pt x="288" y="72"/>
                        </a:lnTo>
                        <a:lnTo>
                          <a:pt x="288" y="74"/>
                        </a:lnTo>
                        <a:lnTo>
                          <a:pt x="286" y="76"/>
                        </a:lnTo>
                        <a:lnTo>
                          <a:pt x="290" y="74"/>
                        </a:lnTo>
                        <a:lnTo>
                          <a:pt x="294" y="72"/>
                        </a:lnTo>
                        <a:lnTo>
                          <a:pt x="298" y="74"/>
                        </a:lnTo>
                        <a:lnTo>
                          <a:pt x="302" y="74"/>
                        </a:lnTo>
                        <a:lnTo>
                          <a:pt x="306" y="72"/>
                        </a:lnTo>
                        <a:lnTo>
                          <a:pt x="310" y="70"/>
                        </a:lnTo>
                        <a:lnTo>
                          <a:pt x="308" y="62"/>
                        </a:lnTo>
                        <a:lnTo>
                          <a:pt x="310" y="56"/>
                        </a:lnTo>
                        <a:lnTo>
                          <a:pt x="314" y="54"/>
                        </a:lnTo>
                        <a:lnTo>
                          <a:pt x="320" y="50"/>
                        </a:lnTo>
                        <a:lnTo>
                          <a:pt x="326" y="48"/>
                        </a:lnTo>
                        <a:lnTo>
                          <a:pt x="324" y="44"/>
                        </a:lnTo>
                        <a:lnTo>
                          <a:pt x="322" y="42"/>
                        </a:lnTo>
                        <a:lnTo>
                          <a:pt x="324" y="38"/>
                        </a:lnTo>
                        <a:lnTo>
                          <a:pt x="326" y="34"/>
                        </a:lnTo>
                        <a:lnTo>
                          <a:pt x="334" y="28"/>
                        </a:lnTo>
                        <a:lnTo>
                          <a:pt x="344" y="26"/>
                        </a:lnTo>
                        <a:lnTo>
                          <a:pt x="354" y="26"/>
                        </a:lnTo>
                        <a:lnTo>
                          <a:pt x="358" y="24"/>
                        </a:lnTo>
                        <a:lnTo>
                          <a:pt x="360" y="24"/>
                        </a:lnTo>
                        <a:lnTo>
                          <a:pt x="362" y="20"/>
                        </a:lnTo>
                        <a:lnTo>
                          <a:pt x="364" y="16"/>
                        </a:lnTo>
                        <a:lnTo>
                          <a:pt x="364" y="12"/>
                        </a:lnTo>
                        <a:lnTo>
                          <a:pt x="358" y="10"/>
                        </a:lnTo>
                        <a:lnTo>
                          <a:pt x="358" y="8"/>
                        </a:lnTo>
                        <a:lnTo>
                          <a:pt x="358" y="2"/>
                        </a:lnTo>
                        <a:lnTo>
                          <a:pt x="362" y="2"/>
                        </a:lnTo>
                        <a:lnTo>
                          <a:pt x="364" y="4"/>
                        </a:lnTo>
                        <a:lnTo>
                          <a:pt x="368" y="6"/>
                        </a:lnTo>
                        <a:lnTo>
                          <a:pt x="366" y="10"/>
                        </a:lnTo>
                        <a:lnTo>
                          <a:pt x="368" y="10"/>
                        </a:lnTo>
                        <a:lnTo>
                          <a:pt x="372" y="12"/>
                        </a:lnTo>
                        <a:lnTo>
                          <a:pt x="374" y="12"/>
                        </a:lnTo>
                        <a:lnTo>
                          <a:pt x="384" y="14"/>
                        </a:lnTo>
                        <a:lnTo>
                          <a:pt x="390" y="18"/>
                        </a:lnTo>
                        <a:lnTo>
                          <a:pt x="398" y="22"/>
                        </a:lnTo>
                        <a:lnTo>
                          <a:pt x="408" y="22"/>
                        </a:lnTo>
                        <a:lnTo>
                          <a:pt x="414" y="22"/>
                        </a:lnTo>
                        <a:lnTo>
                          <a:pt x="416" y="18"/>
                        </a:lnTo>
                        <a:lnTo>
                          <a:pt x="418" y="24"/>
                        </a:lnTo>
                        <a:lnTo>
                          <a:pt x="422" y="26"/>
                        </a:lnTo>
                        <a:lnTo>
                          <a:pt x="424" y="22"/>
                        </a:lnTo>
                        <a:lnTo>
                          <a:pt x="424" y="20"/>
                        </a:lnTo>
                        <a:lnTo>
                          <a:pt x="428" y="20"/>
                        </a:lnTo>
                        <a:lnTo>
                          <a:pt x="432" y="22"/>
                        </a:lnTo>
                        <a:lnTo>
                          <a:pt x="434" y="26"/>
                        </a:lnTo>
                        <a:lnTo>
                          <a:pt x="432" y="30"/>
                        </a:lnTo>
                        <a:lnTo>
                          <a:pt x="428" y="36"/>
                        </a:lnTo>
                        <a:lnTo>
                          <a:pt x="422" y="40"/>
                        </a:lnTo>
                        <a:lnTo>
                          <a:pt x="416" y="42"/>
                        </a:lnTo>
                        <a:lnTo>
                          <a:pt x="416" y="48"/>
                        </a:lnTo>
                        <a:lnTo>
                          <a:pt x="416" y="50"/>
                        </a:lnTo>
                        <a:lnTo>
                          <a:pt x="418" y="52"/>
                        </a:lnTo>
                        <a:lnTo>
                          <a:pt x="420" y="54"/>
                        </a:lnTo>
                        <a:lnTo>
                          <a:pt x="422" y="54"/>
                        </a:lnTo>
                        <a:lnTo>
                          <a:pt x="424" y="52"/>
                        </a:lnTo>
                        <a:lnTo>
                          <a:pt x="426" y="54"/>
                        </a:lnTo>
                        <a:lnTo>
                          <a:pt x="428" y="54"/>
                        </a:lnTo>
                        <a:lnTo>
                          <a:pt x="426" y="58"/>
                        </a:lnTo>
                        <a:lnTo>
                          <a:pt x="422" y="60"/>
                        </a:lnTo>
                        <a:lnTo>
                          <a:pt x="420" y="60"/>
                        </a:lnTo>
                        <a:lnTo>
                          <a:pt x="418" y="56"/>
                        </a:lnTo>
                        <a:lnTo>
                          <a:pt x="418" y="54"/>
                        </a:lnTo>
                        <a:lnTo>
                          <a:pt x="410" y="60"/>
                        </a:lnTo>
                        <a:lnTo>
                          <a:pt x="406" y="64"/>
                        </a:lnTo>
                        <a:lnTo>
                          <a:pt x="404" y="70"/>
                        </a:lnTo>
                        <a:lnTo>
                          <a:pt x="404" y="76"/>
                        </a:lnTo>
                        <a:lnTo>
                          <a:pt x="408" y="80"/>
                        </a:lnTo>
                        <a:lnTo>
                          <a:pt x="410" y="84"/>
                        </a:lnTo>
                        <a:lnTo>
                          <a:pt x="414" y="86"/>
                        </a:lnTo>
                        <a:lnTo>
                          <a:pt x="424" y="90"/>
                        </a:lnTo>
                        <a:lnTo>
                          <a:pt x="430" y="92"/>
                        </a:lnTo>
                        <a:lnTo>
                          <a:pt x="434" y="96"/>
                        </a:lnTo>
                        <a:lnTo>
                          <a:pt x="442" y="104"/>
                        </a:lnTo>
                        <a:lnTo>
                          <a:pt x="456" y="108"/>
                        </a:lnTo>
                        <a:lnTo>
                          <a:pt x="458" y="110"/>
                        </a:lnTo>
                        <a:lnTo>
                          <a:pt x="462" y="116"/>
                        </a:lnTo>
                        <a:lnTo>
                          <a:pt x="464" y="120"/>
                        </a:lnTo>
                        <a:lnTo>
                          <a:pt x="466" y="122"/>
                        </a:lnTo>
                        <a:lnTo>
                          <a:pt x="468" y="122"/>
                        </a:lnTo>
                        <a:lnTo>
                          <a:pt x="472" y="122"/>
                        </a:lnTo>
                        <a:lnTo>
                          <a:pt x="476" y="120"/>
                        </a:lnTo>
                        <a:lnTo>
                          <a:pt x="480" y="116"/>
                        </a:lnTo>
                        <a:lnTo>
                          <a:pt x="484" y="110"/>
                        </a:lnTo>
                        <a:lnTo>
                          <a:pt x="486" y="104"/>
                        </a:lnTo>
                        <a:lnTo>
                          <a:pt x="490" y="92"/>
                        </a:lnTo>
                        <a:lnTo>
                          <a:pt x="494" y="84"/>
                        </a:lnTo>
                        <a:lnTo>
                          <a:pt x="498" y="76"/>
                        </a:lnTo>
                        <a:lnTo>
                          <a:pt x="500" y="64"/>
                        </a:lnTo>
                        <a:lnTo>
                          <a:pt x="502" y="52"/>
                        </a:lnTo>
                        <a:lnTo>
                          <a:pt x="504" y="42"/>
                        </a:lnTo>
                        <a:lnTo>
                          <a:pt x="510" y="32"/>
                        </a:lnTo>
                        <a:lnTo>
                          <a:pt x="514" y="24"/>
                        </a:lnTo>
                        <a:lnTo>
                          <a:pt x="520" y="6"/>
                        </a:lnTo>
                        <a:lnTo>
                          <a:pt x="522" y="0"/>
                        </a:lnTo>
                        <a:lnTo>
                          <a:pt x="524" y="0"/>
                        </a:lnTo>
                        <a:lnTo>
                          <a:pt x="528" y="0"/>
                        </a:lnTo>
                        <a:lnTo>
                          <a:pt x="532" y="0"/>
                        </a:lnTo>
                        <a:lnTo>
                          <a:pt x="534" y="4"/>
                        </a:lnTo>
                        <a:lnTo>
                          <a:pt x="532" y="12"/>
                        </a:lnTo>
                        <a:lnTo>
                          <a:pt x="532" y="20"/>
                        </a:lnTo>
                        <a:lnTo>
                          <a:pt x="532" y="26"/>
                        </a:lnTo>
                        <a:lnTo>
                          <a:pt x="536" y="44"/>
                        </a:lnTo>
                        <a:lnTo>
                          <a:pt x="538" y="56"/>
                        </a:lnTo>
                        <a:lnTo>
                          <a:pt x="540" y="60"/>
                        </a:lnTo>
                        <a:lnTo>
                          <a:pt x="542" y="62"/>
                        </a:lnTo>
                        <a:lnTo>
                          <a:pt x="546" y="62"/>
                        </a:lnTo>
                        <a:lnTo>
                          <a:pt x="548" y="60"/>
                        </a:lnTo>
                        <a:lnTo>
                          <a:pt x="552" y="68"/>
                        </a:lnTo>
                        <a:lnTo>
                          <a:pt x="558" y="76"/>
                        </a:lnTo>
                        <a:lnTo>
                          <a:pt x="554" y="82"/>
                        </a:lnTo>
                        <a:lnTo>
                          <a:pt x="556" y="90"/>
                        </a:lnTo>
                        <a:lnTo>
                          <a:pt x="554" y="100"/>
                        </a:lnTo>
                        <a:lnTo>
                          <a:pt x="556" y="106"/>
                        </a:lnTo>
                        <a:lnTo>
                          <a:pt x="558" y="110"/>
                        </a:lnTo>
                        <a:lnTo>
                          <a:pt x="560" y="118"/>
                        </a:lnTo>
                        <a:lnTo>
                          <a:pt x="560" y="124"/>
                        </a:lnTo>
                        <a:lnTo>
                          <a:pt x="562" y="132"/>
                        </a:lnTo>
                        <a:lnTo>
                          <a:pt x="564" y="136"/>
                        </a:lnTo>
                        <a:lnTo>
                          <a:pt x="564" y="144"/>
                        </a:lnTo>
                        <a:lnTo>
                          <a:pt x="564" y="148"/>
                        </a:lnTo>
                        <a:lnTo>
                          <a:pt x="568" y="152"/>
                        </a:lnTo>
                        <a:lnTo>
                          <a:pt x="576" y="158"/>
                        </a:lnTo>
                        <a:lnTo>
                          <a:pt x="584" y="162"/>
                        </a:lnTo>
                        <a:lnTo>
                          <a:pt x="592" y="168"/>
                        </a:lnTo>
                        <a:lnTo>
                          <a:pt x="594" y="174"/>
                        </a:lnTo>
                        <a:lnTo>
                          <a:pt x="594" y="178"/>
                        </a:lnTo>
                        <a:lnTo>
                          <a:pt x="596" y="182"/>
                        </a:lnTo>
                        <a:lnTo>
                          <a:pt x="598" y="186"/>
                        </a:lnTo>
                        <a:lnTo>
                          <a:pt x="598" y="200"/>
                        </a:lnTo>
                        <a:lnTo>
                          <a:pt x="598" y="206"/>
                        </a:lnTo>
                        <a:lnTo>
                          <a:pt x="600" y="208"/>
                        </a:lnTo>
                        <a:lnTo>
                          <a:pt x="602" y="208"/>
                        </a:lnTo>
                        <a:lnTo>
                          <a:pt x="604" y="208"/>
                        </a:lnTo>
                        <a:lnTo>
                          <a:pt x="604" y="206"/>
                        </a:lnTo>
                        <a:lnTo>
                          <a:pt x="612" y="216"/>
                        </a:lnTo>
                        <a:lnTo>
                          <a:pt x="614" y="220"/>
                        </a:lnTo>
                        <a:lnTo>
                          <a:pt x="614" y="228"/>
                        </a:lnTo>
                        <a:lnTo>
                          <a:pt x="616" y="232"/>
                        </a:lnTo>
                        <a:lnTo>
                          <a:pt x="618" y="234"/>
                        </a:lnTo>
                        <a:lnTo>
                          <a:pt x="620" y="236"/>
                        </a:lnTo>
                        <a:lnTo>
                          <a:pt x="622" y="238"/>
                        </a:lnTo>
                        <a:lnTo>
                          <a:pt x="632" y="250"/>
                        </a:lnTo>
                        <a:lnTo>
                          <a:pt x="634" y="258"/>
                        </a:lnTo>
                        <a:lnTo>
                          <a:pt x="636" y="264"/>
                        </a:lnTo>
                        <a:lnTo>
                          <a:pt x="634" y="270"/>
                        </a:lnTo>
                        <a:lnTo>
                          <a:pt x="632" y="276"/>
                        </a:lnTo>
                        <a:lnTo>
                          <a:pt x="630" y="280"/>
                        </a:lnTo>
                        <a:lnTo>
                          <a:pt x="630" y="288"/>
                        </a:lnTo>
                        <a:lnTo>
                          <a:pt x="630" y="300"/>
                        </a:lnTo>
                        <a:lnTo>
                          <a:pt x="630" y="312"/>
                        </a:lnTo>
                        <a:lnTo>
                          <a:pt x="626" y="322"/>
                        </a:lnTo>
                        <a:lnTo>
                          <a:pt x="624" y="328"/>
                        </a:lnTo>
                        <a:lnTo>
                          <a:pt x="620" y="336"/>
                        </a:lnTo>
                        <a:lnTo>
                          <a:pt x="608" y="352"/>
                        </a:lnTo>
                        <a:lnTo>
                          <a:pt x="600" y="370"/>
                        </a:lnTo>
                        <a:lnTo>
                          <a:pt x="598" y="376"/>
                        </a:lnTo>
                        <a:lnTo>
                          <a:pt x="594" y="378"/>
                        </a:lnTo>
                        <a:lnTo>
                          <a:pt x="590" y="382"/>
                        </a:lnTo>
                        <a:lnTo>
                          <a:pt x="586" y="384"/>
                        </a:lnTo>
                        <a:lnTo>
                          <a:pt x="582" y="390"/>
                        </a:lnTo>
                        <a:lnTo>
                          <a:pt x="578" y="394"/>
                        </a:lnTo>
                        <a:lnTo>
                          <a:pt x="566" y="402"/>
                        </a:lnTo>
                        <a:lnTo>
                          <a:pt x="558" y="408"/>
                        </a:lnTo>
                        <a:lnTo>
                          <a:pt x="552" y="416"/>
                        </a:lnTo>
                        <a:lnTo>
                          <a:pt x="548" y="424"/>
                        </a:lnTo>
                        <a:lnTo>
                          <a:pt x="542" y="432"/>
                        </a:lnTo>
                        <a:lnTo>
                          <a:pt x="522" y="454"/>
                        </a:lnTo>
                        <a:lnTo>
                          <a:pt x="510" y="466"/>
                        </a:lnTo>
                        <a:lnTo>
                          <a:pt x="500" y="480"/>
                        </a:lnTo>
                        <a:lnTo>
                          <a:pt x="498" y="482"/>
                        </a:lnTo>
                        <a:lnTo>
                          <a:pt x="496" y="486"/>
                        </a:lnTo>
                        <a:lnTo>
                          <a:pt x="496" y="488"/>
                        </a:lnTo>
                        <a:lnTo>
                          <a:pt x="494" y="490"/>
                        </a:lnTo>
                        <a:lnTo>
                          <a:pt x="484" y="490"/>
                        </a:lnTo>
                        <a:lnTo>
                          <a:pt x="476" y="490"/>
                        </a:lnTo>
                        <a:lnTo>
                          <a:pt x="468" y="492"/>
                        </a:lnTo>
                        <a:lnTo>
                          <a:pt x="462" y="492"/>
                        </a:lnTo>
                        <a:lnTo>
                          <a:pt x="454" y="496"/>
                        </a:lnTo>
                        <a:lnTo>
                          <a:pt x="448" y="500"/>
                        </a:lnTo>
                        <a:lnTo>
                          <a:pt x="442" y="504"/>
                        </a:lnTo>
                        <a:lnTo>
                          <a:pt x="438" y="506"/>
                        </a:lnTo>
                        <a:lnTo>
                          <a:pt x="434" y="508"/>
                        </a:lnTo>
                        <a:lnTo>
                          <a:pt x="432" y="512"/>
                        </a:lnTo>
                        <a:lnTo>
                          <a:pt x="428" y="514"/>
                        </a:lnTo>
                        <a:lnTo>
                          <a:pt x="426" y="516"/>
                        </a:lnTo>
                        <a:lnTo>
                          <a:pt x="420" y="506"/>
                        </a:lnTo>
                        <a:lnTo>
                          <a:pt x="416" y="494"/>
                        </a:lnTo>
                        <a:lnTo>
                          <a:pt x="412" y="494"/>
                        </a:lnTo>
                        <a:lnTo>
                          <a:pt x="410" y="496"/>
                        </a:lnTo>
                        <a:lnTo>
                          <a:pt x="408" y="500"/>
                        </a:lnTo>
                        <a:lnTo>
                          <a:pt x="386" y="514"/>
                        </a:lnTo>
                        <a:lnTo>
                          <a:pt x="380" y="510"/>
                        </a:lnTo>
                        <a:lnTo>
                          <a:pt x="378" y="504"/>
                        </a:lnTo>
                        <a:lnTo>
                          <a:pt x="370" y="504"/>
                        </a:lnTo>
                        <a:lnTo>
                          <a:pt x="364" y="504"/>
                        </a:lnTo>
                        <a:lnTo>
                          <a:pt x="358" y="500"/>
                        </a:lnTo>
                        <a:lnTo>
                          <a:pt x="354" y="494"/>
                        </a:lnTo>
                        <a:lnTo>
                          <a:pt x="348" y="488"/>
                        </a:lnTo>
                        <a:lnTo>
                          <a:pt x="346" y="482"/>
                        </a:lnTo>
                        <a:lnTo>
                          <a:pt x="346" y="478"/>
                        </a:lnTo>
                        <a:lnTo>
                          <a:pt x="350" y="474"/>
                        </a:lnTo>
                        <a:lnTo>
                          <a:pt x="352" y="470"/>
                        </a:lnTo>
                        <a:lnTo>
                          <a:pt x="354" y="464"/>
                        </a:lnTo>
                        <a:lnTo>
                          <a:pt x="352" y="458"/>
                        </a:lnTo>
                        <a:lnTo>
                          <a:pt x="348" y="454"/>
                        </a:lnTo>
                        <a:lnTo>
                          <a:pt x="344" y="452"/>
                        </a:lnTo>
                        <a:lnTo>
                          <a:pt x="340" y="448"/>
                        </a:lnTo>
                        <a:lnTo>
                          <a:pt x="346" y="440"/>
                        </a:lnTo>
                        <a:lnTo>
                          <a:pt x="346" y="436"/>
                        </a:lnTo>
                        <a:lnTo>
                          <a:pt x="348" y="432"/>
                        </a:lnTo>
                        <a:lnTo>
                          <a:pt x="346" y="428"/>
                        </a:lnTo>
                        <a:lnTo>
                          <a:pt x="342" y="428"/>
                        </a:lnTo>
                        <a:lnTo>
                          <a:pt x="340" y="430"/>
                        </a:lnTo>
                        <a:lnTo>
                          <a:pt x="336" y="436"/>
                        </a:lnTo>
                        <a:lnTo>
                          <a:pt x="332" y="442"/>
                        </a:lnTo>
                        <a:lnTo>
                          <a:pt x="330" y="444"/>
                        </a:lnTo>
                        <a:lnTo>
                          <a:pt x="326" y="444"/>
                        </a:lnTo>
                        <a:lnTo>
                          <a:pt x="324" y="444"/>
                        </a:lnTo>
                        <a:lnTo>
                          <a:pt x="322" y="442"/>
                        </a:lnTo>
                        <a:lnTo>
                          <a:pt x="324" y="438"/>
                        </a:lnTo>
                        <a:lnTo>
                          <a:pt x="328" y="438"/>
                        </a:lnTo>
                        <a:lnTo>
                          <a:pt x="332" y="436"/>
                        </a:lnTo>
                        <a:lnTo>
                          <a:pt x="346" y="420"/>
                        </a:lnTo>
                        <a:lnTo>
                          <a:pt x="352" y="412"/>
                        </a:lnTo>
                        <a:lnTo>
                          <a:pt x="356" y="404"/>
                        </a:lnTo>
                        <a:lnTo>
                          <a:pt x="350" y="404"/>
                        </a:lnTo>
                        <a:lnTo>
                          <a:pt x="342" y="404"/>
                        </a:lnTo>
                        <a:lnTo>
                          <a:pt x="340" y="410"/>
                        </a:lnTo>
                        <a:lnTo>
                          <a:pt x="338" y="416"/>
                        </a:lnTo>
                        <a:lnTo>
                          <a:pt x="332" y="416"/>
                        </a:lnTo>
                        <a:lnTo>
                          <a:pt x="326" y="418"/>
                        </a:lnTo>
                        <a:lnTo>
                          <a:pt x="318" y="424"/>
                        </a:lnTo>
                        <a:lnTo>
                          <a:pt x="312" y="432"/>
                        </a:lnTo>
                        <a:lnTo>
                          <a:pt x="310" y="438"/>
                        </a:lnTo>
                        <a:lnTo>
                          <a:pt x="304" y="438"/>
                        </a:lnTo>
                        <a:lnTo>
                          <a:pt x="304" y="436"/>
                        </a:lnTo>
                        <a:lnTo>
                          <a:pt x="304" y="434"/>
                        </a:lnTo>
                        <a:lnTo>
                          <a:pt x="304" y="426"/>
                        </a:lnTo>
                        <a:lnTo>
                          <a:pt x="306" y="418"/>
                        </a:lnTo>
                        <a:lnTo>
                          <a:pt x="304" y="410"/>
                        </a:lnTo>
                        <a:lnTo>
                          <a:pt x="304" y="406"/>
                        </a:lnTo>
                        <a:lnTo>
                          <a:pt x="302" y="400"/>
                        </a:lnTo>
                        <a:lnTo>
                          <a:pt x="300" y="392"/>
                        </a:lnTo>
                        <a:lnTo>
                          <a:pt x="286" y="388"/>
                        </a:lnTo>
                        <a:lnTo>
                          <a:pt x="276" y="384"/>
                        </a:lnTo>
                        <a:lnTo>
                          <a:pt x="270" y="382"/>
                        </a:lnTo>
                        <a:lnTo>
                          <a:pt x="268" y="380"/>
                        </a:lnTo>
                        <a:lnTo>
                          <a:pt x="264" y="378"/>
                        </a:lnTo>
                        <a:lnTo>
                          <a:pt x="232" y="378"/>
                        </a:lnTo>
                        <a:lnTo>
                          <a:pt x="208" y="392"/>
                        </a:lnTo>
                        <a:lnTo>
                          <a:pt x="176" y="392"/>
                        </a:lnTo>
                        <a:lnTo>
                          <a:pt x="164" y="398"/>
                        </a:lnTo>
                        <a:lnTo>
                          <a:pt x="150" y="406"/>
                        </a:lnTo>
                        <a:lnTo>
                          <a:pt x="134" y="416"/>
                        </a:lnTo>
                        <a:lnTo>
                          <a:pt x="122" y="420"/>
                        </a:lnTo>
                        <a:lnTo>
                          <a:pt x="108" y="422"/>
                        </a:lnTo>
                        <a:lnTo>
                          <a:pt x="92" y="422"/>
                        </a:lnTo>
                        <a:lnTo>
                          <a:pt x="84" y="424"/>
                        </a:lnTo>
                        <a:lnTo>
                          <a:pt x="74" y="426"/>
                        </a:lnTo>
                        <a:lnTo>
                          <a:pt x="58" y="432"/>
                        </a:lnTo>
                        <a:lnTo>
                          <a:pt x="42" y="438"/>
                        </a:lnTo>
                        <a:lnTo>
                          <a:pt x="32" y="440"/>
                        </a:lnTo>
                        <a:lnTo>
                          <a:pt x="24" y="440"/>
                        </a:lnTo>
                        <a:lnTo>
                          <a:pt x="18" y="440"/>
                        </a:lnTo>
                        <a:lnTo>
                          <a:pt x="14" y="436"/>
                        </a:lnTo>
                        <a:lnTo>
                          <a:pt x="6" y="430"/>
                        </a:lnTo>
                        <a:lnTo>
                          <a:pt x="4" y="428"/>
                        </a:lnTo>
                        <a:lnTo>
                          <a:pt x="2" y="428"/>
                        </a:lnTo>
                        <a:lnTo>
                          <a:pt x="0" y="426"/>
                        </a:lnTo>
                        <a:lnTo>
                          <a:pt x="0" y="422"/>
                        </a:lnTo>
                        <a:lnTo>
                          <a:pt x="0" y="420"/>
                        </a:lnTo>
                        <a:lnTo>
                          <a:pt x="2" y="416"/>
                        </a:lnTo>
                        <a:lnTo>
                          <a:pt x="4" y="414"/>
                        </a:lnTo>
                        <a:lnTo>
                          <a:pt x="10" y="412"/>
                        </a:lnTo>
                        <a:lnTo>
                          <a:pt x="16" y="408"/>
                        </a:lnTo>
                        <a:lnTo>
                          <a:pt x="24" y="394"/>
                        </a:lnTo>
                        <a:lnTo>
                          <a:pt x="30" y="380"/>
                        </a:lnTo>
                        <a:lnTo>
                          <a:pt x="28" y="376"/>
                        </a:lnTo>
                        <a:lnTo>
                          <a:pt x="26" y="372"/>
                        </a:lnTo>
                        <a:lnTo>
                          <a:pt x="26" y="362"/>
                        </a:lnTo>
                        <a:lnTo>
                          <a:pt x="26" y="328"/>
                        </a:lnTo>
                        <a:lnTo>
                          <a:pt x="26" y="316"/>
                        </a:lnTo>
                        <a:lnTo>
                          <a:pt x="26" y="304"/>
                        </a:lnTo>
                        <a:lnTo>
                          <a:pt x="24" y="296"/>
                        </a:lnTo>
                        <a:lnTo>
                          <a:pt x="20" y="288"/>
                        </a:lnTo>
                        <a:lnTo>
                          <a:pt x="16" y="280"/>
                        </a:lnTo>
                        <a:lnTo>
                          <a:pt x="16" y="276"/>
                        </a:lnTo>
                        <a:lnTo>
                          <a:pt x="20" y="280"/>
                        </a:lnTo>
                        <a:lnTo>
                          <a:pt x="20" y="284"/>
                        </a:lnTo>
                        <a:lnTo>
                          <a:pt x="26" y="284"/>
                        </a:lnTo>
                        <a:lnTo>
                          <a:pt x="24" y="278"/>
                        </a:lnTo>
                        <a:lnTo>
                          <a:pt x="24" y="272"/>
                        </a:lnTo>
                        <a:lnTo>
                          <a:pt x="28" y="276"/>
                        </a:lnTo>
                        <a:lnTo>
                          <a:pt x="28" y="280"/>
                        </a:lnTo>
                        <a:lnTo>
                          <a:pt x="30" y="278"/>
                        </a:lnTo>
                        <a:lnTo>
                          <a:pt x="30" y="276"/>
                        </a:lnTo>
                        <a:lnTo>
                          <a:pt x="32" y="272"/>
                        </a:lnTo>
                        <a:lnTo>
                          <a:pt x="28" y="256"/>
                        </a:lnTo>
                        <a:lnTo>
                          <a:pt x="36" y="236"/>
                        </a:lnTo>
                        <a:lnTo>
                          <a:pt x="38" y="226"/>
                        </a:lnTo>
                        <a:lnTo>
                          <a:pt x="40" y="214"/>
                        </a:lnTo>
                        <a:lnTo>
                          <a:pt x="40" y="208"/>
                        </a:lnTo>
                        <a:lnTo>
                          <a:pt x="44" y="202"/>
                        </a:lnTo>
                        <a:lnTo>
                          <a:pt x="46" y="206"/>
                        </a:lnTo>
                        <a:lnTo>
                          <a:pt x="48" y="208"/>
                        </a:lnTo>
                        <a:lnTo>
                          <a:pt x="48" y="210"/>
                        </a:lnTo>
                        <a:lnTo>
                          <a:pt x="52" y="208"/>
                        </a:lnTo>
                        <a:lnTo>
                          <a:pt x="54" y="206"/>
                        </a:lnTo>
                        <a:lnTo>
                          <a:pt x="56" y="202"/>
                        </a:lnTo>
                        <a:lnTo>
                          <a:pt x="58" y="198"/>
                        </a:lnTo>
                        <a:lnTo>
                          <a:pt x="62" y="196"/>
                        </a:lnTo>
                        <a:lnTo>
                          <a:pt x="70" y="194"/>
                        </a:lnTo>
                        <a:lnTo>
                          <a:pt x="76" y="190"/>
                        </a:lnTo>
                        <a:lnTo>
                          <a:pt x="78" y="188"/>
                        </a:lnTo>
                        <a:lnTo>
                          <a:pt x="82" y="186"/>
                        </a:lnTo>
                        <a:lnTo>
                          <a:pt x="86" y="182"/>
                        </a:lnTo>
                        <a:lnTo>
                          <a:pt x="94" y="178"/>
                        </a:lnTo>
                        <a:lnTo>
                          <a:pt x="102" y="176"/>
                        </a:lnTo>
                        <a:lnTo>
                          <a:pt x="110" y="174"/>
                        </a:lnTo>
                        <a:lnTo>
                          <a:pt x="118" y="172"/>
                        </a:lnTo>
                        <a:lnTo>
                          <a:pt x="128" y="168"/>
                        </a:lnTo>
                        <a:lnTo>
                          <a:pt x="138" y="166"/>
                        </a:lnTo>
                        <a:lnTo>
                          <a:pt x="146" y="166"/>
                        </a:lnTo>
                        <a:lnTo>
                          <a:pt x="156" y="164"/>
                        </a:lnTo>
                        <a:lnTo>
                          <a:pt x="162" y="162"/>
                        </a:lnTo>
                        <a:lnTo>
                          <a:pt x="168" y="152"/>
                        </a:lnTo>
                        <a:lnTo>
                          <a:pt x="180" y="1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5" name="išľiḋé">
                    <a:extLst>
                      <a:ext uri="{FF2B5EF4-FFF2-40B4-BE49-F238E27FC236}">
                        <a16:creationId xmlns:a16="http://schemas.microsoft.com/office/drawing/2014/main" xmlns="" id="{32B609FD-B6FC-423D-957A-4B9D568D66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85393" y="4114259"/>
                    <a:ext cx="112932" cy="61646"/>
                  </a:xfrm>
                  <a:custGeom>
                    <a:avLst/>
                    <a:gdLst>
                      <a:gd name="T0" fmla="*/ 2147483647 w 64"/>
                      <a:gd name="T1" fmla="*/ 0 h 38"/>
                      <a:gd name="T2" fmla="*/ 2147483647 w 64"/>
                      <a:gd name="T3" fmla="*/ 2147483647 h 38"/>
                      <a:gd name="T4" fmla="*/ 2147483647 w 64"/>
                      <a:gd name="T5" fmla="*/ 2147483647 h 38"/>
                      <a:gd name="T6" fmla="*/ 2147483647 w 64"/>
                      <a:gd name="T7" fmla="*/ 2147483647 h 38"/>
                      <a:gd name="T8" fmla="*/ 2147483647 w 64"/>
                      <a:gd name="T9" fmla="*/ 2147483647 h 38"/>
                      <a:gd name="T10" fmla="*/ 2147483647 w 64"/>
                      <a:gd name="T11" fmla="*/ 2147483647 h 38"/>
                      <a:gd name="T12" fmla="*/ 2147483647 w 64"/>
                      <a:gd name="T13" fmla="*/ 2147483647 h 38"/>
                      <a:gd name="T14" fmla="*/ 2147483647 w 64"/>
                      <a:gd name="T15" fmla="*/ 2147483647 h 38"/>
                      <a:gd name="T16" fmla="*/ 2147483647 w 64"/>
                      <a:gd name="T17" fmla="*/ 2147483647 h 38"/>
                      <a:gd name="T18" fmla="*/ 0 w 64"/>
                      <a:gd name="T19" fmla="*/ 2147483647 h 38"/>
                      <a:gd name="T20" fmla="*/ 0 w 64"/>
                      <a:gd name="T21" fmla="*/ 2147483647 h 38"/>
                      <a:gd name="T22" fmla="*/ 0 w 64"/>
                      <a:gd name="T23" fmla="*/ 2147483647 h 38"/>
                      <a:gd name="T24" fmla="*/ 2147483647 w 64"/>
                      <a:gd name="T25" fmla="*/ 2147483647 h 38"/>
                      <a:gd name="T26" fmla="*/ 2147483647 w 64"/>
                      <a:gd name="T27" fmla="*/ 2147483647 h 38"/>
                      <a:gd name="T28" fmla="*/ 2147483647 w 64"/>
                      <a:gd name="T29" fmla="*/ 2147483647 h 38"/>
                      <a:gd name="T30" fmla="*/ 2147483647 w 64"/>
                      <a:gd name="T31" fmla="*/ 2147483647 h 38"/>
                      <a:gd name="T32" fmla="*/ 2147483647 w 64"/>
                      <a:gd name="T33" fmla="*/ 2147483647 h 38"/>
                      <a:gd name="T34" fmla="*/ 2147483647 w 64"/>
                      <a:gd name="T35" fmla="*/ 2147483647 h 38"/>
                      <a:gd name="T36" fmla="*/ 2147483647 w 64"/>
                      <a:gd name="T37" fmla="*/ 2147483647 h 38"/>
                      <a:gd name="T38" fmla="*/ 2147483647 w 64"/>
                      <a:gd name="T39" fmla="*/ 2147483647 h 38"/>
                      <a:gd name="T40" fmla="*/ 2147483647 w 64"/>
                      <a:gd name="T41" fmla="*/ 0 h 38"/>
                      <a:gd name="T42" fmla="*/ 2147483647 w 64"/>
                      <a:gd name="T43" fmla="*/ 0 h 38"/>
                      <a:gd name="T44" fmla="*/ 2147483647 w 64"/>
                      <a:gd name="T45" fmla="*/ 2147483647 h 38"/>
                      <a:gd name="T46" fmla="*/ 2147483647 w 64"/>
                      <a:gd name="T47" fmla="*/ 0 h 3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64"/>
                      <a:gd name="T73" fmla="*/ 0 h 38"/>
                      <a:gd name="T74" fmla="*/ 64 w 64"/>
                      <a:gd name="T75" fmla="*/ 38 h 38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64" h="38">
                        <a:moveTo>
                          <a:pt x="64" y="0"/>
                        </a:moveTo>
                        <a:lnTo>
                          <a:pt x="52" y="10"/>
                        </a:lnTo>
                        <a:lnTo>
                          <a:pt x="36" y="16"/>
                        </a:lnTo>
                        <a:lnTo>
                          <a:pt x="32" y="18"/>
                        </a:lnTo>
                        <a:lnTo>
                          <a:pt x="28" y="20"/>
                        </a:lnTo>
                        <a:lnTo>
                          <a:pt x="22" y="28"/>
                        </a:lnTo>
                        <a:lnTo>
                          <a:pt x="14" y="36"/>
                        </a:lnTo>
                        <a:lnTo>
                          <a:pt x="8" y="38"/>
                        </a:lnTo>
                        <a:lnTo>
                          <a:pt x="2" y="38"/>
                        </a:lnTo>
                        <a:lnTo>
                          <a:pt x="0" y="38"/>
                        </a:lnTo>
                        <a:lnTo>
                          <a:pt x="0" y="34"/>
                        </a:lnTo>
                        <a:lnTo>
                          <a:pt x="0" y="30"/>
                        </a:lnTo>
                        <a:lnTo>
                          <a:pt x="2" y="26"/>
                        </a:lnTo>
                        <a:lnTo>
                          <a:pt x="10" y="20"/>
                        </a:lnTo>
                        <a:lnTo>
                          <a:pt x="26" y="14"/>
                        </a:lnTo>
                        <a:lnTo>
                          <a:pt x="28" y="12"/>
                        </a:lnTo>
                        <a:lnTo>
                          <a:pt x="30" y="8"/>
                        </a:lnTo>
                        <a:lnTo>
                          <a:pt x="32" y="6"/>
                        </a:lnTo>
                        <a:lnTo>
                          <a:pt x="36" y="4"/>
                        </a:lnTo>
                        <a:lnTo>
                          <a:pt x="46" y="2"/>
                        </a:lnTo>
                        <a:lnTo>
                          <a:pt x="54" y="0"/>
                        </a:lnTo>
                        <a:lnTo>
                          <a:pt x="64" y="0"/>
                        </a:lnTo>
                        <a:lnTo>
                          <a:pt x="64" y="2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6" name="îṧliḋe">
                    <a:extLst>
                      <a:ext uri="{FF2B5EF4-FFF2-40B4-BE49-F238E27FC236}">
                        <a16:creationId xmlns:a16="http://schemas.microsoft.com/office/drawing/2014/main" xmlns="" id="{6711C8FF-B828-4D95-B6DF-7750D13936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1743" y="4105852"/>
                    <a:ext cx="86765" cy="16812"/>
                  </a:xfrm>
                  <a:custGeom>
                    <a:avLst/>
                    <a:gdLst>
                      <a:gd name="T0" fmla="*/ 2147483647 w 50"/>
                      <a:gd name="T1" fmla="*/ 2147483647 h 10"/>
                      <a:gd name="T2" fmla="*/ 2147483647 w 50"/>
                      <a:gd name="T3" fmla="*/ 2147483647 h 10"/>
                      <a:gd name="T4" fmla="*/ 2147483647 w 50"/>
                      <a:gd name="T5" fmla="*/ 2147483647 h 10"/>
                      <a:gd name="T6" fmla="*/ 2147483647 w 50"/>
                      <a:gd name="T7" fmla="*/ 2147483647 h 10"/>
                      <a:gd name="T8" fmla="*/ 2147483647 w 50"/>
                      <a:gd name="T9" fmla="*/ 2147483647 h 10"/>
                      <a:gd name="T10" fmla="*/ 2147483647 w 50"/>
                      <a:gd name="T11" fmla="*/ 2147483647 h 10"/>
                      <a:gd name="T12" fmla="*/ 2147483647 w 50"/>
                      <a:gd name="T13" fmla="*/ 2147483647 h 10"/>
                      <a:gd name="T14" fmla="*/ 0 w 50"/>
                      <a:gd name="T15" fmla="*/ 2147483647 h 10"/>
                      <a:gd name="T16" fmla="*/ 2147483647 w 50"/>
                      <a:gd name="T17" fmla="*/ 2147483647 h 10"/>
                      <a:gd name="T18" fmla="*/ 2147483647 w 50"/>
                      <a:gd name="T19" fmla="*/ 0 h 10"/>
                      <a:gd name="T20" fmla="*/ 2147483647 w 50"/>
                      <a:gd name="T21" fmla="*/ 2147483647 h 10"/>
                      <a:gd name="T22" fmla="*/ 2147483647 w 50"/>
                      <a:gd name="T23" fmla="*/ 2147483647 h 10"/>
                      <a:gd name="T24" fmla="*/ 2147483647 w 50"/>
                      <a:gd name="T25" fmla="*/ 2147483647 h 10"/>
                      <a:gd name="T26" fmla="*/ 2147483647 w 50"/>
                      <a:gd name="T27" fmla="*/ 2147483647 h 10"/>
                      <a:gd name="T28" fmla="*/ 2147483647 w 50"/>
                      <a:gd name="T29" fmla="*/ 2147483647 h 10"/>
                      <a:gd name="T30" fmla="*/ 2147483647 w 50"/>
                      <a:gd name="T31" fmla="*/ 2147483647 h 10"/>
                      <a:gd name="T32" fmla="*/ 2147483647 w 50"/>
                      <a:gd name="T33" fmla="*/ 2147483647 h 10"/>
                      <a:gd name="T34" fmla="*/ 2147483647 w 50"/>
                      <a:gd name="T35" fmla="*/ 2147483647 h 10"/>
                      <a:gd name="T36" fmla="*/ 2147483647 w 50"/>
                      <a:gd name="T37" fmla="*/ 2147483647 h 10"/>
                      <a:gd name="T38" fmla="*/ 2147483647 w 50"/>
                      <a:gd name="T39" fmla="*/ 2147483647 h 10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50"/>
                      <a:gd name="T61" fmla="*/ 0 h 10"/>
                      <a:gd name="T62" fmla="*/ 50 w 50"/>
                      <a:gd name="T63" fmla="*/ 10 h 10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50" h="10">
                        <a:moveTo>
                          <a:pt x="40" y="8"/>
                        </a:moveTo>
                        <a:lnTo>
                          <a:pt x="34" y="10"/>
                        </a:lnTo>
                        <a:lnTo>
                          <a:pt x="28" y="10"/>
                        </a:lnTo>
                        <a:lnTo>
                          <a:pt x="22" y="8"/>
                        </a:lnTo>
                        <a:lnTo>
                          <a:pt x="10" y="10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6" y="2"/>
                        </a:lnTo>
                        <a:lnTo>
                          <a:pt x="12" y="0"/>
                        </a:lnTo>
                        <a:lnTo>
                          <a:pt x="18" y="2"/>
                        </a:lnTo>
                        <a:lnTo>
                          <a:pt x="24" y="4"/>
                        </a:lnTo>
                        <a:lnTo>
                          <a:pt x="28" y="6"/>
                        </a:lnTo>
                        <a:lnTo>
                          <a:pt x="34" y="8"/>
                        </a:lnTo>
                        <a:lnTo>
                          <a:pt x="42" y="6"/>
                        </a:lnTo>
                        <a:lnTo>
                          <a:pt x="50" y="4"/>
                        </a:lnTo>
                        <a:lnTo>
                          <a:pt x="46" y="8"/>
                        </a:lnTo>
                        <a:lnTo>
                          <a:pt x="44" y="10"/>
                        </a:lnTo>
                        <a:lnTo>
                          <a:pt x="38" y="10"/>
                        </a:lnTo>
                        <a:lnTo>
                          <a:pt x="4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7" name="íṩļïḓé">
                    <a:extLst>
                      <a:ext uri="{FF2B5EF4-FFF2-40B4-BE49-F238E27FC236}">
                        <a16:creationId xmlns:a16="http://schemas.microsoft.com/office/drawing/2014/main" xmlns="" id="{74C7CCBA-0F01-4875-A49F-47796698A3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5104" y="4040003"/>
                    <a:ext cx="280952" cy="82662"/>
                  </a:xfrm>
                  <a:custGeom>
                    <a:avLst/>
                    <a:gdLst>
                      <a:gd name="T0" fmla="*/ 2147483647 w 162"/>
                      <a:gd name="T1" fmla="*/ 2147483647 h 50"/>
                      <a:gd name="T2" fmla="*/ 0 w 162"/>
                      <a:gd name="T3" fmla="*/ 2147483647 h 50"/>
                      <a:gd name="T4" fmla="*/ 2147483647 w 162"/>
                      <a:gd name="T5" fmla="*/ 2147483647 h 50"/>
                      <a:gd name="T6" fmla="*/ 2147483647 w 162"/>
                      <a:gd name="T7" fmla="*/ 2147483647 h 50"/>
                      <a:gd name="T8" fmla="*/ 2147483647 w 162"/>
                      <a:gd name="T9" fmla="*/ 2147483647 h 50"/>
                      <a:gd name="T10" fmla="*/ 2147483647 w 162"/>
                      <a:gd name="T11" fmla="*/ 0 h 50"/>
                      <a:gd name="T12" fmla="*/ 2147483647 w 162"/>
                      <a:gd name="T13" fmla="*/ 2147483647 h 50"/>
                      <a:gd name="T14" fmla="*/ 2147483647 w 162"/>
                      <a:gd name="T15" fmla="*/ 2147483647 h 50"/>
                      <a:gd name="T16" fmla="*/ 2147483647 w 162"/>
                      <a:gd name="T17" fmla="*/ 2147483647 h 50"/>
                      <a:gd name="T18" fmla="*/ 2147483647 w 162"/>
                      <a:gd name="T19" fmla="*/ 2147483647 h 50"/>
                      <a:gd name="T20" fmla="*/ 2147483647 w 162"/>
                      <a:gd name="T21" fmla="*/ 2147483647 h 50"/>
                      <a:gd name="T22" fmla="*/ 2147483647 w 162"/>
                      <a:gd name="T23" fmla="*/ 2147483647 h 50"/>
                      <a:gd name="T24" fmla="*/ 2147483647 w 162"/>
                      <a:gd name="T25" fmla="*/ 2147483647 h 50"/>
                      <a:gd name="T26" fmla="*/ 2147483647 w 162"/>
                      <a:gd name="T27" fmla="*/ 2147483647 h 50"/>
                      <a:gd name="T28" fmla="*/ 2147483647 w 162"/>
                      <a:gd name="T29" fmla="*/ 2147483647 h 50"/>
                      <a:gd name="T30" fmla="*/ 2147483647 w 162"/>
                      <a:gd name="T31" fmla="*/ 2147483647 h 50"/>
                      <a:gd name="T32" fmla="*/ 2147483647 w 162"/>
                      <a:gd name="T33" fmla="*/ 2147483647 h 50"/>
                      <a:gd name="T34" fmla="*/ 2147483647 w 162"/>
                      <a:gd name="T35" fmla="*/ 2147483647 h 50"/>
                      <a:gd name="T36" fmla="*/ 2147483647 w 162"/>
                      <a:gd name="T37" fmla="*/ 2147483647 h 50"/>
                      <a:gd name="T38" fmla="*/ 2147483647 w 162"/>
                      <a:gd name="T39" fmla="*/ 2147483647 h 50"/>
                      <a:gd name="T40" fmla="*/ 2147483647 w 162"/>
                      <a:gd name="T41" fmla="*/ 2147483647 h 50"/>
                      <a:gd name="T42" fmla="*/ 2147483647 w 162"/>
                      <a:gd name="T43" fmla="*/ 2147483647 h 50"/>
                      <a:gd name="T44" fmla="*/ 2147483647 w 162"/>
                      <a:gd name="T45" fmla="*/ 2147483647 h 50"/>
                      <a:gd name="T46" fmla="*/ 2147483647 w 162"/>
                      <a:gd name="T47" fmla="*/ 2147483647 h 50"/>
                      <a:gd name="T48" fmla="*/ 2147483647 w 162"/>
                      <a:gd name="T49" fmla="*/ 2147483647 h 50"/>
                      <a:gd name="T50" fmla="*/ 2147483647 w 162"/>
                      <a:gd name="T51" fmla="*/ 2147483647 h 50"/>
                      <a:gd name="T52" fmla="*/ 2147483647 w 162"/>
                      <a:gd name="T53" fmla="*/ 2147483647 h 50"/>
                      <a:gd name="T54" fmla="*/ 2147483647 w 162"/>
                      <a:gd name="T55" fmla="*/ 2147483647 h 50"/>
                      <a:gd name="T56" fmla="*/ 2147483647 w 162"/>
                      <a:gd name="T57" fmla="*/ 2147483647 h 50"/>
                      <a:gd name="T58" fmla="*/ 2147483647 w 162"/>
                      <a:gd name="T59" fmla="*/ 2147483647 h 50"/>
                      <a:gd name="T60" fmla="*/ 2147483647 w 162"/>
                      <a:gd name="T61" fmla="*/ 2147483647 h 50"/>
                      <a:gd name="T62" fmla="*/ 2147483647 w 162"/>
                      <a:gd name="T63" fmla="*/ 2147483647 h 50"/>
                      <a:gd name="T64" fmla="*/ 2147483647 w 162"/>
                      <a:gd name="T65" fmla="*/ 2147483647 h 50"/>
                      <a:gd name="T66" fmla="*/ 2147483647 w 162"/>
                      <a:gd name="T67" fmla="*/ 2147483647 h 50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162"/>
                      <a:gd name="T103" fmla="*/ 0 h 50"/>
                      <a:gd name="T104" fmla="*/ 162 w 162"/>
                      <a:gd name="T105" fmla="*/ 50 h 50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162" h="50">
                        <a:moveTo>
                          <a:pt x="16" y="16"/>
                        </a:moveTo>
                        <a:lnTo>
                          <a:pt x="8" y="16"/>
                        </a:lnTo>
                        <a:lnTo>
                          <a:pt x="4" y="14"/>
                        </a:lnTo>
                        <a:lnTo>
                          <a:pt x="0" y="12"/>
                        </a:lnTo>
                        <a:lnTo>
                          <a:pt x="4" y="10"/>
                        </a:lnTo>
                        <a:lnTo>
                          <a:pt x="8" y="10"/>
                        </a:lnTo>
                        <a:lnTo>
                          <a:pt x="10" y="8"/>
                        </a:lnTo>
                        <a:lnTo>
                          <a:pt x="10" y="6"/>
                        </a:lnTo>
                        <a:lnTo>
                          <a:pt x="10" y="4"/>
                        </a:lnTo>
                        <a:lnTo>
                          <a:pt x="10" y="2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22" y="2"/>
                        </a:lnTo>
                        <a:lnTo>
                          <a:pt x="36" y="2"/>
                        </a:lnTo>
                        <a:lnTo>
                          <a:pt x="48" y="4"/>
                        </a:lnTo>
                        <a:lnTo>
                          <a:pt x="50" y="6"/>
                        </a:lnTo>
                        <a:lnTo>
                          <a:pt x="52" y="8"/>
                        </a:lnTo>
                        <a:lnTo>
                          <a:pt x="54" y="12"/>
                        </a:lnTo>
                        <a:lnTo>
                          <a:pt x="56" y="14"/>
                        </a:lnTo>
                        <a:lnTo>
                          <a:pt x="62" y="16"/>
                        </a:lnTo>
                        <a:lnTo>
                          <a:pt x="70" y="16"/>
                        </a:lnTo>
                        <a:lnTo>
                          <a:pt x="78" y="14"/>
                        </a:lnTo>
                        <a:lnTo>
                          <a:pt x="84" y="12"/>
                        </a:lnTo>
                        <a:lnTo>
                          <a:pt x="88" y="10"/>
                        </a:lnTo>
                        <a:lnTo>
                          <a:pt x="90" y="8"/>
                        </a:lnTo>
                        <a:lnTo>
                          <a:pt x="92" y="10"/>
                        </a:lnTo>
                        <a:lnTo>
                          <a:pt x="94" y="10"/>
                        </a:lnTo>
                        <a:lnTo>
                          <a:pt x="100" y="12"/>
                        </a:lnTo>
                        <a:lnTo>
                          <a:pt x="102" y="16"/>
                        </a:lnTo>
                        <a:lnTo>
                          <a:pt x="106" y="16"/>
                        </a:lnTo>
                        <a:lnTo>
                          <a:pt x="114" y="18"/>
                        </a:lnTo>
                        <a:lnTo>
                          <a:pt x="118" y="20"/>
                        </a:lnTo>
                        <a:lnTo>
                          <a:pt x="118" y="22"/>
                        </a:lnTo>
                        <a:lnTo>
                          <a:pt x="118" y="30"/>
                        </a:lnTo>
                        <a:lnTo>
                          <a:pt x="124" y="32"/>
                        </a:lnTo>
                        <a:lnTo>
                          <a:pt x="132" y="32"/>
                        </a:lnTo>
                        <a:lnTo>
                          <a:pt x="146" y="34"/>
                        </a:lnTo>
                        <a:lnTo>
                          <a:pt x="150" y="36"/>
                        </a:lnTo>
                        <a:lnTo>
                          <a:pt x="162" y="40"/>
                        </a:lnTo>
                        <a:lnTo>
                          <a:pt x="162" y="42"/>
                        </a:lnTo>
                        <a:lnTo>
                          <a:pt x="160" y="46"/>
                        </a:lnTo>
                        <a:lnTo>
                          <a:pt x="156" y="48"/>
                        </a:lnTo>
                        <a:lnTo>
                          <a:pt x="152" y="48"/>
                        </a:lnTo>
                        <a:lnTo>
                          <a:pt x="150" y="46"/>
                        </a:lnTo>
                        <a:lnTo>
                          <a:pt x="146" y="40"/>
                        </a:lnTo>
                        <a:lnTo>
                          <a:pt x="144" y="46"/>
                        </a:lnTo>
                        <a:lnTo>
                          <a:pt x="144" y="48"/>
                        </a:lnTo>
                        <a:lnTo>
                          <a:pt x="142" y="50"/>
                        </a:lnTo>
                        <a:lnTo>
                          <a:pt x="136" y="48"/>
                        </a:lnTo>
                        <a:lnTo>
                          <a:pt x="130" y="46"/>
                        </a:lnTo>
                        <a:lnTo>
                          <a:pt x="126" y="44"/>
                        </a:lnTo>
                        <a:lnTo>
                          <a:pt x="118" y="42"/>
                        </a:lnTo>
                        <a:lnTo>
                          <a:pt x="92" y="42"/>
                        </a:lnTo>
                        <a:lnTo>
                          <a:pt x="90" y="40"/>
                        </a:lnTo>
                        <a:lnTo>
                          <a:pt x="84" y="40"/>
                        </a:lnTo>
                        <a:lnTo>
                          <a:pt x="82" y="38"/>
                        </a:lnTo>
                        <a:lnTo>
                          <a:pt x="80" y="36"/>
                        </a:lnTo>
                        <a:lnTo>
                          <a:pt x="74" y="34"/>
                        </a:lnTo>
                        <a:lnTo>
                          <a:pt x="64" y="32"/>
                        </a:lnTo>
                        <a:lnTo>
                          <a:pt x="56" y="32"/>
                        </a:lnTo>
                        <a:lnTo>
                          <a:pt x="48" y="32"/>
                        </a:lnTo>
                        <a:lnTo>
                          <a:pt x="40" y="32"/>
                        </a:lnTo>
                        <a:lnTo>
                          <a:pt x="36" y="32"/>
                        </a:lnTo>
                        <a:lnTo>
                          <a:pt x="36" y="30"/>
                        </a:lnTo>
                        <a:lnTo>
                          <a:pt x="32" y="26"/>
                        </a:lnTo>
                        <a:lnTo>
                          <a:pt x="24" y="26"/>
                        </a:lnTo>
                        <a:lnTo>
                          <a:pt x="20" y="26"/>
                        </a:lnTo>
                        <a:lnTo>
                          <a:pt x="18" y="22"/>
                        </a:lnTo>
                        <a:lnTo>
                          <a:pt x="16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8" name="iṣ1iďè">
                    <a:extLst>
                      <a:ext uri="{FF2B5EF4-FFF2-40B4-BE49-F238E27FC236}">
                        <a16:creationId xmlns:a16="http://schemas.microsoft.com/office/drawing/2014/main" xmlns="" id="{1EC18E00-5A7C-48F3-8916-51198F254A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5104" y="3905501"/>
                    <a:ext cx="39939" cy="43433"/>
                  </a:xfrm>
                  <a:custGeom>
                    <a:avLst/>
                    <a:gdLst>
                      <a:gd name="T0" fmla="*/ 0 w 24"/>
                      <a:gd name="T1" fmla="*/ 2147483647 h 26"/>
                      <a:gd name="T2" fmla="*/ 2147483647 w 24"/>
                      <a:gd name="T3" fmla="*/ 2147483647 h 26"/>
                      <a:gd name="T4" fmla="*/ 2147483647 w 24"/>
                      <a:gd name="T5" fmla="*/ 2147483647 h 26"/>
                      <a:gd name="T6" fmla="*/ 2147483647 w 24"/>
                      <a:gd name="T7" fmla="*/ 0 h 26"/>
                      <a:gd name="T8" fmla="*/ 2147483647 w 24"/>
                      <a:gd name="T9" fmla="*/ 0 h 26"/>
                      <a:gd name="T10" fmla="*/ 2147483647 w 24"/>
                      <a:gd name="T11" fmla="*/ 2147483647 h 26"/>
                      <a:gd name="T12" fmla="*/ 2147483647 w 24"/>
                      <a:gd name="T13" fmla="*/ 2147483647 h 26"/>
                      <a:gd name="T14" fmla="*/ 2147483647 w 24"/>
                      <a:gd name="T15" fmla="*/ 2147483647 h 26"/>
                      <a:gd name="T16" fmla="*/ 2147483647 w 24"/>
                      <a:gd name="T17" fmla="*/ 2147483647 h 26"/>
                      <a:gd name="T18" fmla="*/ 2147483647 w 24"/>
                      <a:gd name="T19" fmla="*/ 2147483647 h 26"/>
                      <a:gd name="T20" fmla="*/ 2147483647 w 24"/>
                      <a:gd name="T21" fmla="*/ 2147483647 h 26"/>
                      <a:gd name="T22" fmla="*/ 2147483647 w 24"/>
                      <a:gd name="T23" fmla="*/ 2147483647 h 26"/>
                      <a:gd name="T24" fmla="*/ 2147483647 w 24"/>
                      <a:gd name="T25" fmla="*/ 2147483647 h 26"/>
                      <a:gd name="T26" fmla="*/ 2147483647 w 24"/>
                      <a:gd name="T27" fmla="*/ 2147483647 h 26"/>
                      <a:gd name="T28" fmla="*/ 2147483647 w 24"/>
                      <a:gd name="T29" fmla="*/ 2147483647 h 26"/>
                      <a:gd name="T30" fmla="*/ 2147483647 w 24"/>
                      <a:gd name="T31" fmla="*/ 2147483647 h 26"/>
                      <a:gd name="T32" fmla="*/ 2147483647 w 24"/>
                      <a:gd name="T33" fmla="*/ 2147483647 h 26"/>
                      <a:gd name="T34" fmla="*/ 2147483647 w 24"/>
                      <a:gd name="T35" fmla="*/ 2147483647 h 26"/>
                      <a:gd name="T36" fmla="*/ 0 w 24"/>
                      <a:gd name="T37" fmla="*/ 2147483647 h 2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24"/>
                      <a:gd name="T58" fmla="*/ 0 h 26"/>
                      <a:gd name="T59" fmla="*/ 24 w 24"/>
                      <a:gd name="T60" fmla="*/ 26 h 2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24" h="26">
                        <a:moveTo>
                          <a:pt x="0" y="6"/>
                        </a:moveTo>
                        <a:lnTo>
                          <a:pt x="4" y="4"/>
                        </a:lnTo>
                        <a:lnTo>
                          <a:pt x="6" y="2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4" y="6"/>
                        </a:lnTo>
                        <a:lnTo>
                          <a:pt x="18" y="12"/>
                        </a:lnTo>
                        <a:lnTo>
                          <a:pt x="24" y="18"/>
                        </a:lnTo>
                        <a:lnTo>
                          <a:pt x="24" y="24"/>
                        </a:lnTo>
                        <a:lnTo>
                          <a:pt x="22" y="26"/>
                        </a:lnTo>
                        <a:lnTo>
                          <a:pt x="14" y="22"/>
                        </a:lnTo>
                        <a:lnTo>
                          <a:pt x="12" y="18"/>
                        </a:lnTo>
                        <a:lnTo>
                          <a:pt x="10" y="16"/>
                        </a:lnTo>
                        <a:lnTo>
                          <a:pt x="12" y="12"/>
                        </a:lnTo>
                        <a:lnTo>
                          <a:pt x="12" y="10"/>
                        </a:lnTo>
                        <a:lnTo>
                          <a:pt x="6" y="8"/>
                        </a:lnTo>
                        <a:lnTo>
                          <a:pt x="2" y="6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9" name="îṩḷîďé">
                    <a:extLst>
                      <a:ext uri="{FF2B5EF4-FFF2-40B4-BE49-F238E27FC236}">
                        <a16:creationId xmlns:a16="http://schemas.microsoft.com/office/drawing/2014/main" xmlns="" id="{AE650A58-CEDA-409B-ADAE-5D9EC28E8D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59833" y="3936324"/>
                    <a:ext cx="20657" cy="16812"/>
                  </a:xfrm>
                  <a:custGeom>
                    <a:avLst/>
                    <a:gdLst>
                      <a:gd name="T0" fmla="*/ 2147483647 w 12"/>
                      <a:gd name="T1" fmla="*/ 2147483647 h 10"/>
                      <a:gd name="T2" fmla="*/ 2147483647 w 12"/>
                      <a:gd name="T3" fmla="*/ 2147483647 h 10"/>
                      <a:gd name="T4" fmla="*/ 2147483647 w 12"/>
                      <a:gd name="T5" fmla="*/ 2147483647 h 10"/>
                      <a:gd name="T6" fmla="*/ 2147483647 w 12"/>
                      <a:gd name="T7" fmla="*/ 2147483647 h 10"/>
                      <a:gd name="T8" fmla="*/ 2147483647 w 12"/>
                      <a:gd name="T9" fmla="*/ 2147483647 h 10"/>
                      <a:gd name="T10" fmla="*/ 0 w 12"/>
                      <a:gd name="T11" fmla="*/ 2147483647 h 10"/>
                      <a:gd name="T12" fmla="*/ 2147483647 w 12"/>
                      <a:gd name="T13" fmla="*/ 2147483647 h 10"/>
                      <a:gd name="T14" fmla="*/ 2147483647 w 12"/>
                      <a:gd name="T15" fmla="*/ 0 h 10"/>
                      <a:gd name="T16" fmla="*/ 2147483647 w 12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2"/>
                      <a:gd name="T28" fmla="*/ 0 h 10"/>
                      <a:gd name="T29" fmla="*/ 12 w 12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2" h="10">
                        <a:moveTo>
                          <a:pt x="12" y="2"/>
                        </a:moveTo>
                        <a:lnTo>
                          <a:pt x="10" y="6"/>
                        </a:lnTo>
                        <a:lnTo>
                          <a:pt x="10" y="10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0" name="íšḻídê">
                    <a:extLst>
                      <a:ext uri="{FF2B5EF4-FFF2-40B4-BE49-F238E27FC236}">
                        <a16:creationId xmlns:a16="http://schemas.microsoft.com/office/drawing/2014/main" xmlns="" id="{1BF25076-9ACC-4165-8DA7-C9F4F440FD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07803" y="3887287"/>
                    <a:ext cx="16526" cy="18214"/>
                  </a:xfrm>
                  <a:custGeom>
                    <a:avLst/>
                    <a:gdLst>
                      <a:gd name="T0" fmla="*/ 2147483647 w 10"/>
                      <a:gd name="T1" fmla="*/ 0 h 12"/>
                      <a:gd name="T2" fmla="*/ 2147483647 w 10"/>
                      <a:gd name="T3" fmla="*/ 2147483647 h 12"/>
                      <a:gd name="T4" fmla="*/ 2147483647 w 10"/>
                      <a:gd name="T5" fmla="*/ 2147483647 h 12"/>
                      <a:gd name="T6" fmla="*/ 2147483647 w 10"/>
                      <a:gd name="T7" fmla="*/ 2147483647 h 12"/>
                      <a:gd name="T8" fmla="*/ 2147483647 w 10"/>
                      <a:gd name="T9" fmla="*/ 2147483647 h 12"/>
                      <a:gd name="T10" fmla="*/ 2147483647 w 10"/>
                      <a:gd name="T11" fmla="*/ 2147483647 h 12"/>
                      <a:gd name="T12" fmla="*/ 2147483647 w 10"/>
                      <a:gd name="T13" fmla="*/ 2147483647 h 12"/>
                      <a:gd name="T14" fmla="*/ 0 w 10"/>
                      <a:gd name="T15" fmla="*/ 2147483647 h 12"/>
                      <a:gd name="T16" fmla="*/ 2147483647 w 10"/>
                      <a:gd name="T17" fmla="*/ 0 h 12"/>
                      <a:gd name="T18" fmla="*/ 2147483647 w 10"/>
                      <a:gd name="T19" fmla="*/ 0 h 12"/>
                      <a:gd name="T20" fmla="*/ 2147483647 w 10"/>
                      <a:gd name="T21" fmla="*/ 0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0"/>
                      <a:gd name="T34" fmla="*/ 0 h 12"/>
                      <a:gd name="T35" fmla="*/ 10 w 10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0" h="12">
                        <a:moveTo>
                          <a:pt x="6" y="0"/>
                        </a:moveTo>
                        <a:lnTo>
                          <a:pt x="6" y="6"/>
                        </a:lnTo>
                        <a:lnTo>
                          <a:pt x="10" y="8"/>
                        </a:lnTo>
                        <a:lnTo>
                          <a:pt x="10" y="12"/>
                        </a:lnTo>
                        <a:lnTo>
                          <a:pt x="6" y="12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1" name="íṣ1iďe">
                    <a:extLst>
                      <a:ext uri="{FF2B5EF4-FFF2-40B4-BE49-F238E27FC236}">
                        <a16:creationId xmlns:a16="http://schemas.microsoft.com/office/drawing/2014/main" xmlns="" id="{A9A03BFB-21BC-4A59-945D-F4C6062538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70618" y="3813032"/>
                    <a:ext cx="20657" cy="23818"/>
                  </a:xfrm>
                  <a:custGeom>
                    <a:avLst/>
                    <a:gdLst>
                      <a:gd name="T0" fmla="*/ 2147483647 w 12"/>
                      <a:gd name="T1" fmla="*/ 2147483647 h 14"/>
                      <a:gd name="T2" fmla="*/ 2147483647 w 12"/>
                      <a:gd name="T3" fmla="*/ 2147483647 h 14"/>
                      <a:gd name="T4" fmla="*/ 2147483647 w 12"/>
                      <a:gd name="T5" fmla="*/ 2147483647 h 14"/>
                      <a:gd name="T6" fmla="*/ 2147483647 w 12"/>
                      <a:gd name="T7" fmla="*/ 2147483647 h 14"/>
                      <a:gd name="T8" fmla="*/ 0 w 12"/>
                      <a:gd name="T9" fmla="*/ 2147483647 h 14"/>
                      <a:gd name="T10" fmla="*/ 0 w 12"/>
                      <a:gd name="T11" fmla="*/ 2147483647 h 14"/>
                      <a:gd name="T12" fmla="*/ 0 w 12"/>
                      <a:gd name="T13" fmla="*/ 0 h 14"/>
                      <a:gd name="T14" fmla="*/ 2147483647 w 12"/>
                      <a:gd name="T15" fmla="*/ 2147483647 h 14"/>
                      <a:gd name="T16" fmla="*/ 2147483647 w 12"/>
                      <a:gd name="T17" fmla="*/ 2147483647 h 14"/>
                      <a:gd name="T18" fmla="*/ 2147483647 w 12"/>
                      <a:gd name="T19" fmla="*/ 2147483647 h 1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2"/>
                      <a:gd name="T31" fmla="*/ 0 h 14"/>
                      <a:gd name="T32" fmla="*/ 12 w 12"/>
                      <a:gd name="T33" fmla="*/ 14 h 1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2" h="14">
                        <a:moveTo>
                          <a:pt x="12" y="8"/>
                        </a:moveTo>
                        <a:lnTo>
                          <a:pt x="10" y="12"/>
                        </a:lnTo>
                        <a:lnTo>
                          <a:pt x="8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lnTo>
                          <a:pt x="10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2" name="îSḷïḍe">
                    <a:extLst>
                      <a:ext uri="{FF2B5EF4-FFF2-40B4-BE49-F238E27FC236}">
                        <a16:creationId xmlns:a16="http://schemas.microsoft.com/office/drawing/2014/main" xmlns="" id="{B08F66EA-C046-4C19-9C10-EDCC2477F4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74072" y="4199724"/>
                    <a:ext cx="35808" cy="16812"/>
                  </a:xfrm>
                  <a:custGeom>
                    <a:avLst/>
                    <a:gdLst>
                      <a:gd name="T0" fmla="*/ 0 w 20"/>
                      <a:gd name="T1" fmla="*/ 0 h 10"/>
                      <a:gd name="T2" fmla="*/ 0 w 20"/>
                      <a:gd name="T3" fmla="*/ 2147483647 h 10"/>
                      <a:gd name="T4" fmla="*/ 2147483647 w 20"/>
                      <a:gd name="T5" fmla="*/ 2147483647 h 10"/>
                      <a:gd name="T6" fmla="*/ 2147483647 w 20"/>
                      <a:gd name="T7" fmla="*/ 2147483647 h 10"/>
                      <a:gd name="T8" fmla="*/ 2147483647 w 20"/>
                      <a:gd name="T9" fmla="*/ 2147483647 h 10"/>
                      <a:gd name="T10" fmla="*/ 2147483647 w 20"/>
                      <a:gd name="T11" fmla="*/ 2147483647 h 10"/>
                      <a:gd name="T12" fmla="*/ 2147483647 w 20"/>
                      <a:gd name="T13" fmla="*/ 2147483647 h 10"/>
                      <a:gd name="T14" fmla="*/ 2147483647 w 20"/>
                      <a:gd name="T15" fmla="*/ 0 h 10"/>
                      <a:gd name="T16" fmla="*/ 2147483647 w 20"/>
                      <a:gd name="T17" fmla="*/ 0 h 10"/>
                      <a:gd name="T18" fmla="*/ 0 w 20"/>
                      <a:gd name="T19" fmla="*/ 0 h 1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20"/>
                      <a:gd name="T31" fmla="*/ 0 h 10"/>
                      <a:gd name="T32" fmla="*/ 20 w 20"/>
                      <a:gd name="T33" fmla="*/ 10 h 1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20" h="10">
                        <a:moveTo>
                          <a:pt x="0" y="0"/>
                        </a:moveTo>
                        <a:lnTo>
                          <a:pt x="0" y="8"/>
                        </a:lnTo>
                        <a:lnTo>
                          <a:pt x="4" y="10"/>
                        </a:lnTo>
                        <a:lnTo>
                          <a:pt x="10" y="10"/>
                        </a:lnTo>
                        <a:lnTo>
                          <a:pt x="14" y="10"/>
                        </a:lnTo>
                        <a:lnTo>
                          <a:pt x="16" y="6"/>
                        </a:lnTo>
                        <a:lnTo>
                          <a:pt x="20" y="2"/>
                        </a:ln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3" name="ísliḋè">
                    <a:extLst>
                      <a:ext uri="{FF2B5EF4-FFF2-40B4-BE49-F238E27FC236}">
                        <a16:creationId xmlns:a16="http://schemas.microsoft.com/office/drawing/2014/main" xmlns="" id="{8285CE2D-FC44-464B-8F94-7DC23025951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41555" y="5092197"/>
                    <a:ext cx="114309" cy="98074"/>
                  </a:xfrm>
                  <a:custGeom>
                    <a:avLst/>
                    <a:gdLst>
                      <a:gd name="T0" fmla="*/ 2147483647 w 66"/>
                      <a:gd name="T1" fmla="*/ 2147483647 h 58"/>
                      <a:gd name="T2" fmla="*/ 2147483647 w 66"/>
                      <a:gd name="T3" fmla="*/ 2147483647 h 58"/>
                      <a:gd name="T4" fmla="*/ 2147483647 w 66"/>
                      <a:gd name="T5" fmla="*/ 2147483647 h 58"/>
                      <a:gd name="T6" fmla="*/ 2147483647 w 66"/>
                      <a:gd name="T7" fmla="*/ 2147483647 h 58"/>
                      <a:gd name="T8" fmla="*/ 2147483647 w 66"/>
                      <a:gd name="T9" fmla="*/ 2147483647 h 58"/>
                      <a:gd name="T10" fmla="*/ 2147483647 w 66"/>
                      <a:gd name="T11" fmla="*/ 2147483647 h 58"/>
                      <a:gd name="T12" fmla="*/ 2147483647 w 66"/>
                      <a:gd name="T13" fmla="*/ 2147483647 h 58"/>
                      <a:gd name="T14" fmla="*/ 2147483647 w 66"/>
                      <a:gd name="T15" fmla="*/ 2147483647 h 58"/>
                      <a:gd name="T16" fmla="*/ 2147483647 w 66"/>
                      <a:gd name="T17" fmla="*/ 2147483647 h 58"/>
                      <a:gd name="T18" fmla="*/ 2147483647 w 66"/>
                      <a:gd name="T19" fmla="*/ 2147483647 h 58"/>
                      <a:gd name="T20" fmla="*/ 2147483647 w 66"/>
                      <a:gd name="T21" fmla="*/ 2147483647 h 58"/>
                      <a:gd name="T22" fmla="*/ 2147483647 w 66"/>
                      <a:gd name="T23" fmla="*/ 2147483647 h 58"/>
                      <a:gd name="T24" fmla="*/ 2147483647 w 66"/>
                      <a:gd name="T25" fmla="*/ 2147483647 h 58"/>
                      <a:gd name="T26" fmla="*/ 2147483647 w 66"/>
                      <a:gd name="T27" fmla="*/ 2147483647 h 58"/>
                      <a:gd name="T28" fmla="*/ 2147483647 w 66"/>
                      <a:gd name="T29" fmla="*/ 2147483647 h 58"/>
                      <a:gd name="T30" fmla="*/ 2147483647 w 66"/>
                      <a:gd name="T31" fmla="*/ 2147483647 h 58"/>
                      <a:gd name="T32" fmla="*/ 2147483647 w 66"/>
                      <a:gd name="T33" fmla="*/ 2147483647 h 58"/>
                      <a:gd name="T34" fmla="*/ 2147483647 w 66"/>
                      <a:gd name="T35" fmla="*/ 2147483647 h 58"/>
                      <a:gd name="T36" fmla="*/ 2147483647 w 66"/>
                      <a:gd name="T37" fmla="*/ 2147483647 h 58"/>
                      <a:gd name="T38" fmla="*/ 2147483647 w 66"/>
                      <a:gd name="T39" fmla="*/ 2147483647 h 58"/>
                      <a:gd name="T40" fmla="*/ 2147483647 w 66"/>
                      <a:gd name="T41" fmla="*/ 2147483647 h 58"/>
                      <a:gd name="T42" fmla="*/ 2147483647 w 66"/>
                      <a:gd name="T43" fmla="*/ 2147483647 h 58"/>
                      <a:gd name="T44" fmla="*/ 2147483647 w 66"/>
                      <a:gd name="T45" fmla="*/ 2147483647 h 58"/>
                      <a:gd name="T46" fmla="*/ 2147483647 w 66"/>
                      <a:gd name="T47" fmla="*/ 2147483647 h 58"/>
                      <a:gd name="T48" fmla="*/ 2147483647 w 66"/>
                      <a:gd name="T49" fmla="*/ 2147483647 h 58"/>
                      <a:gd name="T50" fmla="*/ 0 w 66"/>
                      <a:gd name="T51" fmla="*/ 2147483647 h 58"/>
                      <a:gd name="T52" fmla="*/ 0 w 66"/>
                      <a:gd name="T53" fmla="*/ 2147483647 h 58"/>
                      <a:gd name="T54" fmla="*/ 0 w 66"/>
                      <a:gd name="T55" fmla="*/ 2147483647 h 58"/>
                      <a:gd name="T56" fmla="*/ 0 w 66"/>
                      <a:gd name="T57" fmla="*/ 2147483647 h 58"/>
                      <a:gd name="T58" fmla="*/ 2147483647 w 66"/>
                      <a:gd name="T59" fmla="*/ 2147483647 h 58"/>
                      <a:gd name="T60" fmla="*/ 2147483647 w 66"/>
                      <a:gd name="T61" fmla="*/ 2147483647 h 58"/>
                      <a:gd name="T62" fmla="*/ 2147483647 w 66"/>
                      <a:gd name="T63" fmla="*/ 2147483647 h 58"/>
                      <a:gd name="T64" fmla="*/ 2147483647 w 66"/>
                      <a:gd name="T65" fmla="*/ 2147483647 h 58"/>
                      <a:gd name="T66" fmla="*/ 2147483647 w 66"/>
                      <a:gd name="T67" fmla="*/ 2147483647 h 58"/>
                      <a:gd name="T68" fmla="*/ 2147483647 w 66"/>
                      <a:gd name="T69" fmla="*/ 2147483647 h 58"/>
                      <a:gd name="T70" fmla="*/ 2147483647 w 66"/>
                      <a:gd name="T71" fmla="*/ 2147483647 h 58"/>
                      <a:gd name="T72" fmla="*/ 2147483647 w 66"/>
                      <a:gd name="T73" fmla="*/ 0 h 58"/>
                      <a:gd name="T74" fmla="*/ 2147483647 w 66"/>
                      <a:gd name="T75" fmla="*/ 2147483647 h 58"/>
                      <a:gd name="T76" fmla="*/ 2147483647 w 66"/>
                      <a:gd name="T77" fmla="*/ 2147483647 h 5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8"/>
                      <a:gd name="T119" fmla="*/ 66 w 66"/>
                      <a:gd name="T120" fmla="*/ 58 h 5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8">
                        <a:moveTo>
                          <a:pt x="18" y="2"/>
                        </a:moveTo>
                        <a:lnTo>
                          <a:pt x="24" y="8"/>
                        </a:lnTo>
                        <a:lnTo>
                          <a:pt x="28" y="10"/>
                        </a:lnTo>
                        <a:lnTo>
                          <a:pt x="32" y="12"/>
                        </a:lnTo>
                        <a:lnTo>
                          <a:pt x="40" y="12"/>
                        </a:lnTo>
                        <a:lnTo>
                          <a:pt x="46" y="10"/>
                        </a:lnTo>
                        <a:lnTo>
                          <a:pt x="58" y="6"/>
                        </a:lnTo>
                        <a:lnTo>
                          <a:pt x="66" y="6"/>
                        </a:lnTo>
                        <a:lnTo>
                          <a:pt x="66" y="8"/>
                        </a:lnTo>
                        <a:lnTo>
                          <a:pt x="64" y="12"/>
                        </a:lnTo>
                        <a:lnTo>
                          <a:pt x="60" y="16"/>
                        </a:lnTo>
                        <a:lnTo>
                          <a:pt x="56" y="24"/>
                        </a:lnTo>
                        <a:lnTo>
                          <a:pt x="54" y="32"/>
                        </a:lnTo>
                        <a:lnTo>
                          <a:pt x="50" y="34"/>
                        </a:lnTo>
                        <a:lnTo>
                          <a:pt x="46" y="36"/>
                        </a:lnTo>
                        <a:lnTo>
                          <a:pt x="42" y="42"/>
                        </a:lnTo>
                        <a:lnTo>
                          <a:pt x="38" y="48"/>
                        </a:lnTo>
                        <a:lnTo>
                          <a:pt x="34" y="50"/>
                        </a:lnTo>
                        <a:lnTo>
                          <a:pt x="32" y="52"/>
                        </a:lnTo>
                        <a:lnTo>
                          <a:pt x="30" y="50"/>
                        </a:lnTo>
                        <a:lnTo>
                          <a:pt x="28" y="46"/>
                        </a:lnTo>
                        <a:lnTo>
                          <a:pt x="18" y="54"/>
                        </a:lnTo>
                        <a:lnTo>
                          <a:pt x="16" y="56"/>
                        </a:lnTo>
                        <a:lnTo>
                          <a:pt x="10" y="58"/>
                        </a:lnTo>
                        <a:lnTo>
                          <a:pt x="4" y="56"/>
                        </a:lnTo>
                        <a:lnTo>
                          <a:pt x="0" y="52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0" y="38"/>
                        </a:lnTo>
                        <a:lnTo>
                          <a:pt x="2" y="36"/>
                        </a:lnTo>
                        <a:lnTo>
                          <a:pt x="6" y="32"/>
                        </a:lnTo>
                        <a:lnTo>
                          <a:pt x="8" y="32"/>
                        </a:lnTo>
                        <a:lnTo>
                          <a:pt x="8" y="28"/>
                        </a:lnTo>
                        <a:lnTo>
                          <a:pt x="6" y="20"/>
                        </a:lnTo>
                        <a:lnTo>
                          <a:pt x="8" y="16"/>
                        </a:lnTo>
                        <a:lnTo>
                          <a:pt x="12" y="8"/>
                        </a:lnTo>
                        <a:lnTo>
                          <a:pt x="18" y="0"/>
                        </a:lnTo>
                        <a:lnTo>
                          <a:pt x="18" y="4"/>
                        </a:lnTo>
                        <a:lnTo>
                          <a:pt x="1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4" name="íšḻiḍé">
                    <a:extLst>
                      <a:ext uri="{FF2B5EF4-FFF2-40B4-BE49-F238E27FC236}">
                        <a16:creationId xmlns:a16="http://schemas.microsoft.com/office/drawing/2014/main" xmlns="" id="{1171C4DA-2542-4476-B165-63B7F46C35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922" y="5097802"/>
                    <a:ext cx="319514" cy="189143"/>
                  </a:xfrm>
                  <a:custGeom>
                    <a:avLst/>
                    <a:gdLst>
                      <a:gd name="T0" fmla="*/ 2147483647 w 184"/>
                      <a:gd name="T1" fmla="*/ 2147483647 h 114"/>
                      <a:gd name="T2" fmla="*/ 2147483647 w 184"/>
                      <a:gd name="T3" fmla="*/ 2147483647 h 114"/>
                      <a:gd name="T4" fmla="*/ 2147483647 w 184"/>
                      <a:gd name="T5" fmla="*/ 2147483647 h 114"/>
                      <a:gd name="T6" fmla="*/ 2147483647 w 184"/>
                      <a:gd name="T7" fmla="*/ 2147483647 h 114"/>
                      <a:gd name="T8" fmla="*/ 2147483647 w 184"/>
                      <a:gd name="T9" fmla="*/ 2147483647 h 114"/>
                      <a:gd name="T10" fmla="*/ 2147483647 w 184"/>
                      <a:gd name="T11" fmla="*/ 2147483647 h 114"/>
                      <a:gd name="T12" fmla="*/ 2147483647 w 184"/>
                      <a:gd name="T13" fmla="*/ 2147483647 h 114"/>
                      <a:gd name="T14" fmla="*/ 2147483647 w 184"/>
                      <a:gd name="T15" fmla="*/ 0 h 114"/>
                      <a:gd name="T16" fmla="*/ 2147483647 w 184"/>
                      <a:gd name="T17" fmla="*/ 2147483647 h 114"/>
                      <a:gd name="T18" fmla="*/ 2147483647 w 184"/>
                      <a:gd name="T19" fmla="*/ 2147483647 h 114"/>
                      <a:gd name="T20" fmla="*/ 2147483647 w 184"/>
                      <a:gd name="T21" fmla="*/ 2147483647 h 114"/>
                      <a:gd name="T22" fmla="*/ 2147483647 w 184"/>
                      <a:gd name="T23" fmla="*/ 2147483647 h 114"/>
                      <a:gd name="T24" fmla="*/ 2147483647 w 184"/>
                      <a:gd name="T25" fmla="*/ 2147483647 h 114"/>
                      <a:gd name="T26" fmla="*/ 2147483647 w 184"/>
                      <a:gd name="T27" fmla="*/ 2147483647 h 114"/>
                      <a:gd name="T28" fmla="*/ 2147483647 w 184"/>
                      <a:gd name="T29" fmla="*/ 2147483647 h 114"/>
                      <a:gd name="T30" fmla="*/ 2147483647 w 184"/>
                      <a:gd name="T31" fmla="*/ 2147483647 h 114"/>
                      <a:gd name="T32" fmla="*/ 2147483647 w 184"/>
                      <a:gd name="T33" fmla="*/ 2147483647 h 114"/>
                      <a:gd name="T34" fmla="*/ 2147483647 w 184"/>
                      <a:gd name="T35" fmla="*/ 2147483647 h 114"/>
                      <a:gd name="T36" fmla="*/ 2147483647 w 184"/>
                      <a:gd name="T37" fmla="*/ 2147483647 h 114"/>
                      <a:gd name="T38" fmla="*/ 2147483647 w 184"/>
                      <a:gd name="T39" fmla="*/ 2147483647 h 114"/>
                      <a:gd name="T40" fmla="*/ 2147483647 w 184"/>
                      <a:gd name="T41" fmla="*/ 2147483647 h 114"/>
                      <a:gd name="T42" fmla="*/ 2147483647 w 184"/>
                      <a:gd name="T43" fmla="*/ 2147483647 h 114"/>
                      <a:gd name="T44" fmla="*/ 2147483647 w 184"/>
                      <a:gd name="T45" fmla="*/ 2147483647 h 114"/>
                      <a:gd name="T46" fmla="*/ 2147483647 w 184"/>
                      <a:gd name="T47" fmla="*/ 2147483647 h 114"/>
                      <a:gd name="T48" fmla="*/ 2147483647 w 184"/>
                      <a:gd name="T49" fmla="*/ 2147483647 h 114"/>
                      <a:gd name="T50" fmla="*/ 2147483647 w 184"/>
                      <a:gd name="T51" fmla="*/ 2147483647 h 114"/>
                      <a:gd name="T52" fmla="*/ 2147483647 w 184"/>
                      <a:gd name="T53" fmla="*/ 2147483647 h 114"/>
                      <a:gd name="T54" fmla="*/ 2147483647 w 184"/>
                      <a:gd name="T55" fmla="*/ 2147483647 h 114"/>
                      <a:gd name="T56" fmla="*/ 2147483647 w 184"/>
                      <a:gd name="T57" fmla="*/ 2147483647 h 114"/>
                      <a:gd name="T58" fmla="*/ 2147483647 w 184"/>
                      <a:gd name="T59" fmla="*/ 2147483647 h 114"/>
                      <a:gd name="T60" fmla="*/ 2147483647 w 184"/>
                      <a:gd name="T61" fmla="*/ 2147483647 h 114"/>
                      <a:gd name="T62" fmla="*/ 2147483647 w 184"/>
                      <a:gd name="T63" fmla="*/ 2147483647 h 114"/>
                      <a:gd name="T64" fmla="*/ 2147483647 w 184"/>
                      <a:gd name="T65" fmla="*/ 2147483647 h 114"/>
                      <a:gd name="T66" fmla="*/ 2147483647 w 184"/>
                      <a:gd name="T67" fmla="*/ 2147483647 h 114"/>
                      <a:gd name="T68" fmla="*/ 2147483647 w 184"/>
                      <a:gd name="T69" fmla="*/ 2147483647 h 114"/>
                      <a:gd name="T70" fmla="*/ 2147483647 w 184"/>
                      <a:gd name="T71" fmla="*/ 2147483647 h 114"/>
                      <a:gd name="T72" fmla="*/ 2147483647 w 184"/>
                      <a:gd name="T73" fmla="*/ 2147483647 h 114"/>
                      <a:gd name="T74" fmla="*/ 2147483647 w 184"/>
                      <a:gd name="T75" fmla="*/ 2147483647 h 114"/>
                      <a:gd name="T76" fmla="*/ 2147483647 w 184"/>
                      <a:gd name="T77" fmla="*/ 2147483647 h 114"/>
                      <a:gd name="T78" fmla="*/ 2147483647 w 184"/>
                      <a:gd name="T79" fmla="*/ 2147483647 h 114"/>
                      <a:gd name="T80" fmla="*/ 2147483647 w 184"/>
                      <a:gd name="T81" fmla="*/ 2147483647 h 114"/>
                      <a:gd name="T82" fmla="*/ 2147483647 w 184"/>
                      <a:gd name="T83" fmla="*/ 2147483647 h 114"/>
                      <a:gd name="T84" fmla="*/ 0 w 184"/>
                      <a:gd name="T85" fmla="*/ 2147483647 h 114"/>
                      <a:gd name="T86" fmla="*/ 0 w 184"/>
                      <a:gd name="T87" fmla="*/ 2147483647 h 114"/>
                      <a:gd name="T88" fmla="*/ 2147483647 w 184"/>
                      <a:gd name="T89" fmla="*/ 2147483647 h 114"/>
                      <a:gd name="T90" fmla="*/ 2147483647 w 184"/>
                      <a:gd name="T91" fmla="*/ 2147483647 h 114"/>
                      <a:gd name="T92" fmla="*/ 2147483647 w 184"/>
                      <a:gd name="T93" fmla="*/ 2147483647 h 114"/>
                      <a:gd name="T94" fmla="*/ 2147483647 w 184"/>
                      <a:gd name="T95" fmla="*/ 2147483647 h 114"/>
                      <a:gd name="T96" fmla="*/ 2147483647 w 184"/>
                      <a:gd name="T97" fmla="*/ 2147483647 h 114"/>
                      <a:gd name="T98" fmla="*/ 2147483647 w 184"/>
                      <a:gd name="T99" fmla="*/ 2147483647 h 114"/>
                      <a:gd name="T100" fmla="*/ 2147483647 w 184"/>
                      <a:gd name="T101" fmla="*/ 2147483647 h 114"/>
                      <a:gd name="T102" fmla="*/ 2147483647 w 184"/>
                      <a:gd name="T103" fmla="*/ 2147483647 h 114"/>
                      <a:gd name="T104" fmla="*/ 2147483647 w 184"/>
                      <a:gd name="T105" fmla="*/ 2147483647 h 114"/>
                      <a:gd name="T106" fmla="*/ 2147483647 w 184"/>
                      <a:gd name="T107" fmla="*/ 2147483647 h 114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84"/>
                      <a:gd name="T163" fmla="*/ 0 h 114"/>
                      <a:gd name="T164" fmla="*/ 184 w 184"/>
                      <a:gd name="T165" fmla="*/ 114 h 114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84" h="114">
                        <a:moveTo>
                          <a:pt x="110" y="42"/>
                        </a:moveTo>
                        <a:lnTo>
                          <a:pt x="120" y="32"/>
                        </a:lnTo>
                        <a:lnTo>
                          <a:pt x="132" y="24"/>
                        </a:lnTo>
                        <a:lnTo>
                          <a:pt x="138" y="22"/>
                        </a:lnTo>
                        <a:lnTo>
                          <a:pt x="144" y="18"/>
                        </a:lnTo>
                        <a:lnTo>
                          <a:pt x="154" y="6"/>
                        </a:lnTo>
                        <a:lnTo>
                          <a:pt x="162" y="2"/>
                        </a:lnTo>
                        <a:lnTo>
                          <a:pt x="166" y="0"/>
                        </a:lnTo>
                        <a:lnTo>
                          <a:pt x="172" y="2"/>
                        </a:lnTo>
                        <a:lnTo>
                          <a:pt x="168" y="6"/>
                        </a:lnTo>
                        <a:lnTo>
                          <a:pt x="166" y="14"/>
                        </a:lnTo>
                        <a:lnTo>
                          <a:pt x="172" y="12"/>
                        </a:lnTo>
                        <a:lnTo>
                          <a:pt x="176" y="10"/>
                        </a:lnTo>
                        <a:lnTo>
                          <a:pt x="184" y="6"/>
                        </a:lnTo>
                        <a:lnTo>
                          <a:pt x="184" y="16"/>
                        </a:lnTo>
                        <a:lnTo>
                          <a:pt x="178" y="18"/>
                        </a:lnTo>
                        <a:lnTo>
                          <a:pt x="176" y="22"/>
                        </a:lnTo>
                        <a:lnTo>
                          <a:pt x="172" y="28"/>
                        </a:lnTo>
                        <a:lnTo>
                          <a:pt x="168" y="32"/>
                        </a:lnTo>
                        <a:lnTo>
                          <a:pt x="164" y="34"/>
                        </a:lnTo>
                        <a:lnTo>
                          <a:pt x="158" y="36"/>
                        </a:lnTo>
                        <a:lnTo>
                          <a:pt x="140" y="46"/>
                        </a:lnTo>
                        <a:lnTo>
                          <a:pt x="132" y="52"/>
                        </a:lnTo>
                        <a:lnTo>
                          <a:pt x="130" y="54"/>
                        </a:lnTo>
                        <a:lnTo>
                          <a:pt x="128" y="56"/>
                        </a:lnTo>
                        <a:lnTo>
                          <a:pt x="128" y="60"/>
                        </a:lnTo>
                        <a:lnTo>
                          <a:pt x="122" y="64"/>
                        </a:lnTo>
                        <a:lnTo>
                          <a:pt x="114" y="64"/>
                        </a:lnTo>
                        <a:lnTo>
                          <a:pt x="102" y="66"/>
                        </a:lnTo>
                        <a:lnTo>
                          <a:pt x="94" y="70"/>
                        </a:lnTo>
                        <a:lnTo>
                          <a:pt x="86" y="78"/>
                        </a:lnTo>
                        <a:lnTo>
                          <a:pt x="74" y="90"/>
                        </a:lnTo>
                        <a:lnTo>
                          <a:pt x="70" y="94"/>
                        </a:lnTo>
                        <a:lnTo>
                          <a:pt x="66" y="98"/>
                        </a:lnTo>
                        <a:lnTo>
                          <a:pt x="54" y="100"/>
                        </a:lnTo>
                        <a:lnTo>
                          <a:pt x="50" y="104"/>
                        </a:lnTo>
                        <a:lnTo>
                          <a:pt x="42" y="110"/>
                        </a:lnTo>
                        <a:lnTo>
                          <a:pt x="36" y="112"/>
                        </a:lnTo>
                        <a:lnTo>
                          <a:pt x="28" y="114"/>
                        </a:lnTo>
                        <a:lnTo>
                          <a:pt x="20" y="112"/>
                        </a:lnTo>
                        <a:lnTo>
                          <a:pt x="10" y="108"/>
                        </a:lnTo>
                        <a:lnTo>
                          <a:pt x="2" y="102"/>
                        </a:lnTo>
                        <a:lnTo>
                          <a:pt x="0" y="100"/>
                        </a:lnTo>
                        <a:lnTo>
                          <a:pt x="0" y="96"/>
                        </a:lnTo>
                        <a:lnTo>
                          <a:pt x="8" y="90"/>
                        </a:lnTo>
                        <a:lnTo>
                          <a:pt x="20" y="84"/>
                        </a:lnTo>
                        <a:lnTo>
                          <a:pt x="30" y="78"/>
                        </a:lnTo>
                        <a:lnTo>
                          <a:pt x="40" y="72"/>
                        </a:lnTo>
                        <a:lnTo>
                          <a:pt x="62" y="60"/>
                        </a:lnTo>
                        <a:lnTo>
                          <a:pt x="68" y="58"/>
                        </a:lnTo>
                        <a:lnTo>
                          <a:pt x="72" y="58"/>
                        </a:lnTo>
                        <a:lnTo>
                          <a:pt x="82" y="58"/>
                        </a:lnTo>
                        <a:lnTo>
                          <a:pt x="96" y="52"/>
                        </a:lnTo>
                        <a:lnTo>
                          <a:pt x="110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5" name="ïSḷîḓè">
                    <a:extLst>
                      <a:ext uri="{FF2B5EF4-FFF2-40B4-BE49-F238E27FC236}">
                        <a16:creationId xmlns:a16="http://schemas.microsoft.com/office/drawing/2014/main" xmlns="" id="{82A76CDB-3BB0-4472-A6C8-62968A181C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0700" y="4914262"/>
                    <a:ext cx="183170" cy="219967"/>
                  </a:xfrm>
                  <a:custGeom>
                    <a:avLst/>
                    <a:gdLst>
                      <a:gd name="T0" fmla="*/ 2147483647 w 106"/>
                      <a:gd name="T1" fmla="*/ 2147483647 h 132"/>
                      <a:gd name="T2" fmla="*/ 0 w 106"/>
                      <a:gd name="T3" fmla="*/ 2147483647 h 132"/>
                      <a:gd name="T4" fmla="*/ 2147483647 w 106"/>
                      <a:gd name="T5" fmla="*/ 2147483647 h 132"/>
                      <a:gd name="T6" fmla="*/ 2147483647 w 106"/>
                      <a:gd name="T7" fmla="*/ 2147483647 h 132"/>
                      <a:gd name="T8" fmla="*/ 2147483647 w 106"/>
                      <a:gd name="T9" fmla="*/ 2147483647 h 132"/>
                      <a:gd name="T10" fmla="*/ 2147483647 w 106"/>
                      <a:gd name="T11" fmla="*/ 2147483647 h 132"/>
                      <a:gd name="T12" fmla="*/ 2147483647 w 106"/>
                      <a:gd name="T13" fmla="*/ 2147483647 h 132"/>
                      <a:gd name="T14" fmla="*/ 2147483647 w 106"/>
                      <a:gd name="T15" fmla="*/ 2147483647 h 132"/>
                      <a:gd name="T16" fmla="*/ 2147483647 w 106"/>
                      <a:gd name="T17" fmla="*/ 2147483647 h 132"/>
                      <a:gd name="T18" fmla="*/ 2147483647 w 106"/>
                      <a:gd name="T19" fmla="*/ 2147483647 h 132"/>
                      <a:gd name="T20" fmla="*/ 2147483647 w 106"/>
                      <a:gd name="T21" fmla="*/ 2147483647 h 132"/>
                      <a:gd name="T22" fmla="*/ 2147483647 w 106"/>
                      <a:gd name="T23" fmla="*/ 2147483647 h 132"/>
                      <a:gd name="T24" fmla="*/ 2147483647 w 106"/>
                      <a:gd name="T25" fmla="*/ 2147483647 h 132"/>
                      <a:gd name="T26" fmla="*/ 2147483647 w 106"/>
                      <a:gd name="T27" fmla="*/ 2147483647 h 132"/>
                      <a:gd name="T28" fmla="*/ 2147483647 w 106"/>
                      <a:gd name="T29" fmla="*/ 2147483647 h 132"/>
                      <a:gd name="T30" fmla="*/ 2147483647 w 106"/>
                      <a:gd name="T31" fmla="*/ 2147483647 h 132"/>
                      <a:gd name="T32" fmla="*/ 2147483647 w 106"/>
                      <a:gd name="T33" fmla="*/ 2147483647 h 132"/>
                      <a:gd name="T34" fmla="*/ 2147483647 w 106"/>
                      <a:gd name="T35" fmla="*/ 0 h 132"/>
                      <a:gd name="T36" fmla="*/ 2147483647 w 106"/>
                      <a:gd name="T37" fmla="*/ 2147483647 h 132"/>
                      <a:gd name="T38" fmla="*/ 2147483647 w 106"/>
                      <a:gd name="T39" fmla="*/ 2147483647 h 132"/>
                      <a:gd name="T40" fmla="*/ 2147483647 w 106"/>
                      <a:gd name="T41" fmla="*/ 2147483647 h 132"/>
                      <a:gd name="T42" fmla="*/ 2147483647 w 106"/>
                      <a:gd name="T43" fmla="*/ 2147483647 h 132"/>
                      <a:gd name="T44" fmla="*/ 2147483647 w 106"/>
                      <a:gd name="T45" fmla="*/ 2147483647 h 132"/>
                      <a:gd name="T46" fmla="*/ 2147483647 w 106"/>
                      <a:gd name="T47" fmla="*/ 2147483647 h 132"/>
                      <a:gd name="T48" fmla="*/ 2147483647 w 106"/>
                      <a:gd name="T49" fmla="*/ 2147483647 h 132"/>
                      <a:gd name="T50" fmla="*/ 2147483647 w 106"/>
                      <a:gd name="T51" fmla="*/ 2147483647 h 132"/>
                      <a:gd name="T52" fmla="*/ 2147483647 w 106"/>
                      <a:gd name="T53" fmla="*/ 2147483647 h 132"/>
                      <a:gd name="T54" fmla="*/ 2147483647 w 106"/>
                      <a:gd name="T55" fmla="*/ 2147483647 h 132"/>
                      <a:gd name="T56" fmla="*/ 2147483647 w 106"/>
                      <a:gd name="T57" fmla="*/ 2147483647 h 132"/>
                      <a:gd name="T58" fmla="*/ 2147483647 w 106"/>
                      <a:gd name="T59" fmla="*/ 2147483647 h 132"/>
                      <a:gd name="T60" fmla="*/ 2147483647 w 106"/>
                      <a:gd name="T61" fmla="*/ 2147483647 h 132"/>
                      <a:gd name="T62" fmla="*/ 2147483647 w 106"/>
                      <a:gd name="T63" fmla="*/ 2147483647 h 132"/>
                      <a:gd name="T64" fmla="*/ 2147483647 w 106"/>
                      <a:gd name="T65" fmla="*/ 2147483647 h 132"/>
                      <a:gd name="T66" fmla="*/ 2147483647 w 106"/>
                      <a:gd name="T67" fmla="*/ 2147483647 h 132"/>
                      <a:gd name="T68" fmla="*/ 2147483647 w 106"/>
                      <a:gd name="T69" fmla="*/ 2147483647 h 132"/>
                      <a:gd name="T70" fmla="*/ 2147483647 w 106"/>
                      <a:gd name="T71" fmla="*/ 2147483647 h 132"/>
                      <a:gd name="T72" fmla="*/ 2147483647 w 106"/>
                      <a:gd name="T73" fmla="*/ 2147483647 h 132"/>
                      <a:gd name="T74" fmla="*/ 2147483647 w 106"/>
                      <a:gd name="T75" fmla="*/ 2147483647 h 132"/>
                      <a:gd name="T76" fmla="*/ 2147483647 w 106"/>
                      <a:gd name="T77" fmla="*/ 2147483647 h 132"/>
                      <a:gd name="T78" fmla="*/ 2147483647 w 106"/>
                      <a:gd name="T79" fmla="*/ 2147483647 h 132"/>
                      <a:gd name="T80" fmla="*/ 2147483647 w 106"/>
                      <a:gd name="T81" fmla="*/ 2147483647 h 13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06"/>
                      <a:gd name="T124" fmla="*/ 0 h 132"/>
                      <a:gd name="T125" fmla="*/ 106 w 106"/>
                      <a:gd name="T126" fmla="*/ 132 h 13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06" h="132">
                        <a:moveTo>
                          <a:pt x="6" y="132"/>
                        </a:moveTo>
                        <a:lnTo>
                          <a:pt x="2" y="130"/>
                        </a:lnTo>
                        <a:lnTo>
                          <a:pt x="0" y="126"/>
                        </a:lnTo>
                        <a:lnTo>
                          <a:pt x="0" y="122"/>
                        </a:lnTo>
                        <a:lnTo>
                          <a:pt x="2" y="120"/>
                        </a:lnTo>
                        <a:lnTo>
                          <a:pt x="6" y="120"/>
                        </a:lnTo>
                        <a:lnTo>
                          <a:pt x="12" y="116"/>
                        </a:lnTo>
                        <a:lnTo>
                          <a:pt x="18" y="114"/>
                        </a:lnTo>
                        <a:lnTo>
                          <a:pt x="22" y="110"/>
                        </a:lnTo>
                        <a:lnTo>
                          <a:pt x="24" y="104"/>
                        </a:lnTo>
                        <a:lnTo>
                          <a:pt x="16" y="98"/>
                        </a:lnTo>
                        <a:lnTo>
                          <a:pt x="12" y="94"/>
                        </a:lnTo>
                        <a:lnTo>
                          <a:pt x="12" y="90"/>
                        </a:lnTo>
                        <a:lnTo>
                          <a:pt x="14" y="86"/>
                        </a:lnTo>
                        <a:lnTo>
                          <a:pt x="16" y="84"/>
                        </a:lnTo>
                        <a:lnTo>
                          <a:pt x="18" y="84"/>
                        </a:lnTo>
                        <a:lnTo>
                          <a:pt x="20" y="84"/>
                        </a:lnTo>
                        <a:lnTo>
                          <a:pt x="26" y="84"/>
                        </a:lnTo>
                        <a:lnTo>
                          <a:pt x="30" y="82"/>
                        </a:lnTo>
                        <a:lnTo>
                          <a:pt x="34" y="78"/>
                        </a:lnTo>
                        <a:lnTo>
                          <a:pt x="40" y="70"/>
                        </a:lnTo>
                        <a:lnTo>
                          <a:pt x="44" y="68"/>
                        </a:lnTo>
                        <a:lnTo>
                          <a:pt x="48" y="62"/>
                        </a:lnTo>
                        <a:lnTo>
                          <a:pt x="52" y="54"/>
                        </a:lnTo>
                        <a:lnTo>
                          <a:pt x="54" y="44"/>
                        </a:lnTo>
                        <a:lnTo>
                          <a:pt x="58" y="34"/>
                        </a:lnTo>
                        <a:lnTo>
                          <a:pt x="54" y="32"/>
                        </a:lnTo>
                        <a:lnTo>
                          <a:pt x="52" y="30"/>
                        </a:lnTo>
                        <a:lnTo>
                          <a:pt x="52" y="24"/>
                        </a:lnTo>
                        <a:lnTo>
                          <a:pt x="52" y="22"/>
                        </a:lnTo>
                        <a:lnTo>
                          <a:pt x="54" y="20"/>
                        </a:lnTo>
                        <a:lnTo>
                          <a:pt x="52" y="16"/>
                        </a:lnTo>
                        <a:lnTo>
                          <a:pt x="52" y="14"/>
                        </a:lnTo>
                        <a:lnTo>
                          <a:pt x="54" y="4"/>
                        </a:lnTo>
                        <a:lnTo>
                          <a:pt x="56" y="2"/>
                        </a:lnTo>
                        <a:lnTo>
                          <a:pt x="58" y="0"/>
                        </a:lnTo>
                        <a:lnTo>
                          <a:pt x="60" y="4"/>
                        </a:lnTo>
                        <a:lnTo>
                          <a:pt x="64" y="8"/>
                        </a:lnTo>
                        <a:lnTo>
                          <a:pt x="68" y="14"/>
                        </a:lnTo>
                        <a:lnTo>
                          <a:pt x="70" y="20"/>
                        </a:lnTo>
                        <a:lnTo>
                          <a:pt x="70" y="24"/>
                        </a:lnTo>
                        <a:lnTo>
                          <a:pt x="68" y="26"/>
                        </a:lnTo>
                        <a:lnTo>
                          <a:pt x="64" y="28"/>
                        </a:lnTo>
                        <a:lnTo>
                          <a:pt x="62" y="30"/>
                        </a:lnTo>
                        <a:lnTo>
                          <a:pt x="62" y="34"/>
                        </a:lnTo>
                        <a:lnTo>
                          <a:pt x="60" y="38"/>
                        </a:lnTo>
                        <a:lnTo>
                          <a:pt x="58" y="44"/>
                        </a:lnTo>
                        <a:lnTo>
                          <a:pt x="60" y="46"/>
                        </a:lnTo>
                        <a:lnTo>
                          <a:pt x="62" y="48"/>
                        </a:lnTo>
                        <a:lnTo>
                          <a:pt x="66" y="46"/>
                        </a:lnTo>
                        <a:lnTo>
                          <a:pt x="68" y="44"/>
                        </a:lnTo>
                        <a:lnTo>
                          <a:pt x="74" y="38"/>
                        </a:lnTo>
                        <a:lnTo>
                          <a:pt x="74" y="40"/>
                        </a:lnTo>
                        <a:lnTo>
                          <a:pt x="74" y="44"/>
                        </a:lnTo>
                        <a:lnTo>
                          <a:pt x="72" y="48"/>
                        </a:lnTo>
                        <a:lnTo>
                          <a:pt x="70" y="52"/>
                        </a:lnTo>
                        <a:lnTo>
                          <a:pt x="70" y="56"/>
                        </a:lnTo>
                        <a:lnTo>
                          <a:pt x="72" y="60"/>
                        </a:lnTo>
                        <a:lnTo>
                          <a:pt x="76" y="62"/>
                        </a:lnTo>
                        <a:lnTo>
                          <a:pt x="78" y="64"/>
                        </a:lnTo>
                        <a:lnTo>
                          <a:pt x="84" y="62"/>
                        </a:lnTo>
                        <a:lnTo>
                          <a:pt x="88" y="60"/>
                        </a:lnTo>
                        <a:lnTo>
                          <a:pt x="92" y="58"/>
                        </a:lnTo>
                        <a:lnTo>
                          <a:pt x="96" y="56"/>
                        </a:lnTo>
                        <a:lnTo>
                          <a:pt x="102" y="58"/>
                        </a:lnTo>
                        <a:lnTo>
                          <a:pt x="104" y="60"/>
                        </a:lnTo>
                        <a:lnTo>
                          <a:pt x="106" y="62"/>
                        </a:lnTo>
                        <a:lnTo>
                          <a:pt x="104" y="64"/>
                        </a:lnTo>
                        <a:lnTo>
                          <a:pt x="102" y="68"/>
                        </a:lnTo>
                        <a:lnTo>
                          <a:pt x="96" y="70"/>
                        </a:lnTo>
                        <a:lnTo>
                          <a:pt x="80" y="86"/>
                        </a:lnTo>
                        <a:lnTo>
                          <a:pt x="76" y="88"/>
                        </a:lnTo>
                        <a:lnTo>
                          <a:pt x="72" y="86"/>
                        </a:lnTo>
                        <a:lnTo>
                          <a:pt x="68" y="86"/>
                        </a:lnTo>
                        <a:lnTo>
                          <a:pt x="64" y="86"/>
                        </a:lnTo>
                        <a:lnTo>
                          <a:pt x="58" y="92"/>
                        </a:lnTo>
                        <a:lnTo>
                          <a:pt x="54" y="98"/>
                        </a:lnTo>
                        <a:lnTo>
                          <a:pt x="44" y="108"/>
                        </a:lnTo>
                        <a:lnTo>
                          <a:pt x="30" y="118"/>
                        </a:lnTo>
                        <a:lnTo>
                          <a:pt x="18" y="128"/>
                        </a:lnTo>
                        <a:lnTo>
                          <a:pt x="12" y="130"/>
                        </a:lnTo>
                        <a:lnTo>
                          <a:pt x="6" y="1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6" name="íṧľîḍe">
                    <a:extLst>
                      <a:ext uri="{FF2B5EF4-FFF2-40B4-BE49-F238E27FC236}">
                        <a16:creationId xmlns:a16="http://schemas.microsoft.com/office/drawing/2014/main" xmlns="" id="{7044E190-804F-42AB-8977-7658B835C5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63753" y="4477133"/>
                    <a:ext cx="67484" cy="74256"/>
                  </a:xfrm>
                  <a:custGeom>
                    <a:avLst/>
                    <a:gdLst>
                      <a:gd name="T0" fmla="*/ 2147483647 w 38"/>
                      <a:gd name="T1" fmla="*/ 2147483647 h 44"/>
                      <a:gd name="T2" fmla="*/ 2147483647 w 38"/>
                      <a:gd name="T3" fmla="*/ 2147483647 h 44"/>
                      <a:gd name="T4" fmla="*/ 2147483647 w 38"/>
                      <a:gd name="T5" fmla="*/ 2147483647 h 44"/>
                      <a:gd name="T6" fmla="*/ 2147483647 w 38"/>
                      <a:gd name="T7" fmla="*/ 2147483647 h 44"/>
                      <a:gd name="T8" fmla="*/ 2147483647 w 38"/>
                      <a:gd name="T9" fmla="*/ 2147483647 h 44"/>
                      <a:gd name="T10" fmla="*/ 2147483647 w 38"/>
                      <a:gd name="T11" fmla="*/ 2147483647 h 44"/>
                      <a:gd name="T12" fmla="*/ 0 w 38"/>
                      <a:gd name="T13" fmla="*/ 2147483647 h 44"/>
                      <a:gd name="T14" fmla="*/ 0 w 38"/>
                      <a:gd name="T15" fmla="*/ 0 h 44"/>
                      <a:gd name="T16" fmla="*/ 2147483647 w 38"/>
                      <a:gd name="T17" fmla="*/ 2147483647 h 44"/>
                      <a:gd name="T18" fmla="*/ 2147483647 w 38"/>
                      <a:gd name="T19" fmla="*/ 2147483647 h 44"/>
                      <a:gd name="T20" fmla="*/ 2147483647 w 38"/>
                      <a:gd name="T21" fmla="*/ 2147483647 h 44"/>
                      <a:gd name="T22" fmla="*/ 2147483647 w 38"/>
                      <a:gd name="T23" fmla="*/ 2147483647 h 44"/>
                      <a:gd name="T24" fmla="*/ 2147483647 w 38"/>
                      <a:gd name="T25" fmla="*/ 2147483647 h 44"/>
                      <a:gd name="T26" fmla="*/ 2147483647 w 38"/>
                      <a:gd name="T27" fmla="*/ 2147483647 h 44"/>
                      <a:gd name="T28" fmla="*/ 2147483647 w 38"/>
                      <a:gd name="T29" fmla="*/ 2147483647 h 44"/>
                      <a:gd name="T30" fmla="*/ 2147483647 w 38"/>
                      <a:gd name="T31" fmla="*/ 2147483647 h 44"/>
                      <a:gd name="T32" fmla="*/ 2147483647 w 38"/>
                      <a:gd name="T33" fmla="*/ 2147483647 h 44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8"/>
                      <a:gd name="T52" fmla="*/ 0 h 44"/>
                      <a:gd name="T53" fmla="*/ 38 w 38"/>
                      <a:gd name="T54" fmla="*/ 44 h 44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8" h="44">
                        <a:moveTo>
                          <a:pt x="38" y="42"/>
                        </a:moveTo>
                        <a:lnTo>
                          <a:pt x="36" y="44"/>
                        </a:lnTo>
                        <a:lnTo>
                          <a:pt x="32" y="42"/>
                        </a:lnTo>
                        <a:lnTo>
                          <a:pt x="26" y="40"/>
                        </a:lnTo>
                        <a:lnTo>
                          <a:pt x="14" y="3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lnTo>
                          <a:pt x="8" y="4"/>
                        </a:lnTo>
                        <a:lnTo>
                          <a:pt x="12" y="10"/>
                        </a:lnTo>
                        <a:lnTo>
                          <a:pt x="16" y="16"/>
                        </a:lnTo>
                        <a:lnTo>
                          <a:pt x="20" y="22"/>
                        </a:lnTo>
                        <a:lnTo>
                          <a:pt x="24" y="24"/>
                        </a:lnTo>
                        <a:lnTo>
                          <a:pt x="28" y="26"/>
                        </a:lnTo>
                        <a:lnTo>
                          <a:pt x="32" y="28"/>
                        </a:lnTo>
                        <a:lnTo>
                          <a:pt x="34" y="32"/>
                        </a:lnTo>
                        <a:lnTo>
                          <a:pt x="38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7" name="ísḷiḑê">
                    <a:extLst>
                      <a:ext uri="{FF2B5EF4-FFF2-40B4-BE49-F238E27FC236}">
                        <a16:creationId xmlns:a16="http://schemas.microsoft.com/office/drawing/2014/main" xmlns="" id="{15F26AA3-962D-49E7-81D8-2C508D91C9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922" y="3990966"/>
                    <a:ext cx="110178" cy="63047"/>
                  </a:xfrm>
                  <a:custGeom>
                    <a:avLst/>
                    <a:gdLst>
                      <a:gd name="T0" fmla="*/ 2147483647 w 64"/>
                      <a:gd name="T1" fmla="*/ 2147483647 h 38"/>
                      <a:gd name="T2" fmla="*/ 2147483647 w 64"/>
                      <a:gd name="T3" fmla="*/ 2147483647 h 38"/>
                      <a:gd name="T4" fmla="*/ 2147483647 w 64"/>
                      <a:gd name="T5" fmla="*/ 2147483647 h 38"/>
                      <a:gd name="T6" fmla="*/ 2147483647 w 64"/>
                      <a:gd name="T7" fmla="*/ 2147483647 h 38"/>
                      <a:gd name="T8" fmla="*/ 2147483647 w 64"/>
                      <a:gd name="T9" fmla="*/ 2147483647 h 38"/>
                      <a:gd name="T10" fmla="*/ 2147483647 w 64"/>
                      <a:gd name="T11" fmla="*/ 2147483647 h 38"/>
                      <a:gd name="T12" fmla="*/ 0 w 64"/>
                      <a:gd name="T13" fmla="*/ 2147483647 h 38"/>
                      <a:gd name="T14" fmla="*/ 0 w 64"/>
                      <a:gd name="T15" fmla="*/ 2147483647 h 38"/>
                      <a:gd name="T16" fmla="*/ 0 w 64"/>
                      <a:gd name="T17" fmla="*/ 2147483647 h 38"/>
                      <a:gd name="T18" fmla="*/ 2147483647 w 64"/>
                      <a:gd name="T19" fmla="*/ 2147483647 h 38"/>
                      <a:gd name="T20" fmla="*/ 2147483647 w 64"/>
                      <a:gd name="T21" fmla="*/ 2147483647 h 38"/>
                      <a:gd name="T22" fmla="*/ 2147483647 w 64"/>
                      <a:gd name="T23" fmla="*/ 2147483647 h 38"/>
                      <a:gd name="T24" fmla="*/ 2147483647 w 64"/>
                      <a:gd name="T25" fmla="*/ 2147483647 h 38"/>
                      <a:gd name="T26" fmla="*/ 2147483647 w 64"/>
                      <a:gd name="T27" fmla="*/ 2147483647 h 38"/>
                      <a:gd name="T28" fmla="*/ 2147483647 w 64"/>
                      <a:gd name="T29" fmla="*/ 2147483647 h 38"/>
                      <a:gd name="T30" fmla="*/ 2147483647 w 64"/>
                      <a:gd name="T31" fmla="*/ 2147483647 h 38"/>
                      <a:gd name="T32" fmla="*/ 2147483647 w 64"/>
                      <a:gd name="T33" fmla="*/ 2147483647 h 38"/>
                      <a:gd name="T34" fmla="*/ 2147483647 w 64"/>
                      <a:gd name="T35" fmla="*/ 2147483647 h 38"/>
                      <a:gd name="T36" fmla="*/ 2147483647 w 64"/>
                      <a:gd name="T37" fmla="*/ 0 h 38"/>
                      <a:gd name="T38" fmla="*/ 2147483647 w 64"/>
                      <a:gd name="T39" fmla="*/ 0 h 38"/>
                      <a:gd name="T40" fmla="*/ 2147483647 w 64"/>
                      <a:gd name="T41" fmla="*/ 2147483647 h 38"/>
                      <a:gd name="T42" fmla="*/ 2147483647 w 64"/>
                      <a:gd name="T43" fmla="*/ 2147483647 h 38"/>
                      <a:gd name="T44" fmla="*/ 2147483647 w 64"/>
                      <a:gd name="T45" fmla="*/ 2147483647 h 38"/>
                      <a:gd name="T46" fmla="*/ 2147483647 w 64"/>
                      <a:gd name="T47" fmla="*/ 2147483647 h 38"/>
                      <a:gd name="T48" fmla="*/ 2147483647 w 64"/>
                      <a:gd name="T49" fmla="*/ 2147483647 h 38"/>
                      <a:gd name="T50" fmla="*/ 2147483647 w 64"/>
                      <a:gd name="T51" fmla="*/ 2147483647 h 38"/>
                      <a:gd name="T52" fmla="*/ 2147483647 w 64"/>
                      <a:gd name="T53" fmla="*/ 2147483647 h 38"/>
                      <a:gd name="T54" fmla="*/ 2147483647 w 64"/>
                      <a:gd name="T55" fmla="*/ 2147483647 h 38"/>
                      <a:gd name="T56" fmla="*/ 2147483647 w 64"/>
                      <a:gd name="T57" fmla="*/ 2147483647 h 38"/>
                      <a:gd name="T58" fmla="*/ 2147483647 w 64"/>
                      <a:gd name="T59" fmla="*/ 2147483647 h 38"/>
                      <a:gd name="T60" fmla="*/ 2147483647 w 64"/>
                      <a:gd name="T61" fmla="*/ 2147483647 h 38"/>
                      <a:gd name="T62" fmla="*/ 2147483647 w 64"/>
                      <a:gd name="T63" fmla="*/ 2147483647 h 38"/>
                      <a:gd name="T64" fmla="*/ 2147483647 w 64"/>
                      <a:gd name="T65" fmla="*/ 2147483647 h 38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64"/>
                      <a:gd name="T100" fmla="*/ 0 h 38"/>
                      <a:gd name="T101" fmla="*/ 64 w 64"/>
                      <a:gd name="T102" fmla="*/ 38 h 38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64" h="38">
                        <a:moveTo>
                          <a:pt x="36" y="38"/>
                        </a:moveTo>
                        <a:lnTo>
                          <a:pt x="34" y="38"/>
                        </a:lnTo>
                        <a:lnTo>
                          <a:pt x="30" y="38"/>
                        </a:lnTo>
                        <a:lnTo>
                          <a:pt x="22" y="38"/>
                        </a:lnTo>
                        <a:lnTo>
                          <a:pt x="10" y="36"/>
                        </a:lnTo>
                        <a:lnTo>
                          <a:pt x="2" y="32"/>
                        </a:lnTo>
                        <a:lnTo>
                          <a:pt x="0" y="28"/>
                        </a:lnTo>
                        <a:lnTo>
                          <a:pt x="0" y="26"/>
                        </a:lnTo>
                        <a:lnTo>
                          <a:pt x="0" y="24"/>
                        </a:lnTo>
                        <a:lnTo>
                          <a:pt x="2" y="22"/>
                        </a:lnTo>
                        <a:lnTo>
                          <a:pt x="24" y="22"/>
                        </a:lnTo>
                        <a:lnTo>
                          <a:pt x="28" y="24"/>
                        </a:lnTo>
                        <a:lnTo>
                          <a:pt x="30" y="24"/>
                        </a:lnTo>
                        <a:lnTo>
                          <a:pt x="38" y="22"/>
                        </a:lnTo>
                        <a:lnTo>
                          <a:pt x="42" y="18"/>
                        </a:lnTo>
                        <a:lnTo>
                          <a:pt x="46" y="14"/>
                        </a:lnTo>
                        <a:lnTo>
                          <a:pt x="52" y="10"/>
                        </a:lnTo>
                        <a:lnTo>
                          <a:pt x="52" y="4"/>
                        </a:lnTo>
                        <a:lnTo>
                          <a:pt x="52" y="0"/>
                        </a:lnTo>
                        <a:lnTo>
                          <a:pt x="54" y="0"/>
                        </a:lnTo>
                        <a:lnTo>
                          <a:pt x="56" y="2"/>
                        </a:lnTo>
                        <a:lnTo>
                          <a:pt x="60" y="4"/>
                        </a:lnTo>
                        <a:lnTo>
                          <a:pt x="62" y="8"/>
                        </a:lnTo>
                        <a:lnTo>
                          <a:pt x="64" y="10"/>
                        </a:lnTo>
                        <a:lnTo>
                          <a:pt x="62" y="12"/>
                        </a:lnTo>
                        <a:lnTo>
                          <a:pt x="60" y="16"/>
                        </a:lnTo>
                        <a:lnTo>
                          <a:pt x="58" y="18"/>
                        </a:lnTo>
                        <a:lnTo>
                          <a:pt x="58" y="20"/>
                        </a:lnTo>
                        <a:lnTo>
                          <a:pt x="54" y="26"/>
                        </a:lnTo>
                        <a:lnTo>
                          <a:pt x="46" y="32"/>
                        </a:lnTo>
                        <a:lnTo>
                          <a:pt x="40" y="36"/>
                        </a:lnTo>
                        <a:lnTo>
                          <a:pt x="34" y="38"/>
                        </a:lnTo>
                        <a:lnTo>
                          <a:pt x="36" y="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8" name="îš1îdê">
                    <a:extLst>
                      <a:ext uri="{FF2B5EF4-FFF2-40B4-BE49-F238E27FC236}">
                        <a16:creationId xmlns:a16="http://schemas.microsoft.com/office/drawing/2014/main" xmlns="" id="{CF7EA819-3BB5-45EF-9770-E0C69F61BB3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99398" y="4027394"/>
                    <a:ext cx="20657" cy="26620"/>
                  </a:xfrm>
                  <a:custGeom>
                    <a:avLst/>
                    <a:gdLst>
                      <a:gd name="T0" fmla="*/ 2147483647 w 12"/>
                      <a:gd name="T1" fmla="*/ 2147483647 h 16"/>
                      <a:gd name="T2" fmla="*/ 2147483647 w 12"/>
                      <a:gd name="T3" fmla="*/ 2147483647 h 16"/>
                      <a:gd name="T4" fmla="*/ 2147483647 w 12"/>
                      <a:gd name="T5" fmla="*/ 2147483647 h 16"/>
                      <a:gd name="T6" fmla="*/ 2147483647 w 12"/>
                      <a:gd name="T7" fmla="*/ 2147483647 h 16"/>
                      <a:gd name="T8" fmla="*/ 2147483647 w 12"/>
                      <a:gd name="T9" fmla="*/ 2147483647 h 16"/>
                      <a:gd name="T10" fmla="*/ 0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0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2147483647 w 1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2"/>
                      <a:gd name="T34" fmla="*/ 0 h 16"/>
                      <a:gd name="T35" fmla="*/ 12 w 1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2" h="16">
                        <a:moveTo>
                          <a:pt x="12" y="10"/>
                        </a:move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6" y="16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2" y="4"/>
                        </a:lnTo>
                        <a:lnTo>
                          <a:pt x="8" y="0"/>
                        </a:lnTo>
                        <a:lnTo>
                          <a:pt x="10" y="6"/>
                        </a:lnTo>
                        <a:lnTo>
                          <a:pt x="10" y="8"/>
                        </a:lnTo>
                        <a:lnTo>
                          <a:pt x="12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9" name="íṡḷíde">
                    <a:extLst>
                      <a:ext uri="{FF2B5EF4-FFF2-40B4-BE49-F238E27FC236}">
                        <a16:creationId xmlns:a16="http://schemas.microsoft.com/office/drawing/2014/main" xmlns="" id="{C97C9BF0-6638-465C-986D-2E092704AA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09879" y="4077832"/>
                    <a:ext cx="20657" cy="30822"/>
                  </a:xfrm>
                  <a:custGeom>
                    <a:avLst/>
                    <a:gdLst>
                      <a:gd name="T0" fmla="*/ 2147483647 w 12"/>
                      <a:gd name="T1" fmla="*/ 2147483647 h 20"/>
                      <a:gd name="T2" fmla="*/ 2147483647 w 12"/>
                      <a:gd name="T3" fmla="*/ 2147483647 h 20"/>
                      <a:gd name="T4" fmla="*/ 2147483647 w 12"/>
                      <a:gd name="T5" fmla="*/ 0 h 20"/>
                      <a:gd name="T6" fmla="*/ 2147483647 w 12"/>
                      <a:gd name="T7" fmla="*/ 2147483647 h 20"/>
                      <a:gd name="T8" fmla="*/ 2147483647 w 12"/>
                      <a:gd name="T9" fmla="*/ 2147483647 h 20"/>
                      <a:gd name="T10" fmla="*/ 2147483647 w 12"/>
                      <a:gd name="T11" fmla="*/ 2147483647 h 20"/>
                      <a:gd name="T12" fmla="*/ 2147483647 w 12"/>
                      <a:gd name="T13" fmla="*/ 2147483647 h 20"/>
                      <a:gd name="T14" fmla="*/ 0 w 12"/>
                      <a:gd name="T15" fmla="*/ 2147483647 h 20"/>
                      <a:gd name="T16" fmla="*/ 0 w 12"/>
                      <a:gd name="T17" fmla="*/ 2147483647 h 20"/>
                      <a:gd name="T18" fmla="*/ 2147483647 w 12"/>
                      <a:gd name="T19" fmla="*/ 2147483647 h 20"/>
                      <a:gd name="T20" fmla="*/ 2147483647 w 12"/>
                      <a:gd name="T21" fmla="*/ 2147483647 h 20"/>
                      <a:gd name="T22" fmla="*/ 2147483647 w 12"/>
                      <a:gd name="T23" fmla="*/ 2147483647 h 20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2"/>
                      <a:gd name="T37" fmla="*/ 0 h 20"/>
                      <a:gd name="T38" fmla="*/ 12 w 12"/>
                      <a:gd name="T39" fmla="*/ 20 h 20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2" h="20">
                        <a:moveTo>
                          <a:pt x="6" y="2"/>
                        </a:moveTo>
                        <a:lnTo>
                          <a:pt x="8" y="2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2" y="4"/>
                        </a:lnTo>
                        <a:lnTo>
                          <a:pt x="10" y="6"/>
                        </a:lnTo>
                        <a:lnTo>
                          <a:pt x="8" y="12"/>
                        </a:lnTo>
                        <a:lnTo>
                          <a:pt x="0" y="20"/>
                        </a:lnTo>
                        <a:lnTo>
                          <a:pt x="0" y="10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0" name="i$lídê">
                    <a:extLst>
                      <a:ext uri="{FF2B5EF4-FFF2-40B4-BE49-F238E27FC236}">
                        <a16:creationId xmlns:a16="http://schemas.microsoft.com/office/drawing/2014/main" xmlns="" id="{247CAA3F-46E3-44F3-90F5-8B60596E25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28624" y="3943330"/>
                    <a:ext cx="88142" cy="36427"/>
                  </a:xfrm>
                  <a:custGeom>
                    <a:avLst/>
                    <a:gdLst>
                      <a:gd name="T0" fmla="*/ 2147483647 w 50"/>
                      <a:gd name="T1" fmla="*/ 2147483647 h 22"/>
                      <a:gd name="T2" fmla="*/ 2147483647 w 50"/>
                      <a:gd name="T3" fmla="*/ 2147483647 h 22"/>
                      <a:gd name="T4" fmla="*/ 2147483647 w 50"/>
                      <a:gd name="T5" fmla="*/ 2147483647 h 22"/>
                      <a:gd name="T6" fmla="*/ 2147483647 w 50"/>
                      <a:gd name="T7" fmla="*/ 2147483647 h 22"/>
                      <a:gd name="T8" fmla="*/ 2147483647 w 50"/>
                      <a:gd name="T9" fmla="*/ 2147483647 h 22"/>
                      <a:gd name="T10" fmla="*/ 2147483647 w 50"/>
                      <a:gd name="T11" fmla="*/ 2147483647 h 22"/>
                      <a:gd name="T12" fmla="*/ 2147483647 w 50"/>
                      <a:gd name="T13" fmla="*/ 2147483647 h 22"/>
                      <a:gd name="T14" fmla="*/ 2147483647 w 50"/>
                      <a:gd name="T15" fmla="*/ 2147483647 h 22"/>
                      <a:gd name="T16" fmla="*/ 2147483647 w 50"/>
                      <a:gd name="T17" fmla="*/ 2147483647 h 22"/>
                      <a:gd name="T18" fmla="*/ 0 w 50"/>
                      <a:gd name="T19" fmla="*/ 2147483647 h 22"/>
                      <a:gd name="T20" fmla="*/ 2147483647 w 50"/>
                      <a:gd name="T21" fmla="*/ 2147483647 h 22"/>
                      <a:gd name="T22" fmla="*/ 2147483647 w 50"/>
                      <a:gd name="T23" fmla="*/ 2147483647 h 22"/>
                      <a:gd name="T24" fmla="*/ 2147483647 w 50"/>
                      <a:gd name="T25" fmla="*/ 2147483647 h 22"/>
                      <a:gd name="T26" fmla="*/ 2147483647 w 50"/>
                      <a:gd name="T27" fmla="*/ 2147483647 h 22"/>
                      <a:gd name="T28" fmla="*/ 2147483647 w 50"/>
                      <a:gd name="T29" fmla="*/ 0 h 22"/>
                      <a:gd name="T30" fmla="*/ 2147483647 w 50"/>
                      <a:gd name="T31" fmla="*/ 2147483647 h 22"/>
                      <a:gd name="T32" fmla="*/ 2147483647 w 50"/>
                      <a:gd name="T33" fmla="*/ 2147483647 h 22"/>
                      <a:gd name="T34" fmla="*/ 2147483647 w 50"/>
                      <a:gd name="T35" fmla="*/ 0 h 22"/>
                      <a:gd name="T36" fmla="*/ 2147483647 w 50"/>
                      <a:gd name="T37" fmla="*/ 2147483647 h 22"/>
                      <a:gd name="T38" fmla="*/ 2147483647 w 50"/>
                      <a:gd name="T39" fmla="*/ 2147483647 h 22"/>
                      <a:gd name="T40" fmla="*/ 2147483647 w 50"/>
                      <a:gd name="T41" fmla="*/ 2147483647 h 22"/>
                      <a:gd name="T42" fmla="*/ 2147483647 w 50"/>
                      <a:gd name="T43" fmla="*/ 2147483647 h 22"/>
                      <a:gd name="T44" fmla="*/ 2147483647 w 50"/>
                      <a:gd name="T45" fmla="*/ 2147483647 h 22"/>
                      <a:gd name="T46" fmla="*/ 2147483647 w 50"/>
                      <a:gd name="T47" fmla="*/ 2147483647 h 22"/>
                      <a:gd name="T48" fmla="*/ 2147483647 w 50"/>
                      <a:gd name="T49" fmla="*/ 2147483647 h 2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50"/>
                      <a:gd name="T76" fmla="*/ 0 h 22"/>
                      <a:gd name="T77" fmla="*/ 50 w 50"/>
                      <a:gd name="T78" fmla="*/ 22 h 2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50" h="22">
                        <a:moveTo>
                          <a:pt x="42" y="22"/>
                        </a:moveTo>
                        <a:lnTo>
                          <a:pt x="40" y="20"/>
                        </a:lnTo>
                        <a:lnTo>
                          <a:pt x="38" y="16"/>
                        </a:lnTo>
                        <a:lnTo>
                          <a:pt x="34" y="14"/>
                        </a:lnTo>
                        <a:lnTo>
                          <a:pt x="30" y="14"/>
                        </a:lnTo>
                        <a:lnTo>
                          <a:pt x="24" y="12"/>
                        </a:lnTo>
                        <a:lnTo>
                          <a:pt x="16" y="12"/>
                        </a:lnTo>
                        <a:lnTo>
                          <a:pt x="10" y="12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8" y="4"/>
                        </a:lnTo>
                        <a:lnTo>
                          <a:pt x="14" y="4"/>
                        </a:lnTo>
                        <a:lnTo>
                          <a:pt x="18" y="2"/>
                        </a:lnTo>
                        <a:lnTo>
                          <a:pt x="24" y="2"/>
                        </a:lnTo>
                        <a:lnTo>
                          <a:pt x="28" y="0"/>
                        </a:lnTo>
                        <a:lnTo>
                          <a:pt x="28" y="2"/>
                        </a:lnTo>
                        <a:lnTo>
                          <a:pt x="30" y="2"/>
                        </a:lnTo>
                        <a:lnTo>
                          <a:pt x="34" y="0"/>
                        </a:lnTo>
                        <a:lnTo>
                          <a:pt x="38" y="2"/>
                        </a:lnTo>
                        <a:lnTo>
                          <a:pt x="44" y="6"/>
                        </a:lnTo>
                        <a:lnTo>
                          <a:pt x="48" y="10"/>
                        </a:lnTo>
                        <a:lnTo>
                          <a:pt x="50" y="16"/>
                        </a:lnTo>
                        <a:lnTo>
                          <a:pt x="48" y="18"/>
                        </a:lnTo>
                        <a:lnTo>
                          <a:pt x="46" y="20"/>
                        </a:lnTo>
                        <a:lnTo>
                          <a:pt x="4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1" name="íşlíḑé">
                    <a:extLst>
                      <a:ext uri="{FF2B5EF4-FFF2-40B4-BE49-F238E27FC236}">
                        <a16:creationId xmlns:a16="http://schemas.microsoft.com/office/drawing/2014/main" xmlns="" id="{D7C309D5-0EB7-4A7F-90DA-6AAD88BB37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25869" y="3800422"/>
                    <a:ext cx="34431" cy="70053"/>
                  </a:xfrm>
                  <a:custGeom>
                    <a:avLst/>
                    <a:gdLst>
                      <a:gd name="T0" fmla="*/ 2147483647 w 20"/>
                      <a:gd name="T1" fmla="*/ 2147483647 h 42"/>
                      <a:gd name="T2" fmla="*/ 2147483647 w 20"/>
                      <a:gd name="T3" fmla="*/ 2147483647 h 42"/>
                      <a:gd name="T4" fmla="*/ 2147483647 w 20"/>
                      <a:gd name="T5" fmla="*/ 2147483647 h 42"/>
                      <a:gd name="T6" fmla="*/ 0 w 20"/>
                      <a:gd name="T7" fmla="*/ 2147483647 h 42"/>
                      <a:gd name="T8" fmla="*/ 2147483647 w 20"/>
                      <a:gd name="T9" fmla="*/ 2147483647 h 42"/>
                      <a:gd name="T10" fmla="*/ 0 w 20"/>
                      <a:gd name="T11" fmla="*/ 0 h 42"/>
                      <a:gd name="T12" fmla="*/ 2147483647 w 20"/>
                      <a:gd name="T13" fmla="*/ 0 h 42"/>
                      <a:gd name="T14" fmla="*/ 2147483647 w 20"/>
                      <a:gd name="T15" fmla="*/ 2147483647 h 42"/>
                      <a:gd name="T16" fmla="*/ 2147483647 w 20"/>
                      <a:gd name="T17" fmla="*/ 2147483647 h 42"/>
                      <a:gd name="T18" fmla="*/ 2147483647 w 20"/>
                      <a:gd name="T19" fmla="*/ 2147483647 h 42"/>
                      <a:gd name="T20" fmla="*/ 2147483647 w 20"/>
                      <a:gd name="T21" fmla="*/ 2147483647 h 42"/>
                      <a:gd name="T22" fmla="*/ 2147483647 w 20"/>
                      <a:gd name="T23" fmla="*/ 2147483647 h 42"/>
                      <a:gd name="T24" fmla="*/ 2147483647 w 20"/>
                      <a:gd name="T25" fmla="*/ 2147483647 h 42"/>
                      <a:gd name="T26" fmla="*/ 2147483647 w 20"/>
                      <a:gd name="T27" fmla="*/ 2147483647 h 42"/>
                      <a:gd name="T28" fmla="*/ 2147483647 w 20"/>
                      <a:gd name="T29" fmla="*/ 2147483647 h 42"/>
                      <a:gd name="T30" fmla="*/ 2147483647 w 20"/>
                      <a:gd name="T31" fmla="*/ 2147483647 h 42"/>
                      <a:gd name="T32" fmla="*/ 2147483647 w 20"/>
                      <a:gd name="T33" fmla="*/ 2147483647 h 42"/>
                      <a:gd name="T34" fmla="*/ 2147483647 w 20"/>
                      <a:gd name="T35" fmla="*/ 2147483647 h 42"/>
                      <a:gd name="T36" fmla="*/ 2147483647 w 20"/>
                      <a:gd name="T37" fmla="*/ 2147483647 h 42"/>
                      <a:gd name="T38" fmla="*/ 2147483647 w 20"/>
                      <a:gd name="T39" fmla="*/ 2147483647 h 42"/>
                      <a:gd name="T40" fmla="*/ 2147483647 w 20"/>
                      <a:gd name="T41" fmla="*/ 2147483647 h 42"/>
                      <a:gd name="T42" fmla="*/ 2147483647 w 20"/>
                      <a:gd name="T43" fmla="*/ 2147483647 h 42"/>
                      <a:gd name="T44" fmla="*/ 2147483647 w 20"/>
                      <a:gd name="T45" fmla="*/ 2147483647 h 42"/>
                      <a:gd name="T46" fmla="*/ 2147483647 w 20"/>
                      <a:gd name="T47" fmla="*/ 2147483647 h 42"/>
                      <a:gd name="T48" fmla="*/ 2147483647 w 20"/>
                      <a:gd name="T49" fmla="*/ 2147483647 h 42"/>
                      <a:gd name="T50" fmla="*/ 2147483647 w 20"/>
                      <a:gd name="T51" fmla="*/ 2147483647 h 42"/>
                      <a:gd name="T52" fmla="*/ 2147483647 w 20"/>
                      <a:gd name="T53" fmla="*/ 2147483647 h 42"/>
                      <a:gd name="T54" fmla="*/ 2147483647 w 20"/>
                      <a:gd name="T55" fmla="*/ 2147483647 h 42"/>
                      <a:gd name="T56" fmla="*/ 2147483647 w 20"/>
                      <a:gd name="T57" fmla="*/ 2147483647 h 42"/>
                      <a:gd name="T58" fmla="*/ 2147483647 w 20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20"/>
                      <a:gd name="T91" fmla="*/ 0 h 42"/>
                      <a:gd name="T92" fmla="*/ 20 w 20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20" h="42">
                        <a:moveTo>
                          <a:pt x="2" y="22"/>
                        </a:moveTo>
                        <a:lnTo>
                          <a:pt x="2" y="18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6" y="8"/>
                        </a:lnTo>
                        <a:lnTo>
                          <a:pt x="4" y="16"/>
                        </a:lnTo>
                        <a:lnTo>
                          <a:pt x="8" y="16"/>
                        </a:lnTo>
                        <a:lnTo>
                          <a:pt x="8" y="8"/>
                        </a:lnTo>
                        <a:lnTo>
                          <a:pt x="16" y="8"/>
                        </a:lnTo>
                        <a:lnTo>
                          <a:pt x="16" y="12"/>
                        </a:lnTo>
                        <a:lnTo>
                          <a:pt x="16" y="14"/>
                        </a:lnTo>
                        <a:lnTo>
                          <a:pt x="14" y="16"/>
                        </a:lnTo>
                        <a:lnTo>
                          <a:pt x="12" y="18"/>
                        </a:lnTo>
                        <a:lnTo>
                          <a:pt x="12" y="22"/>
                        </a:lnTo>
                        <a:lnTo>
                          <a:pt x="20" y="32"/>
                        </a:lnTo>
                        <a:lnTo>
                          <a:pt x="16" y="32"/>
                        </a:lnTo>
                        <a:lnTo>
                          <a:pt x="14" y="30"/>
                        </a:lnTo>
                        <a:lnTo>
                          <a:pt x="12" y="28"/>
                        </a:lnTo>
                        <a:lnTo>
                          <a:pt x="8" y="28"/>
                        </a:lnTo>
                        <a:lnTo>
                          <a:pt x="6" y="28"/>
                        </a:lnTo>
                        <a:lnTo>
                          <a:pt x="4" y="30"/>
                        </a:lnTo>
                        <a:lnTo>
                          <a:pt x="4" y="34"/>
                        </a:lnTo>
                        <a:lnTo>
                          <a:pt x="4" y="38"/>
                        </a:lnTo>
                        <a:lnTo>
                          <a:pt x="6" y="42"/>
                        </a:lnTo>
                        <a:lnTo>
                          <a:pt x="2" y="40"/>
                        </a:lnTo>
                        <a:lnTo>
                          <a:pt x="2" y="34"/>
                        </a:lnTo>
                        <a:lnTo>
                          <a:pt x="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2" name="îŝḷiḑe">
                    <a:extLst>
                      <a:ext uri="{FF2B5EF4-FFF2-40B4-BE49-F238E27FC236}">
                        <a16:creationId xmlns:a16="http://schemas.microsoft.com/office/drawing/2014/main" xmlns="" id="{35097EF1-257C-4AE3-8491-E1A2C679D1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81799" y="3953137"/>
                    <a:ext cx="28921" cy="26620"/>
                  </a:xfrm>
                  <a:custGeom>
                    <a:avLst/>
                    <a:gdLst>
                      <a:gd name="T0" fmla="*/ 2147483647 w 18"/>
                      <a:gd name="T1" fmla="*/ 2147483647 h 16"/>
                      <a:gd name="T2" fmla="*/ 2147483647 w 18"/>
                      <a:gd name="T3" fmla="*/ 2147483647 h 16"/>
                      <a:gd name="T4" fmla="*/ 2147483647 w 18"/>
                      <a:gd name="T5" fmla="*/ 2147483647 h 16"/>
                      <a:gd name="T6" fmla="*/ 2147483647 w 18"/>
                      <a:gd name="T7" fmla="*/ 2147483647 h 16"/>
                      <a:gd name="T8" fmla="*/ 2147483647 w 18"/>
                      <a:gd name="T9" fmla="*/ 2147483647 h 16"/>
                      <a:gd name="T10" fmla="*/ 2147483647 w 18"/>
                      <a:gd name="T11" fmla="*/ 2147483647 h 16"/>
                      <a:gd name="T12" fmla="*/ 2147483647 w 18"/>
                      <a:gd name="T13" fmla="*/ 2147483647 h 16"/>
                      <a:gd name="T14" fmla="*/ 0 w 18"/>
                      <a:gd name="T15" fmla="*/ 2147483647 h 16"/>
                      <a:gd name="T16" fmla="*/ 0 w 18"/>
                      <a:gd name="T17" fmla="*/ 2147483647 h 16"/>
                      <a:gd name="T18" fmla="*/ 2147483647 w 18"/>
                      <a:gd name="T19" fmla="*/ 0 h 16"/>
                      <a:gd name="T20" fmla="*/ 2147483647 w 18"/>
                      <a:gd name="T21" fmla="*/ 2147483647 h 16"/>
                      <a:gd name="T22" fmla="*/ 2147483647 w 18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8"/>
                      <a:gd name="T37" fmla="*/ 0 h 16"/>
                      <a:gd name="T38" fmla="*/ 18 w 18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8" h="16">
                        <a:moveTo>
                          <a:pt x="16" y="4"/>
                        </a:moveTo>
                        <a:lnTo>
                          <a:pt x="18" y="6"/>
                        </a:lnTo>
                        <a:lnTo>
                          <a:pt x="18" y="10"/>
                        </a:lnTo>
                        <a:lnTo>
                          <a:pt x="18" y="12"/>
                        </a:lnTo>
                        <a:lnTo>
                          <a:pt x="16" y="14"/>
                        </a:lnTo>
                        <a:lnTo>
                          <a:pt x="10" y="16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10" y="0"/>
                        </a:lnTo>
                        <a:lnTo>
                          <a:pt x="18" y="4"/>
                        </a:lnTo>
                        <a:lnTo>
                          <a:pt x="1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3" name="îśliḍè">
                    <a:extLst>
                      <a:ext uri="{FF2B5EF4-FFF2-40B4-BE49-F238E27FC236}">
                        <a16:creationId xmlns:a16="http://schemas.microsoft.com/office/drawing/2014/main" xmlns="" id="{FFD08227-387D-4B2D-B22A-D86A3DEBE4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87074" y="4104452"/>
                    <a:ext cx="88142" cy="26620"/>
                  </a:xfrm>
                  <a:custGeom>
                    <a:avLst/>
                    <a:gdLst>
                      <a:gd name="T0" fmla="*/ 2147483647 w 50"/>
                      <a:gd name="T1" fmla="*/ 2147483647 h 16"/>
                      <a:gd name="T2" fmla="*/ 2147483647 w 50"/>
                      <a:gd name="T3" fmla="*/ 2147483647 h 16"/>
                      <a:gd name="T4" fmla="*/ 2147483647 w 50"/>
                      <a:gd name="T5" fmla="*/ 2147483647 h 16"/>
                      <a:gd name="T6" fmla="*/ 2147483647 w 50"/>
                      <a:gd name="T7" fmla="*/ 2147483647 h 16"/>
                      <a:gd name="T8" fmla="*/ 2147483647 w 50"/>
                      <a:gd name="T9" fmla="*/ 2147483647 h 16"/>
                      <a:gd name="T10" fmla="*/ 2147483647 w 50"/>
                      <a:gd name="T11" fmla="*/ 2147483647 h 16"/>
                      <a:gd name="T12" fmla="*/ 2147483647 w 50"/>
                      <a:gd name="T13" fmla="*/ 2147483647 h 16"/>
                      <a:gd name="T14" fmla="*/ 2147483647 w 50"/>
                      <a:gd name="T15" fmla="*/ 2147483647 h 16"/>
                      <a:gd name="T16" fmla="*/ 2147483647 w 50"/>
                      <a:gd name="T17" fmla="*/ 2147483647 h 16"/>
                      <a:gd name="T18" fmla="*/ 2147483647 w 50"/>
                      <a:gd name="T19" fmla="*/ 2147483647 h 16"/>
                      <a:gd name="T20" fmla="*/ 2147483647 w 50"/>
                      <a:gd name="T21" fmla="*/ 2147483647 h 16"/>
                      <a:gd name="T22" fmla="*/ 2147483647 w 50"/>
                      <a:gd name="T23" fmla="*/ 2147483647 h 16"/>
                      <a:gd name="T24" fmla="*/ 2147483647 w 50"/>
                      <a:gd name="T25" fmla="*/ 2147483647 h 16"/>
                      <a:gd name="T26" fmla="*/ 0 w 50"/>
                      <a:gd name="T27" fmla="*/ 2147483647 h 16"/>
                      <a:gd name="T28" fmla="*/ 2147483647 w 50"/>
                      <a:gd name="T29" fmla="*/ 2147483647 h 16"/>
                      <a:gd name="T30" fmla="*/ 2147483647 w 50"/>
                      <a:gd name="T31" fmla="*/ 2147483647 h 16"/>
                      <a:gd name="T32" fmla="*/ 2147483647 w 50"/>
                      <a:gd name="T33" fmla="*/ 2147483647 h 16"/>
                      <a:gd name="T34" fmla="*/ 2147483647 w 50"/>
                      <a:gd name="T35" fmla="*/ 2147483647 h 16"/>
                      <a:gd name="T36" fmla="*/ 2147483647 w 50"/>
                      <a:gd name="T37" fmla="*/ 2147483647 h 16"/>
                      <a:gd name="T38" fmla="*/ 2147483647 w 50"/>
                      <a:gd name="T39" fmla="*/ 2147483647 h 16"/>
                      <a:gd name="T40" fmla="*/ 2147483647 w 50"/>
                      <a:gd name="T41" fmla="*/ 2147483647 h 16"/>
                      <a:gd name="T42" fmla="*/ 2147483647 w 50"/>
                      <a:gd name="T43" fmla="*/ 2147483647 h 16"/>
                      <a:gd name="T44" fmla="*/ 2147483647 w 50"/>
                      <a:gd name="T45" fmla="*/ 2147483647 h 16"/>
                      <a:gd name="T46" fmla="*/ 2147483647 w 50"/>
                      <a:gd name="T47" fmla="*/ 2147483647 h 16"/>
                      <a:gd name="T48" fmla="*/ 2147483647 w 50"/>
                      <a:gd name="T49" fmla="*/ 0 h 16"/>
                      <a:gd name="T50" fmla="*/ 2147483647 w 50"/>
                      <a:gd name="T51" fmla="*/ 2147483647 h 16"/>
                      <a:gd name="T52" fmla="*/ 2147483647 w 50"/>
                      <a:gd name="T53" fmla="*/ 2147483647 h 16"/>
                      <a:gd name="T54" fmla="*/ 2147483647 w 50"/>
                      <a:gd name="T55" fmla="*/ 2147483647 h 1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50"/>
                      <a:gd name="T85" fmla="*/ 0 h 16"/>
                      <a:gd name="T86" fmla="*/ 50 w 50"/>
                      <a:gd name="T87" fmla="*/ 16 h 1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50" h="16">
                        <a:moveTo>
                          <a:pt x="50" y="12"/>
                        </a:moveTo>
                        <a:lnTo>
                          <a:pt x="48" y="12"/>
                        </a:lnTo>
                        <a:lnTo>
                          <a:pt x="42" y="12"/>
                        </a:lnTo>
                        <a:lnTo>
                          <a:pt x="38" y="10"/>
                        </a:lnTo>
                        <a:lnTo>
                          <a:pt x="34" y="14"/>
                        </a:lnTo>
                        <a:lnTo>
                          <a:pt x="30" y="16"/>
                        </a:lnTo>
                        <a:lnTo>
                          <a:pt x="20" y="16"/>
                        </a:lnTo>
                        <a:lnTo>
                          <a:pt x="16" y="16"/>
                        </a:lnTo>
                        <a:lnTo>
                          <a:pt x="14" y="14"/>
                        </a:lnTo>
                        <a:lnTo>
                          <a:pt x="12" y="10"/>
                        </a:lnTo>
                        <a:lnTo>
                          <a:pt x="8" y="12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2" y="6"/>
                        </a:lnTo>
                        <a:lnTo>
                          <a:pt x="6" y="4"/>
                        </a:lnTo>
                        <a:lnTo>
                          <a:pt x="10" y="2"/>
                        </a:lnTo>
                        <a:lnTo>
                          <a:pt x="14" y="2"/>
                        </a:lnTo>
                        <a:lnTo>
                          <a:pt x="14" y="6"/>
                        </a:lnTo>
                        <a:lnTo>
                          <a:pt x="32" y="10"/>
                        </a:lnTo>
                        <a:lnTo>
                          <a:pt x="38" y="10"/>
                        </a:lnTo>
                        <a:lnTo>
                          <a:pt x="34" y="6"/>
                        </a:lnTo>
                        <a:lnTo>
                          <a:pt x="32" y="4"/>
                        </a:lnTo>
                        <a:lnTo>
                          <a:pt x="34" y="2"/>
                        </a:lnTo>
                        <a:lnTo>
                          <a:pt x="38" y="0"/>
                        </a:lnTo>
                        <a:lnTo>
                          <a:pt x="42" y="4"/>
                        </a:lnTo>
                        <a:lnTo>
                          <a:pt x="50" y="8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4" name="îṡḻïdè">
                    <a:extLst>
                      <a:ext uri="{FF2B5EF4-FFF2-40B4-BE49-F238E27FC236}">
                        <a16:creationId xmlns:a16="http://schemas.microsoft.com/office/drawing/2014/main" xmlns="" id="{3AB2FD3F-E19E-4862-B71A-DE6F9F471F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59226" y="3556637"/>
                    <a:ext cx="132212" cy="128898"/>
                  </a:xfrm>
                  <a:custGeom>
                    <a:avLst/>
                    <a:gdLst>
                      <a:gd name="T0" fmla="*/ 2147483647 w 76"/>
                      <a:gd name="T1" fmla="*/ 2147483647 h 78"/>
                      <a:gd name="T2" fmla="*/ 2147483647 w 76"/>
                      <a:gd name="T3" fmla="*/ 2147483647 h 78"/>
                      <a:gd name="T4" fmla="*/ 2147483647 w 76"/>
                      <a:gd name="T5" fmla="*/ 2147483647 h 78"/>
                      <a:gd name="T6" fmla="*/ 2147483647 w 76"/>
                      <a:gd name="T7" fmla="*/ 2147483647 h 78"/>
                      <a:gd name="T8" fmla="*/ 2147483647 w 76"/>
                      <a:gd name="T9" fmla="*/ 2147483647 h 78"/>
                      <a:gd name="T10" fmla="*/ 2147483647 w 76"/>
                      <a:gd name="T11" fmla="*/ 2147483647 h 78"/>
                      <a:gd name="T12" fmla="*/ 2147483647 w 76"/>
                      <a:gd name="T13" fmla="*/ 2147483647 h 78"/>
                      <a:gd name="T14" fmla="*/ 2147483647 w 76"/>
                      <a:gd name="T15" fmla="*/ 2147483647 h 78"/>
                      <a:gd name="T16" fmla="*/ 2147483647 w 76"/>
                      <a:gd name="T17" fmla="*/ 2147483647 h 78"/>
                      <a:gd name="T18" fmla="*/ 2147483647 w 76"/>
                      <a:gd name="T19" fmla="*/ 2147483647 h 78"/>
                      <a:gd name="T20" fmla="*/ 2147483647 w 76"/>
                      <a:gd name="T21" fmla="*/ 2147483647 h 78"/>
                      <a:gd name="T22" fmla="*/ 2147483647 w 76"/>
                      <a:gd name="T23" fmla="*/ 2147483647 h 78"/>
                      <a:gd name="T24" fmla="*/ 2147483647 w 76"/>
                      <a:gd name="T25" fmla="*/ 2147483647 h 78"/>
                      <a:gd name="T26" fmla="*/ 2147483647 w 76"/>
                      <a:gd name="T27" fmla="*/ 2147483647 h 78"/>
                      <a:gd name="T28" fmla="*/ 2147483647 w 76"/>
                      <a:gd name="T29" fmla="*/ 2147483647 h 78"/>
                      <a:gd name="T30" fmla="*/ 2147483647 w 76"/>
                      <a:gd name="T31" fmla="*/ 2147483647 h 78"/>
                      <a:gd name="T32" fmla="*/ 0 w 76"/>
                      <a:gd name="T33" fmla="*/ 2147483647 h 78"/>
                      <a:gd name="T34" fmla="*/ 2147483647 w 76"/>
                      <a:gd name="T35" fmla="*/ 2147483647 h 78"/>
                      <a:gd name="T36" fmla="*/ 0 w 76"/>
                      <a:gd name="T37" fmla="*/ 2147483647 h 78"/>
                      <a:gd name="T38" fmla="*/ 2147483647 w 76"/>
                      <a:gd name="T39" fmla="*/ 2147483647 h 78"/>
                      <a:gd name="T40" fmla="*/ 2147483647 w 76"/>
                      <a:gd name="T41" fmla="*/ 2147483647 h 78"/>
                      <a:gd name="T42" fmla="*/ 2147483647 w 76"/>
                      <a:gd name="T43" fmla="*/ 2147483647 h 78"/>
                      <a:gd name="T44" fmla="*/ 2147483647 w 76"/>
                      <a:gd name="T45" fmla="*/ 2147483647 h 78"/>
                      <a:gd name="T46" fmla="*/ 2147483647 w 76"/>
                      <a:gd name="T47" fmla="*/ 2147483647 h 78"/>
                      <a:gd name="T48" fmla="*/ 2147483647 w 76"/>
                      <a:gd name="T49" fmla="*/ 2147483647 h 78"/>
                      <a:gd name="T50" fmla="*/ 2147483647 w 76"/>
                      <a:gd name="T51" fmla="*/ 2147483647 h 78"/>
                      <a:gd name="T52" fmla="*/ 2147483647 w 76"/>
                      <a:gd name="T53" fmla="*/ 2147483647 h 78"/>
                      <a:gd name="T54" fmla="*/ 2147483647 w 76"/>
                      <a:gd name="T55" fmla="*/ 2147483647 h 78"/>
                      <a:gd name="T56" fmla="*/ 2147483647 w 76"/>
                      <a:gd name="T57" fmla="*/ 0 h 78"/>
                      <a:gd name="T58" fmla="*/ 2147483647 w 76"/>
                      <a:gd name="T59" fmla="*/ 2147483647 h 78"/>
                      <a:gd name="T60" fmla="*/ 2147483647 w 76"/>
                      <a:gd name="T61" fmla="*/ 2147483647 h 78"/>
                      <a:gd name="T62" fmla="*/ 2147483647 w 76"/>
                      <a:gd name="T63" fmla="*/ 2147483647 h 78"/>
                      <a:gd name="T64" fmla="*/ 2147483647 w 76"/>
                      <a:gd name="T65" fmla="*/ 2147483647 h 78"/>
                      <a:gd name="T66" fmla="*/ 2147483647 w 76"/>
                      <a:gd name="T67" fmla="*/ 2147483647 h 78"/>
                      <a:gd name="T68" fmla="*/ 2147483647 w 76"/>
                      <a:gd name="T69" fmla="*/ 2147483647 h 78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6"/>
                      <a:gd name="T106" fmla="*/ 0 h 78"/>
                      <a:gd name="T107" fmla="*/ 76 w 76"/>
                      <a:gd name="T108" fmla="*/ 78 h 78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6" h="78">
                        <a:moveTo>
                          <a:pt x="64" y="56"/>
                        </a:moveTo>
                        <a:lnTo>
                          <a:pt x="60" y="52"/>
                        </a:lnTo>
                        <a:lnTo>
                          <a:pt x="56" y="54"/>
                        </a:lnTo>
                        <a:lnTo>
                          <a:pt x="54" y="58"/>
                        </a:lnTo>
                        <a:lnTo>
                          <a:pt x="56" y="62"/>
                        </a:lnTo>
                        <a:lnTo>
                          <a:pt x="58" y="64"/>
                        </a:lnTo>
                        <a:lnTo>
                          <a:pt x="60" y="68"/>
                        </a:lnTo>
                        <a:lnTo>
                          <a:pt x="62" y="72"/>
                        </a:lnTo>
                        <a:lnTo>
                          <a:pt x="60" y="78"/>
                        </a:lnTo>
                        <a:lnTo>
                          <a:pt x="58" y="78"/>
                        </a:lnTo>
                        <a:lnTo>
                          <a:pt x="54" y="78"/>
                        </a:lnTo>
                        <a:lnTo>
                          <a:pt x="52" y="78"/>
                        </a:lnTo>
                        <a:lnTo>
                          <a:pt x="52" y="74"/>
                        </a:lnTo>
                        <a:lnTo>
                          <a:pt x="48" y="76"/>
                        </a:lnTo>
                        <a:lnTo>
                          <a:pt x="46" y="76"/>
                        </a:lnTo>
                        <a:lnTo>
                          <a:pt x="42" y="74"/>
                        </a:lnTo>
                        <a:lnTo>
                          <a:pt x="36" y="70"/>
                        </a:lnTo>
                        <a:lnTo>
                          <a:pt x="34" y="62"/>
                        </a:lnTo>
                        <a:lnTo>
                          <a:pt x="32" y="54"/>
                        </a:lnTo>
                        <a:lnTo>
                          <a:pt x="34" y="52"/>
                        </a:lnTo>
                        <a:lnTo>
                          <a:pt x="36" y="50"/>
                        </a:lnTo>
                        <a:lnTo>
                          <a:pt x="32" y="44"/>
                        </a:lnTo>
                        <a:lnTo>
                          <a:pt x="24" y="44"/>
                        </a:lnTo>
                        <a:lnTo>
                          <a:pt x="24" y="48"/>
                        </a:lnTo>
                        <a:lnTo>
                          <a:pt x="20" y="48"/>
                        </a:lnTo>
                        <a:lnTo>
                          <a:pt x="18" y="46"/>
                        </a:lnTo>
                        <a:lnTo>
                          <a:pt x="16" y="48"/>
                        </a:lnTo>
                        <a:lnTo>
                          <a:pt x="12" y="44"/>
                        </a:lnTo>
                        <a:lnTo>
                          <a:pt x="10" y="50"/>
                        </a:lnTo>
                        <a:lnTo>
                          <a:pt x="8" y="56"/>
                        </a:lnTo>
                        <a:lnTo>
                          <a:pt x="6" y="64"/>
                        </a:lnTo>
                        <a:lnTo>
                          <a:pt x="4" y="66"/>
                        </a:lnTo>
                        <a:lnTo>
                          <a:pt x="2" y="68"/>
                        </a:lnTo>
                        <a:lnTo>
                          <a:pt x="0" y="66"/>
                        </a:lnTo>
                        <a:lnTo>
                          <a:pt x="0" y="62"/>
                        </a:lnTo>
                        <a:lnTo>
                          <a:pt x="2" y="54"/>
                        </a:lnTo>
                        <a:lnTo>
                          <a:pt x="0" y="50"/>
                        </a:lnTo>
                        <a:lnTo>
                          <a:pt x="0" y="42"/>
                        </a:lnTo>
                        <a:lnTo>
                          <a:pt x="2" y="34"/>
                        </a:lnTo>
                        <a:lnTo>
                          <a:pt x="6" y="34"/>
                        </a:lnTo>
                        <a:lnTo>
                          <a:pt x="10" y="32"/>
                        </a:lnTo>
                        <a:lnTo>
                          <a:pt x="14" y="28"/>
                        </a:lnTo>
                        <a:lnTo>
                          <a:pt x="16" y="24"/>
                        </a:lnTo>
                        <a:lnTo>
                          <a:pt x="18" y="24"/>
                        </a:lnTo>
                        <a:lnTo>
                          <a:pt x="20" y="22"/>
                        </a:lnTo>
                        <a:lnTo>
                          <a:pt x="26" y="24"/>
                        </a:lnTo>
                        <a:lnTo>
                          <a:pt x="28" y="26"/>
                        </a:lnTo>
                        <a:lnTo>
                          <a:pt x="30" y="28"/>
                        </a:lnTo>
                        <a:lnTo>
                          <a:pt x="32" y="30"/>
                        </a:lnTo>
                        <a:lnTo>
                          <a:pt x="36" y="30"/>
                        </a:lnTo>
                        <a:lnTo>
                          <a:pt x="36" y="26"/>
                        </a:lnTo>
                        <a:lnTo>
                          <a:pt x="40" y="24"/>
                        </a:lnTo>
                        <a:lnTo>
                          <a:pt x="42" y="20"/>
                        </a:lnTo>
                        <a:lnTo>
                          <a:pt x="44" y="18"/>
                        </a:lnTo>
                        <a:lnTo>
                          <a:pt x="48" y="16"/>
                        </a:lnTo>
                        <a:lnTo>
                          <a:pt x="52" y="14"/>
                        </a:lnTo>
                        <a:lnTo>
                          <a:pt x="52" y="6"/>
                        </a:lnTo>
                        <a:lnTo>
                          <a:pt x="54" y="0"/>
                        </a:lnTo>
                        <a:lnTo>
                          <a:pt x="58" y="2"/>
                        </a:lnTo>
                        <a:lnTo>
                          <a:pt x="62" y="6"/>
                        </a:lnTo>
                        <a:lnTo>
                          <a:pt x="68" y="14"/>
                        </a:lnTo>
                        <a:lnTo>
                          <a:pt x="70" y="26"/>
                        </a:lnTo>
                        <a:lnTo>
                          <a:pt x="76" y="50"/>
                        </a:lnTo>
                        <a:lnTo>
                          <a:pt x="74" y="52"/>
                        </a:lnTo>
                        <a:lnTo>
                          <a:pt x="72" y="56"/>
                        </a:lnTo>
                        <a:lnTo>
                          <a:pt x="70" y="62"/>
                        </a:lnTo>
                        <a:lnTo>
                          <a:pt x="70" y="68"/>
                        </a:lnTo>
                        <a:lnTo>
                          <a:pt x="68" y="66"/>
                        </a:lnTo>
                        <a:lnTo>
                          <a:pt x="66" y="60"/>
                        </a:lnTo>
                        <a:lnTo>
                          <a:pt x="62" y="52"/>
                        </a:lnTo>
                        <a:lnTo>
                          <a:pt x="6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5" name="îšḷíḓe">
                    <a:extLst>
                      <a:ext uri="{FF2B5EF4-FFF2-40B4-BE49-F238E27FC236}">
                        <a16:creationId xmlns:a16="http://schemas.microsoft.com/office/drawing/2014/main" xmlns="" id="{E183628C-064D-4C4C-806D-D8E4EF6818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22882" y="3527215"/>
                    <a:ext cx="68861" cy="70053"/>
                  </a:xfrm>
                  <a:custGeom>
                    <a:avLst/>
                    <a:gdLst>
                      <a:gd name="T0" fmla="*/ 2147483647 w 38"/>
                      <a:gd name="T1" fmla="*/ 2147483647 h 42"/>
                      <a:gd name="T2" fmla="*/ 0 w 38"/>
                      <a:gd name="T3" fmla="*/ 2147483647 h 42"/>
                      <a:gd name="T4" fmla="*/ 2147483647 w 38"/>
                      <a:gd name="T5" fmla="*/ 2147483647 h 42"/>
                      <a:gd name="T6" fmla="*/ 2147483647 w 38"/>
                      <a:gd name="T7" fmla="*/ 2147483647 h 42"/>
                      <a:gd name="T8" fmla="*/ 2147483647 w 38"/>
                      <a:gd name="T9" fmla="*/ 2147483647 h 42"/>
                      <a:gd name="T10" fmla="*/ 2147483647 w 38"/>
                      <a:gd name="T11" fmla="*/ 2147483647 h 42"/>
                      <a:gd name="T12" fmla="*/ 2147483647 w 38"/>
                      <a:gd name="T13" fmla="*/ 2147483647 h 42"/>
                      <a:gd name="T14" fmla="*/ 2147483647 w 38"/>
                      <a:gd name="T15" fmla="*/ 2147483647 h 42"/>
                      <a:gd name="T16" fmla="*/ 2147483647 w 38"/>
                      <a:gd name="T17" fmla="*/ 0 h 42"/>
                      <a:gd name="T18" fmla="*/ 2147483647 w 38"/>
                      <a:gd name="T19" fmla="*/ 2147483647 h 42"/>
                      <a:gd name="T20" fmla="*/ 2147483647 w 38"/>
                      <a:gd name="T21" fmla="*/ 2147483647 h 42"/>
                      <a:gd name="T22" fmla="*/ 2147483647 w 38"/>
                      <a:gd name="T23" fmla="*/ 2147483647 h 42"/>
                      <a:gd name="T24" fmla="*/ 2147483647 w 38"/>
                      <a:gd name="T25" fmla="*/ 2147483647 h 42"/>
                      <a:gd name="T26" fmla="*/ 2147483647 w 38"/>
                      <a:gd name="T27" fmla="*/ 2147483647 h 42"/>
                      <a:gd name="T28" fmla="*/ 2147483647 w 38"/>
                      <a:gd name="T29" fmla="*/ 2147483647 h 42"/>
                      <a:gd name="T30" fmla="*/ 2147483647 w 38"/>
                      <a:gd name="T31" fmla="*/ 2147483647 h 42"/>
                      <a:gd name="T32" fmla="*/ 2147483647 w 38"/>
                      <a:gd name="T33" fmla="*/ 2147483647 h 42"/>
                      <a:gd name="T34" fmla="*/ 2147483647 w 38"/>
                      <a:gd name="T35" fmla="*/ 2147483647 h 42"/>
                      <a:gd name="T36" fmla="*/ 2147483647 w 38"/>
                      <a:gd name="T37" fmla="*/ 2147483647 h 42"/>
                      <a:gd name="T38" fmla="*/ 2147483647 w 38"/>
                      <a:gd name="T39" fmla="*/ 2147483647 h 42"/>
                      <a:gd name="T40" fmla="*/ 2147483647 w 38"/>
                      <a:gd name="T41" fmla="*/ 2147483647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8"/>
                      <a:gd name="T64" fmla="*/ 0 h 42"/>
                      <a:gd name="T65" fmla="*/ 38 w 38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8" h="42">
                        <a:moveTo>
                          <a:pt x="4" y="42"/>
                        </a:moveTo>
                        <a:lnTo>
                          <a:pt x="0" y="42"/>
                        </a:lnTo>
                        <a:lnTo>
                          <a:pt x="2" y="38"/>
                        </a:lnTo>
                        <a:lnTo>
                          <a:pt x="6" y="34"/>
                        </a:lnTo>
                        <a:lnTo>
                          <a:pt x="14" y="24"/>
                        </a:lnTo>
                        <a:lnTo>
                          <a:pt x="24" y="16"/>
                        </a:lnTo>
                        <a:lnTo>
                          <a:pt x="30" y="8"/>
                        </a:lnTo>
                        <a:lnTo>
                          <a:pt x="32" y="4"/>
                        </a:lnTo>
                        <a:lnTo>
                          <a:pt x="34" y="0"/>
                        </a:lnTo>
                        <a:lnTo>
                          <a:pt x="34" y="4"/>
                        </a:lnTo>
                        <a:lnTo>
                          <a:pt x="36" y="6"/>
                        </a:lnTo>
                        <a:lnTo>
                          <a:pt x="38" y="10"/>
                        </a:lnTo>
                        <a:lnTo>
                          <a:pt x="36" y="12"/>
                        </a:lnTo>
                        <a:lnTo>
                          <a:pt x="32" y="14"/>
                        </a:lnTo>
                        <a:lnTo>
                          <a:pt x="32" y="16"/>
                        </a:lnTo>
                        <a:lnTo>
                          <a:pt x="30" y="18"/>
                        </a:lnTo>
                        <a:lnTo>
                          <a:pt x="22" y="18"/>
                        </a:lnTo>
                        <a:lnTo>
                          <a:pt x="20" y="28"/>
                        </a:lnTo>
                        <a:lnTo>
                          <a:pt x="14" y="36"/>
                        </a:lnTo>
                        <a:lnTo>
                          <a:pt x="10" y="40"/>
                        </a:lnTo>
                        <a:lnTo>
                          <a:pt x="4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6" name="ïS1ïḓé">
                    <a:extLst>
                      <a:ext uri="{FF2B5EF4-FFF2-40B4-BE49-F238E27FC236}">
                        <a16:creationId xmlns:a16="http://schemas.microsoft.com/office/drawing/2014/main" xmlns="" id="{E13CD10D-2A2E-4808-A781-97D5025324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5216" y="3294640"/>
                    <a:ext cx="128081" cy="180736"/>
                  </a:xfrm>
                  <a:custGeom>
                    <a:avLst/>
                    <a:gdLst>
                      <a:gd name="T0" fmla="*/ 2147483647 w 74"/>
                      <a:gd name="T1" fmla="*/ 2147483647 h 110"/>
                      <a:gd name="T2" fmla="*/ 2147483647 w 74"/>
                      <a:gd name="T3" fmla="*/ 2147483647 h 110"/>
                      <a:gd name="T4" fmla="*/ 2147483647 w 74"/>
                      <a:gd name="T5" fmla="*/ 2147483647 h 110"/>
                      <a:gd name="T6" fmla="*/ 2147483647 w 74"/>
                      <a:gd name="T7" fmla="*/ 0 h 110"/>
                      <a:gd name="T8" fmla="*/ 2147483647 w 74"/>
                      <a:gd name="T9" fmla="*/ 2147483647 h 110"/>
                      <a:gd name="T10" fmla="*/ 2147483647 w 74"/>
                      <a:gd name="T11" fmla="*/ 2147483647 h 110"/>
                      <a:gd name="T12" fmla="*/ 2147483647 w 74"/>
                      <a:gd name="T13" fmla="*/ 2147483647 h 110"/>
                      <a:gd name="T14" fmla="*/ 2147483647 w 74"/>
                      <a:gd name="T15" fmla="*/ 2147483647 h 110"/>
                      <a:gd name="T16" fmla="*/ 2147483647 w 74"/>
                      <a:gd name="T17" fmla="*/ 2147483647 h 110"/>
                      <a:gd name="T18" fmla="*/ 2147483647 w 74"/>
                      <a:gd name="T19" fmla="*/ 2147483647 h 110"/>
                      <a:gd name="T20" fmla="*/ 2147483647 w 74"/>
                      <a:gd name="T21" fmla="*/ 2147483647 h 110"/>
                      <a:gd name="T22" fmla="*/ 2147483647 w 74"/>
                      <a:gd name="T23" fmla="*/ 2147483647 h 110"/>
                      <a:gd name="T24" fmla="*/ 2147483647 w 74"/>
                      <a:gd name="T25" fmla="*/ 2147483647 h 110"/>
                      <a:gd name="T26" fmla="*/ 2147483647 w 74"/>
                      <a:gd name="T27" fmla="*/ 2147483647 h 110"/>
                      <a:gd name="T28" fmla="*/ 2147483647 w 74"/>
                      <a:gd name="T29" fmla="*/ 2147483647 h 110"/>
                      <a:gd name="T30" fmla="*/ 2147483647 w 74"/>
                      <a:gd name="T31" fmla="*/ 2147483647 h 110"/>
                      <a:gd name="T32" fmla="*/ 2147483647 w 74"/>
                      <a:gd name="T33" fmla="*/ 2147483647 h 110"/>
                      <a:gd name="T34" fmla="*/ 2147483647 w 74"/>
                      <a:gd name="T35" fmla="*/ 2147483647 h 110"/>
                      <a:gd name="T36" fmla="*/ 2147483647 w 74"/>
                      <a:gd name="T37" fmla="*/ 2147483647 h 110"/>
                      <a:gd name="T38" fmla="*/ 2147483647 w 74"/>
                      <a:gd name="T39" fmla="*/ 2147483647 h 110"/>
                      <a:gd name="T40" fmla="*/ 2147483647 w 74"/>
                      <a:gd name="T41" fmla="*/ 2147483647 h 110"/>
                      <a:gd name="T42" fmla="*/ 2147483647 w 74"/>
                      <a:gd name="T43" fmla="*/ 2147483647 h 110"/>
                      <a:gd name="T44" fmla="*/ 2147483647 w 74"/>
                      <a:gd name="T45" fmla="*/ 2147483647 h 110"/>
                      <a:gd name="T46" fmla="*/ 2147483647 w 74"/>
                      <a:gd name="T47" fmla="*/ 2147483647 h 110"/>
                      <a:gd name="T48" fmla="*/ 2147483647 w 74"/>
                      <a:gd name="T49" fmla="*/ 2147483647 h 110"/>
                      <a:gd name="T50" fmla="*/ 2147483647 w 74"/>
                      <a:gd name="T51" fmla="*/ 2147483647 h 110"/>
                      <a:gd name="T52" fmla="*/ 2147483647 w 74"/>
                      <a:gd name="T53" fmla="*/ 2147483647 h 110"/>
                      <a:gd name="T54" fmla="*/ 2147483647 w 74"/>
                      <a:gd name="T55" fmla="*/ 2147483647 h 110"/>
                      <a:gd name="T56" fmla="*/ 2147483647 w 74"/>
                      <a:gd name="T57" fmla="*/ 2147483647 h 110"/>
                      <a:gd name="T58" fmla="*/ 2147483647 w 74"/>
                      <a:gd name="T59" fmla="*/ 2147483647 h 110"/>
                      <a:gd name="T60" fmla="*/ 2147483647 w 74"/>
                      <a:gd name="T61" fmla="*/ 2147483647 h 110"/>
                      <a:gd name="T62" fmla="*/ 2147483647 w 74"/>
                      <a:gd name="T63" fmla="*/ 2147483647 h 110"/>
                      <a:gd name="T64" fmla="*/ 2147483647 w 74"/>
                      <a:gd name="T65" fmla="*/ 2147483647 h 110"/>
                      <a:gd name="T66" fmla="*/ 2147483647 w 74"/>
                      <a:gd name="T67" fmla="*/ 2147483647 h 110"/>
                      <a:gd name="T68" fmla="*/ 2147483647 w 74"/>
                      <a:gd name="T69" fmla="*/ 2147483647 h 110"/>
                      <a:gd name="T70" fmla="*/ 2147483647 w 74"/>
                      <a:gd name="T71" fmla="*/ 2147483647 h 110"/>
                      <a:gd name="T72" fmla="*/ 2147483647 w 74"/>
                      <a:gd name="T73" fmla="*/ 2147483647 h 110"/>
                      <a:gd name="T74" fmla="*/ 0 w 74"/>
                      <a:gd name="T75" fmla="*/ 2147483647 h 110"/>
                      <a:gd name="T76" fmla="*/ 2147483647 w 74"/>
                      <a:gd name="T77" fmla="*/ 2147483647 h 11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4"/>
                      <a:gd name="T118" fmla="*/ 0 h 110"/>
                      <a:gd name="T119" fmla="*/ 74 w 74"/>
                      <a:gd name="T120" fmla="*/ 110 h 11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4" h="110">
                        <a:moveTo>
                          <a:pt x="4" y="46"/>
                        </a:moveTo>
                        <a:lnTo>
                          <a:pt x="8" y="38"/>
                        </a:lnTo>
                        <a:lnTo>
                          <a:pt x="8" y="30"/>
                        </a:lnTo>
                        <a:lnTo>
                          <a:pt x="6" y="20"/>
                        </a:lnTo>
                        <a:lnTo>
                          <a:pt x="4" y="12"/>
                        </a:lnTo>
                        <a:lnTo>
                          <a:pt x="6" y="4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12" y="2"/>
                        </a:lnTo>
                        <a:lnTo>
                          <a:pt x="14" y="6"/>
                        </a:lnTo>
                        <a:lnTo>
                          <a:pt x="16" y="10"/>
                        </a:lnTo>
                        <a:lnTo>
                          <a:pt x="20" y="10"/>
                        </a:lnTo>
                        <a:lnTo>
                          <a:pt x="22" y="10"/>
                        </a:lnTo>
                        <a:lnTo>
                          <a:pt x="24" y="8"/>
                        </a:lnTo>
                        <a:lnTo>
                          <a:pt x="28" y="4"/>
                        </a:lnTo>
                        <a:lnTo>
                          <a:pt x="28" y="8"/>
                        </a:lnTo>
                        <a:lnTo>
                          <a:pt x="30" y="12"/>
                        </a:lnTo>
                        <a:lnTo>
                          <a:pt x="32" y="18"/>
                        </a:lnTo>
                        <a:lnTo>
                          <a:pt x="34" y="22"/>
                        </a:lnTo>
                        <a:lnTo>
                          <a:pt x="36" y="30"/>
                        </a:lnTo>
                        <a:lnTo>
                          <a:pt x="36" y="36"/>
                        </a:lnTo>
                        <a:lnTo>
                          <a:pt x="36" y="44"/>
                        </a:lnTo>
                        <a:lnTo>
                          <a:pt x="32" y="48"/>
                        </a:lnTo>
                        <a:lnTo>
                          <a:pt x="28" y="54"/>
                        </a:lnTo>
                        <a:lnTo>
                          <a:pt x="26" y="62"/>
                        </a:lnTo>
                        <a:lnTo>
                          <a:pt x="28" y="70"/>
                        </a:lnTo>
                        <a:lnTo>
                          <a:pt x="32" y="76"/>
                        </a:lnTo>
                        <a:lnTo>
                          <a:pt x="36" y="82"/>
                        </a:lnTo>
                        <a:lnTo>
                          <a:pt x="40" y="86"/>
                        </a:lnTo>
                        <a:lnTo>
                          <a:pt x="40" y="84"/>
                        </a:lnTo>
                        <a:lnTo>
                          <a:pt x="42" y="80"/>
                        </a:lnTo>
                        <a:lnTo>
                          <a:pt x="46" y="80"/>
                        </a:lnTo>
                        <a:lnTo>
                          <a:pt x="50" y="82"/>
                        </a:lnTo>
                        <a:lnTo>
                          <a:pt x="54" y="86"/>
                        </a:lnTo>
                        <a:lnTo>
                          <a:pt x="56" y="90"/>
                        </a:lnTo>
                        <a:lnTo>
                          <a:pt x="60" y="92"/>
                        </a:lnTo>
                        <a:lnTo>
                          <a:pt x="62" y="90"/>
                        </a:lnTo>
                        <a:lnTo>
                          <a:pt x="64" y="88"/>
                        </a:lnTo>
                        <a:lnTo>
                          <a:pt x="66" y="90"/>
                        </a:lnTo>
                        <a:lnTo>
                          <a:pt x="64" y="94"/>
                        </a:lnTo>
                        <a:lnTo>
                          <a:pt x="64" y="96"/>
                        </a:lnTo>
                        <a:lnTo>
                          <a:pt x="64" y="98"/>
                        </a:lnTo>
                        <a:lnTo>
                          <a:pt x="66" y="96"/>
                        </a:lnTo>
                        <a:lnTo>
                          <a:pt x="68" y="100"/>
                        </a:lnTo>
                        <a:lnTo>
                          <a:pt x="74" y="102"/>
                        </a:lnTo>
                        <a:lnTo>
                          <a:pt x="74" y="106"/>
                        </a:lnTo>
                        <a:lnTo>
                          <a:pt x="74" y="110"/>
                        </a:lnTo>
                        <a:lnTo>
                          <a:pt x="72" y="110"/>
                        </a:lnTo>
                        <a:lnTo>
                          <a:pt x="70" y="108"/>
                        </a:lnTo>
                        <a:lnTo>
                          <a:pt x="68" y="106"/>
                        </a:lnTo>
                        <a:lnTo>
                          <a:pt x="64" y="100"/>
                        </a:lnTo>
                        <a:lnTo>
                          <a:pt x="60" y="98"/>
                        </a:lnTo>
                        <a:lnTo>
                          <a:pt x="54" y="94"/>
                        </a:lnTo>
                        <a:lnTo>
                          <a:pt x="50" y="90"/>
                        </a:lnTo>
                        <a:lnTo>
                          <a:pt x="48" y="92"/>
                        </a:lnTo>
                        <a:lnTo>
                          <a:pt x="48" y="96"/>
                        </a:lnTo>
                        <a:lnTo>
                          <a:pt x="50" y="100"/>
                        </a:lnTo>
                        <a:lnTo>
                          <a:pt x="44" y="100"/>
                        </a:lnTo>
                        <a:lnTo>
                          <a:pt x="42" y="94"/>
                        </a:lnTo>
                        <a:lnTo>
                          <a:pt x="38" y="90"/>
                        </a:lnTo>
                        <a:lnTo>
                          <a:pt x="34" y="88"/>
                        </a:lnTo>
                        <a:lnTo>
                          <a:pt x="30" y="90"/>
                        </a:lnTo>
                        <a:lnTo>
                          <a:pt x="26" y="92"/>
                        </a:lnTo>
                        <a:lnTo>
                          <a:pt x="22" y="90"/>
                        </a:lnTo>
                        <a:lnTo>
                          <a:pt x="20" y="88"/>
                        </a:lnTo>
                        <a:lnTo>
                          <a:pt x="16" y="84"/>
                        </a:lnTo>
                        <a:lnTo>
                          <a:pt x="18" y="80"/>
                        </a:lnTo>
                        <a:lnTo>
                          <a:pt x="20" y="76"/>
                        </a:lnTo>
                        <a:lnTo>
                          <a:pt x="20" y="72"/>
                        </a:lnTo>
                        <a:lnTo>
                          <a:pt x="16" y="72"/>
                        </a:lnTo>
                        <a:lnTo>
                          <a:pt x="14" y="74"/>
                        </a:lnTo>
                        <a:lnTo>
                          <a:pt x="12" y="74"/>
                        </a:lnTo>
                        <a:lnTo>
                          <a:pt x="6" y="72"/>
                        </a:lnTo>
                        <a:lnTo>
                          <a:pt x="2" y="70"/>
                        </a:lnTo>
                        <a:lnTo>
                          <a:pt x="0" y="66"/>
                        </a:lnTo>
                        <a:lnTo>
                          <a:pt x="0" y="52"/>
                        </a:lnTo>
                        <a:lnTo>
                          <a:pt x="2" y="46"/>
                        </a:lnTo>
                        <a:lnTo>
                          <a:pt x="4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7" name="îślîďè">
                    <a:extLst>
                      <a:ext uri="{FF2B5EF4-FFF2-40B4-BE49-F238E27FC236}">
                        <a16:creationId xmlns:a16="http://schemas.microsoft.com/office/drawing/2014/main" xmlns="" id="{766EA045-61C7-4149-91E7-550A0A8523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10183" y="3479580"/>
                    <a:ext cx="41317" cy="68651"/>
                  </a:xfrm>
                  <a:custGeom>
                    <a:avLst/>
                    <a:gdLst>
                      <a:gd name="T0" fmla="*/ 2147483647 w 24"/>
                      <a:gd name="T1" fmla="*/ 2147483647 h 42"/>
                      <a:gd name="T2" fmla="*/ 2147483647 w 24"/>
                      <a:gd name="T3" fmla="*/ 2147483647 h 42"/>
                      <a:gd name="T4" fmla="*/ 2147483647 w 24"/>
                      <a:gd name="T5" fmla="*/ 2147483647 h 42"/>
                      <a:gd name="T6" fmla="*/ 2147483647 w 24"/>
                      <a:gd name="T7" fmla="*/ 2147483647 h 42"/>
                      <a:gd name="T8" fmla="*/ 2147483647 w 24"/>
                      <a:gd name="T9" fmla="*/ 2147483647 h 42"/>
                      <a:gd name="T10" fmla="*/ 2147483647 w 24"/>
                      <a:gd name="T11" fmla="*/ 2147483647 h 42"/>
                      <a:gd name="T12" fmla="*/ 2147483647 w 24"/>
                      <a:gd name="T13" fmla="*/ 2147483647 h 42"/>
                      <a:gd name="T14" fmla="*/ 2147483647 w 24"/>
                      <a:gd name="T15" fmla="*/ 2147483647 h 42"/>
                      <a:gd name="T16" fmla="*/ 2147483647 w 24"/>
                      <a:gd name="T17" fmla="*/ 2147483647 h 42"/>
                      <a:gd name="T18" fmla="*/ 2147483647 w 24"/>
                      <a:gd name="T19" fmla="*/ 2147483647 h 42"/>
                      <a:gd name="T20" fmla="*/ 2147483647 w 24"/>
                      <a:gd name="T21" fmla="*/ 2147483647 h 42"/>
                      <a:gd name="T22" fmla="*/ 2147483647 w 24"/>
                      <a:gd name="T23" fmla="*/ 2147483647 h 42"/>
                      <a:gd name="T24" fmla="*/ 2147483647 w 24"/>
                      <a:gd name="T25" fmla="*/ 2147483647 h 42"/>
                      <a:gd name="T26" fmla="*/ 2147483647 w 24"/>
                      <a:gd name="T27" fmla="*/ 2147483647 h 42"/>
                      <a:gd name="T28" fmla="*/ 2147483647 w 24"/>
                      <a:gd name="T29" fmla="*/ 2147483647 h 42"/>
                      <a:gd name="T30" fmla="*/ 2147483647 w 24"/>
                      <a:gd name="T31" fmla="*/ 2147483647 h 42"/>
                      <a:gd name="T32" fmla="*/ 2147483647 w 24"/>
                      <a:gd name="T33" fmla="*/ 2147483647 h 42"/>
                      <a:gd name="T34" fmla="*/ 2147483647 w 24"/>
                      <a:gd name="T35" fmla="*/ 2147483647 h 42"/>
                      <a:gd name="T36" fmla="*/ 2147483647 w 24"/>
                      <a:gd name="T37" fmla="*/ 2147483647 h 42"/>
                      <a:gd name="T38" fmla="*/ 2147483647 w 24"/>
                      <a:gd name="T39" fmla="*/ 2147483647 h 42"/>
                      <a:gd name="T40" fmla="*/ 2147483647 w 24"/>
                      <a:gd name="T41" fmla="*/ 2147483647 h 42"/>
                      <a:gd name="T42" fmla="*/ 0 w 24"/>
                      <a:gd name="T43" fmla="*/ 2147483647 h 42"/>
                      <a:gd name="T44" fmla="*/ 2147483647 w 24"/>
                      <a:gd name="T45" fmla="*/ 0 h 42"/>
                      <a:gd name="T46" fmla="*/ 2147483647 w 24"/>
                      <a:gd name="T47" fmla="*/ 0 h 42"/>
                      <a:gd name="T48" fmla="*/ 2147483647 w 24"/>
                      <a:gd name="T49" fmla="*/ 2147483647 h 42"/>
                      <a:gd name="T50" fmla="*/ 2147483647 w 24"/>
                      <a:gd name="T51" fmla="*/ 2147483647 h 42"/>
                      <a:gd name="T52" fmla="*/ 2147483647 w 24"/>
                      <a:gd name="T53" fmla="*/ 2147483647 h 42"/>
                      <a:gd name="T54" fmla="*/ 2147483647 w 24"/>
                      <a:gd name="T55" fmla="*/ 2147483647 h 42"/>
                      <a:gd name="T56" fmla="*/ 2147483647 w 24"/>
                      <a:gd name="T57" fmla="*/ 2147483647 h 42"/>
                      <a:gd name="T58" fmla="*/ 2147483647 w 24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24"/>
                      <a:gd name="T91" fmla="*/ 0 h 42"/>
                      <a:gd name="T92" fmla="*/ 24 w 24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24" h="42">
                        <a:moveTo>
                          <a:pt x="22" y="28"/>
                        </a:moveTo>
                        <a:lnTo>
                          <a:pt x="14" y="28"/>
                        </a:lnTo>
                        <a:lnTo>
                          <a:pt x="14" y="36"/>
                        </a:lnTo>
                        <a:lnTo>
                          <a:pt x="18" y="40"/>
                        </a:lnTo>
                        <a:lnTo>
                          <a:pt x="18" y="42"/>
                        </a:lnTo>
                        <a:lnTo>
                          <a:pt x="14" y="42"/>
                        </a:lnTo>
                        <a:lnTo>
                          <a:pt x="12" y="42"/>
                        </a:lnTo>
                        <a:lnTo>
                          <a:pt x="10" y="42"/>
                        </a:lnTo>
                        <a:lnTo>
                          <a:pt x="10" y="38"/>
                        </a:lnTo>
                        <a:lnTo>
                          <a:pt x="12" y="36"/>
                        </a:lnTo>
                        <a:lnTo>
                          <a:pt x="12" y="32"/>
                        </a:lnTo>
                        <a:lnTo>
                          <a:pt x="8" y="32"/>
                        </a:lnTo>
                        <a:lnTo>
                          <a:pt x="6" y="30"/>
                        </a:lnTo>
                        <a:lnTo>
                          <a:pt x="2" y="24"/>
                        </a:lnTo>
                        <a:lnTo>
                          <a:pt x="2" y="22"/>
                        </a:lnTo>
                        <a:lnTo>
                          <a:pt x="10" y="22"/>
                        </a:lnTo>
                        <a:lnTo>
                          <a:pt x="12" y="20"/>
                        </a:lnTo>
                        <a:lnTo>
                          <a:pt x="14" y="18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2" y="6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16" y="8"/>
                        </a:lnTo>
                        <a:lnTo>
                          <a:pt x="20" y="8"/>
                        </a:lnTo>
                        <a:lnTo>
                          <a:pt x="20" y="16"/>
                        </a:lnTo>
                        <a:lnTo>
                          <a:pt x="24" y="22"/>
                        </a:lnTo>
                        <a:lnTo>
                          <a:pt x="22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8" name="iṡḷîḓê">
                    <a:extLst>
                      <a:ext uri="{FF2B5EF4-FFF2-40B4-BE49-F238E27FC236}">
                        <a16:creationId xmlns:a16="http://schemas.microsoft.com/office/drawing/2014/main" xmlns="" id="{08CDE70D-7819-46B7-B9E7-740F48D4E3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42699" y="3499195"/>
                    <a:ext cx="39939" cy="47636"/>
                  </a:xfrm>
                  <a:custGeom>
                    <a:avLst/>
                    <a:gdLst>
                      <a:gd name="T0" fmla="*/ 2147483647 w 22"/>
                      <a:gd name="T1" fmla="*/ 2147483647 h 28"/>
                      <a:gd name="T2" fmla="*/ 2147483647 w 22"/>
                      <a:gd name="T3" fmla="*/ 2147483647 h 28"/>
                      <a:gd name="T4" fmla="*/ 2147483647 w 22"/>
                      <a:gd name="T5" fmla="*/ 2147483647 h 28"/>
                      <a:gd name="T6" fmla="*/ 2147483647 w 22"/>
                      <a:gd name="T7" fmla="*/ 2147483647 h 28"/>
                      <a:gd name="T8" fmla="*/ 2147483647 w 22"/>
                      <a:gd name="T9" fmla="*/ 2147483647 h 28"/>
                      <a:gd name="T10" fmla="*/ 2147483647 w 22"/>
                      <a:gd name="T11" fmla="*/ 2147483647 h 28"/>
                      <a:gd name="T12" fmla="*/ 2147483647 w 22"/>
                      <a:gd name="T13" fmla="*/ 2147483647 h 28"/>
                      <a:gd name="T14" fmla="*/ 2147483647 w 22"/>
                      <a:gd name="T15" fmla="*/ 2147483647 h 28"/>
                      <a:gd name="T16" fmla="*/ 2147483647 w 22"/>
                      <a:gd name="T17" fmla="*/ 2147483647 h 28"/>
                      <a:gd name="T18" fmla="*/ 0 w 22"/>
                      <a:gd name="T19" fmla="*/ 2147483647 h 28"/>
                      <a:gd name="T20" fmla="*/ 2147483647 w 22"/>
                      <a:gd name="T21" fmla="*/ 2147483647 h 28"/>
                      <a:gd name="T22" fmla="*/ 2147483647 w 22"/>
                      <a:gd name="T23" fmla="*/ 0 h 28"/>
                      <a:gd name="T24" fmla="*/ 2147483647 w 22"/>
                      <a:gd name="T25" fmla="*/ 2147483647 h 28"/>
                      <a:gd name="T26" fmla="*/ 2147483647 w 22"/>
                      <a:gd name="T27" fmla="*/ 2147483647 h 2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2"/>
                      <a:gd name="T43" fmla="*/ 0 h 28"/>
                      <a:gd name="T44" fmla="*/ 22 w 22"/>
                      <a:gd name="T45" fmla="*/ 28 h 28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2" h="28">
                        <a:moveTo>
                          <a:pt x="10" y="4"/>
                        </a:moveTo>
                        <a:lnTo>
                          <a:pt x="12" y="4"/>
                        </a:lnTo>
                        <a:lnTo>
                          <a:pt x="14" y="4"/>
                        </a:lnTo>
                        <a:lnTo>
                          <a:pt x="20" y="6"/>
                        </a:lnTo>
                        <a:lnTo>
                          <a:pt x="22" y="10"/>
                        </a:lnTo>
                        <a:lnTo>
                          <a:pt x="20" y="16"/>
                        </a:lnTo>
                        <a:lnTo>
                          <a:pt x="14" y="22"/>
                        </a:lnTo>
                        <a:lnTo>
                          <a:pt x="2" y="28"/>
                        </a:lnTo>
                        <a:lnTo>
                          <a:pt x="2" y="14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8" y="4"/>
                        </a:lnTo>
                        <a:lnTo>
                          <a:pt x="1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9" name="ïşḷïďé">
                    <a:extLst>
                      <a:ext uri="{FF2B5EF4-FFF2-40B4-BE49-F238E27FC236}">
                        <a16:creationId xmlns:a16="http://schemas.microsoft.com/office/drawing/2014/main" xmlns="" id="{C2FCA85B-E0DC-4537-8E11-C7E6177E98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79207" y="4023190"/>
                    <a:ext cx="28921" cy="50438"/>
                  </a:xfrm>
                  <a:custGeom>
                    <a:avLst/>
                    <a:gdLst>
                      <a:gd name="T0" fmla="*/ 2147483647 w 16"/>
                      <a:gd name="T1" fmla="*/ 2147483647 h 30"/>
                      <a:gd name="T2" fmla="*/ 2147483647 w 16"/>
                      <a:gd name="T3" fmla="*/ 2147483647 h 30"/>
                      <a:gd name="T4" fmla="*/ 2147483647 w 16"/>
                      <a:gd name="T5" fmla="*/ 2147483647 h 30"/>
                      <a:gd name="T6" fmla="*/ 2147483647 w 16"/>
                      <a:gd name="T7" fmla="*/ 2147483647 h 30"/>
                      <a:gd name="T8" fmla="*/ 2147483647 w 16"/>
                      <a:gd name="T9" fmla="*/ 2147483647 h 30"/>
                      <a:gd name="T10" fmla="*/ 2147483647 w 16"/>
                      <a:gd name="T11" fmla="*/ 2147483647 h 30"/>
                      <a:gd name="T12" fmla="*/ 2147483647 w 16"/>
                      <a:gd name="T13" fmla="*/ 2147483647 h 30"/>
                      <a:gd name="T14" fmla="*/ 2147483647 w 16"/>
                      <a:gd name="T15" fmla="*/ 2147483647 h 30"/>
                      <a:gd name="T16" fmla="*/ 2147483647 w 16"/>
                      <a:gd name="T17" fmla="*/ 2147483647 h 30"/>
                      <a:gd name="T18" fmla="*/ 0 w 16"/>
                      <a:gd name="T19" fmla="*/ 2147483647 h 30"/>
                      <a:gd name="T20" fmla="*/ 0 w 16"/>
                      <a:gd name="T21" fmla="*/ 0 h 30"/>
                      <a:gd name="T22" fmla="*/ 2147483647 w 16"/>
                      <a:gd name="T23" fmla="*/ 2147483647 h 30"/>
                      <a:gd name="T24" fmla="*/ 2147483647 w 16"/>
                      <a:gd name="T25" fmla="*/ 2147483647 h 30"/>
                      <a:gd name="T26" fmla="*/ 2147483647 w 16"/>
                      <a:gd name="T27" fmla="*/ 2147483647 h 30"/>
                      <a:gd name="T28" fmla="*/ 2147483647 w 16"/>
                      <a:gd name="T29" fmla="*/ 2147483647 h 3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16"/>
                      <a:gd name="T46" fmla="*/ 0 h 30"/>
                      <a:gd name="T47" fmla="*/ 16 w 16"/>
                      <a:gd name="T48" fmla="*/ 30 h 30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16" h="30">
                        <a:moveTo>
                          <a:pt x="16" y="18"/>
                        </a:moveTo>
                        <a:lnTo>
                          <a:pt x="16" y="24"/>
                        </a:lnTo>
                        <a:lnTo>
                          <a:pt x="14" y="28"/>
                        </a:lnTo>
                        <a:lnTo>
                          <a:pt x="12" y="30"/>
                        </a:lnTo>
                        <a:lnTo>
                          <a:pt x="10" y="30"/>
                        </a:lnTo>
                        <a:lnTo>
                          <a:pt x="8" y="30"/>
                        </a:lnTo>
                        <a:lnTo>
                          <a:pt x="6" y="26"/>
                        </a:lnTo>
                        <a:lnTo>
                          <a:pt x="4" y="18"/>
                        </a:lnTo>
                        <a:lnTo>
                          <a:pt x="2" y="12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8" y="12"/>
                        </a:lnTo>
                        <a:lnTo>
                          <a:pt x="10" y="18"/>
                        </a:lnTo>
                        <a:lnTo>
                          <a:pt x="14" y="18"/>
                        </a:lnTo>
                        <a:lnTo>
                          <a:pt x="16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0" name="ïṩḻïḓé">
                    <a:extLst>
                      <a:ext uri="{FF2B5EF4-FFF2-40B4-BE49-F238E27FC236}">
                        <a16:creationId xmlns:a16="http://schemas.microsoft.com/office/drawing/2014/main" xmlns="" id="{824BD6A2-F198-44D9-8522-B926971EB9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76988" y="4091842"/>
                    <a:ext cx="38562" cy="29422"/>
                  </a:xfrm>
                  <a:custGeom>
                    <a:avLst/>
                    <a:gdLst>
                      <a:gd name="T0" fmla="*/ 2147483647 w 22"/>
                      <a:gd name="T1" fmla="*/ 2147483647 h 16"/>
                      <a:gd name="T2" fmla="*/ 2147483647 w 22"/>
                      <a:gd name="T3" fmla="*/ 2147483647 h 16"/>
                      <a:gd name="T4" fmla="*/ 2147483647 w 22"/>
                      <a:gd name="T5" fmla="*/ 2147483647 h 16"/>
                      <a:gd name="T6" fmla="*/ 2147483647 w 22"/>
                      <a:gd name="T7" fmla="*/ 2147483647 h 16"/>
                      <a:gd name="T8" fmla="*/ 2147483647 w 22"/>
                      <a:gd name="T9" fmla="*/ 2147483647 h 16"/>
                      <a:gd name="T10" fmla="*/ 0 w 22"/>
                      <a:gd name="T11" fmla="*/ 2147483647 h 16"/>
                      <a:gd name="T12" fmla="*/ 0 w 22"/>
                      <a:gd name="T13" fmla="*/ 0 h 16"/>
                      <a:gd name="T14" fmla="*/ 2147483647 w 22"/>
                      <a:gd name="T15" fmla="*/ 2147483647 h 16"/>
                      <a:gd name="T16" fmla="*/ 2147483647 w 22"/>
                      <a:gd name="T17" fmla="*/ 2147483647 h 16"/>
                      <a:gd name="T18" fmla="*/ 2147483647 w 22"/>
                      <a:gd name="T19" fmla="*/ 2147483647 h 16"/>
                      <a:gd name="T20" fmla="*/ 2147483647 w 2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2"/>
                      <a:gd name="T34" fmla="*/ 0 h 16"/>
                      <a:gd name="T35" fmla="*/ 22 w 2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2" h="16">
                        <a:moveTo>
                          <a:pt x="22" y="14"/>
                        </a:moveTo>
                        <a:lnTo>
                          <a:pt x="20" y="16"/>
                        </a:lnTo>
                        <a:lnTo>
                          <a:pt x="18" y="16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6" y="2"/>
                        </a:lnTo>
                        <a:lnTo>
                          <a:pt x="12" y="4"/>
                        </a:lnTo>
                        <a:lnTo>
                          <a:pt x="20" y="8"/>
                        </a:lnTo>
                        <a:lnTo>
                          <a:pt x="2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1" name="ïṡḻíḋé">
                    <a:extLst>
                      <a:ext uri="{FF2B5EF4-FFF2-40B4-BE49-F238E27FC236}">
                        <a16:creationId xmlns:a16="http://schemas.microsoft.com/office/drawing/2014/main" xmlns="" id="{BB6D5DF7-F45A-4833-BB72-EB75B645BA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7586" y="4117060"/>
                    <a:ext cx="23413" cy="40630"/>
                  </a:xfrm>
                  <a:custGeom>
                    <a:avLst/>
                    <a:gdLst>
                      <a:gd name="T0" fmla="*/ 2147483647 w 14"/>
                      <a:gd name="T1" fmla="*/ 0 h 24"/>
                      <a:gd name="T2" fmla="*/ 2147483647 w 14"/>
                      <a:gd name="T3" fmla="*/ 2147483647 h 24"/>
                      <a:gd name="T4" fmla="*/ 2147483647 w 14"/>
                      <a:gd name="T5" fmla="*/ 2147483647 h 24"/>
                      <a:gd name="T6" fmla="*/ 2147483647 w 14"/>
                      <a:gd name="T7" fmla="*/ 2147483647 h 24"/>
                      <a:gd name="T8" fmla="*/ 2147483647 w 14"/>
                      <a:gd name="T9" fmla="*/ 2147483647 h 24"/>
                      <a:gd name="T10" fmla="*/ 2147483647 w 14"/>
                      <a:gd name="T11" fmla="*/ 2147483647 h 24"/>
                      <a:gd name="T12" fmla="*/ 2147483647 w 14"/>
                      <a:gd name="T13" fmla="*/ 2147483647 h 24"/>
                      <a:gd name="T14" fmla="*/ 2147483647 w 14"/>
                      <a:gd name="T15" fmla="*/ 2147483647 h 24"/>
                      <a:gd name="T16" fmla="*/ 0 w 14"/>
                      <a:gd name="T17" fmla="*/ 2147483647 h 24"/>
                      <a:gd name="T18" fmla="*/ 0 w 14"/>
                      <a:gd name="T19" fmla="*/ 2147483647 h 24"/>
                      <a:gd name="T20" fmla="*/ 0 w 14"/>
                      <a:gd name="T21" fmla="*/ 2147483647 h 24"/>
                      <a:gd name="T22" fmla="*/ 2147483647 w 14"/>
                      <a:gd name="T23" fmla="*/ 2147483647 h 24"/>
                      <a:gd name="T24" fmla="*/ 2147483647 w 14"/>
                      <a:gd name="T25" fmla="*/ 0 h 2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4"/>
                      <a:gd name="T40" fmla="*/ 0 h 24"/>
                      <a:gd name="T41" fmla="*/ 14 w 14"/>
                      <a:gd name="T42" fmla="*/ 24 h 2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4" h="24">
                        <a:moveTo>
                          <a:pt x="2" y="0"/>
                        </a:moveTo>
                        <a:lnTo>
                          <a:pt x="6" y="6"/>
                        </a:lnTo>
                        <a:lnTo>
                          <a:pt x="10" y="12"/>
                        </a:lnTo>
                        <a:lnTo>
                          <a:pt x="12" y="18"/>
                        </a:lnTo>
                        <a:lnTo>
                          <a:pt x="14" y="24"/>
                        </a:lnTo>
                        <a:lnTo>
                          <a:pt x="12" y="24"/>
                        </a:lnTo>
                        <a:lnTo>
                          <a:pt x="8" y="22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2" name="ïşļîḑe">
                    <a:extLst>
                      <a:ext uri="{FF2B5EF4-FFF2-40B4-BE49-F238E27FC236}">
                        <a16:creationId xmlns:a16="http://schemas.microsoft.com/office/drawing/2014/main" xmlns="" id="{6B0E9CA9-C2C5-4576-BBCF-BB7519AF21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51358" y="4175905"/>
                    <a:ext cx="30299" cy="16812"/>
                  </a:xfrm>
                  <a:custGeom>
                    <a:avLst/>
                    <a:gdLst>
                      <a:gd name="T0" fmla="*/ 2147483647 w 18"/>
                      <a:gd name="T1" fmla="*/ 2147483647 h 10"/>
                      <a:gd name="T2" fmla="*/ 2147483647 w 18"/>
                      <a:gd name="T3" fmla="*/ 2147483647 h 10"/>
                      <a:gd name="T4" fmla="*/ 2147483647 w 18"/>
                      <a:gd name="T5" fmla="*/ 2147483647 h 10"/>
                      <a:gd name="T6" fmla="*/ 0 w 18"/>
                      <a:gd name="T7" fmla="*/ 2147483647 h 10"/>
                      <a:gd name="T8" fmla="*/ 0 w 18"/>
                      <a:gd name="T9" fmla="*/ 0 h 10"/>
                      <a:gd name="T10" fmla="*/ 2147483647 w 18"/>
                      <a:gd name="T11" fmla="*/ 0 h 10"/>
                      <a:gd name="T12" fmla="*/ 2147483647 w 18"/>
                      <a:gd name="T13" fmla="*/ 2147483647 h 10"/>
                      <a:gd name="T14" fmla="*/ 2147483647 w 18"/>
                      <a:gd name="T15" fmla="*/ 2147483647 h 10"/>
                      <a:gd name="T16" fmla="*/ 2147483647 w 18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8"/>
                      <a:gd name="T28" fmla="*/ 0 h 10"/>
                      <a:gd name="T29" fmla="*/ 18 w 18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8" h="10">
                        <a:moveTo>
                          <a:pt x="18" y="10"/>
                        </a:moveTo>
                        <a:lnTo>
                          <a:pt x="10" y="10"/>
                        </a:lnTo>
                        <a:lnTo>
                          <a:pt x="4" y="8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2" y="4"/>
                        </a:lnTo>
                        <a:lnTo>
                          <a:pt x="16" y="6"/>
                        </a:lnTo>
                        <a:lnTo>
                          <a:pt x="18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3" name="işļíḓé">
                    <a:extLst>
                      <a:ext uri="{FF2B5EF4-FFF2-40B4-BE49-F238E27FC236}">
                        <a16:creationId xmlns:a16="http://schemas.microsoft.com/office/drawing/2014/main" xmlns="" id="{5D4D1301-24AB-4708-ACFE-3F74BBC96F2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24653" y="4096045"/>
                    <a:ext cx="41317" cy="35026"/>
                  </a:xfrm>
                  <a:custGeom>
                    <a:avLst/>
                    <a:gdLst>
                      <a:gd name="T0" fmla="*/ 2147483647 w 24"/>
                      <a:gd name="T1" fmla="*/ 0 h 20"/>
                      <a:gd name="T2" fmla="*/ 2147483647 w 24"/>
                      <a:gd name="T3" fmla="*/ 2147483647 h 20"/>
                      <a:gd name="T4" fmla="*/ 2147483647 w 24"/>
                      <a:gd name="T5" fmla="*/ 2147483647 h 20"/>
                      <a:gd name="T6" fmla="*/ 2147483647 w 24"/>
                      <a:gd name="T7" fmla="*/ 2147483647 h 20"/>
                      <a:gd name="T8" fmla="*/ 2147483647 w 24"/>
                      <a:gd name="T9" fmla="*/ 2147483647 h 20"/>
                      <a:gd name="T10" fmla="*/ 2147483647 w 24"/>
                      <a:gd name="T11" fmla="*/ 2147483647 h 20"/>
                      <a:gd name="T12" fmla="*/ 2147483647 w 24"/>
                      <a:gd name="T13" fmla="*/ 2147483647 h 20"/>
                      <a:gd name="T14" fmla="*/ 2147483647 w 24"/>
                      <a:gd name="T15" fmla="*/ 2147483647 h 20"/>
                      <a:gd name="T16" fmla="*/ 2147483647 w 24"/>
                      <a:gd name="T17" fmla="*/ 2147483647 h 20"/>
                      <a:gd name="T18" fmla="*/ 2147483647 w 24"/>
                      <a:gd name="T19" fmla="*/ 2147483647 h 20"/>
                      <a:gd name="T20" fmla="*/ 2147483647 w 24"/>
                      <a:gd name="T21" fmla="*/ 2147483647 h 20"/>
                      <a:gd name="T22" fmla="*/ 2147483647 w 24"/>
                      <a:gd name="T23" fmla="*/ 2147483647 h 20"/>
                      <a:gd name="T24" fmla="*/ 2147483647 w 24"/>
                      <a:gd name="T25" fmla="*/ 2147483647 h 20"/>
                      <a:gd name="T26" fmla="*/ 2147483647 w 24"/>
                      <a:gd name="T27" fmla="*/ 2147483647 h 20"/>
                      <a:gd name="T28" fmla="*/ 2147483647 w 24"/>
                      <a:gd name="T29" fmla="*/ 2147483647 h 20"/>
                      <a:gd name="T30" fmla="*/ 2147483647 w 24"/>
                      <a:gd name="T31" fmla="*/ 2147483647 h 20"/>
                      <a:gd name="T32" fmla="*/ 0 w 24"/>
                      <a:gd name="T33" fmla="*/ 2147483647 h 20"/>
                      <a:gd name="T34" fmla="*/ 0 w 24"/>
                      <a:gd name="T35" fmla="*/ 0 h 20"/>
                      <a:gd name="T36" fmla="*/ 2147483647 w 24"/>
                      <a:gd name="T37" fmla="*/ 0 h 20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24"/>
                      <a:gd name="T58" fmla="*/ 0 h 20"/>
                      <a:gd name="T59" fmla="*/ 24 w 24"/>
                      <a:gd name="T60" fmla="*/ 20 h 20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24" h="20">
                        <a:moveTo>
                          <a:pt x="6" y="0"/>
                        </a:moveTo>
                        <a:lnTo>
                          <a:pt x="6" y="2"/>
                        </a:lnTo>
                        <a:lnTo>
                          <a:pt x="8" y="4"/>
                        </a:lnTo>
                        <a:lnTo>
                          <a:pt x="14" y="8"/>
                        </a:lnTo>
                        <a:lnTo>
                          <a:pt x="20" y="12"/>
                        </a:lnTo>
                        <a:lnTo>
                          <a:pt x="24" y="14"/>
                        </a:lnTo>
                        <a:lnTo>
                          <a:pt x="24" y="16"/>
                        </a:lnTo>
                        <a:lnTo>
                          <a:pt x="22" y="20"/>
                        </a:lnTo>
                        <a:lnTo>
                          <a:pt x="20" y="20"/>
                        </a:lnTo>
                        <a:lnTo>
                          <a:pt x="16" y="18"/>
                        </a:lnTo>
                        <a:lnTo>
                          <a:pt x="14" y="14"/>
                        </a:lnTo>
                        <a:lnTo>
                          <a:pt x="10" y="14"/>
                        </a:lnTo>
                        <a:lnTo>
                          <a:pt x="10" y="12"/>
                        </a:lnTo>
                        <a:lnTo>
                          <a:pt x="8" y="8"/>
                        </a:lnTo>
                        <a:lnTo>
                          <a:pt x="6" y="8"/>
                        </a:lnTo>
                        <a:lnTo>
                          <a:pt x="6" y="4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4" name="îş1ïḍê">
                    <a:extLst>
                      <a:ext uri="{FF2B5EF4-FFF2-40B4-BE49-F238E27FC236}">
                        <a16:creationId xmlns:a16="http://schemas.microsoft.com/office/drawing/2014/main" xmlns="" id="{F1E3966C-3F99-4CCA-8D91-1A15F96783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79439" y="4351038"/>
                    <a:ext cx="22036" cy="18214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2147483647 w 12"/>
                      <a:gd name="T9" fmla="*/ 2147483647 h 12"/>
                      <a:gd name="T10" fmla="*/ 0 w 12"/>
                      <a:gd name="T11" fmla="*/ 0 h 12"/>
                      <a:gd name="T12" fmla="*/ 2147483647 w 12"/>
                      <a:gd name="T13" fmla="*/ 0 h 12"/>
                      <a:gd name="T14" fmla="*/ 2147483647 w 12"/>
                      <a:gd name="T15" fmla="*/ 2147483647 h 12"/>
                      <a:gd name="T16" fmla="*/ 2147483647 w 12"/>
                      <a:gd name="T17" fmla="*/ 2147483647 h 12"/>
                      <a:gd name="T18" fmla="*/ 2147483647 w 12"/>
                      <a:gd name="T19" fmla="*/ 2147483647 h 1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2"/>
                      <a:gd name="T31" fmla="*/ 0 h 12"/>
                      <a:gd name="T32" fmla="*/ 12 w 12"/>
                      <a:gd name="T33" fmla="*/ 12 h 1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2" h="12">
                        <a:moveTo>
                          <a:pt x="12" y="8"/>
                        </a:moveTo>
                        <a:lnTo>
                          <a:pt x="10" y="10"/>
                        </a:lnTo>
                        <a:lnTo>
                          <a:pt x="8" y="12"/>
                        </a:lnTo>
                        <a:lnTo>
                          <a:pt x="4" y="12"/>
                        </a:lnTo>
                        <a:lnTo>
                          <a:pt x="2" y="8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6" y="2"/>
                        </a:lnTo>
                        <a:lnTo>
                          <a:pt x="10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5" name="íS1íḓe">
                    <a:extLst>
                      <a:ext uri="{FF2B5EF4-FFF2-40B4-BE49-F238E27FC236}">
                        <a16:creationId xmlns:a16="http://schemas.microsoft.com/office/drawing/2014/main" xmlns="" id="{1E391460-6F1E-4157-A0F0-10CF20AAA3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49374" y="4394470"/>
                    <a:ext cx="42693" cy="25219"/>
                  </a:xfrm>
                  <a:custGeom>
                    <a:avLst/>
                    <a:gdLst>
                      <a:gd name="T0" fmla="*/ 2147483647 w 24"/>
                      <a:gd name="T1" fmla="*/ 2147483647 h 16"/>
                      <a:gd name="T2" fmla="*/ 2147483647 w 24"/>
                      <a:gd name="T3" fmla="*/ 2147483647 h 16"/>
                      <a:gd name="T4" fmla="*/ 2147483647 w 24"/>
                      <a:gd name="T5" fmla="*/ 2147483647 h 16"/>
                      <a:gd name="T6" fmla="*/ 2147483647 w 24"/>
                      <a:gd name="T7" fmla="*/ 2147483647 h 16"/>
                      <a:gd name="T8" fmla="*/ 2147483647 w 24"/>
                      <a:gd name="T9" fmla="*/ 2147483647 h 16"/>
                      <a:gd name="T10" fmla="*/ 2147483647 w 24"/>
                      <a:gd name="T11" fmla="*/ 2147483647 h 16"/>
                      <a:gd name="T12" fmla="*/ 2147483647 w 24"/>
                      <a:gd name="T13" fmla="*/ 2147483647 h 16"/>
                      <a:gd name="T14" fmla="*/ 0 w 24"/>
                      <a:gd name="T15" fmla="*/ 2147483647 h 16"/>
                      <a:gd name="T16" fmla="*/ 2147483647 w 24"/>
                      <a:gd name="T17" fmla="*/ 2147483647 h 16"/>
                      <a:gd name="T18" fmla="*/ 2147483647 w 24"/>
                      <a:gd name="T19" fmla="*/ 2147483647 h 16"/>
                      <a:gd name="T20" fmla="*/ 2147483647 w 24"/>
                      <a:gd name="T21" fmla="*/ 2147483647 h 16"/>
                      <a:gd name="T22" fmla="*/ 2147483647 w 24"/>
                      <a:gd name="T23" fmla="*/ 0 h 16"/>
                      <a:gd name="T24" fmla="*/ 2147483647 w 24"/>
                      <a:gd name="T25" fmla="*/ 0 h 16"/>
                      <a:gd name="T26" fmla="*/ 2147483647 w 24"/>
                      <a:gd name="T27" fmla="*/ 2147483647 h 16"/>
                      <a:gd name="T28" fmla="*/ 2147483647 w 24"/>
                      <a:gd name="T29" fmla="*/ 2147483647 h 16"/>
                      <a:gd name="T30" fmla="*/ 2147483647 w 24"/>
                      <a:gd name="T31" fmla="*/ 2147483647 h 1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24"/>
                      <a:gd name="T49" fmla="*/ 0 h 16"/>
                      <a:gd name="T50" fmla="*/ 24 w 24"/>
                      <a:gd name="T51" fmla="*/ 16 h 1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24" h="16">
                        <a:moveTo>
                          <a:pt x="24" y="8"/>
                        </a:moveTo>
                        <a:lnTo>
                          <a:pt x="22" y="12"/>
                        </a:lnTo>
                        <a:lnTo>
                          <a:pt x="20" y="14"/>
                        </a:lnTo>
                        <a:lnTo>
                          <a:pt x="16" y="16"/>
                        </a:lnTo>
                        <a:lnTo>
                          <a:pt x="12" y="16"/>
                        </a:lnTo>
                        <a:lnTo>
                          <a:pt x="6" y="14"/>
                        </a:lnTo>
                        <a:lnTo>
                          <a:pt x="2" y="14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20" y="2"/>
                        </a:lnTo>
                        <a:lnTo>
                          <a:pt x="22" y="4"/>
                        </a:lnTo>
                        <a:lnTo>
                          <a:pt x="24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6" name="ïŝļîḓè">
                    <a:extLst>
                      <a:ext uri="{FF2B5EF4-FFF2-40B4-BE49-F238E27FC236}">
                        <a16:creationId xmlns:a16="http://schemas.microsoft.com/office/drawing/2014/main" xmlns="" id="{B00B4828-3F60-4B94-A9DF-72692FD645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94821" y="4359444"/>
                    <a:ext cx="48203" cy="25219"/>
                  </a:xfrm>
                  <a:custGeom>
                    <a:avLst/>
                    <a:gdLst>
                      <a:gd name="T0" fmla="*/ 2147483647 w 28"/>
                      <a:gd name="T1" fmla="*/ 2147483647 h 14"/>
                      <a:gd name="T2" fmla="*/ 2147483647 w 28"/>
                      <a:gd name="T3" fmla="*/ 2147483647 h 14"/>
                      <a:gd name="T4" fmla="*/ 2147483647 w 28"/>
                      <a:gd name="T5" fmla="*/ 2147483647 h 14"/>
                      <a:gd name="T6" fmla="*/ 2147483647 w 28"/>
                      <a:gd name="T7" fmla="*/ 2147483647 h 14"/>
                      <a:gd name="T8" fmla="*/ 2147483647 w 28"/>
                      <a:gd name="T9" fmla="*/ 2147483647 h 14"/>
                      <a:gd name="T10" fmla="*/ 2147483647 w 28"/>
                      <a:gd name="T11" fmla="*/ 2147483647 h 14"/>
                      <a:gd name="T12" fmla="*/ 0 w 28"/>
                      <a:gd name="T13" fmla="*/ 2147483647 h 14"/>
                      <a:gd name="T14" fmla="*/ 0 w 28"/>
                      <a:gd name="T15" fmla="*/ 2147483647 h 14"/>
                      <a:gd name="T16" fmla="*/ 2147483647 w 28"/>
                      <a:gd name="T17" fmla="*/ 2147483647 h 14"/>
                      <a:gd name="T18" fmla="*/ 2147483647 w 28"/>
                      <a:gd name="T19" fmla="*/ 2147483647 h 14"/>
                      <a:gd name="T20" fmla="*/ 2147483647 w 28"/>
                      <a:gd name="T21" fmla="*/ 0 h 14"/>
                      <a:gd name="T22" fmla="*/ 2147483647 w 28"/>
                      <a:gd name="T23" fmla="*/ 0 h 14"/>
                      <a:gd name="T24" fmla="*/ 2147483647 w 28"/>
                      <a:gd name="T25" fmla="*/ 0 h 14"/>
                      <a:gd name="T26" fmla="*/ 2147483647 w 28"/>
                      <a:gd name="T27" fmla="*/ 2147483647 h 14"/>
                      <a:gd name="T28" fmla="*/ 2147483647 w 28"/>
                      <a:gd name="T29" fmla="*/ 2147483647 h 1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28"/>
                      <a:gd name="T46" fmla="*/ 0 h 14"/>
                      <a:gd name="T47" fmla="*/ 28 w 28"/>
                      <a:gd name="T48" fmla="*/ 14 h 1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28" h="14">
                        <a:moveTo>
                          <a:pt x="26" y="4"/>
                        </a:moveTo>
                        <a:lnTo>
                          <a:pt x="22" y="6"/>
                        </a:lnTo>
                        <a:lnTo>
                          <a:pt x="18" y="10"/>
                        </a:lnTo>
                        <a:lnTo>
                          <a:pt x="10" y="12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6" y="0"/>
                        </a:lnTo>
                        <a:lnTo>
                          <a:pt x="28" y="2"/>
                        </a:lnTo>
                        <a:lnTo>
                          <a:pt x="2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7" name="íŝ1iḓê">
                    <a:extLst>
                      <a:ext uri="{FF2B5EF4-FFF2-40B4-BE49-F238E27FC236}">
                        <a16:creationId xmlns:a16="http://schemas.microsoft.com/office/drawing/2014/main" xmlns="" id="{D347AC32-EE65-42BA-B1F9-5005F3713B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80724" y="3806027"/>
                    <a:ext cx="173529" cy="226972"/>
                  </a:xfrm>
                  <a:custGeom>
                    <a:avLst/>
                    <a:gdLst>
                      <a:gd name="T0" fmla="*/ 2147483647 w 100"/>
                      <a:gd name="T1" fmla="*/ 2147483647 h 136"/>
                      <a:gd name="T2" fmla="*/ 2147483647 w 100"/>
                      <a:gd name="T3" fmla="*/ 2147483647 h 136"/>
                      <a:gd name="T4" fmla="*/ 2147483647 w 100"/>
                      <a:gd name="T5" fmla="*/ 2147483647 h 136"/>
                      <a:gd name="T6" fmla="*/ 2147483647 w 100"/>
                      <a:gd name="T7" fmla="*/ 2147483647 h 136"/>
                      <a:gd name="T8" fmla="*/ 2147483647 w 100"/>
                      <a:gd name="T9" fmla="*/ 2147483647 h 136"/>
                      <a:gd name="T10" fmla="*/ 2147483647 w 100"/>
                      <a:gd name="T11" fmla="*/ 2147483647 h 136"/>
                      <a:gd name="T12" fmla="*/ 2147483647 w 100"/>
                      <a:gd name="T13" fmla="*/ 2147483647 h 136"/>
                      <a:gd name="T14" fmla="*/ 2147483647 w 100"/>
                      <a:gd name="T15" fmla="*/ 2147483647 h 136"/>
                      <a:gd name="T16" fmla="*/ 2147483647 w 100"/>
                      <a:gd name="T17" fmla="*/ 0 h 136"/>
                      <a:gd name="T18" fmla="*/ 2147483647 w 100"/>
                      <a:gd name="T19" fmla="*/ 2147483647 h 136"/>
                      <a:gd name="T20" fmla="*/ 2147483647 w 100"/>
                      <a:gd name="T21" fmla="*/ 2147483647 h 136"/>
                      <a:gd name="T22" fmla="*/ 2147483647 w 100"/>
                      <a:gd name="T23" fmla="*/ 2147483647 h 136"/>
                      <a:gd name="T24" fmla="*/ 2147483647 w 100"/>
                      <a:gd name="T25" fmla="*/ 2147483647 h 136"/>
                      <a:gd name="T26" fmla="*/ 2147483647 w 100"/>
                      <a:gd name="T27" fmla="*/ 2147483647 h 136"/>
                      <a:gd name="T28" fmla="*/ 2147483647 w 100"/>
                      <a:gd name="T29" fmla="*/ 2147483647 h 136"/>
                      <a:gd name="T30" fmla="*/ 2147483647 w 100"/>
                      <a:gd name="T31" fmla="*/ 2147483647 h 136"/>
                      <a:gd name="T32" fmla="*/ 2147483647 w 100"/>
                      <a:gd name="T33" fmla="*/ 2147483647 h 136"/>
                      <a:gd name="T34" fmla="*/ 2147483647 w 100"/>
                      <a:gd name="T35" fmla="*/ 2147483647 h 136"/>
                      <a:gd name="T36" fmla="*/ 2147483647 w 100"/>
                      <a:gd name="T37" fmla="*/ 2147483647 h 136"/>
                      <a:gd name="T38" fmla="*/ 2147483647 w 100"/>
                      <a:gd name="T39" fmla="*/ 2147483647 h 136"/>
                      <a:gd name="T40" fmla="*/ 2147483647 w 100"/>
                      <a:gd name="T41" fmla="*/ 2147483647 h 136"/>
                      <a:gd name="T42" fmla="*/ 2147483647 w 100"/>
                      <a:gd name="T43" fmla="*/ 2147483647 h 136"/>
                      <a:gd name="T44" fmla="*/ 2147483647 w 100"/>
                      <a:gd name="T45" fmla="*/ 2147483647 h 136"/>
                      <a:gd name="T46" fmla="*/ 2147483647 w 100"/>
                      <a:gd name="T47" fmla="*/ 2147483647 h 136"/>
                      <a:gd name="T48" fmla="*/ 2147483647 w 100"/>
                      <a:gd name="T49" fmla="*/ 2147483647 h 136"/>
                      <a:gd name="T50" fmla="*/ 2147483647 w 100"/>
                      <a:gd name="T51" fmla="*/ 2147483647 h 136"/>
                      <a:gd name="T52" fmla="*/ 2147483647 w 100"/>
                      <a:gd name="T53" fmla="*/ 2147483647 h 136"/>
                      <a:gd name="T54" fmla="*/ 2147483647 w 100"/>
                      <a:gd name="T55" fmla="*/ 2147483647 h 136"/>
                      <a:gd name="T56" fmla="*/ 2147483647 w 100"/>
                      <a:gd name="T57" fmla="*/ 2147483647 h 136"/>
                      <a:gd name="T58" fmla="*/ 2147483647 w 100"/>
                      <a:gd name="T59" fmla="*/ 2147483647 h 136"/>
                      <a:gd name="T60" fmla="*/ 2147483647 w 100"/>
                      <a:gd name="T61" fmla="*/ 2147483647 h 136"/>
                      <a:gd name="T62" fmla="*/ 2147483647 w 100"/>
                      <a:gd name="T63" fmla="*/ 2147483647 h 136"/>
                      <a:gd name="T64" fmla="*/ 2147483647 w 100"/>
                      <a:gd name="T65" fmla="*/ 2147483647 h 136"/>
                      <a:gd name="T66" fmla="*/ 2147483647 w 100"/>
                      <a:gd name="T67" fmla="*/ 2147483647 h 136"/>
                      <a:gd name="T68" fmla="*/ 2147483647 w 100"/>
                      <a:gd name="T69" fmla="*/ 2147483647 h 136"/>
                      <a:gd name="T70" fmla="*/ 2147483647 w 100"/>
                      <a:gd name="T71" fmla="*/ 2147483647 h 136"/>
                      <a:gd name="T72" fmla="*/ 2147483647 w 100"/>
                      <a:gd name="T73" fmla="*/ 2147483647 h 136"/>
                      <a:gd name="T74" fmla="*/ 2147483647 w 100"/>
                      <a:gd name="T75" fmla="*/ 2147483647 h 136"/>
                      <a:gd name="T76" fmla="*/ 2147483647 w 100"/>
                      <a:gd name="T77" fmla="*/ 2147483647 h 136"/>
                      <a:gd name="T78" fmla="*/ 2147483647 w 100"/>
                      <a:gd name="T79" fmla="*/ 2147483647 h 136"/>
                      <a:gd name="T80" fmla="*/ 0 w 100"/>
                      <a:gd name="T81" fmla="*/ 2147483647 h 136"/>
                      <a:gd name="T82" fmla="*/ 2147483647 w 100"/>
                      <a:gd name="T83" fmla="*/ 2147483647 h 136"/>
                      <a:gd name="T84" fmla="*/ 2147483647 w 100"/>
                      <a:gd name="T85" fmla="*/ 2147483647 h 1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00"/>
                      <a:gd name="T130" fmla="*/ 0 h 136"/>
                      <a:gd name="T131" fmla="*/ 100 w 100"/>
                      <a:gd name="T132" fmla="*/ 136 h 1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00" h="136">
                        <a:moveTo>
                          <a:pt x="12" y="46"/>
                        </a:moveTo>
                        <a:lnTo>
                          <a:pt x="12" y="28"/>
                        </a:lnTo>
                        <a:lnTo>
                          <a:pt x="16" y="26"/>
                        </a:lnTo>
                        <a:lnTo>
                          <a:pt x="18" y="22"/>
                        </a:lnTo>
                        <a:lnTo>
                          <a:pt x="24" y="14"/>
                        </a:lnTo>
                        <a:lnTo>
                          <a:pt x="28" y="10"/>
                        </a:lnTo>
                        <a:lnTo>
                          <a:pt x="32" y="8"/>
                        </a:lnTo>
                        <a:lnTo>
                          <a:pt x="34" y="6"/>
                        </a:lnTo>
                        <a:lnTo>
                          <a:pt x="36" y="6"/>
                        </a:lnTo>
                        <a:lnTo>
                          <a:pt x="38" y="8"/>
                        </a:lnTo>
                        <a:lnTo>
                          <a:pt x="42" y="10"/>
                        </a:lnTo>
                        <a:lnTo>
                          <a:pt x="60" y="12"/>
                        </a:lnTo>
                        <a:lnTo>
                          <a:pt x="80" y="14"/>
                        </a:lnTo>
                        <a:lnTo>
                          <a:pt x="84" y="12"/>
                        </a:lnTo>
                        <a:lnTo>
                          <a:pt x="88" y="12"/>
                        </a:lnTo>
                        <a:lnTo>
                          <a:pt x="90" y="8"/>
                        </a:lnTo>
                        <a:lnTo>
                          <a:pt x="94" y="2"/>
                        </a:lnTo>
                        <a:lnTo>
                          <a:pt x="100" y="0"/>
                        </a:lnTo>
                        <a:lnTo>
                          <a:pt x="100" y="6"/>
                        </a:lnTo>
                        <a:lnTo>
                          <a:pt x="90" y="16"/>
                        </a:lnTo>
                        <a:lnTo>
                          <a:pt x="86" y="22"/>
                        </a:lnTo>
                        <a:lnTo>
                          <a:pt x="82" y="24"/>
                        </a:lnTo>
                        <a:lnTo>
                          <a:pt x="76" y="24"/>
                        </a:lnTo>
                        <a:lnTo>
                          <a:pt x="70" y="24"/>
                        </a:lnTo>
                        <a:lnTo>
                          <a:pt x="64" y="22"/>
                        </a:lnTo>
                        <a:lnTo>
                          <a:pt x="26" y="22"/>
                        </a:lnTo>
                        <a:lnTo>
                          <a:pt x="22" y="24"/>
                        </a:lnTo>
                        <a:lnTo>
                          <a:pt x="22" y="26"/>
                        </a:lnTo>
                        <a:lnTo>
                          <a:pt x="20" y="34"/>
                        </a:lnTo>
                        <a:lnTo>
                          <a:pt x="22" y="38"/>
                        </a:lnTo>
                        <a:lnTo>
                          <a:pt x="24" y="46"/>
                        </a:lnTo>
                        <a:lnTo>
                          <a:pt x="28" y="52"/>
                        </a:lnTo>
                        <a:lnTo>
                          <a:pt x="32" y="54"/>
                        </a:lnTo>
                        <a:lnTo>
                          <a:pt x="34" y="54"/>
                        </a:lnTo>
                        <a:lnTo>
                          <a:pt x="36" y="52"/>
                        </a:lnTo>
                        <a:lnTo>
                          <a:pt x="40" y="50"/>
                        </a:lnTo>
                        <a:lnTo>
                          <a:pt x="46" y="46"/>
                        </a:lnTo>
                        <a:lnTo>
                          <a:pt x="54" y="44"/>
                        </a:lnTo>
                        <a:lnTo>
                          <a:pt x="62" y="42"/>
                        </a:lnTo>
                        <a:lnTo>
                          <a:pt x="68" y="40"/>
                        </a:lnTo>
                        <a:lnTo>
                          <a:pt x="74" y="40"/>
                        </a:lnTo>
                        <a:lnTo>
                          <a:pt x="72" y="42"/>
                        </a:lnTo>
                        <a:lnTo>
                          <a:pt x="68" y="44"/>
                        </a:lnTo>
                        <a:lnTo>
                          <a:pt x="62" y="48"/>
                        </a:lnTo>
                        <a:lnTo>
                          <a:pt x="56" y="50"/>
                        </a:lnTo>
                        <a:lnTo>
                          <a:pt x="50" y="56"/>
                        </a:lnTo>
                        <a:lnTo>
                          <a:pt x="42" y="66"/>
                        </a:lnTo>
                        <a:lnTo>
                          <a:pt x="44" y="66"/>
                        </a:lnTo>
                        <a:lnTo>
                          <a:pt x="46" y="70"/>
                        </a:lnTo>
                        <a:lnTo>
                          <a:pt x="48" y="76"/>
                        </a:lnTo>
                        <a:lnTo>
                          <a:pt x="54" y="84"/>
                        </a:lnTo>
                        <a:lnTo>
                          <a:pt x="54" y="98"/>
                        </a:lnTo>
                        <a:lnTo>
                          <a:pt x="56" y="102"/>
                        </a:lnTo>
                        <a:lnTo>
                          <a:pt x="60" y="104"/>
                        </a:lnTo>
                        <a:lnTo>
                          <a:pt x="64" y="104"/>
                        </a:lnTo>
                        <a:lnTo>
                          <a:pt x="64" y="106"/>
                        </a:lnTo>
                        <a:lnTo>
                          <a:pt x="60" y="110"/>
                        </a:lnTo>
                        <a:lnTo>
                          <a:pt x="54" y="114"/>
                        </a:lnTo>
                        <a:lnTo>
                          <a:pt x="50" y="118"/>
                        </a:lnTo>
                        <a:lnTo>
                          <a:pt x="44" y="118"/>
                        </a:lnTo>
                        <a:lnTo>
                          <a:pt x="32" y="92"/>
                        </a:lnTo>
                        <a:lnTo>
                          <a:pt x="32" y="88"/>
                        </a:lnTo>
                        <a:lnTo>
                          <a:pt x="34" y="84"/>
                        </a:lnTo>
                        <a:lnTo>
                          <a:pt x="32" y="78"/>
                        </a:lnTo>
                        <a:lnTo>
                          <a:pt x="28" y="80"/>
                        </a:lnTo>
                        <a:lnTo>
                          <a:pt x="24" y="78"/>
                        </a:lnTo>
                        <a:lnTo>
                          <a:pt x="22" y="106"/>
                        </a:lnTo>
                        <a:lnTo>
                          <a:pt x="22" y="120"/>
                        </a:lnTo>
                        <a:lnTo>
                          <a:pt x="20" y="126"/>
                        </a:lnTo>
                        <a:lnTo>
                          <a:pt x="18" y="132"/>
                        </a:lnTo>
                        <a:lnTo>
                          <a:pt x="14" y="134"/>
                        </a:lnTo>
                        <a:lnTo>
                          <a:pt x="8" y="136"/>
                        </a:lnTo>
                        <a:lnTo>
                          <a:pt x="6" y="134"/>
                        </a:lnTo>
                        <a:lnTo>
                          <a:pt x="6" y="130"/>
                        </a:lnTo>
                        <a:lnTo>
                          <a:pt x="6" y="120"/>
                        </a:lnTo>
                        <a:lnTo>
                          <a:pt x="6" y="116"/>
                        </a:lnTo>
                        <a:lnTo>
                          <a:pt x="8" y="110"/>
                        </a:lnTo>
                        <a:lnTo>
                          <a:pt x="10" y="102"/>
                        </a:lnTo>
                        <a:lnTo>
                          <a:pt x="10" y="94"/>
                        </a:lnTo>
                        <a:lnTo>
                          <a:pt x="4" y="94"/>
                        </a:lnTo>
                        <a:lnTo>
                          <a:pt x="0" y="92"/>
                        </a:lnTo>
                        <a:lnTo>
                          <a:pt x="0" y="90"/>
                        </a:lnTo>
                        <a:lnTo>
                          <a:pt x="0" y="78"/>
                        </a:lnTo>
                        <a:lnTo>
                          <a:pt x="4" y="66"/>
                        </a:lnTo>
                        <a:lnTo>
                          <a:pt x="8" y="54"/>
                        </a:lnTo>
                        <a:lnTo>
                          <a:pt x="12" y="44"/>
                        </a:lnTo>
                        <a:lnTo>
                          <a:pt x="12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8" name="iśľîḑê">
                    <a:extLst>
                      <a:ext uri="{FF2B5EF4-FFF2-40B4-BE49-F238E27FC236}">
                        <a16:creationId xmlns:a16="http://schemas.microsoft.com/office/drawing/2014/main" xmlns="" id="{F5C5CC26-6EA3-4DA2-A411-66CD51C618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27316" y="3642103"/>
                    <a:ext cx="264425" cy="187741"/>
                  </a:xfrm>
                  <a:custGeom>
                    <a:avLst/>
                    <a:gdLst>
                      <a:gd name="T0" fmla="*/ 2147483647 w 152"/>
                      <a:gd name="T1" fmla="*/ 2147483647 h 112"/>
                      <a:gd name="T2" fmla="*/ 2147483647 w 152"/>
                      <a:gd name="T3" fmla="*/ 2147483647 h 112"/>
                      <a:gd name="T4" fmla="*/ 2147483647 w 152"/>
                      <a:gd name="T5" fmla="*/ 2147483647 h 112"/>
                      <a:gd name="T6" fmla="*/ 2147483647 w 152"/>
                      <a:gd name="T7" fmla="*/ 2147483647 h 112"/>
                      <a:gd name="T8" fmla="*/ 2147483647 w 152"/>
                      <a:gd name="T9" fmla="*/ 2147483647 h 112"/>
                      <a:gd name="T10" fmla="*/ 2147483647 w 152"/>
                      <a:gd name="T11" fmla="*/ 2147483647 h 112"/>
                      <a:gd name="T12" fmla="*/ 2147483647 w 152"/>
                      <a:gd name="T13" fmla="*/ 2147483647 h 112"/>
                      <a:gd name="T14" fmla="*/ 2147483647 w 152"/>
                      <a:gd name="T15" fmla="*/ 2147483647 h 112"/>
                      <a:gd name="T16" fmla="*/ 2147483647 w 152"/>
                      <a:gd name="T17" fmla="*/ 2147483647 h 112"/>
                      <a:gd name="T18" fmla="*/ 2147483647 w 152"/>
                      <a:gd name="T19" fmla="*/ 0 h 112"/>
                      <a:gd name="T20" fmla="*/ 2147483647 w 152"/>
                      <a:gd name="T21" fmla="*/ 2147483647 h 112"/>
                      <a:gd name="T22" fmla="*/ 2147483647 w 152"/>
                      <a:gd name="T23" fmla="*/ 2147483647 h 112"/>
                      <a:gd name="T24" fmla="*/ 2147483647 w 152"/>
                      <a:gd name="T25" fmla="*/ 2147483647 h 112"/>
                      <a:gd name="T26" fmla="*/ 2147483647 w 152"/>
                      <a:gd name="T27" fmla="*/ 2147483647 h 112"/>
                      <a:gd name="T28" fmla="*/ 2147483647 w 152"/>
                      <a:gd name="T29" fmla="*/ 2147483647 h 112"/>
                      <a:gd name="T30" fmla="*/ 2147483647 w 152"/>
                      <a:gd name="T31" fmla="*/ 2147483647 h 112"/>
                      <a:gd name="T32" fmla="*/ 2147483647 w 152"/>
                      <a:gd name="T33" fmla="*/ 2147483647 h 112"/>
                      <a:gd name="T34" fmla="*/ 2147483647 w 152"/>
                      <a:gd name="T35" fmla="*/ 2147483647 h 112"/>
                      <a:gd name="T36" fmla="*/ 2147483647 w 152"/>
                      <a:gd name="T37" fmla="*/ 2147483647 h 112"/>
                      <a:gd name="T38" fmla="*/ 2147483647 w 152"/>
                      <a:gd name="T39" fmla="*/ 2147483647 h 112"/>
                      <a:gd name="T40" fmla="*/ 2147483647 w 152"/>
                      <a:gd name="T41" fmla="*/ 2147483647 h 112"/>
                      <a:gd name="T42" fmla="*/ 2147483647 w 152"/>
                      <a:gd name="T43" fmla="*/ 2147483647 h 112"/>
                      <a:gd name="T44" fmla="*/ 2147483647 w 152"/>
                      <a:gd name="T45" fmla="*/ 2147483647 h 112"/>
                      <a:gd name="T46" fmla="*/ 2147483647 w 152"/>
                      <a:gd name="T47" fmla="*/ 2147483647 h 112"/>
                      <a:gd name="T48" fmla="*/ 2147483647 w 152"/>
                      <a:gd name="T49" fmla="*/ 2147483647 h 112"/>
                      <a:gd name="T50" fmla="*/ 2147483647 w 152"/>
                      <a:gd name="T51" fmla="*/ 2147483647 h 112"/>
                      <a:gd name="T52" fmla="*/ 2147483647 w 152"/>
                      <a:gd name="T53" fmla="*/ 2147483647 h 112"/>
                      <a:gd name="T54" fmla="*/ 2147483647 w 152"/>
                      <a:gd name="T55" fmla="*/ 2147483647 h 112"/>
                      <a:gd name="T56" fmla="*/ 2147483647 w 152"/>
                      <a:gd name="T57" fmla="*/ 2147483647 h 112"/>
                      <a:gd name="T58" fmla="*/ 2147483647 w 152"/>
                      <a:gd name="T59" fmla="*/ 2147483647 h 112"/>
                      <a:gd name="T60" fmla="*/ 2147483647 w 152"/>
                      <a:gd name="T61" fmla="*/ 2147483647 h 112"/>
                      <a:gd name="T62" fmla="*/ 2147483647 w 152"/>
                      <a:gd name="T63" fmla="*/ 2147483647 h 112"/>
                      <a:gd name="T64" fmla="*/ 0 w 152"/>
                      <a:gd name="T65" fmla="*/ 2147483647 h 112"/>
                      <a:gd name="T66" fmla="*/ 0 w 152"/>
                      <a:gd name="T67" fmla="*/ 2147483647 h 112"/>
                      <a:gd name="T68" fmla="*/ 0 w 152"/>
                      <a:gd name="T69" fmla="*/ 2147483647 h 112"/>
                      <a:gd name="T70" fmla="*/ 2147483647 w 152"/>
                      <a:gd name="T71" fmla="*/ 2147483647 h 112"/>
                      <a:gd name="T72" fmla="*/ 2147483647 w 152"/>
                      <a:gd name="T73" fmla="*/ 2147483647 h 112"/>
                      <a:gd name="T74" fmla="*/ 2147483647 w 152"/>
                      <a:gd name="T75" fmla="*/ 2147483647 h 112"/>
                      <a:gd name="T76" fmla="*/ 2147483647 w 152"/>
                      <a:gd name="T77" fmla="*/ 2147483647 h 112"/>
                      <a:gd name="T78" fmla="*/ 2147483647 w 152"/>
                      <a:gd name="T79" fmla="*/ 2147483647 h 112"/>
                      <a:gd name="T80" fmla="*/ 2147483647 w 152"/>
                      <a:gd name="T81" fmla="*/ 2147483647 h 11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52"/>
                      <a:gd name="T124" fmla="*/ 0 h 112"/>
                      <a:gd name="T125" fmla="*/ 152 w 152"/>
                      <a:gd name="T126" fmla="*/ 112 h 11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52" h="112">
                        <a:moveTo>
                          <a:pt x="58" y="58"/>
                        </a:moveTo>
                        <a:lnTo>
                          <a:pt x="68" y="62"/>
                        </a:lnTo>
                        <a:lnTo>
                          <a:pt x="70" y="60"/>
                        </a:lnTo>
                        <a:lnTo>
                          <a:pt x="68" y="58"/>
                        </a:lnTo>
                        <a:lnTo>
                          <a:pt x="68" y="54"/>
                        </a:lnTo>
                        <a:lnTo>
                          <a:pt x="70" y="56"/>
                        </a:lnTo>
                        <a:lnTo>
                          <a:pt x="74" y="58"/>
                        </a:lnTo>
                        <a:lnTo>
                          <a:pt x="74" y="54"/>
                        </a:lnTo>
                        <a:lnTo>
                          <a:pt x="70" y="52"/>
                        </a:lnTo>
                        <a:lnTo>
                          <a:pt x="70" y="48"/>
                        </a:lnTo>
                        <a:lnTo>
                          <a:pt x="68" y="48"/>
                        </a:lnTo>
                        <a:lnTo>
                          <a:pt x="76" y="42"/>
                        </a:lnTo>
                        <a:lnTo>
                          <a:pt x="80" y="40"/>
                        </a:lnTo>
                        <a:lnTo>
                          <a:pt x="86" y="40"/>
                        </a:lnTo>
                        <a:lnTo>
                          <a:pt x="88" y="36"/>
                        </a:lnTo>
                        <a:lnTo>
                          <a:pt x="92" y="26"/>
                        </a:lnTo>
                        <a:lnTo>
                          <a:pt x="98" y="16"/>
                        </a:lnTo>
                        <a:lnTo>
                          <a:pt x="106" y="4"/>
                        </a:lnTo>
                        <a:lnTo>
                          <a:pt x="110" y="0"/>
                        </a:lnTo>
                        <a:lnTo>
                          <a:pt x="114" y="0"/>
                        </a:lnTo>
                        <a:lnTo>
                          <a:pt x="118" y="2"/>
                        </a:lnTo>
                        <a:lnTo>
                          <a:pt x="122" y="8"/>
                        </a:lnTo>
                        <a:lnTo>
                          <a:pt x="124" y="14"/>
                        </a:lnTo>
                        <a:lnTo>
                          <a:pt x="124" y="20"/>
                        </a:lnTo>
                        <a:lnTo>
                          <a:pt x="132" y="22"/>
                        </a:lnTo>
                        <a:lnTo>
                          <a:pt x="138" y="26"/>
                        </a:lnTo>
                        <a:lnTo>
                          <a:pt x="144" y="26"/>
                        </a:lnTo>
                        <a:lnTo>
                          <a:pt x="152" y="28"/>
                        </a:lnTo>
                        <a:lnTo>
                          <a:pt x="152" y="32"/>
                        </a:lnTo>
                        <a:lnTo>
                          <a:pt x="150" y="34"/>
                        </a:lnTo>
                        <a:lnTo>
                          <a:pt x="148" y="36"/>
                        </a:lnTo>
                        <a:lnTo>
                          <a:pt x="140" y="36"/>
                        </a:lnTo>
                        <a:lnTo>
                          <a:pt x="134" y="36"/>
                        </a:lnTo>
                        <a:lnTo>
                          <a:pt x="132" y="38"/>
                        </a:lnTo>
                        <a:lnTo>
                          <a:pt x="130" y="40"/>
                        </a:lnTo>
                        <a:lnTo>
                          <a:pt x="138" y="44"/>
                        </a:lnTo>
                        <a:lnTo>
                          <a:pt x="138" y="46"/>
                        </a:lnTo>
                        <a:lnTo>
                          <a:pt x="132" y="48"/>
                        </a:lnTo>
                        <a:lnTo>
                          <a:pt x="124" y="54"/>
                        </a:lnTo>
                        <a:lnTo>
                          <a:pt x="122" y="60"/>
                        </a:lnTo>
                        <a:lnTo>
                          <a:pt x="112" y="58"/>
                        </a:lnTo>
                        <a:lnTo>
                          <a:pt x="106" y="56"/>
                        </a:lnTo>
                        <a:lnTo>
                          <a:pt x="100" y="56"/>
                        </a:lnTo>
                        <a:lnTo>
                          <a:pt x="94" y="56"/>
                        </a:lnTo>
                        <a:lnTo>
                          <a:pt x="88" y="60"/>
                        </a:lnTo>
                        <a:lnTo>
                          <a:pt x="82" y="64"/>
                        </a:lnTo>
                        <a:lnTo>
                          <a:pt x="78" y="70"/>
                        </a:lnTo>
                        <a:lnTo>
                          <a:pt x="74" y="82"/>
                        </a:lnTo>
                        <a:lnTo>
                          <a:pt x="70" y="96"/>
                        </a:lnTo>
                        <a:lnTo>
                          <a:pt x="70" y="104"/>
                        </a:lnTo>
                        <a:lnTo>
                          <a:pt x="68" y="108"/>
                        </a:lnTo>
                        <a:lnTo>
                          <a:pt x="64" y="108"/>
                        </a:lnTo>
                        <a:lnTo>
                          <a:pt x="60" y="106"/>
                        </a:lnTo>
                        <a:lnTo>
                          <a:pt x="56" y="104"/>
                        </a:lnTo>
                        <a:lnTo>
                          <a:pt x="52" y="100"/>
                        </a:lnTo>
                        <a:lnTo>
                          <a:pt x="48" y="98"/>
                        </a:lnTo>
                        <a:lnTo>
                          <a:pt x="44" y="98"/>
                        </a:lnTo>
                        <a:lnTo>
                          <a:pt x="42" y="100"/>
                        </a:lnTo>
                        <a:lnTo>
                          <a:pt x="36" y="106"/>
                        </a:lnTo>
                        <a:lnTo>
                          <a:pt x="28" y="108"/>
                        </a:lnTo>
                        <a:lnTo>
                          <a:pt x="26" y="110"/>
                        </a:lnTo>
                        <a:lnTo>
                          <a:pt x="20" y="112"/>
                        </a:lnTo>
                        <a:lnTo>
                          <a:pt x="14" y="110"/>
                        </a:lnTo>
                        <a:lnTo>
                          <a:pt x="8" y="108"/>
                        </a:lnTo>
                        <a:lnTo>
                          <a:pt x="2" y="106"/>
                        </a:lnTo>
                        <a:lnTo>
                          <a:pt x="0" y="104"/>
                        </a:lnTo>
                        <a:lnTo>
                          <a:pt x="0" y="102"/>
                        </a:lnTo>
                        <a:lnTo>
                          <a:pt x="0" y="92"/>
                        </a:lnTo>
                        <a:lnTo>
                          <a:pt x="0" y="90"/>
                        </a:lnTo>
                        <a:lnTo>
                          <a:pt x="0" y="94"/>
                        </a:lnTo>
                        <a:lnTo>
                          <a:pt x="2" y="96"/>
                        </a:lnTo>
                        <a:lnTo>
                          <a:pt x="8" y="100"/>
                        </a:lnTo>
                        <a:lnTo>
                          <a:pt x="20" y="100"/>
                        </a:lnTo>
                        <a:lnTo>
                          <a:pt x="20" y="90"/>
                        </a:lnTo>
                        <a:lnTo>
                          <a:pt x="26" y="82"/>
                        </a:lnTo>
                        <a:lnTo>
                          <a:pt x="30" y="78"/>
                        </a:lnTo>
                        <a:lnTo>
                          <a:pt x="34" y="76"/>
                        </a:lnTo>
                        <a:lnTo>
                          <a:pt x="46" y="72"/>
                        </a:lnTo>
                        <a:lnTo>
                          <a:pt x="50" y="70"/>
                        </a:lnTo>
                        <a:lnTo>
                          <a:pt x="54" y="66"/>
                        </a:lnTo>
                        <a:lnTo>
                          <a:pt x="60" y="56"/>
                        </a:lnTo>
                        <a:lnTo>
                          <a:pt x="58" y="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9" name="iṩḷiḋê">
                    <a:extLst>
                      <a:ext uri="{FF2B5EF4-FFF2-40B4-BE49-F238E27FC236}">
                        <a16:creationId xmlns:a16="http://schemas.microsoft.com/office/drawing/2014/main" xmlns="" id="{C3A0A3FB-2828-4718-B383-7D9D3D5199D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27854" y="3723363"/>
                    <a:ext cx="27544" cy="25219"/>
                  </a:xfrm>
                  <a:custGeom>
                    <a:avLst/>
                    <a:gdLst>
                      <a:gd name="T0" fmla="*/ 2147483647 w 16"/>
                      <a:gd name="T1" fmla="*/ 0 h 14"/>
                      <a:gd name="T2" fmla="*/ 2147483647 w 16"/>
                      <a:gd name="T3" fmla="*/ 2147483647 h 14"/>
                      <a:gd name="T4" fmla="*/ 2147483647 w 16"/>
                      <a:gd name="T5" fmla="*/ 2147483647 h 14"/>
                      <a:gd name="T6" fmla="*/ 2147483647 w 16"/>
                      <a:gd name="T7" fmla="*/ 2147483647 h 14"/>
                      <a:gd name="T8" fmla="*/ 2147483647 w 16"/>
                      <a:gd name="T9" fmla="*/ 2147483647 h 14"/>
                      <a:gd name="T10" fmla="*/ 2147483647 w 16"/>
                      <a:gd name="T11" fmla="*/ 2147483647 h 14"/>
                      <a:gd name="T12" fmla="*/ 2147483647 w 16"/>
                      <a:gd name="T13" fmla="*/ 2147483647 h 14"/>
                      <a:gd name="T14" fmla="*/ 2147483647 w 16"/>
                      <a:gd name="T15" fmla="*/ 2147483647 h 14"/>
                      <a:gd name="T16" fmla="*/ 2147483647 w 16"/>
                      <a:gd name="T17" fmla="*/ 2147483647 h 14"/>
                      <a:gd name="T18" fmla="*/ 0 w 16"/>
                      <a:gd name="T19" fmla="*/ 2147483647 h 14"/>
                      <a:gd name="T20" fmla="*/ 2147483647 w 16"/>
                      <a:gd name="T21" fmla="*/ 0 h 14"/>
                      <a:gd name="T22" fmla="*/ 2147483647 w 16"/>
                      <a:gd name="T23" fmla="*/ 0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6"/>
                      <a:gd name="T37" fmla="*/ 0 h 14"/>
                      <a:gd name="T38" fmla="*/ 16 w 16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6" h="14">
                        <a:moveTo>
                          <a:pt x="12" y="0"/>
                        </a:moveTo>
                        <a:lnTo>
                          <a:pt x="12" y="4"/>
                        </a:lnTo>
                        <a:lnTo>
                          <a:pt x="16" y="6"/>
                        </a:lnTo>
                        <a:lnTo>
                          <a:pt x="16" y="10"/>
                        </a:lnTo>
                        <a:lnTo>
                          <a:pt x="12" y="8"/>
                        </a:lnTo>
                        <a:lnTo>
                          <a:pt x="10" y="6"/>
                        </a:lnTo>
                        <a:lnTo>
                          <a:pt x="10" y="10"/>
                        </a:lnTo>
                        <a:lnTo>
                          <a:pt x="12" y="12"/>
                        </a:lnTo>
                        <a:lnTo>
                          <a:pt x="10" y="14"/>
                        </a:lnTo>
                        <a:lnTo>
                          <a:pt x="0" y="10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0" name="îşḻiďè">
                    <a:extLst>
                      <a:ext uri="{FF2B5EF4-FFF2-40B4-BE49-F238E27FC236}">
                        <a16:creationId xmlns:a16="http://schemas.microsoft.com/office/drawing/2014/main" xmlns="" id="{49A4AA92-E2FE-43F9-B696-3C83EB80F8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14011" y="3870475"/>
                    <a:ext cx="278197" cy="274608"/>
                  </a:xfrm>
                  <a:custGeom>
                    <a:avLst/>
                    <a:gdLst>
                      <a:gd name="T0" fmla="*/ 2147483647 w 160"/>
                      <a:gd name="T1" fmla="*/ 2147483647 h 164"/>
                      <a:gd name="T2" fmla="*/ 2147483647 w 160"/>
                      <a:gd name="T3" fmla="*/ 2147483647 h 164"/>
                      <a:gd name="T4" fmla="*/ 2147483647 w 160"/>
                      <a:gd name="T5" fmla="*/ 2147483647 h 164"/>
                      <a:gd name="T6" fmla="*/ 2147483647 w 160"/>
                      <a:gd name="T7" fmla="*/ 2147483647 h 164"/>
                      <a:gd name="T8" fmla="*/ 2147483647 w 160"/>
                      <a:gd name="T9" fmla="*/ 2147483647 h 164"/>
                      <a:gd name="T10" fmla="*/ 2147483647 w 160"/>
                      <a:gd name="T11" fmla="*/ 2147483647 h 164"/>
                      <a:gd name="T12" fmla="*/ 2147483647 w 160"/>
                      <a:gd name="T13" fmla="*/ 2147483647 h 164"/>
                      <a:gd name="T14" fmla="*/ 2147483647 w 160"/>
                      <a:gd name="T15" fmla="*/ 2147483647 h 164"/>
                      <a:gd name="T16" fmla="*/ 2147483647 w 160"/>
                      <a:gd name="T17" fmla="*/ 2147483647 h 164"/>
                      <a:gd name="T18" fmla="*/ 2147483647 w 160"/>
                      <a:gd name="T19" fmla="*/ 2147483647 h 164"/>
                      <a:gd name="T20" fmla="*/ 2147483647 w 160"/>
                      <a:gd name="T21" fmla="*/ 2147483647 h 164"/>
                      <a:gd name="T22" fmla="*/ 2147483647 w 160"/>
                      <a:gd name="T23" fmla="*/ 2147483647 h 164"/>
                      <a:gd name="T24" fmla="*/ 2147483647 w 160"/>
                      <a:gd name="T25" fmla="*/ 2147483647 h 164"/>
                      <a:gd name="T26" fmla="*/ 2147483647 w 160"/>
                      <a:gd name="T27" fmla="*/ 2147483647 h 164"/>
                      <a:gd name="T28" fmla="*/ 2147483647 w 160"/>
                      <a:gd name="T29" fmla="*/ 2147483647 h 164"/>
                      <a:gd name="T30" fmla="*/ 2147483647 w 160"/>
                      <a:gd name="T31" fmla="*/ 2147483647 h 164"/>
                      <a:gd name="T32" fmla="*/ 2147483647 w 160"/>
                      <a:gd name="T33" fmla="*/ 2147483647 h 164"/>
                      <a:gd name="T34" fmla="*/ 2147483647 w 160"/>
                      <a:gd name="T35" fmla="*/ 2147483647 h 164"/>
                      <a:gd name="T36" fmla="*/ 2147483647 w 160"/>
                      <a:gd name="T37" fmla="*/ 2147483647 h 164"/>
                      <a:gd name="T38" fmla="*/ 2147483647 w 160"/>
                      <a:gd name="T39" fmla="*/ 2147483647 h 164"/>
                      <a:gd name="T40" fmla="*/ 2147483647 w 160"/>
                      <a:gd name="T41" fmla="*/ 2147483647 h 164"/>
                      <a:gd name="T42" fmla="*/ 2147483647 w 160"/>
                      <a:gd name="T43" fmla="*/ 2147483647 h 164"/>
                      <a:gd name="T44" fmla="*/ 2147483647 w 160"/>
                      <a:gd name="T45" fmla="*/ 2147483647 h 164"/>
                      <a:gd name="T46" fmla="*/ 2147483647 w 160"/>
                      <a:gd name="T47" fmla="*/ 2147483647 h 164"/>
                      <a:gd name="T48" fmla="*/ 2147483647 w 160"/>
                      <a:gd name="T49" fmla="*/ 2147483647 h 164"/>
                      <a:gd name="T50" fmla="*/ 2147483647 w 160"/>
                      <a:gd name="T51" fmla="*/ 2147483647 h 164"/>
                      <a:gd name="T52" fmla="*/ 2147483647 w 160"/>
                      <a:gd name="T53" fmla="*/ 2147483647 h 164"/>
                      <a:gd name="T54" fmla="*/ 2147483647 w 160"/>
                      <a:gd name="T55" fmla="*/ 2147483647 h 164"/>
                      <a:gd name="T56" fmla="*/ 2147483647 w 160"/>
                      <a:gd name="T57" fmla="*/ 2147483647 h 164"/>
                      <a:gd name="T58" fmla="*/ 2147483647 w 160"/>
                      <a:gd name="T59" fmla="*/ 2147483647 h 164"/>
                      <a:gd name="T60" fmla="*/ 2147483647 w 160"/>
                      <a:gd name="T61" fmla="*/ 2147483647 h 164"/>
                      <a:gd name="T62" fmla="*/ 2147483647 w 160"/>
                      <a:gd name="T63" fmla="*/ 2147483647 h 164"/>
                      <a:gd name="T64" fmla="*/ 0 w 160"/>
                      <a:gd name="T65" fmla="*/ 2147483647 h 164"/>
                      <a:gd name="T66" fmla="*/ 2147483647 w 160"/>
                      <a:gd name="T67" fmla="*/ 2147483647 h 164"/>
                      <a:gd name="T68" fmla="*/ 2147483647 w 160"/>
                      <a:gd name="T69" fmla="*/ 0 h 164"/>
                      <a:gd name="T70" fmla="*/ 2147483647 w 160"/>
                      <a:gd name="T71" fmla="*/ 2147483647 h 164"/>
                      <a:gd name="T72" fmla="*/ 2147483647 w 160"/>
                      <a:gd name="T73" fmla="*/ 2147483647 h 164"/>
                      <a:gd name="T74" fmla="*/ 2147483647 w 160"/>
                      <a:gd name="T75" fmla="*/ 2147483647 h 164"/>
                      <a:gd name="T76" fmla="*/ 2147483647 w 160"/>
                      <a:gd name="T77" fmla="*/ 2147483647 h 164"/>
                      <a:gd name="T78" fmla="*/ 2147483647 w 160"/>
                      <a:gd name="T79" fmla="*/ 2147483647 h 164"/>
                      <a:gd name="T80" fmla="*/ 2147483647 w 160"/>
                      <a:gd name="T81" fmla="*/ 2147483647 h 164"/>
                      <a:gd name="T82" fmla="*/ 2147483647 w 160"/>
                      <a:gd name="T83" fmla="*/ 2147483647 h 164"/>
                      <a:gd name="T84" fmla="*/ 2147483647 w 160"/>
                      <a:gd name="T85" fmla="*/ 2147483647 h 164"/>
                      <a:gd name="T86" fmla="*/ 2147483647 w 160"/>
                      <a:gd name="T87" fmla="*/ 2147483647 h 164"/>
                      <a:gd name="T88" fmla="*/ 2147483647 w 160"/>
                      <a:gd name="T89" fmla="*/ 2147483647 h 164"/>
                      <a:gd name="T90" fmla="*/ 2147483647 w 160"/>
                      <a:gd name="T91" fmla="*/ 2147483647 h 164"/>
                      <a:gd name="T92" fmla="*/ 2147483647 w 160"/>
                      <a:gd name="T93" fmla="*/ 2147483647 h 164"/>
                      <a:gd name="T94" fmla="*/ 2147483647 w 160"/>
                      <a:gd name="T95" fmla="*/ 2147483647 h 164"/>
                      <a:gd name="T96" fmla="*/ 2147483647 w 160"/>
                      <a:gd name="T97" fmla="*/ 2147483647 h 164"/>
                      <a:gd name="T98" fmla="*/ 2147483647 w 160"/>
                      <a:gd name="T99" fmla="*/ 2147483647 h 164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60"/>
                      <a:gd name="T151" fmla="*/ 0 h 164"/>
                      <a:gd name="T152" fmla="*/ 160 w 160"/>
                      <a:gd name="T153" fmla="*/ 164 h 164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60" h="164">
                        <a:moveTo>
                          <a:pt x="160" y="38"/>
                        </a:moveTo>
                        <a:lnTo>
                          <a:pt x="160" y="114"/>
                        </a:lnTo>
                        <a:lnTo>
                          <a:pt x="156" y="118"/>
                        </a:lnTo>
                        <a:lnTo>
                          <a:pt x="156" y="122"/>
                        </a:lnTo>
                        <a:lnTo>
                          <a:pt x="160" y="126"/>
                        </a:lnTo>
                        <a:lnTo>
                          <a:pt x="160" y="164"/>
                        </a:lnTo>
                        <a:lnTo>
                          <a:pt x="154" y="164"/>
                        </a:lnTo>
                        <a:lnTo>
                          <a:pt x="148" y="158"/>
                        </a:lnTo>
                        <a:lnTo>
                          <a:pt x="144" y="152"/>
                        </a:lnTo>
                        <a:lnTo>
                          <a:pt x="144" y="144"/>
                        </a:lnTo>
                        <a:lnTo>
                          <a:pt x="126" y="144"/>
                        </a:lnTo>
                        <a:lnTo>
                          <a:pt x="120" y="148"/>
                        </a:lnTo>
                        <a:lnTo>
                          <a:pt x="112" y="148"/>
                        </a:lnTo>
                        <a:lnTo>
                          <a:pt x="104" y="148"/>
                        </a:lnTo>
                        <a:lnTo>
                          <a:pt x="102" y="146"/>
                        </a:lnTo>
                        <a:lnTo>
                          <a:pt x="102" y="144"/>
                        </a:lnTo>
                        <a:lnTo>
                          <a:pt x="104" y="138"/>
                        </a:lnTo>
                        <a:lnTo>
                          <a:pt x="110" y="134"/>
                        </a:lnTo>
                        <a:lnTo>
                          <a:pt x="116" y="128"/>
                        </a:lnTo>
                        <a:lnTo>
                          <a:pt x="120" y="126"/>
                        </a:lnTo>
                        <a:lnTo>
                          <a:pt x="118" y="118"/>
                        </a:lnTo>
                        <a:lnTo>
                          <a:pt x="118" y="112"/>
                        </a:lnTo>
                        <a:lnTo>
                          <a:pt x="116" y="106"/>
                        </a:lnTo>
                        <a:lnTo>
                          <a:pt x="116" y="100"/>
                        </a:lnTo>
                        <a:lnTo>
                          <a:pt x="112" y="94"/>
                        </a:lnTo>
                        <a:lnTo>
                          <a:pt x="104" y="90"/>
                        </a:lnTo>
                        <a:lnTo>
                          <a:pt x="90" y="84"/>
                        </a:lnTo>
                        <a:lnTo>
                          <a:pt x="74" y="80"/>
                        </a:lnTo>
                        <a:lnTo>
                          <a:pt x="68" y="74"/>
                        </a:lnTo>
                        <a:lnTo>
                          <a:pt x="62" y="70"/>
                        </a:lnTo>
                        <a:lnTo>
                          <a:pt x="58" y="68"/>
                        </a:lnTo>
                        <a:lnTo>
                          <a:pt x="54" y="66"/>
                        </a:lnTo>
                        <a:lnTo>
                          <a:pt x="44" y="66"/>
                        </a:lnTo>
                        <a:lnTo>
                          <a:pt x="46" y="60"/>
                        </a:lnTo>
                        <a:lnTo>
                          <a:pt x="48" y="58"/>
                        </a:lnTo>
                        <a:lnTo>
                          <a:pt x="42" y="66"/>
                        </a:lnTo>
                        <a:lnTo>
                          <a:pt x="38" y="70"/>
                        </a:lnTo>
                        <a:lnTo>
                          <a:pt x="34" y="72"/>
                        </a:lnTo>
                        <a:lnTo>
                          <a:pt x="32" y="72"/>
                        </a:lnTo>
                        <a:lnTo>
                          <a:pt x="32" y="66"/>
                        </a:lnTo>
                        <a:lnTo>
                          <a:pt x="32" y="64"/>
                        </a:lnTo>
                        <a:lnTo>
                          <a:pt x="26" y="54"/>
                        </a:lnTo>
                        <a:lnTo>
                          <a:pt x="24" y="50"/>
                        </a:lnTo>
                        <a:lnTo>
                          <a:pt x="20" y="48"/>
                        </a:lnTo>
                        <a:lnTo>
                          <a:pt x="20" y="44"/>
                        </a:lnTo>
                        <a:lnTo>
                          <a:pt x="20" y="42"/>
                        </a:lnTo>
                        <a:lnTo>
                          <a:pt x="24" y="42"/>
                        </a:lnTo>
                        <a:lnTo>
                          <a:pt x="28" y="42"/>
                        </a:lnTo>
                        <a:lnTo>
                          <a:pt x="32" y="44"/>
                        </a:lnTo>
                        <a:lnTo>
                          <a:pt x="34" y="42"/>
                        </a:lnTo>
                        <a:lnTo>
                          <a:pt x="38" y="38"/>
                        </a:lnTo>
                        <a:lnTo>
                          <a:pt x="46" y="40"/>
                        </a:lnTo>
                        <a:lnTo>
                          <a:pt x="50" y="38"/>
                        </a:lnTo>
                        <a:lnTo>
                          <a:pt x="54" y="36"/>
                        </a:lnTo>
                        <a:lnTo>
                          <a:pt x="50" y="36"/>
                        </a:lnTo>
                        <a:lnTo>
                          <a:pt x="40" y="36"/>
                        </a:lnTo>
                        <a:lnTo>
                          <a:pt x="32" y="38"/>
                        </a:lnTo>
                        <a:lnTo>
                          <a:pt x="26" y="38"/>
                        </a:lnTo>
                        <a:lnTo>
                          <a:pt x="22" y="36"/>
                        </a:lnTo>
                        <a:lnTo>
                          <a:pt x="18" y="32"/>
                        </a:lnTo>
                        <a:lnTo>
                          <a:pt x="18" y="28"/>
                        </a:lnTo>
                        <a:lnTo>
                          <a:pt x="16" y="28"/>
                        </a:lnTo>
                        <a:lnTo>
                          <a:pt x="14" y="26"/>
                        </a:lnTo>
                        <a:lnTo>
                          <a:pt x="6" y="22"/>
                        </a:lnTo>
                        <a:lnTo>
                          <a:pt x="0" y="16"/>
                        </a:lnTo>
                        <a:lnTo>
                          <a:pt x="0" y="12"/>
                        </a:lnTo>
                        <a:lnTo>
                          <a:pt x="6" y="8"/>
                        </a:lnTo>
                        <a:lnTo>
                          <a:pt x="14" y="4"/>
                        </a:lnTo>
                        <a:lnTo>
                          <a:pt x="22" y="0"/>
                        </a:lnTo>
                        <a:lnTo>
                          <a:pt x="30" y="0"/>
                        </a:lnTo>
                        <a:lnTo>
                          <a:pt x="34" y="0"/>
                        </a:lnTo>
                        <a:lnTo>
                          <a:pt x="36" y="2"/>
                        </a:lnTo>
                        <a:lnTo>
                          <a:pt x="44" y="4"/>
                        </a:lnTo>
                        <a:lnTo>
                          <a:pt x="50" y="4"/>
                        </a:lnTo>
                        <a:lnTo>
                          <a:pt x="54" y="10"/>
                        </a:lnTo>
                        <a:lnTo>
                          <a:pt x="56" y="16"/>
                        </a:lnTo>
                        <a:lnTo>
                          <a:pt x="56" y="32"/>
                        </a:lnTo>
                        <a:lnTo>
                          <a:pt x="58" y="38"/>
                        </a:lnTo>
                        <a:lnTo>
                          <a:pt x="60" y="40"/>
                        </a:lnTo>
                        <a:lnTo>
                          <a:pt x="62" y="40"/>
                        </a:lnTo>
                        <a:lnTo>
                          <a:pt x="64" y="48"/>
                        </a:lnTo>
                        <a:lnTo>
                          <a:pt x="66" y="54"/>
                        </a:lnTo>
                        <a:lnTo>
                          <a:pt x="70" y="54"/>
                        </a:lnTo>
                        <a:lnTo>
                          <a:pt x="72" y="54"/>
                        </a:lnTo>
                        <a:lnTo>
                          <a:pt x="76" y="52"/>
                        </a:lnTo>
                        <a:lnTo>
                          <a:pt x="78" y="48"/>
                        </a:lnTo>
                        <a:lnTo>
                          <a:pt x="84" y="42"/>
                        </a:lnTo>
                        <a:lnTo>
                          <a:pt x="88" y="38"/>
                        </a:lnTo>
                        <a:lnTo>
                          <a:pt x="94" y="34"/>
                        </a:lnTo>
                        <a:lnTo>
                          <a:pt x="100" y="28"/>
                        </a:lnTo>
                        <a:lnTo>
                          <a:pt x="106" y="22"/>
                        </a:lnTo>
                        <a:lnTo>
                          <a:pt x="108" y="20"/>
                        </a:lnTo>
                        <a:lnTo>
                          <a:pt x="112" y="18"/>
                        </a:lnTo>
                        <a:lnTo>
                          <a:pt x="116" y="20"/>
                        </a:lnTo>
                        <a:lnTo>
                          <a:pt x="120" y="22"/>
                        </a:lnTo>
                        <a:lnTo>
                          <a:pt x="128" y="26"/>
                        </a:lnTo>
                        <a:lnTo>
                          <a:pt x="136" y="30"/>
                        </a:lnTo>
                        <a:lnTo>
                          <a:pt x="142" y="34"/>
                        </a:lnTo>
                        <a:lnTo>
                          <a:pt x="150" y="36"/>
                        </a:lnTo>
                        <a:lnTo>
                          <a:pt x="160" y="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1" name="íṩ1íḓê">
                    <a:extLst>
                      <a:ext uri="{FF2B5EF4-FFF2-40B4-BE49-F238E27FC236}">
                        <a16:creationId xmlns:a16="http://schemas.microsoft.com/office/drawing/2014/main" xmlns="" id="{02255238-CE52-4D53-BF73-B48F0A6170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1084" y="4145082"/>
                    <a:ext cx="41317" cy="21015"/>
                  </a:xfrm>
                  <a:custGeom>
                    <a:avLst/>
                    <a:gdLst>
                      <a:gd name="T0" fmla="*/ 2147483647 w 24"/>
                      <a:gd name="T1" fmla="*/ 2147483647 h 14"/>
                      <a:gd name="T2" fmla="*/ 2147483647 w 24"/>
                      <a:gd name="T3" fmla="*/ 2147483647 h 14"/>
                      <a:gd name="T4" fmla="*/ 0 w 24"/>
                      <a:gd name="T5" fmla="*/ 2147483647 h 14"/>
                      <a:gd name="T6" fmla="*/ 2147483647 w 24"/>
                      <a:gd name="T7" fmla="*/ 0 h 14"/>
                      <a:gd name="T8" fmla="*/ 2147483647 w 24"/>
                      <a:gd name="T9" fmla="*/ 0 h 14"/>
                      <a:gd name="T10" fmla="*/ 2147483647 w 24"/>
                      <a:gd name="T11" fmla="*/ 0 h 14"/>
                      <a:gd name="T12" fmla="*/ 2147483647 w 24"/>
                      <a:gd name="T13" fmla="*/ 0 h 14"/>
                      <a:gd name="T14" fmla="*/ 2147483647 w 24"/>
                      <a:gd name="T15" fmla="*/ 2147483647 h 14"/>
                      <a:gd name="T16" fmla="*/ 2147483647 w 24"/>
                      <a:gd name="T17" fmla="*/ 2147483647 h 14"/>
                      <a:gd name="T18" fmla="*/ 2147483647 w 24"/>
                      <a:gd name="T19" fmla="*/ 2147483647 h 14"/>
                      <a:gd name="T20" fmla="*/ 2147483647 w 24"/>
                      <a:gd name="T21" fmla="*/ 2147483647 h 14"/>
                      <a:gd name="T22" fmla="*/ 2147483647 w 24"/>
                      <a:gd name="T23" fmla="*/ 2147483647 h 14"/>
                      <a:gd name="T24" fmla="*/ 2147483647 w 24"/>
                      <a:gd name="T25" fmla="*/ 2147483647 h 14"/>
                      <a:gd name="T26" fmla="*/ 2147483647 w 24"/>
                      <a:gd name="T27" fmla="*/ 2147483647 h 1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4"/>
                      <a:gd name="T43" fmla="*/ 0 h 14"/>
                      <a:gd name="T44" fmla="*/ 24 w 24"/>
                      <a:gd name="T45" fmla="*/ 14 h 1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4" h="14">
                        <a:moveTo>
                          <a:pt x="16" y="12"/>
                        </a:moveTo>
                        <a:lnTo>
                          <a:pt x="8" y="8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18" y="4"/>
                        </a:lnTo>
                        <a:lnTo>
                          <a:pt x="22" y="4"/>
                        </a:lnTo>
                        <a:lnTo>
                          <a:pt x="24" y="10"/>
                        </a:lnTo>
                        <a:lnTo>
                          <a:pt x="22" y="12"/>
                        </a:lnTo>
                        <a:lnTo>
                          <a:pt x="20" y="14"/>
                        </a:lnTo>
                        <a:lnTo>
                          <a:pt x="18" y="14"/>
                        </a:lnTo>
                        <a:lnTo>
                          <a:pt x="16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2" name="îṥlidê">
                    <a:extLst>
                      <a:ext uri="{FF2B5EF4-FFF2-40B4-BE49-F238E27FC236}">
                        <a16:creationId xmlns:a16="http://schemas.microsoft.com/office/drawing/2014/main" xmlns="" id="{68A96D15-BF71-4E74-9277-6AC02DE8A1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39641" y="4947888"/>
                    <a:ext cx="37185" cy="12610"/>
                  </a:xfrm>
                  <a:custGeom>
                    <a:avLst/>
                    <a:gdLst>
                      <a:gd name="T0" fmla="*/ 2147483647 w 22"/>
                      <a:gd name="T1" fmla="*/ 2147483647 h 8"/>
                      <a:gd name="T2" fmla="*/ 2147483647 w 22"/>
                      <a:gd name="T3" fmla="*/ 2147483647 h 8"/>
                      <a:gd name="T4" fmla="*/ 2147483647 w 22"/>
                      <a:gd name="T5" fmla="*/ 2147483647 h 8"/>
                      <a:gd name="T6" fmla="*/ 0 w 22"/>
                      <a:gd name="T7" fmla="*/ 2147483647 h 8"/>
                      <a:gd name="T8" fmla="*/ 2147483647 w 22"/>
                      <a:gd name="T9" fmla="*/ 2147483647 h 8"/>
                      <a:gd name="T10" fmla="*/ 2147483647 w 22"/>
                      <a:gd name="T11" fmla="*/ 2147483647 h 8"/>
                      <a:gd name="T12" fmla="*/ 2147483647 w 22"/>
                      <a:gd name="T13" fmla="*/ 2147483647 h 8"/>
                      <a:gd name="T14" fmla="*/ 2147483647 w 22"/>
                      <a:gd name="T15" fmla="*/ 2147483647 h 8"/>
                      <a:gd name="T16" fmla="*/ 2147483647 w 22"/>
                      <a:gd name="T17" fmla="*/ 2147483647 h 8"/>
                      <a:gd name="T18" fmla="*/ 2147483647 w 22"/>
                      <a:gd name="T19" fmla="*/ 0 h 8"/>
                      <a:gd name="T20" fmla="*/ 2147483647 w 22"/>
                      <a:gd name="T21" fmla="*/ 0 h 8"/>
                      <a:gd name="T22" fmla="*/ 2147483647 w 22"/>
                      <a:gd name="T23" fmla="*/ 2147483647 h 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2"/>
                      <a:gd name="T37" fmla="*/ 0 h 8"/>
                      <a:gd name="T38" fmla="*/ 22 w 22"/>
                      <a:gd name="T39" fmla="*/ 8 h 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2" h="8">
                        <a:moveTo>
                          <a:pt x="8" y="2"/>
                        </a:moveTo>
                        <a:lnTo>
                          <a:pt x="4" y="2"/>
                        </a:lnTo>
                        <a:lnTo>
                          <a:pt x="2" y="4"/>
                        </a:lnTo>
                        <a:lnTo>
                          <a:pt x="0" y="6"/>
                        </a:lnTo>
                        <a:lnTo>
                          <a:pt x="4" y="8"/>
                        </a:lnTo>
                        <a:lnTo>
                          <a:pt x="8" y="8"/>
                        </a:lnTo>
                        <a:lnTo>
                          <a:pt x="12" y="8"/>
                        </a:lnTo>
                        <a:lnTo>
                          <a:pt x="16" y="6"/>
                        </a:lnTo>
                        <a:lnTo>
                          <a:pt x="22" y="2"/>
                        </a:lnTo>
                        <a:lnTo>
                          <a:pt x="20" y="0"/>
                        </a:lnTo>
                        <a:lnTo>
                          <a:pt x="16" y="0"/>
                        </a:lnTo>
                        <a:lnTo>
                          <a:pt x="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3" name="îṩliḓe">
                    <a:extLst>
                      <a:ext uri="{FF2B5EF4-FFF2-40B4-BE49-F238E27FC236}">
                        <a16:creationId xmlns:a16="http://schemas.microsoft.com/office/drawing/2014/main" xmlns="" id="{63D7B087-2E44-4384-B5D6-5D148A74C7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86933" y="3946131"/>
                    <a:ext cx="50957" cy="61646"/>
                  </a:xfrm>
                  <a:custGeom>
                    <a:avLst/>
                    <a:gdLst>
                      <a:gd name="T0" fmla="*/ 2147483647 w 30"/>
                      <a:gd name="T1" fmla="*/ 2147483647 h 36"/>
                      <a:gd name="T2" fmla="*/ 2147483647 w 30"/>
                      <a:gd name="T3" fmla="*/ 2147483647 h 36"/>
                      <a:gd name="T4" fmla="*/ 2147483647 w 30"/>
                      <a:gd name="T5" fmla="*/ 2147483647 h 36"/>
                      <a:gd name="T6" fmla="*/ 2147483647 w 30"/>
                      <a:gd name="T7" fmla="*/ 2147483647 h 36"/>
                      <a:gd name="T8" fmla="*/ 2147483647 w 30"/>
                      <a:gd name="T9" fmla="*/ 2147483647 h 36"/>
                      <a:gd name="T10" fmla="*/ 2147483647 w 30"/>
                      <a:gd name="T11" fmla="*/ 2147483647 h 36"/>
                      <a:gd name="T12" fmla="*/ 2147483647 w 30"/>
                      <a:gd name="T13" fmla="*/ 2147483647 h 36"/>
                      <a:gd name="T14" fmla="*/ 2147483647 w 30"/>
                      <a:gd name="T15" fmla="*/ 2147483647 h 36"/>
                      <a:gd name="T16" fmla="*/ 0 w 30"/>
                      <a:gd name="T17" fmla="*/ 2147483647 h 36"/>
                      <a:gd name="T18" fmla="*/ 0 w 30"/>
                      <a:gd name="T19" fmla="*/ 0 h 36"/>
                      <a:gd name="T20" fmla="*/ 2147483647 w 30"/>
                      <a:gd name="T21" fmla="*/ 2147483647 h 36"/>
                      <a:gd name="T22" fmla="*/ 2147483647 w 30"/>
                      <a:gd name="T23" fmla="*/ 2147483647 h 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36"/>
                      <a:gd name="T38" fmla="*/ 30 w 30"/>
                      <a:gd name="T39" fmla="*/ 36 h 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36">
                        <a:moveTo>
                          <a:pt x="30" y="26"/>
                        </a:moveTo>
                        <a:lnTo>
                          <a:pt x="30" y="36"/>
                        </a:lnTo>
                        <a:lnTo>
                          <a:pt x="26" y="36"/>
                        </a:lnTo>
                        <a:lnTo>
                          <a:pt x="22" y="32"/>
                        </a:lnTo>
                        <a:lnTo>
                          <a:pt x="20" y="26"/>
                        </a:lnTo>
                        <a:lnTo>
                          <a:pt x="18" y="18"/>
                        </a:lnTo>
                        <a:lnTo>
                          <a:pt x="14" y="14"/>
                        </a:lnTo>
                        <a:lnTo>
                          <a:pt x="6" y="8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14" y="12"/>
                        </a:lnTo>
                        <a:lnTo>
                          <a:pt x="30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4" name="íşľiḍè">
                    <a:extLst>
                      <a:ext uri="{FF2B5EF4-FFF2-40B4-BE49-F238E27FC236}">
                        <a16:creationId xmlns:a16="http://schemas.microsoft.com/office/drawing/2014/main" xmlns="" id="{19555EE2-59E4-4AAF-AEE1-380D65DB90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44847" y="3876078"/>
                    <a:ext cx="22036" cy="21015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0 w 12"/>
                      <a:gd name="T9" fmla="*/ 2147483647 h 12"/>
                      <a:gd name="T10" fmla="*/ 0 w 12"/>
                      <a:gd name="T11" fmla="*/ 0 h 12"/>
                      <a:gd name="T12" fmla="*/ 2147483647 w 12"/>
                      <a:gd name="T13" fmla="*/ 2147483647 h 12"/>
                      <a:gd name="T14" fmla="*/ 2147483647 w 12"/>
                      <a:gd name="T15" fmla="*/ 2147483647 h 12"/>
                      <a:gd name="T16" fmla="*/ 2147483647 w 12"/>
                      <a:gd name="T17" fmla="*/ 2147483647 h 1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2"/>
                      <a:gd name="T28" fmla="*/ 0 h 12"/>
                      <a:gd name="T29" fmla="*/ 12 w 12"/>
                      <a:gd name="T30" fmla="*/ 12 h 1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2" h="12">
                        <a:moveTo>
                          <a:pt x="12" y="12"/>
                        </a:moveTo>
                        <a:lnTo>
                          <a:pt x="10" y="12"/>
                        </a:lnTo>
                        <a:lnTo>
                          <a:pt x="6" y="12"/>
                        </a:lnTo>
                        <a:lnTo>
                          <a:pt x="4" y="8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8" y="4"/>
                        </a:lnTo>
                        <a:lnTo>
                          <a:pt x="1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5" name="íŝľîďê">
                    <a:extLst>
                      <a:ext uri="{FF2B5EF4-FFF2-40B4-BE49-F238E27FC236}">
                        <a16:creationId xmlns:a16="http://schemas.microsoft.com/office/drawing/2014/main" xmlns="" id="{0CE317DD-DF62-402E-AF1A-A993F70077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48978" y="3913907"/>
                    <a:ext cx="24790" cy="5604"/>
                  </a:xfrm>
                  <a:custGeom>
                    <a:avLst/>
                    <a:gdLst>
                      <a:gd name="T0" fmla="*/ 2147483647 w 14"/>
                      <a:gd name="T1" fmla="*/ 0 h 4"/>
                      <a:gd name="T2" fmla="*/ 2147483647 w 14"/>
                      <a:gd name="T3" fmla="*/ 2147483647 h 4"/>
                      <a:gd name="T4" fmla="*/ 0 w 14"/>
                      <a:gd name="T5" fmla="*/ 2147483647 h 4"/>
                      <a:gd name="T6" fmla="*/ 0 w 14"/>
                      <a:gd name="T7" fmla="*/ 0 h 4"/>
                      <a:gd name="T8" fmla="*/ 2147483647 w 14"/>
                      <a:gd name="T9" fmla="*/ 0 h 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"/>
                      <a:gd name="T16" fmla="*/ 0 h 4"/>
                      <a:gd name="T17" fmla="*/ 14 w 14"/>
                      <a:gd name="T18" fmla="*/ 4 h 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" h="4">
                        <a:moveTo>
                          <a:pt x="14" y="0"/>
                        </a:moveTo>
                        <a:lnTo>
                          <a:pt x="14" y="4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6" name="î$ḷïḓè">
                    <a:extLst>
                      <a:ext uri="{FF2B5EF4-FFF2-40B4-BE49-F238E27FC236}">
                        <a16:creationId xmlns:a16="http://schemas.microsoft.com/office/drawing/2014/main" xmlns="" id="{ABF4AC3D-74BE-4C82-A53D-D46D84290B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92512" y="4054014"/>
                    <a:ext cx="17904" cy="19615"/>
                  </a:xfrm>
                  <a:custGeom>
                    <a:avLst/>
                    <a:gdLst>
                      <a:gd name="T0" fmla="*/ 2147483647 w 10"/>
                      <a:gd name="T1" fmla="*/ 2147483647 h 12"/>
                      <a:gd name="T2" fmla="*/ 2147483647 w 10"/>
                      <a:gd name="T3" fmla="*/ 2147483647 h 12"/>
                      <a:gd name="T4" fmla="*/ 2147483647 w 10"/>
                      <a:gd name="T5" fmla="*/ 2147483647 h 12"/>
                      <a:gd name="T6" fmla="*/ 2147483647 w 10"/>
                      <a:gd name="T7" fmla="*/ 2147483647 h 12"/>
                      <a:gd name="T8" fmla="*/ 0 w 10"/>
                      <a:gd name="T9" fmla="*/ 2147483647 h 12"/>
                      <a:gd name="T10" fmla="*/ 0 w 10"/>
                      <a:gd name="T11" fmla="*/ 2147483647 h 12"/>
                      <a:gd name="T12" fmla="*/ 2147483647 w 10"/>
                      <a:gd name="T13" fmla="*/ 0 h 12"/>
                      <a:gd name="T14" fmla="*/ 2147483647 w 10"/>
                      <a:gd name="T15" fmla="*/ 2147483647 h 1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12"/>
                      <a:gd name="T26" fmla="*/ 10 w 10"/>
                      <a:gd name="T27" fmla="*/ 12 h 12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12">
                        <a:moveTo>
                          <a:pt x="10" y="6"/>
                        </a:moveTo>
                        <a:lnTo>
                          <a:pt x="8" y="10"/>
                        </a:lnTo>
                        <a:lnTo>
                          <a:pt x="4" y="12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2" y="0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7" name="îṧļîḓe">
                    <a:extLst>
                      <a:ext uri="{FF2B5EF4-FFF2-40B4-BE49-F238E27FC236}">
                        <a16:creationId xmlns:a16="http://schemas.microsoft.com/office/drawing/2014/main" xmlns="" id="{8AF53138-62E8-4A36-BFD5-73D356CB01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00239" y="3859267"/>
                    <a:ext cx="26167" cy="11209"/>
                  </a:xfrm>
                  <a:custGeom>
                    <a:avLst/>
                    <a:gdLst>
                      <a:gd name="T0" fmla="*/ 2147483647 w 16"/>
                      <a:gd name="T1" fmla="*/ 2147483647 h 6"/>
                      <a:gd name="T2" fmla="*/ 2147483647 w 16"/>
                      <a:gd name="T3" fmla="*/ 2147483647 h 6"/>
                      <a:gd name="T4" fmla="*/ 2147483647 w 16"/>
                      <a:gd name="T5" fmla="*/ 2147483647 h 6"/>
                      <a:gd name="T6" fmla="*/ 0 w 16"/>
                      <a:gd name="T7" fmla="*/ 2147483647 h 6"/>
                      <a:gd name="T8" fmla="*/ 2147483647 w 16"/>
                      <a:gd name="T9" fmla="*/ 2147483647 h 6"/>
                      <a:gd name="T10" fmla="*/ 2147483647 w 16"/>
                      <a:gd name="T11" fmla="*/ 0 h 6"/>
                      <a:gd name="T12" fmla="*/ 2147483647 w 16"/>
                      <a:gd name="T13" fmla="*/ 0 h 6"/>
                      <a:gd name="T14" fmla="*/ 2147483647 w 16"/>
                      <a:gd name="T15" fmla="*/ 2147483647 h 6"/>
                      <a:gd name="T16" fmla="*/ 2147483647 w 16"/>
                      <a:gd name="T17" fmla="*/ 2147483647 h 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6"/>
                      <a:gd name="T29" fmla="*/ 16 w 16"/>
                      <a:gd name="T30" fmla="*/ 6 h 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6">
                        <a:moveTo>
                          <a:pt x="16" y="6"/>
                        </a:moveTo>
                        <a:lnTo>
                          <a:pt x="8" y="6"/>
                        </a:lnTo>
                        <a:lnTo>
                          <a:pt x="4" y="6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8" name="ïSľïḑé">
                    <a:extLst>
                      <a:ext uri="{FF2B5EF4-FFF2-40B4-BE49-F238E27FC236}">
                        <a16:creationId xmlns:a16="http://schemas.microsoft.com/office/drawing/2014/main" xmlns="" id="{98494D28-7281-472B-B9FC-2DDF9257FE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34973" y="3918111"/>
                    <a:ext cx="16526" cy="5604"/>
                  </a:xfrm>
                  <a:custGeom>
                    <a:avLst/>
                    <a:gdLst>
                      <a:gd name="T0" fmla="*/ 2147483647 w 10"/>
                      <a:gd name="T1" fmla="*/ 0 h 4"/>
                      <a:gd name="T2" fmla="*/ 2147483647 w 10"/>
                      <a:gd name="T3" fmla="*/ 2147483647 h 4"/>
                      <a:gd name="T4" fmla="*/ 2147483647 w 10"/>
                      <a:gd name="T5" fmla="*/ 2147483647 h 4"/>
                      <a:gd name="T6" fmla="*/ 2147483647 w 10"/>
                      <a:gd name="T7" fmla="*/ 2147483647 h 4"/>
                      <a:gd name="T8" fmla="*/ 0 w 10"/>
                      <a:gd name="T9" fmla="*/ 0 h 4"/>
                      <a:gd name="T10" fmla="*/ 2147483647 w 10"/>
                      <a:gd name="T11" fmla="*/ 0 h 4"/>
                      <a:gd name="T12" fmla="*/ 2147483647 w 10"/>
                      <a:gd name="T13" fmla="*/ 0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"/>
                      <a:gd name="T22" fmla="*/ 0 h 4"/>
                      <a:gd name="T23" fmla="*/ 10 w 10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" h="4">
                        <a:moveTo>
                          <a:pt x="10" y="0"/>
                        </a:move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2" y="2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9" name="îṩlîďe">
                    <a:extLst>
                      <a:ext uri="{FF2B5EF4-FFF2-40B4-BE49-F238E27FC236}">
                        <a16:creationId xmlns:a16="http://schemas.microsoft.com/office/drawing/2014/main" xmlns="" id="{B7E58A31-FBDA-4686-9D91-9DCB8B8DB8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68867" y="3530018"/>
                    <a:ext cx="31675" cy="56043"/>
                  </a:xfrm>
                  <a:custGeom>
                    <a:avLst/>
                    <a:gdLst>
                      <a:gd name="T0" fmla="*/ 2147483647 w 18"/>
                      <a:gd name="T1" fmla="*/ 2147483647 h 34"/>
                      <a:gd name="T2" fmla="*/ 2147483647 w 18"/>
                      <a:gd name="T3" fmla="*/ 2147483647 h 34"/>
                      <a:gd name="T4" fmla="*/ 2147483647 w 18"/>
                      <a:gd name="T5" fmla="*/ 2147483647 h 34"/>
                      <a:gd name="T6" fmla="*/ 2147483647 w 18"/>
                      <a:gd name="T7" fmla="*/ 2147483647 h 34"/>
                      <a:gd name="T8" fmla="*/ 2147483647 w 18"/>
                      <a:gd name="T9" fmla="*/ 2147483647 h 34"/>
                      <a:gd name="T10" fmla="*/ 2147483647 w 18"/>
                      <a:gd name="T11" fmla="*/ 2147483647 h 34"/>
                      <a:gd name="T12" fmla="*/ 2147483647 w 18"/>
                      <a:gd name="T13" fmla="*/ 2147483647 h 34"/>
                      <a:gd name="T14" fmla="*/ 2147483647 w 18"/>
                      <a:gd name="T15" fmla="*/ 2147483647 h 34"/>
                      <a:gd name="T16" fmla="*/ 2147483647 w 18"/>
                      <a:gd name="T17" fmla="*/ 2147483647 h 34"/>
                      <a:gd name="T18" fmla="*/ 2147483647 w 18"/>
                      <a:gd name="T19" fmla="*/ 2147483647 h 34"/>
                      <a:gd name="T20" fmla="*/ 2147483647 w 18"/>
                      <a:gd name="T21" fmla="*/ 2147483647 h 34"/>
                      <a:gd name="T22" fmla="*/ 2147483647 w 18"/>
                      <a:gd name="T23" fmla="*/ 2147483647 h 34"/>
                      <a:gd name="T24" fmla="*/ 0 w 18"/>
                      <a:gd name="T25" fmla="*/ 2147483647 h 34"/>
                      <a:gd name="T26" fmla="*/ 2147483647 w 18"/>
                      <a:gd name="T27" fmla="*/ 2147483647 h 34"/>
                      <a:gd name="T28" fmla="*/ 2147483647 w 18"/>
                      <a:gd name="T29" fmla="*/ 2147483647 h 34"/>
                      <a:gd name="T30" fmla="*/ 2147483647 w 18"/>
                      <a:gd name="T31" fmla="*/ 2147483647 h 34"/>
                      <a:gd name="T32" fmla="*/ 2147483647 w 18"/>
                      <a:gd name="T33" fmla="*/ 2147483647 h 34"/>
                      <a:gd name="T34" fmla="*/ 2147483647 w 18"/>
                      <a:gd name="T35" fmla="*/ 0 h 34"/>
                      <a:gd name="T36" fmla="*/ 2147483647 w 18"/>
                      <a:gd name="T37" fmla="*/ 0 h 34"/>
                      <a:gd name="T38" fmla="*/ 2147483647 w 18"/>
                      <a:gd name="T39" fmla="*/ 2147483647 h 34"/>
                      <a:gd name="T40" fmla="*/ 2147483647 w 18"/>
                      <a:gd name="T41" fmla="*/ 2147483647 h 34"/>
                      <a:gd name="T42" fmla="*/ 2147483647 w 18"/>
                      <a:gd name="T43" fmla="*/ 2147483647 h 3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18"/>
                      <a:gd name="T67" fmla="*/ 0 h 34"/>
                      <a:gd name="T68" fmla="*/ 18 w 18"/>
                      <a:gd name="T69" fmla="*/ 34 h 3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18" h="34">
                        <a:moveTo>
                          <a:pt x="18" y="6"/>
                        </a:moveTo>
                        <a:lnTo>
                          <a:pt x="16" y="12"/>
                        </a:lnTo>
                        <a:lnTo>
                          <a:pt x="14" y="14"/>
                        </a:lnTo>
                        <a:lnTo>
                          <a:pt x="12" y="18"/>
                        </a:lnTo>
                        <a:lnTo>
                          <a:pt x="12" y="24"/>
                        </a:lnTo>
                        <a:lnTo>
                          <a:pt x="12" y="26"/>
                        </a:lnTo>
                        <a:lnTo>
                          <a:pt x="12" y="28"/>
                        </a:lnTo>
                        <a:lnTo>
                          <a:pt x="14" y="32"/>
                        </a:lnTo>
                        <a:lnTo>
                          <a:pt x="14" y="34"/>
                        </a:lnTo>
                        <a:lnTo>
                          <a:pt x="10" y="34"/>
                        </a:lnTo>
                        <a:lnTo>
                          <a:pt x="6" y="28"/>
                        </a:lnTo>
                        <a:lnTo>
                          <a:pt x="2" y="24"/>
                        </a:lnTo>
                        <a:lnTo>
                          <a:pt x="0" y="18"/>
                        </a:lnTo>
                        <a:lnTo>
                          <a:pt x="2" y="16"/>
                        </a:lnTo>
                        <a:lnTo>
                          <a:pt x="6" y="16"/>
                        </a:lnTo>
                        <a:lnTo>
                          <a:pt x="6" y="8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18" y="4"/>
                        </a:lnTo>
                        <a:lnTo>
                          <a:pt x="18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0" name="ïś1ïďe">
                    <a:extLst>
                      <a:ext uri="{FF2B5EF4-FFF2-40B4-BE49-F238E27FC236}">
                        <a16:creationId xmlns:a16="http://schemas.microsoft.com/office/drawing/2014/main" xmlns="" id="{D76B16A3-9426-4515-B5EE-44B46D1DC4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03296" y="3552434"/>
                    <a:ext cx="23413" cy="21015"/>
                  </a:xfrm>
                  <a:custGeom>
                    <a:avLst/>
                    <a:gdLst>
                      <a:gd name="T0" fmla="*/ 2147483647 w 14"/>
                      <a:gd name="T1" fmla="*/ 0 h 12"/>
                      <a:gd name="T2" fmla="*/ 2147483647 w 14"/>
                      <a:gd name="T3" fmla="*/ 2147483647 h 12"/>
                      <a:gd name="T4" fmla="*/ 2147483647 w 14"/>
                      <a:gd name="T5" fmla="*/ 2147483647 h 12"/>
                      <a:gd name="T6" fmla="*/ 2147483647 w 14"/>
                      <a:gd name="T7" fmla="*/ 2147483647 h 12"/>
                      <a:gd name="T8" fmla="*/ 2147483647 w 14"/>
                      <a:gd name="T9" fmla="*/ 2147483647 h 12"/>
                      <a:gd name="T10" fmla="*/ 2147483647 w 14"/>
                      <a:gd name="T11" fmla="*/ 2147483647 h 12"/>
                      <a:gd name="T12" fmla="*/ 0 w 14"/>
                      <a:gd name="T13" fmla="*/ 2147483647 h 12"/>
                      <a:gd name="T14" fmla="*/ 2147483647 w 14"/>
                      <a:gd name="T15" fmla="*/ 2147483647 h 12"/>
                      <a:gd name="T16" fmla="*/ 2147483647 w 14"/>
                      <a:gd name="T17" fmla="*/ 0 h 12"/>
                      <a:gd name="T18" fmla="*/ 2147483647 w 14"/>
                      <a:gd name="T19" fmla="*/ 0 h 12"/>
                      <a:gd name="T20" fmla="*/ 2147483647 w 14"/>
                      <a:gd name="T21" fmla="*/ 0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4"/>
                      <a:gd name="T34" fmla="*/ 0 h 12"/>
                      <a:gd name="T35" fmla="*/ 14 w 14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4" h="12">
                        <a:moveTo>
                          <a:pt x="14" y="0"/>
                        </a:moveTo>
                        <a:lnTo>
                          <a:pt x="12" y="4"/>
                        </a:lnTo>
                        <a:lnTo>
                          <a:pt x="10" y="8"/>
                        </a:lnTo>
                        <a:lnTo>
                          <a:pt x="8" y="10"/>
                        </a:lnTo>
                        <a:lnTo>
                          <a:pt x="4" y="12"/>
                        </a:lnTo>
                        <a:lnTo>
                          <a:pt x="2" y="10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1" name="íşļíḍê">
                    <a:extLst>
                      <a:ext uri="{FF2B5EF4-FFF2-40B4-BE49-F238E27FC236}">
                        <a16:creationId xmlns:a16="http://schemas.microsoft.com/office/drawing/2014/main" xmlns="" id="{A162035F-070C-4603-A32C-84B76FDC8D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82639" y="3479580"/>
                    <a:ext cx="20657" cy="26620"/>
                  </a:xfrm>
                  <a:custGeom>
                    <a:avLst/>
                    <a:gdLst>
                      <a:gd name="T0" fmla="*/ 0 w 12"/>
                      <a:gd name="T1" fmla="*/ 2147483647 h 16"/>
                      <a:gd name="T2" fmla="*/ 0 w 12"/>
                      <a:gd name="T3" fmla="*/ 0 h 16"/>
                      <a:gd name="T4" fmla="*/ 2147483647 w 12"/>
                      <a:gd name="T5" fmla="*/ 0 h 16"/>
                      <a:gd name="T6" fmla="*/ 2147483647 w 12"/>
                      <a:gd name="T7" fmla="*/ 2147483647 h 16"/>
                      <a:gd name="T8" fmla="*/ 2147483647 w 12"/>
                      <a:gd name="T9" fmla="*/ 2147483647 h 16"/>
                      <a:gd name="T10" fmla="*/ 2147483647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2147483647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0 w 1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2"/>
                      <a:gd name="T34" fmla="*/ 0 h 16"/>
                      <a:gd name="T35" fmla="*/ 12 w 1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2" h="16">
                        <a:moveTo>
                          <a:pt x="0" y="8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6" y="4"/>
                        </a:lnTo>
                        <a:lnTo>
                          <a:pt x="8" y="6"/>
                        </a:lnTo>
                        <a:lnTo>
                          <a:pt x="12" y="10"/>
                        </a:ln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10" y="14"/>
                        </a:lnTo>
                        <a:lnTo>
                          <a:pt x="6" y="8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2" name="iṧḷïḍê">
                    <a:extLst>
                      <a:ext uri="{FF2B5EF4-FFF2-40B4-BE49-F238E27FC236}">
                        <a16:creationId xmlns:a16="http://schemas.microsoft.com/office/drawing/2014/main" xmlns="" id="{17EA3D82-147F-4152-8E31-64D554C277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7251" y="3451559"/>
                    <a:ext cx="35808" cy="33626"/>
                  </a:xfrm>
                  <a:custGeom>
                    <a:avLst/>
                    <a:gdLst>
                      <a:gd name="T0" fmla="*/ 2147483647 w 20"/>
                      <a:gd name="T1" fmla="*/ 2147483647 h 20"/>
                      <a:gd name="T2" fmla="*/ 2147483647 w 20"/>
                      <a:gd name="T3" fmla="*/ 2147483647 h 20"/>
                      <a:gd name="T4" fmla="*/ 2147483647 w 20"/>
                      <a:gd name="T5" fmla="*/ 2147483647 h 20"/>
                      <a:gd name="T6" fmla="*/ 0 w 20"/>
                      <a:gd name="T7" fmla="*/ 0 h 20"/>
                      <a:gd name="T8" fmla="*/ 2147483647 w 20"/>
                      <a:gd name="T9" fmla="*/ 0 h 20"/>
                      <a:gd name="T10" fmla="*/ 2147483647 w 20"/>
                      <a:gd name="T11" fmla="*/ 2147483647 h 20"/>
                      <a:gd name="T12" fmla="*/ 2147483647 w 20"/>
                      <a:gd name="T13" fmla="*/ 2147483647 h 20"/>
                      <a:gd name="T14" fmla="*/ 2147483647 w 20"/>
                      <a:gd name="T15" fmla="*/ 2147483647 h 20"/>
                      <a:gd name="T16" fmla="*/ 2147483647 w 20"/>
                      <a:gd name="T17" fmla="*/ 2147483647 h 20"/>
                      <a:gd name="T18" fmla="*/ 2147483647 w 20"/>
                      <a:gd name="T19" fmla="*/ 2147483647 h 20"/>
                      <a:gd name="T20" fmla="*/ 2147483647 w 20"/>
                      <a:gd name="T21" fmla="*/ 2147483647 h 20"/>
                      <a:gd name="T22" fmla="*/ 2147483647 w 20"/>
                      <a:gd name="T23" fmla="*/ 2147483647 h 20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20"/>
                      <a:gd name="T38" fmla="*/ 20 w 20"/>
                      <a:gd name="T39" fmla="*/ 20 h 20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20">
                        <a:moveTo>
                          <a:pt x="16" y="20"/>
                        </a:moveTo>
                        <a:lnTo>
                          <a:pt x="12" y="16"/>
                        </a:lnTo>
                        <a:lnTo>
                          <a:pt x="6" y="10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4" y="4"/>
                        </a:lnTo>
                        <a:lnTo>
                          <a:pt x="18" y="4"/>
                        </a:lnTo>
                        <a:lnTo>
                          <a:pt x="20" y="8"/>
                        </a:lnTo>
                        <a:lnTo>
                          <a:pt x="20" y="12"/>
                        </a:lnTo>
                        <a:lnTo>
                          <a:pt x="20" y="16"/>
                        </a:lnTo>
                        <a:lnTo>
                          <a:pt x="18" y="20"/>
                        </a:lnTo>
                        <a:lnTo>
                          <a:pt x="16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3" name="îṧ1íḍè">
                    <a:extLst>
                      <a:ext uri="{FF2B5EF4-FFF2-40B4-BE49-F238E27FC236}">
                        <a16:creationId xmlns:a16="http://schemas.microsoft.com/office/drawing/2014/main" xmlns="" id="{0F93DD8F-F76C-4159-AF73-FA7BBCEFD1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24653" y="4063821"/>
                    <a:ext cx="24790" cy="26620"/>
                  </a:xfrm>
                  <a:custGeom>
                    <a:avLst/>
                    <a:gdLst>
                      <a:gd name="T0" fmla="*/ 2147483647 w 14"/>
                      <a:gd name="T1" fmla="*/ 2147483647 h 16"/>
                      <a:gd name="T2" fmla="*/ 2147483647 w 14"/>
                      <a:gd name="T3" fmla="*/ 2147483647 h 16"/>
                      <a:gd name="T4" fmla="*/ 2147483647 w 14"/>
                      <a:gd name="T5" fmla="*/ 2147483647 h 16"/>
                      <a:gd name="T6" fmla="*/ 2147483647 w 14"/>
                      <a:gd name="T7" fmla="*/ 2147483647 h 16"/>
                      <a:gd name="T8" fmla="*/ 2147483647 w 14"/>
                      <a:gd name="T9" fmla="*/ 2147483647 h 16"/>
                      <a:gd name="T10" fmla="*/ 0 w 14"/>
                      <a:gd name="T11" fmla="*/ 2147483647 h 16"/>
                      <a:gd name="T12" fmla="*/ 0 w 14"/>
                      <a:gd name="T13" fmla="*/ 0 h 16"/>
                      <a:gd name="T14" fmla="*/ 2147483647 w 14"/>
                      <a:gd name="T15" fmla="*/ 2147483647 h 16"/>
                      <a:gd name="T16" fmla="*/ 2147483647 w 14"/>
                      <a:gd name="T17" fmla="*/ 2147483647 h 16"/>
                      <a:gd name="T18" fmla="*/ 2147483647 w 14"/>
                      <a:gd name="T19" fmla="*/ 2147483647 h 1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4"/>
                      <a:gd name="T31" fmla="*/ 0 h 16"/>
                      <a:gd name="T32" fmla="*/ 14 w 14"/>
                      <a:gd name="T33" fmla="*/ 16 h 1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4" h="16">
                        <a:moveTo>
                          <a:pt x="14" y="12"/>
                        </a:moveTo>
                        <a:lnTo>
                          <a:pt x="12" y="14"/>
                        </a:lnTo>
                        <a:lnTo>
                          <a:pt x="10" y="16"/>
                        </a:lnTo>
                        <a:lnTo>
                          <a:pt x="8" y="14"/>
                        </a:lnTo>
                        <a:lnTo>
                          <a:pt x="4" y="12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8" y="4"/>
                        </a:lnTo>
                        <a:lnTo>
                          <a:pt x="12" y="8"/>
                        </a:lnTo>
                        <a:lnTo>
                          <a:pt x="14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4" name="ïŝ1ïḋé">
                    <a:extLst>
                      <a:ext uri="{FF2B5EF4-FFF2-40B4-BE49-F238E27FC236}">
                        <a16:creationId xmlns:a16="http://schemas.microsoft.com/office/drawing/2014/main" xmlns="" id="{6627F578-419E-47FA-A993-7852A68110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03155" y="4147885"/>
                    <a:ext cx="34431" cy="18214"/>
                  </a:xfrm>
                  <a:custGeom>
                    <a:avLst/>
                    <a:gdLst>
                      <a:gd name="T0" fmla="*/ 2147483647 w 20"/>
                      <a:gd name="T1" fmla="*/ 2147483647 h 12"/>
                      <a:gd name="T2" fmla="*/ 2147483647 w 20"/>
                      <a:gd name="T3" fmla="*/ 2147483647 h 12"/>
                      <a:gd name="T4" fmla="*/ 2147483647 w 20"/>
                      <a:gd name="T5" fmla="*/ 2147483647 h 12"/>
                      <a:gd name="T6" fmla="*/ 2147483647 w 20"/>
                      <a:gd name="T7" fmla="*/ 2147483647 h 12"/>
                      <a:gd name="T8" fmla="*/ 2147483647 w 20"/>
                      <a:gd name="T9" fmla="*/ 2147483647 h 12"/>
                      <a:gd name="T10" fmla="*/ 0 w 20"/>
                      <a:gd name="T11" fmla="*/ 2147483647 h 12"/>
                      <a:gd name="T12" fmla="*/ 0 w 20"/>
                      <a:gd name="T13" fmla="*/ 0 h 12"/>
                      <a:gd name="T14" fmla="*/ 2147483647 w 20"/>
                      <a:gd name="T15" fmla="*/ 0 h 12"/>
                      <a:gd name="T16" fmla="*/ 2147483647 w 20"/>
                      <a:gd name="T17" fmla="*/ 2147483647 h 12"/>
                      <a:gd name="T18" fmla="*/ 2147483647 w 20"/>
                      <a:gd name="T19" fmla="*/ 2147483647 h 12"/>
                      <a:gd name="T20" fmla="*/ 2147483647 w 20"/>
                      <a:gd name="T21" fmla="*/ 2147483647 h 12"/>
                      <a:gd name="T22" fmla="*/ 2147483647 w 20"/>
                      <a:gd name="T23" fmla="*/ 2147483647 h 1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12"/>
                      <a:gd name="T38" fmla="*/ 20 w 20"/>
                      <a:gd name="T39" fmla="*/ 12 h 1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12">
                        <a:moveTo>
                          <a:pt x="20" y="8"/>
                        </a:moveTo>
                        <a:lnTo>
                          <a:pt x="20" y="12"/>
                        </a:lnTo>
                        <a:lnTo>
                          <a:pt x="16" y="12"/>
                        </a:lnTo>
                        <a:lnTo>
                          <a:pt x="6" y="10"/>
                        </a:lnTo>
                        <a:lnTo>
                          <a:pt x="2" y="6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10" y="2"/>
                        </a:lnTo>
                        <a:lnTo>
                          <a:pt x="18" y="4"/>
                        </a:lnTo>
                        <a:lnTo>
                          <a:pt x="20" y="6"/>
                        </a:lnTo>
                        <a:lnTo>
                          <a:pt x="2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5" name="íšľîďè">
                    <a:extLst>
                      <a:ext uri="{FF2B5EF4-FFF2-40B4-BE49-F238E27FC236}">
                        <a16:creationId xmlns:a16="http://schemas.microsoft.com/office/drawing/2014/main" xmlns="" id="{D5930EC1-BEBE-45D8-84EC-0E0F1767A2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72554" y="4314610"/>
                    <a:ext cx="13772" cy="22417"/>
                  </a:xfrm>
                  <a:custGeom>
                    <a:avLst/>
                    <a:gdLst>
                      <a:gd name="T0" fmla="*/ 2147483647 w 8"/>
                      <a:gd name="T1" fmla="*/ 0 h 14"/>
                      <a:gd name="T2" fmla="*/ 2147483647 w 8"/>
                      <a:gd name="T3" fmla="*/ 2147483647 h 14"/>
                      <a:gd name="T4" fmla="*/ 2147483647 w 8"/>
                      <a:gd name="T5" fmla="*/ 2147483647 h 14"/>
                      <a:gd name="T6" fmla="*/ 2147483647 w 8"/>
                      <a:gd name="T7" fmla="*/ 2147483647 h 14"/>
                      <a:gd name="T8" fmla="*/ 2147483647 w 8"/>
                      <a:gd name="T9" fmla="*/ 2147483647 h 14"/>
                      <a:gd name="T10" fmla="*/ 2147483647 w 8"/>
                      <a:gd name="T11" fmla="*/ 2147483647 h 14"/>
                      <a:gd name="T12" fmla="*/ 2147483647 w 8"/>
                      <a:gd name="T13" fmla="*/ 2147483647 h 14"/>
                      <a:gd name="T14" fmla="*/ 2147483647 w 8"/>
                      <a:gd name="T15" fmla="*/ 2147483647 h 14"/>
                      <a:gd name="T16" fmla="*/ 0 w 8"/>
                      <a:gd name="T17" fmla="*/ 2147483647 h 14"/>
                      <a:gd name="T18" fmla="*/ 0 w 8"/>
                      <a:gd name="T19" fmla="*/ 2147483647 h 14"/>
                      <a:gd name="T20" fmla="*/ 0 w 8"/>
                      <a:gd name="T21" fmla="*/ 0 h 14"/>
                      <a:gd name="T22" fmla="*/ 2147483647 w 8"/>
                      <a:gd name="T23" fmla="*/ 0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8"/>
                      <a:gd name="T37" fmla="*/ 0 h 14"/>
                      <a:gd name="T38" fmla="*/ 8 w 8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8" h="14">
                        <a:moveTo>
                          <a:pt x="4" y="0"/>
                        </a:move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8" y="6"/>
                        </a:lnTo>
                        <a:lnTo>
                          <a:pt x="8" y="8"/>
                        </a:lnTo>
                        <a:lnTo>
                          <a:pt x="6" y="12"/>
                        </a:lnTo>
                        <a:lnTo>
                          <a:pt x="4" y="14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6" name="işḻíḋê">
                    <a:extLst>
                      <a:ext uri="{FF2B5EF4-FFF2-40B4-BE49-F238E27FC236}">
                        <a16:creationId xmlns:a16="http://schemas.microsoft.com/office/drawing/2014/main" xmlns="" id="{DF279233-672B-4F21-941F-C014C83174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52552" y="2235441"/>
                    <a:ext cx="1432304" cy="1000355"/>
                  </a:xfrm>
                  <a:custGeom>
                    <a:avLst/>
                    <a:gdLst>
                      <a:gd name="T0" fmla="*/ 2147483647 w 820"/>
                      <a:gd name="T1" fmla="*/ 2147483647 h 600"/>
                      <a:gd name="T2" fmla="*/ 2147483647 w 820"/>
                      <a:gd name="T3" fmla="*/ 2147483647 h 600"/>
                      <a:gd name="T4" fmla="*/ 2147483647 w 820"/>
                      <a:gd name="T5" fmla="*/ 2147483647 h 600"/>
                      <a:gd name="T6" fmla="*/ 2147483647 w 820"/>
                      <a:gd name="T7" fmla="*/ 2147483647 h 600"/>
                      <a:gd name="T8" fmla="*/ 2147483647 w 820"/>
                      <a:gd name="T9" fmla="*/ 2147483647 h 600"/>
                      <a:gd name="T10" fmla="*/ 2147483647 w 820"/>
                      <a:gd name="T11" fmla="*/ 2147483647 h 600"/>
                      <a:gd name="T12" fmla="*/ 2147483647 w 820"/>
                      <a:gd name="T13" fmla="*/ 2147483647 h 600"/>
                      <a:gd name="T14" fmla="*/ 2147483647 w 820"/>
                      <a:gd name="T15" fmla="*/ 2147483647 h 600"/>
                      <a:gd name="T16" fmla="*/ 2147483647 w 820"/>
                      <a:gd name="T17" fmla="*/ 2147483647 h 600"/>
                      <a:gd name="T18" fmla="*/ 2147483647 w 820"/>
                      <a:gd name="T19" fmla="*/ 2147483647 h 600"/>
                      <a:gd name="T20" fmla="*/ 2147483647 w 820"/>
                      <a:gd name="T21" fmla="*/ 2147483647 h 600"/>
                      <a:gd name="T22" fmla="*/ 2147483647 w 820"/>
                      <a:gd name="T23" fmla="*/ 2147483647 h 600"/>
                      <a:gd name="T24" fmla="*/ 2147483647 w 820"/>
                      <a:gd name="T25" fmla="*/ 2147483647 h 600"/>
                      <a:gd name="T26" fmla="*/ 2147483647 w 820"/>
                      <a:gd name="T27" fmla="*/ 2147483647 h 600"/>
                      <a:gd name="T28" fmla="*/ 2147483647 w 820"/>
                      <a:gd name="T29" fmla="*/ 2147483647 h 600"/>
                      <a:gd name="T30" fmla="*/ 2147483647 w 820"/>
                      <a:gd name="T31" fmla="*/ 2147483647 h 600"/>
                      <a:gd name="T32" fmla="*/ 2147483647 w 820"/>
                      <a:gd name="T33" fmla="*/ 2147483647 h 600"/>
                      <a:gd name="T34" fmla="*/ 2147483647 w 820"/>
                      <a:gd name="T35" fmla="*/ 2147483647 h 600"/>
                      <a:gd name="T36" fmla="*/ 2147483647 w 820"/>
                      <a:gd name="T37" fmla="*/ 2147483647 h 600"/>
                      <a:gd name="T38" fmla="*/ 2147483647 w 820"/>
                      <a:gd name="T39" fmla="*/ 2147483647 h 600"/>
                      <a:gd name="T40" fmla="*/ 2147483647 w 820"/>
                      <a:gd name="T41" fmla="*/ 2147483647 h 600"/>
                      <a:gd name="T42" fmla="*/ 2147483647 w 820"/>
                      <a:gd name="T43" fmla="*/ 2147483647 h 600"/>
                      <a:gd name="T44" fmla="*/ 2147483647 w 820"/>
                      <a:gd name="T45" fmla="*/ 2147483647 h 600"/>
                      <a:gd name="T46" fmla="*/ 2147483647 w 820"/>
                      <a:gd name="T47" fmla="*/ 2147483647 h 600"/>
                      <a:gd name="T48" fmla="*/ 2147483647 w 820"/>
                      <a:gd name="T49" fmla="*/ 2147483647 h 600"/>
                      <a:gd name="T50" fmla="*/ 2147483647 w 820"/>
                      <a:gd name="T51" fmla="*/ 2147483647 h 600"/>
                      <a:gd name="T52" fmla="*/ 2147483647 w 820"/>
                      <a:gd name="T53" fmla="*/ 2147483647 h 600"/>
                      <a:gd name="T54" fmla="*/ 2147483647 w 820"/>
                      <a:gd name="T55" fmla="*/ 2147483647 h 600"/>
                      <a:gd name="T56" fmla="*/ 2147483647 w 820"/>
                      <a:gd name="T57" fmla="*/ 2147483647 h 600"/>
                      <a:gd name="T58" fmla="*/ 2147483647 w 820"/>
                      <a:gd name="T59" fmla="*/ 2147483647 h 600"/>
                      <a:gd name="T60" fmla="*/ 2147483647 w 820"/>
                      <a:gd name="T61" fmla="*/ 2147483647 h 600"/>
                      <a:gd name="T62" fmla="*/ 2147483647 w 820"/>
                      <a:gd name="T63" fmla="*/ 2147483647 h 600"/>
                      <a:gd name="T64" fmla="*/ 2147483647 w 820"/>
                      <a:gd name="T65" fmla="*/ 2147483647 h 600"/>
                      <a:gd name="T66" fmla="*/ 2147483647 w 820"/>
                      <a:gd name="T67" fmla="*/ 2147483647 h 600"/>
                      <a:gd name="T68" fmla="*/ 2147483647 w 820"/>
                      <a:gd name="T69" fmla="*/ 2147483647 h 600"/>
                      <a:gd name="T70" fmla="*/ 2147483647 w 820"/>
                      <a:gd name="T71" fmla="*/ 2147483647 h 600"/>
                      <a:gd name="T72" fmla="*/ 2147483647 w 820"/>
                      <a:gd name="T73" fmla="*/ 2147483647 h 600"/>
                      <a:gd name="T74" fmla="*/ 2147483647 w 820"/>
                      <a:gd name="T75" fmla="*/ 2147483647 h 600"/>
                      <a:gd name="T76" fmla="*/ 2147483647 w 820"/>
                      <a:gd name="T77" fmla="*/ 2147483647 h 600"/>
                      <a:gd name="T78" fmla="*/ 2147483647 w 820"/>
                      <a:gd name="T79" fmla="*/ 2147483647 h 600"/>
                      <a:gd name="T80" fmla="*/ 2147483647 w 820"/>
                      <a:gd name="T81" fmla="*/ 2147483647 h 600"/>
                      <a:gd name="T82" fmla="*/ 2147483647 w 820"/>
                      <a:gd name="T83" fmla="*/ 2147483647 h 600"/>
                      <a:gd name="T84" fmla="*/ 2147483647 w 820"/>
                      <a:gd name="T85" fmla="*/ 2147483647 h 600"/>
                      <a:gd name="T86" fmla="*/ 2147483647 w 820"/>
                      <a:gd name="T87" fmla="*/ 2147483647 h 600"/>
                      <a:gd name="T88" fmla="*/ 0 w 820"/>
                      <a:gd name="T89" fmla="*/ 2147483647 h 600"/>
                      <a:gd name="T90" fmla="*/ 2147483647 w 820"/>
                      <a:gd name="T91" fmla="*/ 2147483647 h 600"/>
                      <a:gd name="T92" fmla="*/ 2147483647 w 820"/>
                      <a:gd name="T93" fmla="*/ 2147483647 h 600"/>
                      <a:gd name="T94" fmla="*/ 2147483647 w 820"/>
                      <a:gd name="T95" fmla="*/ 2147483647 h 600"/>
                      <a:gd name="T96" fmla="*/ 2147483647 w 820"/>
                      <a:gd name="T97" fmla="*/ 2147483647 h 600"/>
                      <a:gd name="T98" fmla="*/ 2147483647 w 820"/>
                      <a:gd name="T99" fmla="*/ 2147483647 h 600"/>
                      <a:gd name="T100" fmla="*/ 2147483647 w 820"/>
                      <a:gd name="T101" fmla="*/ 2147483647 h 600"/>
                      <a:gd name="T102" fmla="*/ 2147483647 w 820"/>
                      <a:gd name="T103" fmla="*/ 2147483647 h 600"/>
                      <a:gd name="T104" fmla="*/ 2147483647 w 820"/>
                      <a:gd name="T105" fmla="*/ 2147483647 h 600"/>
                      <a:gd name="T106" fmla="*/ 2147483647 w 820"/>
                      <a:gd name="T107" fmla="*/ 2147483647 h 600"/>
                      <a:gd name="T108" fmla="*/ 2147483647 w 820"/>
                      <a:gd name="T109" fmla="*/ 2147483647 h 600"/>
                      <a:gd name="T110" fmla="*/ 2147483647 w 820"/>
                      <a:gd name="T111" fmla="*/ 2147483647 h 600"/>
                      <a:gd name="T112" fmla="*/ 2147483647 w 820"/>
                      <a:gd name="T113" fmla="*/ 2147483647 h 600"/>
                      <a:gd name="T114" fmla="*/ 2147483647 w 820"/>
                      <a:gd name="T115" fmla="*/ 2147483647 h 600"/>
                      <a:gd name="T116" fmla="*/ 2147483647 w 820"/>
                      <a:gd name="T117" fmla="*/ 2147483647 h 600"/>
                      <a:gd name="T118" fmla="*/ 2147483647 w 820"/>
                      <a:gd name="T119" fmla="*/ 2147483647 h 600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820"/>
                      <a:gd name="T181" fmla="*/ 0 h 600"/>
                      <a:gd name="T182" fmla="*/ 820 w 820"/>
                      <a:gd name="T183" fmla="*/ 600 h 600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820" h="600">
                        <a:moveTo>
                          <a:pt x="414" y="452"/>
                        </a:moveTo>
                        <a:lnTo>
                          <a:pt x="420" y="452"/>
                        </a:lnTo>
                        <a:lnTo>
                          <a:pt x="424" y="454"/>
                        </a:lnTo>
                        <a:lnTo>
                          <a:pt x="426" y="456"/>
                        </a:lnTo>
                        <a:lnTo>
                          <a:pt x="430" y="462"/>
                        </a:lnTo>
                        <a:lnTo>
                          <a:pt x="430" y="464"/>
                        </a:lnTo>
                        <a:lnTo>
                          <a:pt x="434" y="466"/>
                        </a:lnTo>
                        <a:lnTo>
                          <a:pt x="438" y="466"/>
                        </a:lnTo>
                        <a:lnTo>
                          <a:pt x="440" y="470"/>
                        </a:lnTo>
                        <a:lnTo>
                          <a:pt x="442" y="480"/>
                        </a:lnTo>
                        <a:lnTo>
                          <a:pt x="446" y="496"/>
                        </a:lnTo>
                        <a:lnTo>
                          <a:pt x="444" y="500"/>
                        </a:lnTo>
                        <a:lnTo>
                          <a:pt x="446" y="502"/>
                        </a:lnTo>
                        <a:lnTo>
                          <a:pt x="440" y="504"/>
                        </a:lnTo>
                        <a:lnTo>
                          <a:pt x="436" y="510"/>
                        </a:lnTo>
                        <a:lnTo>
                          <a:pt x="434" y="516"/>
                        </a:lnTo>
                        <a:lnTo>
                          <a:pt x="434" y="520"/>
                        </a:lnTo>
                        <a:lnTo>
                          <a:pt x="436" y="528"/>
                        </a:lnTo>
                        <a:lnTo>
                          <a:pt x="438" y="532"/>
                        </a:lnTo>
                        <a:lnTo>
                          <a:pt x="442" y="534"/>
                        </a:lnTo>
                        <a:lnTo>
                          <a:pt x="448" y="534"/>
                        </a:lnTo>
                        <a:lnTo>
                          <a:pt x="452" y="534"/>
                        </a:lnTo>
                        <a:lnTo>
                          <a:pt x="454" y="536"/>
                        </a:lnTo>
                        <a:lnTo>
                          <a:pt x="456" y="542"/>
                        </a:lnTo>
                        <a:lnTo>
                          <a:pt x="458" y="546"/>
                        </a:lnTo>
                        <a:lnTo>
                          <a:pt x="462" y="548"/>
                        </a:lnTo>
                        <a:lnTo>
                          <a:pt x="466" y="550"/>
                        </a:lnTo>
                        <a:lnTo>
                          <a:pt x="468" y="554"/>
                        </a:lnTo>
                        <a:lnTo>
                          <a:pt x="468" y="558"/>
                        </a:lnTo>
                        <a:lnTo>
                          <a:pt x="466" y="568"/>
                        </a:lnTo>
                        <a:lnTo>
                          <a:pt x="472" y="570"/>
                        </a:lnTo>
                        <a:lnTo>
                          <a:pt x="478" y="574"/>
                        </a:lnTo>
                        <a:lnTo>
                          <a:pt x="484" y="578"/>
                        </a:lnTo>
                        <a:lnTo>
                          <a:pt x="490" y="580"/>
                        </a:lnTo>
                        <a:lnTo>
                          <a:pt x="492" y="582"/>
                        </a:lnTo>
                        <a:lnTo>
                          <a:pt x="496" y="578"/>
                        </a:lnTo>
                        <a:lnTo>
                          <a:pt x="500" y="582"/>
                        </a:lnTo>
                        <a:lnTo>
                          <a:pt x="502" y="582"/>
                        </a:lnTo>
                        <a:lnTo>
                          <a:pt x="506" y="580"/>
                        </a:lnTo>
                        <a:lnTo>
                          <a:pt x="502" y="574"/>
                        </a:lnTo>
                        <a:lnTo>
                          <a:pt x="500" y="568"/>
                        </a:lnTo>
                        <a:lnTo>
                          <a:pt x="500" y="566"/>
                        </a:lnTo>
                        <a:lnTo>
                          <a:pt x="502" y="562"/>
                        </a:lnTo>
                        <a:lnTo>
                          <a:pt x="506" y="560"/>
                        </a:lnTo>
                        <a:lnTo>
                          <a:pt x="518" y="560"/>
                        </a:lnTo>
                        <a:lnTo>
                          <a:pt x="524" y="560"/>
                        </a:lnTo>
                        <a:lnTo>
                          <a:pt x="534" y="558"/>
                        </a:lnTo>
                        <a:lnTo>
                          <a:pt x="542" y="552"/>
                        </a:lnTo>
                        <a:lnTo>
                          <a:pt x="550" y="548"/>
                        </a:lnTo>
                        <a:lnTo>
                          <a:pt x="558" y="546"/>
                        </a:lnTo>
                        <a:lnTo>
                          <a:pt x="564" y="548"/>
                        </a:lnTo>
                        <a:lnTo>
                          <a:pt x="568" y="550"/>
                        </a:lnTo>
                        <a:lnTo>
                          <a:pt x="574" y="552"/>
                        </a:lnTo>
                        <a:lnTo>
                          <a:pt x="578" y="552"/>
                        </a:lnTo>
                        <a:lnTo>
                          <a:pt x="580" y="558"/>
                        </a:lnTo>
                        <a:lnTo>
                          <a:pt x="582" y="562"/>
                        </a:lnTo>
                        <a:lnTo>
                          <a:pt x="590" y="570"/>
                        </a:lnTo>
                        <a:lnTo>
                          <a:pt x="598" y="574"/>
                        </a:lnTo>
                        <a:lnTo>
                          <a:pt x="606" y="576"/>
                        </a:lnTo>
                        <a:lnTo>
                          <a:pt x="620" y="576"/>
                        </a:lnTo>
                        <a:lnTo>
                          <a:pt x="626" y="576"/>
                        </a:lnTo>
                        <a:lnTo>
                          <a:pt x="630" y="578"/>
                        </a:lnTo>
                        <a:lnTo>
                          <a:pt x="638" y="582"/>
                        </a:lnTo>
                        <a:lnTo>
                          <a:pt x="638" y="588"/>
                        </a:lnTo>
                        <a:lnTo>
                          <a:pt x="638" y="594"/>
                        </a:lnTo>
                        <a:lnTo>
                          <a:pt x="640" y="598"/>
                        </a:lnTo>
                        <a:lnTo>
                          <a:pt x="646" y="600"/>
                        </a:lnTo>
                        <a:lnTo>
                          <a:pt x="650" y="596"/>
                        </a:lnTo>
                        <a:lnTo>
                          <a:pt x="648" y="594"/>
                        </a:lnTo>
                        <a:lnTo>
                          <a:pt x="648" y="590"/>
                        </a:lnTo>
                        <a:lnTo>
                          <a:pt x="646" y="584"/>
                        </a:lnTo>
                        <a:lnTo>
                          <a:pt x="662" y="580"/>
                        </a:lnTo>
                        <a:lnTo>
                          <a:pt x="674" y="572"/>
                        </a:lnTo>
                        <a:lnTo>
                          <a:pt x="696" y="558"/>
                        </a:lnTo>
                        <a:lnTo>
                          <a:pt x="696" y="568"/>
                        </a:lnTo>
                        <a:lnTo>
                          <a:pt x="708" y="568"/>
                        </a:lnTo>
                        <a:lnTo>
                          <a:pt x="712" y="562"/>
                        </a:lnTo>
                        <a:lnTo>
                          <a:pt x="714" y="560"/>
                        </a:lnTo>
                        <a:lnTo>
                          <a:pt x="724" y="556"/>
                        </a:lnTo>
                        <a:lnTo>
                          <a:pt x="734" y="554"/>
                        </a:lnTo>
                        <a:lnTo>
                          <a:pt x="738" y="552"/>
                        </a:lnTo>
                        <a:lnTo>
                          <a:pt x="742" y="548"/>
                        </a:lnTo>
                        <a:lnTo>
                          <a:pt x="742" y="550"/>
                        </a:lnTo>
                        <a:lnTo>
                          <a:pt x="746" y="540"/>
                        </a:lnTo>
                        <a:lnTo>
                          <a:pt x="752" y="532"/>
                        </a:lnTo>
                        <a:lnTo>
                          <a:pt x="770" y="518"/>
                        </a:lnTo>
                        <a:lnTo>
                          <a:pt x="772" y="514"/>
                        </a:lnTo>
                        <a:lnTo>
                          <a:pt x="774" y="508"/>
                        </a:lnTo>
                        <a:lnTo>
                          <a:pt x="774" y="498"/>
                        </a:lnTo>
                        <a:lnTo>
                          <a:pt x="774" y="488"/>
                        </a:lnTo>
                        <a:lnTo>
                          <a:pt x="778" y="478"/>
                        </a:lnTo>
                        <a:lnTo>
                          <a:pt x="786" y="466"/>
                        </a:lnTo>
                        <a:lnTo>
                          <a:pt x="792" y="454"/>
                        </a:lnTo>
                        <a:lnTo>
                          <a:pt x="794" y="448"/>
                        </a:lnTo>
                        <a:lnTo>
                          <a:pt x="794" y="442"/>
                        </a:lnTo>
                        <a:lnTo>
                          <a:pt x="792" y="432"/>
                        </a:lnTo>
                        <a:lnTo>
                          <a:pt x="790" y="426"/>
                        </a:lnTo>
                        <a:lnTo>
                          <a:pt x="782" y="420"/>
                        </a:lnTo>
                        <a:lnTo>
                          <a:pt x="772" y="418"/>
                        </a:lnTo>
                        <a:lnTo>
                          <a:pt x="778" y="410"/>
                        </a:lnTo>
                        <a:lnTo>
                          <a:pt x="786" y="406"/>
                        </a:lnTo>
                        <a:lnTo>
                          <a:pt x="778" y="400"/>
                        </a:lnTo>
                        <a:lnTo>
                          <a:pt x="774" y="396"/>
                        </a:lnTo>
                        <a:lnTo>
                          <a:pt x="772" y="392"/>
                        </a:lnTo>
                        <a:lnTo>
                          <a:pt x="776" y="392"/>
                        </a:lnTo>
                        <a:lnTo>
                          <a:pt x="768" y="378"/>
                        </a:lnTo>
                        <a:lnTo>
                          <a:pt x="760" y="366"/>
                        </a:lnTo>
                        <a:lnTo>
                          <a:pt x="750" y="352"/>
                        </a:lnTo>
                        <a:lnTo>
                          <a:pt x="738" y="342"/>
                        </a:lnTo>
                        <a:lnTo>
                          <a:pt x="726" y="338"/>
                        </a:lnTo>
                        <a:lnTo>
                          <a:pt x="720" y="334"/>
                        </a:lnTo>
                        <a:lnTo>
                          <a:pt x="718" y="332"/>
                        </a:lnTo>
                        <a:lnTo>
                          <a:pt x="718" y="328"/>
                        </a:lnTo>
                        <a:lnTo>
                          <a:pt x="718" y="324"/>
                        </a:lnTo>
                        <a:lnTo>
                          <a:pt x="720" y="316"/>
                        </a:lnTo>
                        <a:lnTo>
                          <a:pt x="724" y="312"/>
                        </a:lnTo>
                        <a:lnTo>
                          <a:pt x="728" y="308"/>
                        </a:lnTo>
                        <a:lnTo>
                          <a:pt x="748" y="294"/>
                        </a:lnTo>
                        <a:lnTo>
                          <a:pt x="734" y="286"/>
                        </a:lnTo>
                        <a:lnTo>
                          <a:pt x="726" y="282"/>
                        </a:lnTo>
                        <a:lnTo>
                          <a:pt x="718" y="280"/>
                        </a:lnTo>
                        <a:lnTo>
                          <a:pt x="714" y="282"/>
                        </a:lnTo>
                        <a:lnTo>
                          <a:pt x="710" y="286"/>
                        </a:lnTo>
                        <a:lnTo>
                          <a:pt x="706" y="290"/>
                        </a:lnTo>
                        <a:lnTo>
                          <a:pt x="702" y="290"/>
                        </a:lnTo>
                        <a:lnTo>
                          <a:pt x="662" y="266"/>
                        </a:lnTo>
                        <a:lnTo>
                          <a:pt x="662" y="262"/>
                        </a:lnTo>
                        <a:lnTo>
                          <a:pt x="666" y="260"/>
                        </a:lnTo>
                        <a:lnTo>
                          <a:pt x="670" y="256"/>
                        </a:lnTo>
                        <a:lnTo>
                          <a:pt x="676" y="254"/>
                        </a:lnTo>
                        <a:lnTo>
                          <a:pt x="682" y="250"/>
                        </a:lnTo>
                        <a:lnTo>
                          <a:pt x="686" y="240"/>
                        </a:lnTo>
                        <a:lnTo>
                          <a:pt x="694" y="228"/>
                        </a:lnTo>
                        <a:lnTo>
                          <a:pt x="698" y="224"/>
                        </a:lnTo>
                        <a:lnTo>
                          <a:pt x="704" y="224"/>
                        </a:lnTo>
                        <a:lnTo>
                          <a:pt x="708" y="224"/>
                        </a:lnTo>
                        <a:lnTo>
                          <a:pt x="712" y="228"/>
                        </a:lnTo>
                        <a:lnTo>
                          <a:pt x="714" y="236"/>
                        </a:lnTo>
                        <a:lnTo>
                          <a:pt x="714" y="262"/>
                        </a:lnTo>
                        <a:lnTo>
                          <a:pt x="718" y="262"/>
                        </a:lnTo>
                        <a:lnTo>
                          <a:pt x="724" y="258"/>
                        </a:lnTo>
                        <a:lnTo>
                          <a:pt x="732" y="250"/>
                        </a:lnTo>
                        <a:lnTo>
                          <a:pt x="740" y="242"/>
                        </a:lnTo>
                        <a:lnTo>
                          <a:pt x="742" y="242"/>
                        </a:lnTo>
                        <a:lnTo>
                          <a:pt x="748" y="242"/>
                        </a:lnTo>
                        <a:lnTo>
                          <a:pt x="752" y="234"/>
                        </a:lnTo>
                        <a:lnTo>
                          <a:pt x="760" y="222"/>
                        </a:lnTo>
                        <a:lnTo>
                          <a:pt x="770" y="210"/>
                        </a:lnTo>
                        <a:lnTo>
                          <a:pt x="774" y="212"/>
                        </a:lnTo>
                        <a:lnTo>
                          <a:pt x="780" y="214"/>
                        </a:lnTo>
                        <a:lnTo>
                          <a:pt x="792" y="214"/>
                        </a:lnTo>
                        <a:lnTo>
                          <a:pt x="790" y="208"/>
                        </a:lnTo>
                        <a:lnTo>
                          <a:pt x="792" y="204"/>
                        </a:lnTo>
                        <a:lnTo>
                          <a:pt x="796" y="198"/>
                        </a:lnTo>
                        <a:lnTo>
                          <a:pt x="802" y="188"/>
                        </a:lnTo>
                        <a:lnTo>
                          <a:pt x="806" y="190"/>
                        </a:lnTo>
                        <a:lnTo>
                          <a:pt x="810" y="192"/>
                        </a:lnTo>
                        <a:lnTo>
                          <a:pt x="814" y="190"/>
                        </a:lnTo>
                        <a:lnTo>
                          <a:pt x="818" y="188"/>
                        </a:lnTo>
                        <a:lnTo>
                          <a:pt x="818" y="186"/>
                        </a:lnTo>
                        <a:lnTo>
                          <a:pt x="820" y="188"/>
                        </a:lnTo>
                        <a:lnTo>
                          <a:pt x="814" y="172"/>
                        </a:lnTo>
                        <a:lnTo>
                          <a:pt x="808" y="164"/>
                        </a:lnTo>
                        <a:lnTo>
                          <a:pt x="800" y="158"/>
                        </a:lnTo>
                        <a:lnTo>
                          <a:pt x="800" y="142"/>
                        </a:lnTo>
                        <a:lnTo>
                          <a:pt x="812" y="146"/>
                        </a:lnTo>
                        <a:lnTo>
                          <a:pt x="820" y="152"/>
                        </a:lnTo>
                        <a:lnTo>
                          <a:pt x="820" y="142"/>
                        </a:lnTo>
                        <a:lnTo>
                          <a:pt x="820" y="136"/>
                        </a:lnTo>
                        <a:lnTo>
                          <a:pt x="820" y="124"/>
                        </a:lnTo>
                        <a:lnTo>
                          <a:pt x="818" y="110"/>
                        </a:lnTo>
                        <a:lnTo>
                          <a:pt x="814" y="100"/>
                        </a:lnTo>
                        <a:lnTo>
                          <a:pt x="806" y="86"/>
                        </a:lnTo>
                        <a:lnTo>
                          <a:pt x="798" y="92"/>
                        </a:lnTo>
                        <a:lnTo>
                          <a:pt x="792" y="98"/>
                        </a:lnTo>
                        <a:lnTo>
                          <a:pt x="786" y="102"/>
                        </a:lnTo>
                        <a:lnTo>
                          <a:pt x="774" y="104"/>
                        </a:lnTo>
                        <a:lnTo>
                          <a:pt x="770" y="104"/>
                        </a:lnTo>
                        <a:lnTo>
                          <a:pt x="764" y="102"/>
                        </a:lnTo>
                        <a:lnTo>
                          <a:pt x="756" y="96"/>
                        </a:lnTo>
                        <a:lnTo>
                          <a:pt x="750" y="88"/>
                        </a:lnTo>
                        <a:lnTo>
                          <a:pt x="744" y="80"/>
                        </a:lnTo>
                        <a:lnTo>
                          <a:pt x="732" y="76"/>
                        </a:lnTo>
                        <a:lnTo>
                          <a:pt x="718" y="72"/>
                        </a:lnTo>
                        <a:lnTo>
                          <a:pt x="704" y="68"/>
                        </a:lnTo>
                        <a:lnTo>
                          <a:pt x="690" y="62"/>
                        </a:lnTo>
                        <a:lnTo>
                          <a:pt x="680" y="54"/>
                        </a:lnTo>
                        <a:lnTo>
                          <a:pt x="668" y="46"/>
                        </a:lnTo>
                        <a:lnTo>
                          <a:pt x="646" y="24"/>
                        </a:lnTo>
                        <a:lnTo>
                          <a:pt x="634" y="16"/>
                        </a:lnTo>
                        <a:lnTo>
                          <a:pt x="622" y="8"/>
                        </a:lnTo>
                        <a:lnTo>
                          <a:pt x="606" y="2"/>
                        </a:lnTo>
                        <a:lnTo>
                          <a:pt x="584" y="0"/>
                        </a:lnTo>
                        <a:lnTo>
                          <a:pt x="572" y="0"/>
                        </a:lnTo>
                        <a:lnTo>
                          <a:pt x="562" y="2"/>
                        </a:lnTo>
                        <a:lnTo>
                          <a:pt x="556" y="4"/>
                        </a:lnTo>
                        <a:lnTo>
                          <a:pt x="552" y="8"/>
                        </a:lnTo>
                        <a:lnTo>
                          <a:pt x="550" y="12"/>
                        </a:lnTo>
                        <a:lnTo>
                          <a:pt x="550" y="18"/>
                        </a:lnTo>
                        <a:lnTo>
                          <a:pt x="552" y="20"/>
                        </a:lnTo>
                        <a:lnTo>
                          <a:pt x="556" y="24"/>
                        </a:lnTo>
                        <a:lnTo>
                          <a:pt x="562" y="30"/>
                        </a:lnTo>
                        <a:lnTo>
                          <a:pt x="564" y="40"/>
                        </a:lnTo>
                        <a:lnTo>
                          <a:pt x="566" y="50"/>
                        </a:lnTo>
                        <a:lnTo>
                          <a:pt x="566" y="56"/>
                        </a:lnTo>
                        <a:lnTo>
                          <a:pt x="566" y="62"/>
                        </a:lnTo>
                        <a:lnTo>
                          <a:pt x="562" y="66"/>
                        </a:lnTo>
                        <a:lnTo>
                          <a:pt x="560" y="68"/>
                        </a:lnTo>
                        <a:lnTo>
                          <a:pt x="550" y="68"/>
                        </a:lnTo>
                        <a:lnTo>
                          <a:pt x="536" y="66"/>
                        </a:lnTo>
                        <a:lnTo>
                          <a:pt x="538" y="88"/>
                        </a:lnTo>
                        <a:lnTo>
                          <a:pt x="538" y="94"/>
                        </a:lnTo>
                        <a:lnTo>
                          <a:pt x="542" y="98"/>
                        </a:lnTo>
                        <a:lnTo>
                          <a:pt x="544" y="102"/>
                        </a:lnTo>
                        <a:lnTo>
                          <a:pt x="550" y="102"/>
                        </a:lnTo>
                        <a:lnTo>
                          <a:pt x="568" y="102"/>
                        </a:lnTo>
                        <a:lnTo>
                          <a:pt x="576" y="100"/>
                        </a:lnTo>
                        <a:lnTo>
                          <a:pt x="582" y="98"/>
                        </a:lnTo>
                        <a:lnTo>
                          <a:pt x="592" y="100"/>
                        </a:lnTo>
                        <a:lnTo>
                          <a:pt x="602" y="106"/>
                        </a:lnTo>
                        <a:lnTo>
                          <a:pt x="610" y="112"/>
                        </a:lnTo>
                        <a:lnTo>
                          <a:pt x="616" y="120"/>
                        </a:lnTo>
                        <a:lnTo>
                          <a:pt x="596" y="122"/>
                        </a:lnTo>
                        <a:lnTo>
                          <a:pt x="578" y="124"/>
                        </a:lnTo>
                        <a:lnTo>
                          <a:pt x="576" y="128"/>
                        </a:lnTo>
                        <a:lnTo>
                          <a:pt x="576" y="132"/>
                        </a:lnTo>
                        <a:lnTo>
                          <a:pt x="574" y="134"/>
                        </a:lnTo>
                        <a:lnTo>
                          <a:pt x="574" y="140"/>
                        </a:lnTo>
                        <a:lnTo>
                          <a:pt x="570" y="142"/>
                        </a:lnTo>
                        <a:lnTo>
                          <a:pt x="566" y="142"/>
                        </a:lnTo>
                        <a:lnTo>
                          <a:pt x="556" y="144"/>
                        </a:lnTo>
                        <a:lnTo>
                          <a:pt x="552" y="146"/>
                        </a:lnTo>
                        <a:lnTo>
                          <a:pt x="550" y="150"/>
                        </a:lnTo>
                        <a:lnTo>
                          <a:pt x="544" y="152"/>
                        </a:lnTo>
                        <a:lnTo>
                          <a:pt x="538" y="154"/>
                        </a:lnTo>
                        <a:lnTo>
                          <a:pt x="532" y="154"/>
                        </a:lnTo>
                        <a:lnTo>
                          <a:pt x="528" y="152"/>
                        </a:lnTo>
                        <a:lnTo>
                          <a:pt x="524" y="150"/>
                        </a:lnTo>
                        <a:lnTo>
                          <a:pt x="522" y="150"/>
                        </a:lnTo>
                        <a:lnTo>
                          <a:pt x="518" y="152"/>
                        </a:lnTo>
                        <a:lnTo>
                          <a:pt x="516" y="156"/>
                        </a:lnTo>
                        <a:lnTo>
                          <a:pt x="516" y="160"/>
                        </a:lnTo>
                        <a:lnTo>
                          <a:pt x="518" y="160"/>
                        </a:lnTo>
                        <a:lnTo>
                          <a:pt x="524" y="164"/>
                        </a:lnTo>
                        <a:lnTo>
                          <a:pt x="528" y="166"/>
                        </a:lnTo>
                        <a:lnTo>
                          <a:pt x="530" y="168"/>
                        </a:lnTo>
                        <a:lnTo>
                          <a:pt x="530" y="172"/>
                        </a:lnTo>
                        <a:lnTo>
                          <a:pt x="530" y="176"/>
                        </a:lnTo>
                        <a:lnTo>
                          <a:pt x="526" y="182"/>
                        </a:lnTo>
                        <a:lnTo>
                          <a:pt x="518" y="188"/>
                        </a:lnTo>
                        <a:lnTo>
                          <a:pt x="508" y="194"/>
                        </a:lnTo>
                        <a:lnTo>
                          <a:pt x="496" y="198"/>
                        </a:lnTo>
                        <a:lnTo>
                          <a:pt x="468" y="198"/>
                        </a:lnTo>
                        <a:lnTo>
                          <a:pt x="458" y="206"/>
                        </a:lnTo>
                        <a:lnTo>
                          <a:pt x="452" y="210"/>
                        </a:lnTo>
                        <a:lnTo>
                          <a:pt x="444" y="212"/>
                        </a:lnTo>
                        <a:lnTo>
                          <a:pt x="430" y="210"/>
                        </a:lnTo>
                        <a:lnTo>
                          <a:pt x="414" y="206"/>
                        </a:lnTo>
                        <a:lnTo>
                          <a:pt x="402" y="200"/>
                        </a:lnTo>
                        <a:lnTo>
                          <a:pt x="392" y="194"/>
                        </a:lnTo>
                        <a:lnTo>
                          <a:pt x="348" y="194"/>
                        </a:lnTo>
                        <a:lnTo>
                          <a:pt x="348" y="192"/>
                        </a:lnTo>
                        <a:lnTo>
                          <a:pt x="314" y="192"/>
                        </a:lnTo>
                        <a:lnTo>
                          <a:pt x="306" y="188"/>
                        </a:lnTo>
                        <a:lnTo>
                          <a:pt x="298" y="180"/>
                        </a:lnTo>
                        <a:lnTo>
                          <a:pt x="290" y="172"/>
                        </a:lnTo>
                        <a:lnTo>
                          <a:pt x="280" y="166"/>
                        </a:lnTo>
                        <a:lnTo>
                          <a:pt x="272" y="160"/>
                        </a:lnTo>
                        <a:lnTo>
                          <a:pt x="262" y="160"/>
                        </a:lnTo>
                        <a:lnTo>
                          <a:pt x="252" y="156"/>
                        </a:lnTo>
                        <a:lnTo>
                          <a:pt x="244" y="152"/>
                        </a:lnTo>
                        <a:lnTo>
                          <a:pt x="214" y="152"/>
                        </a:lnTo>
                        <a:lnTo>
                          <a:pt x="210" y="146"/>
                        </a:lnTo>
                        <a:lnTo>
                          <a:pt x="206" y="140"/>
                        </a:lnTo>
                        <a:lnTo>
                          <a:pt x="202" y="126"/>
                        </a:lnTo>
                        <a:lnTo>
                          <a:pt x="198" y="118"/>
                        </a:lnTo>
                        <a:lnTo>
                          <a:pt x="194" y="112"/>
                        </a:lnTo>
                        <a:lnTo>
                          <a:pt x="182" y="104"/>
                        </a:lnTo>
                        <a:lnTo>
                          <a:pt x="174" y="100"/>
                        </a:lnTo>
                        <a:lnTo>
                          <a:pt x="168" y="98"/>
                        </a:lnTo>
                        <a:lnTo>
                          <a:pt x="154" y="92"/>
                        </a:lnTo>
                        <a:lnTo>
                          <a:pt x="146" y="90"/>
                        </a:lnTo>
                        <a:lnTo>
                          <a:pt x="140" y="86"/>
                        </a:lnTo>
                        <a:lnTo>
                          <a:pt x="138" y="82"/>
                        </a:lnTo>
                        <a:lnTo>
                          <a:pt x="134" y="76"/>
                        </a:lnTo>
                        <a:lnTo>
                          <a:pt x="134" y="78"/>
                        </a:lnTo>
                        <a:lnTo>
                          <a:pt x="122" y="86"/>
                        </a:lnTo>
                        <a:lnTo>
                          <a:pt x="114" y="94"/>
                        </a:lnTo>
                        <a:lnTo>
                          <a:pt x="126" y="108"/>
                        </a:lnTo>
                        <a:lnTo>
                          <a:pt x="116" y="116"/>
                        </a:lnTo>
                        <a:lnTo>
                          <a:pt x="110" y="118"/>
                        </a:lnTo>
                        <a:lnTo>
                          <a:pt x="100" y="116"/>
                        </a:lnTo>
                        <a:lnTo>
                          <a:pt x="88" y="112"/>
                        </a:lnTo>
                        <a:lnTo>
                          <a:pt x="92" y="130"/>
                        </a:lnTo>
                        <a:lnTo>
                          <a:pt x="92" y="140"/>
                        </a:lnTo>
                        <a:lnTo>
                          <a:pt x="90" y="148"/>
                        </a:lnTo>
                        <a:lnTo>
                          <a:pt x="86" y="150"/>
                        </a:lnTo>
                        <a:lnTo>
                          <a:pt x="84" y="150"/>
                        </a:lnTo>
                        <a:lnTo>
                          <a:pt x="78" y="150"/>
                        </a:lnTo>
                        <a:lnTo>
                          <a:pt x="68" y="146"/>
                        </a:lnTo>
                        <a:lnTo>
                          <a:pt x="70" y="156"/>
                        </a:lnTo>
                        <a:lnTo>
                          <a:pt x="76" y="164"/>
                        </a:lnTo>
                        <a:lnTo>
                          <a:pt x="80" y="176"/>
                        </a:lnTo>
                        <a:lnTo>
                          <a:pt x="82" y="188"/>
                        </a:lnTo>
                        <a:lnTo>
                          <a:pt x="78" y="194"/>
                        </a:lnTo>
                        <a:lnTo>
                          <a:pt x="74" y="200"/>
                        </a:lnTo>
                        <a:lnTo>
                          <a:pt x="64" y="214"/>
                        </a:lnTo>
                        <a:lnTo>
                          <a:pt x="50" y="228"/>
                        </a:lnTo>
                        <a:lnTo>
                          <a:pt x="38" y="236"/>
                        </a:lnTo>
                        <a:lnTo>
                          <a:pt x="28" y="238"/>
                        </a:lnTo>
                        <a:lnTo>
                          <a:pt x="14" y="240"/>
                        </a:lnTo>
                        <a:lnTo>
                          <a:pt x="8" y="242"/>
                        </a:lnTo>
                        <a:lnTo>
                          <a:pt x="4" y="244"/>
                        </a:lnTo>
                        <a:lnTo>
                          <a:pt x="2" y="248"/>
                        </a:lnTo>
                        <a:lnTo>
                          <a:pt x="0" y="254"/>
                        </a:lnTo>
                        <a:lnTo>
                          <a:pt x="2" y="258"/>
                        </a:lnTo>
                        <a:lnTo>
                          <a:pt x="4" y="262"/>
                        </a:lnTo>
                        <a:lnTo>
                          <a:pt x="14" y="268"/>
                        </a:lnTo>
                        <a:lnTo>
                          <a:pt x="24" y="276"/>
                        </a:lnTo>
                        <a:lnTo>
                          <a:pt x="26" y="280"/>
                        </a:lnTo>
                        <a:lnTo>
                          <a:pt x="26" y="286"/>
                        </a:lnTo>
                        <a:lnTo>
                          <a:pt x="20" y="288"/>
                        </a:lnTo>
                        <a:lnTo>
                          <a:pt x="14" y="290"/>
                        </a:lnTo>
                        <a:lnTo>
                          <a:pt x="18" y="292"/>
                        </a:lnTo>
                        <a:lnTo>
                          <a:pt x="20" y="294"/>
                        </a:lnTo>
                        <a:lnTo>
                          <a:pt x="28" y="296"/>
                        </a:lnTo>
                        <a:lnTo>
                          <a:pt x="28" y="298"/>
                        </a:lnTo>
                        <a:lnTo>
                          <a:pt x="36" y="298"/>
                        </a:lnTo>
                        <a:lnTo>
                          <a:pt x="44" y="302"/>
                        </a:lnTo>
                        <a:lnTo>
                          <a:pt x="50" y="308"/>
                        </a:lnTo>
                        <a:lnTo>
                          <a:pt x="54" y="316"/>
                        </a:lnTo>
                        <a:lnTo>
                          <a:pt x="58" y="320"/>
                        </a:lnTo>
                        <a:lnTo>
                          <a:pt x="62" y="322"/>
                        </a:lnTo>
                        <a:lnTo>
                          <a:pt x="68" y="322"/>
                        </a:lnTo>
                        <a:lnTo>
                          <a:pt x="74" y="324"/>
                        </a:lnTo>
                        <a:lnTo>
                          <a:pt x="78" y="324"/>
                        </a:lnTo>
                        <a:lnTo>
                          <a:pt x="82" y="326"/>
                        </a:lnTo>
                        <a:lnTo>
                          <a:pt x="84" y="326"/>
                        </a:lnTo>
                        <a:lnTo>
                          <a:pt x="86" y="324"/>
                        </a:lnTo>
                        <a:lnTo>
                          <a:pt x="90" y="322"/>
                        </a:lnTo>
                        <a:lnTo>
                          <a:pt x="94" y="320"/>
                        </a:lnTo>
                        <a:lnTo>
                          <a:pt x="100" y="320"/>
                        </a:lnTo>
                        <a:lnTo>
                          <a:pt x="108" y="320"/>
                        </a:lnTo>
                        <a:lnTo>
                          <a:pt x="114" y="324"/>
                        </a:lnTo>
                        <a:lnTo>
                          <a:pt x="116" y="324"/>
                        </a:lnTo>
                        <a:lnTo>
                          <a:pt x="122" y="326"/>
                        </a:lnTo>
                        <a:lnTo>
                          <a:pt x="122" y="332"/>
                        </a:lnTo>
                        <a:lnTo>
                          <a:pt x="120" y="336"/>
                        </a:lnTo>
                        <a:lnTo>
                          <a:pt x="114" y="344"/>
                        </a:lnTo>
                        <a:lnTo>
                          <a:pt x="112" y="352"/>
                        </a:lnTo>
                        <a:lnTo>
                          <a:pt x="110" y="358"/>
                        </a:lnTo>
                        <a:lnTo>
                          <a:pt x="112" y="362"/>
                        </a:lnTo>
                        <a:lnTo>
                          <a:pt x="114" y="368"/>
                        </a:lnTo>
                        <a:lnTo>
                          <a:pt x="122" y="376"/>
                        </a:lnTo>
                        <a:lnTo>
                          <a:pt x="120" y="378"/>
                        </a:lnTo>
                        <a:lnTo>
                          <a:pt x="118" y="378"/>
                        </a:lnTo>
                        <a:lnTo>
                          <a:pt x="112" y="380"/>
                        </a:lnTo>
                        <a:lnTo>
                          <a:pt x="114" y="388"/>
                        </a:lnTo>
                        <a:lnTo>
                          <a:pt x="114" y="392"/>
                        </a:lnTo>
                        <a:lnTo>
                          <a:pt x="116" y="396"/>
                        </a:lnTo>
                        <a:lnTo>
                          <a:pt x="118" y="400"/>
                        </a:lnTo>
                        <a:lnTo>
                          <a:pt x="126" y="404"/>
                        </a:lnTo>
                        <a:lnTo>
                          <a:pt x="136" y="408"/>
                        </a:lnTo>
                        <a:lnTo>
                          <a:pt x="144" y="416"/>
                        </a:lnTo>
                        <a:lnTo>
                          <a:pt x="152" y="424"/>
                        </a:lnTo>
                        <a:lnTo>
                          <a:pt x="158" y="424"/>
                        </a:lnTo>
                        <a:lnTo>
                          <a:pt x="162" y="424"/>
                        </a:lnTo>
                        <a:lnTo>
                          <a:pt x="164" y="422"/>
                        </a:lnTo>
                        <a:lnTo>
                          <a:pt x="166" y="420"/>
                        </a:lnTo>
                        <a:lnTo>
                          <a:pt x="168" y="420"/>
                        </a:lnTo>
                        <a:lnTo>
                          <a:pt x="180" y="428"/>
                        </a:lnTo>
                        <a:lnTo>
                          <a:pt x="190" y="436"/>
                        </a:lnTo>
                        <a:lnTo>
                          <a:pt x="198" y="442"/>
                        </a:lnTo>
                        <a:lnTo>
                          <a:pt x="208" y="446"/>
                        </a:lnTo>
                        <a:lnTo>
                          <a:pt x="220" y="450"/>
                        </a:lnTo>
                        <a:lnTo>
                          <a:pt x="222" y="452"/>
                        </a:lnTo>
                        <a:lnTo>
                          <a:pt x="226" y="456"/>
                        </a:lnTo>
                        <a:lnTo>
                          <a:pt x="230" y="458"/>
                        </a:lnTo>
                        <a:lnTo>
                          <a:pt x="236" y="460"/>
                        </a:lnTo>
                        <a:lnTo>
                          <a:pt x="240" y="460"/>
                        </a:lnTo>
                        <a:lnTo>
                          <a:pt x="242" y="460"/>
                        </a:lnTo>
                        <a:lnTo>
                          <a:pt x="244" y="460"/>
                        </a:lnTo>
                        <a:lnTo>
                          <a:pt x="250" y="464"/>
                        </a:lnTo>
                        <a:lnTo>
                          <a:pt x="256" y="466"/>
                        </a:lnTo>
                        <a:lnTo>
                          <a:pt x="274" y="466"/>
                        </a:lnTo>
                        <a:lnTo>
                          <a:pt x="274" y="468"/>
                        </a:lnTo>
                        <a:lnTo>
                          <a:pt x="274" y="464"/>
                        </a:lnTo>
                        <a:lnTo>
                          <a:pt x="278" y="462"/>
                        </a:lnTo>
                        <a:lnTo>
                          <a:pt x="284" y="460"/>
                        </a:lnTo>
                        <a:lnTo>
                          <a:pt x="288" y="472"/>
                        </a:lnTo>
                        <a:lnTo>
                          <a:pt x="290" y="468"/>
                        </a:lnTo>
                        <a:lnTo>
                          <a:pt x="294" y="462"/>
                        </a:lnTo>
                        <a:lnTo>
                          <a:pt x="298" y="460"/>
                        </a:lnTo>
                        <a:lnTo>
                          <a:pt x="302" y="458"/>
                        </a:lnTo>
                        <a:lnTo>
                          <a:pt x="312" y="460"/>
                        </a:lnTo>
                        <a:lnTo>
                          <a:pt x="322" y="464"/>
                        </a:lnTo>
                        <a:lnTo>
                          <a:pt x="332" y="472"/>
                        </a:lnTo>
                        <a:lnTo>
                          <a:pt x="336" y="478"/>
                        </a:lnTo>
                        <a:lnTo>
                          <a:pt x="336" y="480"/>
                        </a:lnTo>
                        <a:lnTo>
                          <a:pt x="338" y="478"/>
                        </a:lnTo>
                        <a:lnTo>
                          <a:pt x="340" y="470"/>
                        </a:lnTo>
                        <a:lnTo>
                          <a:pt x="344" y="460"/>
                        </a:lnTo>
                        <a:lnTo>
                          <a:pt x="348" y="454"/>
                        </a:lnTo>
                        <a:lnTo>
                          <a:pt x="356" y="446"/>
                        </a:lnTo>
                        <a:lnTo>
                          <a:pt x="362" y="442"/>
                        </a:lnTo>
                        <a:lnTo>
                          <a:pt x="372" y="438"/>
                        </a:lnTo>
                        <a:lnTo>
                          <a:pt x="374" y="440"/>
                        </a:lnTo>
                        <a:lnTo>
                          <a:pt x="376" y="440"/>
                        </a:lnTo>
                        <a:lnTo>
                          <a:pt x="380" y="442"/>
                        </a:lnTo>
                        <a:lnTo>
                          <a:pt x="382" y="440"/>
                        </a:lnTo>
                        <a:lnTo>
                          <a:pt x="386" y="438"/>
                        </a:lnTo>
                        <a:lnTo>
                          <a:pt x="386" y="436"/>
                        </a:lnTo>
                        <a:lnTo>
                          <a:pt x="392" y="436"/>
                        </a:lnTo>
                        <a:lnTo>
                          <a:pt x="400" y="444"/>
                        </a:lnTo>
                        <a:lnTo>
                          <a:pt x="400" y="448"/>
                        </a:lnTo>
                        <a:lnTo>
                          <a:pt x="400" y="450"/>
                        </a:lnTo>
                        <a:lnTo>
                          <a:pt x="404" y="454"/>
                        </a:lnTo>
                        <a:lnTo>
                          <a:pt x="410" y="456"/>
                        </a:lnTo>
                        <a:lnTo>
                          <a:pt x="414" y="456"/>
                        </a:lnTo>
                        <a:lnTo>
                          <a:pt x="414" y="452"/>
                        </a:lnTo>
                        <a:close/>
                      </a:path>
                    </a:pathLst>
                  </a:custGeom>
                  <a:grpFill/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</p:grpSp>
            <p:grpSp>
              <p:nvGrpSpPr>
                <p:cNvPr id="23" name="íṣḻiḑè">
                  <a:extLst>
                    <a:ext uri="{FF2B5EF4-FFF2-40B4-BE49-F238E27FC236}">
                      <a16:creationId xmlns:a16="http://schemas.microsoft.com/office/drawing/2014/main" xmlns="" id="{7884BC7D-10B3-449D-BF39-3E18C899DC89}"/>
                    </a:ext>
                  </a:extLst>
                </p:cNvPr>
                <p:cNvGrpSpPr/>
                <p:nvPr/>
              </p:nvGrpSpPr>
              <p:grpSpPr>
                <a:xfrm>
                  <a:off x="1489576" y="1175752"/>
                  <a:ext cx="3799368" cy="4042773"/>
                  <a:chOff x="484774" y="1442442"/>
                  <a:chExt cx="3662016" cy="4113505"/>
                </a:xfrm>
                <a:grpFill/>
              </p:grpSpPr>
              <p:sp>
                <p:nvSpPr>
                  <p:cNvPr id="24" name="îṡļîḑê">
                    <a:extLst>
                      <a:ext uri="{FF2B5EF4-FFF2-40B4-BE49-F238E27FC236}">
                        <a16:creationId xmlns:a16="http://schemas.microsoft.com/office/drawing/2014/main" xmlns="" id="{E4269D02-C25D-4C80-9634-30FE4AA4CC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87154" y="1675017"/>
                    <a:ext cx="1844092" cy="899480"/>
                  </a:xfrm>
                  <a:custGeom>
                    <a:avLst/>
                    <a:gdLst>
                      <a:gd name="T0" fmla="*/ 2147483647 w 1056"/>
                      <a:gd name="T1" fmla="*/ 2147483647 h 540"/>
                      <a:gd name="T2" fmla="*/ 2147483647 w 1056"/>
                      <a:gd name="T3" fmla="*/ 2147483647 h 540"/>
                      <a:gd name="T4" fmla="*/ 2147483647 w 1056"/>
                      <a:gd name="T5" fmla="*/ 2147483647 h 540"/>
                      <a:gd name="T6" fmla="*/ 2147483647 w 1056"/>
                      <a:gd name="T7" fmla="*/ 2147483647 h 540"/>
                      <a:gd name="T8" fmla="*/ 2147483647 w 1056"/>
                      <a:gd name="T9" fmla="*/ 2147483647 h 540"/>
                      <a:gd name="T10" fmla="*/ 2147483647 w 1056"/>
                      <a:gd name="T11" fmla="*/ 2147483647 h 540"/>
                      <a:gd name="T12" fmla="*/ 2147483647 w 1056"/>
                      <a:gd name="T13" fmla="*/ 2147483647 h 540"/>
                      <a:gd name="T14" fmla="*/ 2147483647 w 1056"/>
                      <a:gd name="T15" fmla="*/ 2147483647 h 540"/>
                      <a:gd name="T16" fmla="*/ 2147483647 w 1056"/>
                      <a:gd name="T17" fmla="*/ 2147483647 h 540"/>
                      <a:gd name="T18" fmla="*/ 2147483647 w 1056"/>
                      <a:gd name="T19" fmla="*/ 2147483647 h 540"/>
                      <a:gd name="T20" fmla="*/ 2147483647 w 1056"/>
                      <a:gd name="T21" fmla="*/ 2147483647 h 540"/>
                      <a:gd name="T22" fmla="*/ 2147483647 w 1056"/>
                      <a:gd name="T23" fmla="*/ 2147483647 h 540"/>
                      <a:gd name="T24" fmla="*/ 2147483647 w 1056"/>
                      <a:gd name="T25" fmla="*/ 2147483647 h 540"/>
                      <a:gd name="T26" fmla="*/ 2147483647 w 1056"/>
                      <a:gd name="T27" fmla="*/ 2147483647 h 540"/>
                      <a:gd name="T28" fmla="*/ 2147483647 w 1056"/>
                      <a:gd name="T29" fmla="*/ 2147483647 h 540"/>
                      <a:gd name="T30" fmla="*/ 2147483647 w 1056"/>
                      <a:gd name="T31" fmla="*/ 2147483647 h 540"/>
                      <a:gd name="T32" fmla="*/ 2147483647 w 1056"/>
                      <a:gd name="T33" fmla="*/ 2147483647 h 540"/>
                      <a:gd name="T34" fmla="*/ 2147483647 w 1056"/>
                      <a:gd name="T35" fmla="*/ 2147483647 h 540"/>
                      <a:gd name="T36" fmla="*/ 2147483647 w 1056"/>
                      <a:gd name="T37" fmla="*/ 2147483647 h 540"/>
                      <a:gd name="T38" fmla="*/ 2147483647 w 1056"/>
                      <a:gd name="T39" fmla="*/ 2147483647 h 540"/>
                      <a:gd name="T40" fmla="*/ 2147483647 w 1056"/>
                      <a:gd name="T41" fmla="*/ 2147483647 h 540"/>
                      <a:gd name="T42" fmla="*/ 2147483647 w 1056"/>
                      <a:gd name="T43" fmla="*/ 2147483647 h 540"/>
                      <a:gd name="T44" fmla="*/ 2147483647 w 1056"/>
                      <a:gd name="T45" fmla="*/ 2147483647 h 540"/>
                      <a:gd name="T46" fmla="*/ 2147483647 w 1056"/>
                      <a:gd name="T47" fmla="*/ 2147483647 h 540"/>
                      <a:gd name="T48" fmla="*/ 2147483647 w 1056"/>
                      <a:gd name="T49" fmla="*/ 2147483647 h 540"/>
                      <a:gd name="T50" fmla="*/ 2147483647 w 1056"/>
                      <a:gd name="T51" fmla="*/ 2147483647 h 540"/>
                      <a:gd name="T52" fmla="*/ 2147483647 w 1056"/>
                      <a:gd name="T53" fmla="*/ 2147483647 h 540"/>
                      <a:gd name="T54" fmla="*/ 2147483647 w 1056"/>
                      <a:gd name="T55" fmla="*/ 2147483647 h 540"/>
                      <a:gd name="T56" fmla="*/ 2147483647 w 1056"/>
                      <a:gd name="T57" fmla="*/ 2147483647 h 540"/>
                      <a:gd name="T58" fmla="*/ 2147483647 w 1056"/>
                      <a:gd name="T59" fmla="*/ 2147483647 h 540"/>
                      <a:gd name="T60" fmla="*/ 2147483647 w 1056"/>
                      <a:gd name="T61" fmla="*/ 2147483647 h 540"/>
                      <a:gd name="T62" fmla="*/ 2147483647 w 1056"/>
                      <a:gd name="T63" fmla="*/ 2147483647 h 540"/>
                      <a:gd name="T64" fmla="*/ 2147483647 w 1056"/>
                      <a:gd name="T65" fmla="*/ 2147483647 h 540"/>
                      <a:gd name="T66" fmla="*/ 2147483647 w 1056"/>
                      <a:gd name="T67" fmla="*/ 2147483647 h 540"/>
                      <a:gd name="T68" fmla="*/ 2147483647 w 1056"/>
                      <a:gd name="T69" fmla="*/ 2147483647 h 540"/>
                      <a:gd name="T70" fmla="*/ 2147483647 w 1056"/>
                      <a:gd name="T71" fmla="*/ 2147483647 h 540"/>
                      <a:gd name="T72" fmla="*/ 2147483647 w 1056"/>
                      <a:gd name="T73" fmla="*/ 2147483647 h 540"/>
                      <a:gd name="T74" fmla="*/ 2147483647 w 1056"/>
                      <a:gd name="T75" fmla="*/ 2147483647 h 540"/>
                      <a:gd name="T76" fmla="*/ 2147483647 w 1056"/>
                      <a:gd name="T77" fmla="*/ 2147483647 h 540"/>
                      <a:gd name="T78" fmla="*/ 2147483647 w 1056"/>
                      <a:gd name="T79" fmla="*/ 2147483647 h 540"/>
                      <a:gd name="T80" fmla="*/ 2147483647 w 1056"/>
                      <a:gd name="T81" fmla="*/ 2147483647 h 540"/>
                      <a:gd name="T82" fmla="*/ 2147483647 w 1056"/>
                      <a:gd name="T83" fmla="*/ 2147483647 h 540"/>
                      <a:gd name="T84" fmla="*/ 2147483647 w 1056"/>
                      <a:gd name="T85" fmla="*/ 2147483647 h 540"/>
                      <a:gd name="T86" fmla="*/ 2147483647 w 1056"/>
                      <a:gd name="T87" fmla="*/ 2147483647 h 540"/>
                      <a:gd name="T88" fmla="*/ 2147483647 w 1056"/>
                      <a:gd name="T89" fmla="*/ 2147483647 h 540"/>
                      <a:gd name="T90" fmla="*/ 2147483647 w 1056"/>
                      <a:gd name="T91" fmla="*/ 2147483647 h 540"/>
                      <a:gd name="T92" fmla="*/ 2147483647 w 1056"/>
                      <a:gd name="T93" fmla="*/ 2147483647 h 540"/>
                      <a:gd name="T94" fmla="*/ 2147483647 w 1056"/>
                      <a:gd name="T95" fmla="*/ 2147483647 h 540"/>
                      <a:gd name="T96" fmla="*/ 2147483647 w 1056"/>
                      <a:gd name="T97" fmla="*/ 2147483647 h 540"/>
                      <a:gd name="T98" fmla="*/ 2147483647 w 1056"/>
                      <a:gd name="T99" fmla="*/ 2147483647 h 540"/>
                      <a:gd name="T100" fmla="*/ 2147483647 w 1056"/>
                      <a:gd name="T101" fmla="*/ 2147483647 h 540"/>
                      <a:gd name="T102" fmla="*/ 2147483647 w 1056"/>
                      <a:gd name="T103" fmla="*/ 2147483647 h 540"/>
                      <a:gd name="T104" fmla="*/ 2147483647 w 1056"/>
                      <a:gd name="T105" fmla="*/ 2147483647 h 540"/>
                      <a:gd name="T106" fmla="*/ 2147483647 w 1056"/>
                      <a:gd name="T107" fmla="*/ 2147483647 h 540"/>
                      <a:gd name="T108" fmla="*/ 2147483647 w 1056"/>
                      <a:gd name="T109" fmla="*/ 2147483647 h 540"/>
                      <a:gd name="T110" fmla="*/ 2147483647 w 1056"/>
                      <a:gd name="T111" fmla="*/ 2147483647 h 540"/>
                      <a:gd name="T112" fmla="*/ 2147483647 w 1056"/>
                      <a:gd name="T113" fmla="*/ 2147483647 h 540"/>
                      <a:gd name="T114" fmla="*/ 2147483647 w 1056"/>
                      <a:gd name="T115" fmla="*/ 2147483647 h 540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056"/>
                      <a:gd name="T175" fmla="*/ 0 h 540"/>
                      <a:gd name="T176" fmla="*/ 1056 w 1056"/>
                      <a:gd name="T177" fmla="*/ 540 h 540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056" h="540">
                        <a:moveTo>
                          <a:pt x="806" y="236"/>
                        </a:moveTo>
                        <a:lnTo>
                          <a:pt x="812" y="232"/>
                        </a:lnTo>
                        <a:lnTo>
                          <a:pt x="818" y="226"/>
                        </a:lnTo>
                        <a:lnTo>
                          <a:pt x="824" y="220"/>
                        </a:lnTo>
                        <a:lnTo>
                          <a:pt x="826" y="212"/>
                        </a:lnTo>
                        <a:lnTo>
                          <a:pt x="826" y="202"/>
                        </a:lnTo>
                        <a:lnTo>
                          <a:pt x="828" y="194"/>
                        </a:lnTo>
                        <a:lnTo>
                          <a:pt x="830" y="190"/>
                        </a:lnTo>
                        <a:lnTo>
                          <a:pt x="834" y="186"/>
                        </a:lnTo>
                        <a:lnTo>
                          <a:pt x="840" y="184"/>
                        </a:lnTo>
                        <a:lnTo>
                          <a:pt x="848" y="184"/>
                        </a:lnTo>
                        <a:lnTo>
                          <a:pt x="856" y="186"/>
                        </a:lnTo>
                        <a:lnTo>
                          <a:pt x="864" y="186"/>
                        </a:lnTo>
                        <a:lnTo>
                          <a:pt x="880" y="186"/>
                        </a:lnTo>
                        <a:lnTo>
                          <a:pt x="882" y="186"/>
                        </a:lnTo>
                        <a:lnTo>
                          <a:pt x="882" y="184"/>
                        </a:lnTo>
                        <a:lnTo>
                          <a:pt x="884" y="184"/>
                        </a:lnTo>
                        <a:lnTo>
                          <a:pt x="888" y="182"/>
                        </a:lnTo>
                        <a:lnTo>
                          <a:pt x="892" y="184"/>
                        </a:lnTo>
                        <a:lnTo>
                          <a:pt x="898" y="186"/>
                        </a:lnTo>
                        <a:lnTo>
                          <a:pt x="902" y="190"/>
                        </a:lnTo>
                        <a:lnTo>
                          <a:pt x="904" y="196"/>
                        </a:lnTo>
                        <a:lnTo>
                          <a:pt x="906" y="200"/>
                        </a:lnTo>
                        <a:lnTo>
                          <a:pt x="908" y="202"/>
                        </a:lnTo>
                        <a:lnTo>
                          <a:pt x="910" y="204"/>
                        </a:lnTo>
                        <a:lnTo>
                          <a:pt x="914" y="204"/>
                        </a:lnTo>
                        <a:lnTo>
                          <a:pt x="922" y="206"/>
                        </a:lnTo>
                        <a:lnTo>
                          <a:pt x="928" y="210"/>
                        </a:lnTo>
                        <a:lnTo>
                          <a:pt x="930" y="214"/>
                        </a:lnTo>
                        <a:lnTo>
                          <a:pt x="932" y="218"/>
                        </a:lnTo>
                        <a:lnTo>
                          <a:pt x="930" y="222"/>
                        </a:lnTo>
                        <a:lnTo>
                          <a:pt x="926" y="228"/>
                        </a:lnTo>
                        <a:lnTo>
                          <a:pt x="922" y="236"/>
                        </a:lnTo>
                        <a:lnTo>
                          <a:pt x="920" y="244"/>
                        </a:lnTo>
                        <a:lnTo>
                          <a:pt x="920" y="246"/>
                        </a:lnTo>
                        <a:lnTo>
                          <a:pt x="922" y="248"/>
                        </a:lnTo>
                        <a:lnTo>
                          <a:pt x="926" y="250"/>
                        </a:lnTo>
                        <a:lnTo>
                          <a:pt x="932" y="250"/>
                        </a:lnTo>
                        <a:lnTo>
                          <a:pt x="934" y="250"/>
                        </a:lnTo>
                        <a:lnTo>
                          <a:pt x="936" y="254"/>
                        </a:lnTo>
                        <a:lnTo>
                          <a:pt x="936" y="256"/>
                        </a:lnTo>
                        <a:lnTo>
                          <a:pt x="936" y="258"/>
                        </a:lnTo>
                        <a:lnTo>
                          <a:pt x="942" y="256"/>
                        </a:lnTo>
                        <a:lnTo>
                          <a:pt x="948" y="252"/>
                        </a:lnTo>
                        <a:lnTo>
                          <a:pt x="954" y="246"/>
                        </a:lnTo>
                        <a:lnTo>
                          <a:pt x="960" y="244"/>
                        </a:lnTo>
                        <a:lnTo>
                          <a:pt x="964" y="242"/>
                        </a:lnTo>
                        <a:lnTo>
                          <a:pt x="972" y="234"/>
                        </a:lnTo>
                        <a:lnTo>
                          <a:pt x="978" y="226"/>
                        </a:lnTo>
                        <a:lnTo>
                          <a:pt x="984" y="220"/>
                        </a:lnTo>
                        <a:lnTo>
                          <a:pt x="988" y="218"/>
                        </a:lnTo>
                        <a:lnTo>
                          <a:pt x="992" y="218"/>
                        </a:lnTo>
                        <a:lnTo>
                          <a:pt x="992" y="224"/>
                        </a:lnTo>
                        <a:lnTo>
                          <a:pt x="994" y="230"/>
                        </a:lnTo>
                        <a:lnTo>
                          <a:pt x="1000" y="246"/>
                        </a:lnTo>
                        <a:lnTo>
                          <a:pt x="1002" y="250"/>
                        </a:lnTo>
                        <a:lnTo>
                          <a:pt x="1000" y="252"/>
                        </a:lnTo>
                        <a:lnTo>
                          <a:pt x="1000" y="256"/>
                        </a:lnTo>
                        <a:lnTo>
                          <a:pt x="1002" y="260"/>
                        </a:lnTo>
                        <a:lnTo>
                          <a:pt x="1006" y="266"/>
                        </a:lnTo>
                        <a:lnTo>
                          <a:pt x="1008" y="272"/>
                        </a:lnTo>
                        <a:lnTo>
                          <a:pt x="1006" y="278"/>
                        </a:lnTo>
                        <a:lnTo>
                          <a:pt x="1004" y="280"/>
                        </a:lnTo>
                        <a:lnTo>
                          <a:pt x="1002" y="284"/>
                        </a:lnTo>
                        <a:lnTo>
                          <a:pt x="1000" y="286"/>
                        </a:lnTo>
                        <a:lnTo>
                          <a:pt x="998" y="288"/>
                        </a:lnTo>
                        <a:lnTo>
                          <a:pt x="1000" y="292"/>
                        </a:lnTo>
                        <a:lnTo>
                          <a:pt x="1004" y="294"/>
                        </a:lnTo>
                        <a:lnTo>
                          <a:pt x="1008" y="296"/>
                        </a:lnTo>
                        <a:lnTo>
                          <a:pt x="1010" y="300"/>
                        </a:lnTo>
                        <a:lnTo>
                          <a:pt x="1010" y="302"/>
                        </a:lnTo>
                        <a:lnTo>
                          <a:pt x="1010" y="304"/>
                        </a:lnTo>
                        <a:lnTo>
                          <a:pt x="1016" y="308"/>
                        </a:lnTo>
                        <a:lnTo>
                          <a:pt x="1020" y="308"/>
                        </a:lnTo>
                        <a:lnTo>
                          <a:pt x="1028" y="310"/>
                        </a:lnTo>
                        <a:lnTo>
                          <a:pt x="1036" y="314"/>
                        </a:lnTo>
                        <a:lnTo>
                          <a:pt x="1040" y="316"/>
                        </a:lnTo>
                        <a:lnTo>
                          <a:pt x="1042" y="318"/>
                        </a:lnTo>
                        <a:lnTo>
                          <a:pt x="1042" y="320"/>
                        </a:lnTo>
                        <a:lnTo>
                          <a:pt x="1040" y="324"/>
                        </a:lnTo>
                        <a:lnTo>
                          <a:pt x="1038" y="328"/>
                        </a:lnTo>
                        <a:lnTo>
                          <a:pt x="1040" y="332"/>
                        </a:lnTo>
                        <a:lnTo>
                          <a:pt x="1044" y="332"/>
                        </a:lnTo>
                        <a:lnTo>
                          <a:pt x="1044" y="336"/>
                        </a:lnTo>
                        <a:lnTo>
                          <a:pt x="1056" y="336"/>
                        </a:lnTo>
                        <a:lnTo>
                          <a:pt x="1056" y="342"/>
                        </a:lnTo>
                        <a:lnTo>
                          <a:pt x="1054" y="352"/>
                        </a:lnTo>
                        <a:lnTo>
                          <a:pt x="1050" y="360"/>
                        </a:lnTo>
                        <a:lnTo>
                          <a:pt x="1048" y="366"/>
                        </a:lnTo>
                        <a:lnTo>
                          <a:pt x="1044" y="368"/>
                        </a:lnTo>
                        <a:lnTo>
                          <a:pt x="1032" y="370"/>
                        </a:lnTo>
                        <a:lnTo>
                          <a:pt x="1024" y="370"/>
                        </a:lnTo>
                        <a:lnTo>
                          <a:pt x="1016" y="372"/>
                        </a:lnTo>
                        <a:lnTo>
                          <a:pt x="1008" y="376"/>
                        </a:lnTo>
                        <a:lnTo>
                          <a:pt x="994" y="386"/>
                        </a:lnTo>
                        <a:lnTo>
                          <a:pt x="988" y="388"/>
                        </a:lnTo>
                        <a:lnTo>
                          <a:pt x="980" y="394"/>
                        </a:lnTo>
                        <a:lnTo>
                          <a:pt x="970" y="396"/>
                        </a:lnTo>
                        <a:lnTo>
                          <a:pt x="960" y="398"/>
                        </a:lnTo>
                        <a:lnTo>
                          <a:pt x="934" y="390"/>
                        </a:lnTo>
                        <a:lnTo>
                          <a:pt x="908" y="388"/>
                        </a:lnTo>
                        <a:lnTo>
                          <a:pt x="894" y="390"/>
                        </a:lnTo>
                        <a:lnTo>
                          <a:pt x="886" y="396"/>
                        </a:lnTo>
                        <a:lnTo>
                          <a:pt x="876" y="402"/>
                        </a:lnTo>
                        <a:lnTo>
                          <a:pt x="862" y="410"/>
                        </a:lnTo>
                        <a:lnTo>
                          <a:pt x="852" y="418"/>
                        </a:lnTo>
                        <a:lnTo>
                          <a:pt x="842" y="430"/>
                        </a:lnTo>
                        <a:lnTo>
                          <a:pt x="828" y="440"/>
                        </a:lnTo>
                        <a:lnTo>
                          <a:pt x="840" y="432"/>
                        </a:lnTo>
                        <a:lnTo>
                          <a:pt x="856" y="422"/>
                        </a:lnTo>
                        <a:lnTo>
                          <a:pt x="876" y="414"/>
                        </a:lnTo>
                        <a:lnTo>
                          <a:pt x="884" y="414"/>
                        </a:lnTo>
                        <a:lnTo>
                          <a:pt x="892" y="414"/>
                        </a:lnTo>
                        <a:lnTo>
                          <a:pt x="898" y="414"/>
                        </a:lnTo>
                        <a:lnTo>
                          <a:pt x="906" y="414"/>
                        </a:lnTo>
                        <a:lnTo>
                          <a:pt x="910" y="418"/>
                        </a:lnTo>
                        <a:lnTo>
                          <a:pt x="910" y="420"/>
                        </a:lnTo>
                        <a:lnTo>
                          <a:pt x="912" y="422"/>
                        </a:lnTo>
                        <a:lnTo>
                          <a:pt x="910" y="426"/>
                        </a:lnTo>
                        <a:lnTo>
                          <a:pt x="910" y="430"/>
                        </a:lnTo>
                        <a:lnTo>
                          <a:pt x="904" y="432"/>
                        </a:lnTo>
                        <a:lnTo>
                          <a:pt x="896" y="436"/>
                        </a:lnTo>
                        <a:lnTo>
                          <a:pt x="892" y="438"/>
                        </a:lnTo>
                        <a:lnTo>
                          <a:pt x="890" y="442"/>
                        </a:lnTo>
                        <a:lnTo>
                          <a:pt x="904" y="442"/>
                        </a:lnTo>
                        <a:lnTo>
                          <a:pt x="898" y="448"/>
                        </a:lnTo>
                        <a:lnTo>
                          <a:pt x="894" y="454"/>
                        </a:lnTo>
                        <a:lnTo>
                          <a:pt x="892" y="460"/>
                        </a:lnTo>
                        <a:lnTo>
                          <a:pt x="892" y="464"/>
                        </a:lnTo>
                        <a:lnTo>
                          <a:pt x="894" y="468"/>
                        </a:lnTo>
                        <a:lnTo>
                          <a:pt x="902" y="472"/>
                        </a:lnTo>
                        <a:lnTo>
                          <a:pt x="910" y="476"/>
                        </a:lnTo>
                        <a:lnTo>
                          <a:pt x="920" y="476"/>
                        </a:lnTo>
                        <a:lnTo>
                          <a:pt x="928" y="476"/>
                        </a:lnTo>
                        <a:lnTo>
                          <a:pt x="936" y="472"/>
                        </a:lnTo>
                        <a:lnTo>
                          <a:pt x="940" y="468"/>
                        </a:lnTo>
                        <a:lnTo>
                          <a:pt x="944" y="462"/>
                        </a:lnTo>
                        <a:lnTo>
                          <a:pt x="948" y="458"/>
                        </a:lnTo>
                        <a:lnTo>
                          <a:pt x="950" y="454"/>
                        </a:lnTo>
                        <a:lnTo>
                          <a:pt x="954" y="454"/>
                        </a:lnTo>
                        <a:lnTo>
                          <a:pt x="958" y="454"/>
                        </a:lnTo>
                        <a:lnTo>
                          <a:pt x="958" y="456"/>
                        </a:lnTo>
                        <a:lnTo>
                          <a:pt x="956" y="460"/>
                        </a:lnTo>
                        <a:lnTo>
                          <a:pt x="954" y="464"/>
                        </a:lnTo>
                        <a:lnTo>
                          <a:pt x="958" y="464"/>
                        </a:lnTo>
                        <a:lnTo>
                          <a:pt x="960" y="466"/>
                        </a:lnTo>
                        <a:lnTo>
                          <a:pt x="960" y="468"/>
                        </a:lnTo>
                        <a:lnTo>
                          <a:pt x="958" y="470"/>
                        </a:lnTo>
                        <a:lnTo>
                          <a:pt x="954" y="474"/>
                        </a:lnTo>
                        <a:lnTo>
                          <a:pt x="946" y="478"/>
                        </a:lnTo>
                        <a:lnTo>
                          <a:pt x="938" y="486"/>
                        </a:lnTo>
                        <a:lnTo>
                          <a:pt x="930" y="490"/>
                        </a:lnTo>
                        <a:lnTo>
                          <a:pt x="910" y="496"/>
                        </a:lnTo>
                        <a:lnTo>
                          <a:pt x="904" y="496"/>
                        </a:lnTo>
                        <a:lnTo>
                          <a:pt x="898" y="496"/>
                        </a:lnTo>
                        <a:lnTo>
                          <a:pt x="890" y="496"/>
                        </a:lnTo>
                        <a:lnTo>
                          <a:pt x="884" y="498"/>
                        </a:lnTo>
                        <a:lnTo>
                          <a:pt x="880" y="504"/>
                        </a:lnTo>
                        <a:lnTo>
                          <a:pt x="876" y="510"/>
                        </a:lnTo>
                        <a:lnTo>
                          <a:pt x="870" y="514"/>
                        </a:lnTo>
                        <a:lnTo>
                          <a:pt x="866" y="516"/>
                        </a:lnTo>
                        <a:lnTo>
                          <a:pt x="862" y="516"/>
                        </a:lnTo>
                        <a:lnTo>
                          <a:pt x="856" y="516"/>
                        </a:lnTo>
                        <a:lnTo>
                          <a:pt x="854" y="512"/>
                        </a:lnTo>
                        <a:lnTo>
                          <a:pt x="854" y="510"/>
                        </a:lnTo>
                        <a:lnTo>
                          <a:pt x="854" y="504"/>
                        </a:lnTo>
                        <a:lnTo>
                          <a:pt x="858" y="500"/>
                        </a:lnTo>
                        <a:lnTo>
                          <a:pt x="866" y="496"/>
                        </a:lnTo>
                        <a:lnTo>
                          <a:pt x="876" y="492"/>
                        </a:lnTo>
                        <a:lnTo>
                          <a:pt x="880" y="488"/>
                        </a:lnTo>
                        <a:lnTo>
                          <a:pt x="882" y="484"/>
                        </a:lnTo>
                        <a:lnTo>
                          <a:pt x="846" y="490"/>
                        </a:lnTo>
                        <a:lnTo>
                          <a:pt x="840" y="470"/>
                        </a:lnTo>
                        <a:lnTo>
                          <a:pt x="840" y="466"/>
                        </a:lnTo>
                        <a:lnTo>
                          <a:pt x="842" y="462"/>
                        </a:lnTo>
                        <a:lnTo>
                          <a:pt x="848" y="454"/>
                        </a:lnTo>
                        <a:lnTo>
                          <a:pt x="828" y="448"/>
                        </a:lnTo>
                        <a:lnTo>
                          <a:pt x="822" y="450"/>
                        </a:lnTo>
                        <a:lnTo>
                          <a:pt x="816" y="454"/>
                        </a:lnTo>
                        <a:lnTo>
                          <a:pt x="806" y="468"/>
                        </a:lnTo>
                        <a:lnTo>
                          <a:pt x="800" y="474"/>
                        </a:lnTo>
                        <a:lnTo>
                          <a:pt x="796" y="482"/>
                        </a:lnTo>
                        <a:lnTo>
                          <a:pt x="790" y="486"/>
                        </a:lnTo>
                        <a:lnTo>
                          <a:pt x="780" y="488"/>
                        </a:lnTo>
                        <a:lnTo>
                          <a:pt x="774" y="490"/>
                        </a:lnTo>
                        <a:lnTo>
                          <a:pt x="742" y="490"/>
                        </a:lnTo>
                        <a:lnTo>
                          <a:pt x="734" y="494"/>
                        </a:lnTo>
                        <a:lnTo>
                          <a:pt x="726" y="496"/>
                        </a:lnTo>
                        <a:lnTo>
                          <a:pt x="722" y="500"/>
                        </a:lnTo>
                        <a:lnTo>
                          <a:pt x="718" y="502"/>
                        </a:lnTo>
                        <a:lnTo>
                          <a:pt x="706" y="504"/>
                        </a:lnTo>
                        <a:lnTo>
                          <a:pt x="690" y="504"/>
                        </a:lnTo>
                        <a:lnTo>
                          <a:pt x="682" y="504"/>
                        </a:lnTo>
                        <a:lnTo>
                          <a:pt x="672" y="506"/>
                        </a:lnTo>
                        <a:lnTo>
                          <a:pt x="664" y="512"/>
                        </a:lnTo>
                        <a:lnTo>
                          <a:pt x="664" y="514"/>
                        </a:lnTo>
                        <a:lnTo>
                          <a:pt x="664" y="520"/>
                        </a:lnTo>
                        <a:lnTo>
                          <a:pt x="654" y="524"/>
                        </a:lnTo>
                        <a:lnTo>
                          <a:pt x="648" y="526"/>
                        </a:lnTo>
                        <a:lnTo>
                          <a:pt x="646" y="530"/>
                        </a:lnTo>
                        <a:lnTo>
                          <a:pt x="642" y="530"/>
                        </a:lnTo>
                        <a:lnTo>
                          <a:pt x="642" y="526"/>
                        </a:lnTo>
                        <a:lnTo>
                          <a:pt x="636" y="528"/>
                        </a:lnTo>
                        <a:lnTo>
                          <a:pt x="634" y="526"/>
                        </a:lnTo>
                        <a:lnTo>
                          <a:pt x="630" y="526"/>
                        </a:lnTo>
                        <a:lnTo>
                          <a:pt x="624" y="528"/>
                        </a:lnTo>
                        <a:lnTo>
                          <a:pt x="616" y="534"/>
                        </a:lnTo>
                        <a:lnTo>
                          <a:pt x="608" y="538"/>
                        </a:lnTo>
                        <a:lnTo>
                          <a:pt x="606" y="540"/>
                        </a:lnTo>
                        <a:lnTo>
                          <a:pt x="600" y="540"/>
                        </a:lnTo>
                        <a:lnTo>
                          <a:pt x="596" y="540"/>
                        </a:lnTo>
                        <a:lnTo>
                          <a:pt x="602" y="536"/>
                        </a:lnTo>
                        <a:lnTo>
                          <a:pt x="608" y="532"/>
                        </a:lnTo>
                        <a:lnTo>
                          <a:pt x="614" y="528"/>
                        </a:lnTo>
                        <a:lnTo>
                          <a:pt x="616" y="524"/>
                        </a:lnTo>
                        <a:lnTo>
                          <a:pt x="616" y="522"/>
                        </a:lnTo>
                        <a:lnTo>
                          <a:pt x="616" y="524"/>
                        </a:lnTo>
                        <a:lnTo>
                          <a:pt x="626" y="518"/>
                        </a:lnTo>
                        <a:lnTo>
                          <a:pt x="632" y="508"/>
                        </a:lnTo>
                        <a:lnTo>
                          <a:pt x="644" y="486"/>
                        </a:lnTo>
                        <a:lnTo>
                          <a:pt x="644" y="492"/>
                        </a:lnTo>
                        <a:lnTo>
                          <a:pt x="648" y="496"/>
                        </a:lnTo>
                        <a:lnTo>
                          <a:pt x="652" y="496"/>
                        </a:lnTo>
                        <a:lnTo>
                          <a:pt x="658" y="496"/>
                        </a:lnTo>
                        <a:lnTo>
                          <a:pt x="664" y="496"/>
                        </a:lnTo>
                        <a:lnTo>
                          <a:pt x="664" y="494"/>
                        </a:lnTo>
                        <a:lnTo>
                          <a:pt x="664" y="490"/>
                        </a:lnTo>
                        <a:lnTo>
                          <a:pt x="664" y="482"/>
                        </a:lnTo>
                        <a:lnTo>
                          <a:pt x="658" y="472"/>
                        </a:lnTo>
                        <a:lnTo>
                          <a:pt x="650" y="466"/>
                        </a:lnTo>
                        <a:lnTo>
                          <a:pt x="648" y="464"/>
                        </a:lnTo>
                        <a:lnTo>
                          <a:pt x="644" y="464"/>
                        </a:lnTo>
                        <a:lnTo>
                          <a:pt x="630" y="464"/>
                        </a:lnTo>
                        <a:lnTo>
                          <a:pt x="612" y="462"/>
                        </a:lnTo>
                        <a:lnTo>
                          <a:pt x="616" y="458"/>
                        </a:lnTo>
                        <a:lnTo>
                          <a:pt x="618" y="452"/>
                        </a:lnTo>
                        <a:lnTo>
                          <a:pt x="618" y="450"/>
                        </a:lnTo>
                        <a:lnTo>
                          <a:pt x="616" y="448"/>
                        </a:lnTo>
                        <a:lnTo>
                          <a:pt x="614" y="446"/>
                        </a:lnTo>
                        <a:lnTo>
                          <a:pt x="612" y="442"/>
                        </a:lnTo>
                        <a:lnTo>
                          <a:pt x="614" y="438"/>
                        </a:lnTo>
                        <a:lnTo>
                          <a:pt x="610" y="436"/>
                        </a:lnTo>
                        <a:lnTo>
                          <a:pt x="608" y="432"/>
                        </a:lnTo>
                        <a:lnTo>
                          <a:pt x="606" y="428"/>
                        </a:lnTo>
                        <a:lnTo>
                          <a:pt x="606" y="424"/>
                        </a:lnTo>
                        <a:lnTo>
                          <a:pt x="604" y="422"/>
                        </a:lnTo>
                        <a:lnTo>
                          <a:pt x="606" y="418"/>
                        </a:lnTo>
                        <a:lnTo>
                          <a:pt x="602" y="416"/>
                        </a:lnTo>
                        <a:lnTo>
                          <a:pt x="598" y="414"/>
                        </a:lnTo>
                        <a:lnTo>
                          <a:pt x="588" y="414"/>
                        </a:lnTo>
                        <a:lnTo>
                          <a:pt x="580" y="416"/>
                        </a:lnTo>
                        <a:lnTo>
                          <a:pt x="566" y="422"/>
                        </a:lnTo>
                        <a:lnTo>
                          <a:pt x="554" y="430"/>
                        </a:lnTo>
                        <a:lnTo>
                          <a:pt x="538" y="438"/>
                        </a:lnTo>
                        <a:lnTo>
                          <a:pt x="526" y="436"/>
                        </a:lnTo>
                        <a:lnTo>
                          <a:pt x="516" y="432"/>
                        </a:lnTo>
                        <a:lnTo>
                          <a:pt x="516" y="434"/>
                        </a:lnTo>
                        <a:lnTo>
                          <a:pt x="510" y="432"/>
                        </a:lnTo>
                        <a:lnTo>
                          <a:pt x="504" y="430"/>
                        </a:lnTo>
                        <a:lnTo>
                          <a:pt x="498" y="430"/>
                        </a:lnTo>
                        <a:lnTo>
                          <a:pt x="492" y="428"/>
                        </a:lnTo>
                        <a:lnTo>
                          <a:pt x="486" y="426"/>
                        </a:lnTo>
                        <a:lnTo>
                          <a:pt x="482" y="422"/>
                        </a:lnTo>
                        <a:lnTo>
                          <a:pt x="482" y="416"/>
                        </a:lnTo>
                        <a:lnTo>
                          <a:pt x="88" y="416"/>
                        </a:lnTo>
                        <a:lnTo>
                          <a:pt x="88" y="414"/>
                        </a:lnTo>
                        <a:lnTo>
                          <a:pt x="86" y="414"/>
                        </a:lnTo>
                        <a:lnTo>
                          <a:pt x="88" y="412"/>
                        </a:lnTo>
                        <a:lnTo>
                          <a:pt x="90" y="410"/>
                        </a:lnTo>
                        <a:lnTo>
                          <a:pt x="80" y="402"/>
                        </a:lnTo>
                        <a:lnTo>
                          <a:pt x="72" y="394"/>
                        </a:lnTo>
                        <a:lnTo>
                          <a:pt x="62" y="386"/>
                        </a:lnTo>
                        <a:lnTo>
                          <a:pt x="58" y="386"/>
                        </a:lnTo>
                        <a:lnTo>
                          <a:pt x="54" y="384"/>
                        </a:lnTo>
                        <a:lnTo>
                          <a:pt x="52" y="378"/>
                        </a:lnTo>
                        <a:lnTo>
                          <a:pt x="50" y="372"/>
                        </a:lnTo>
                        <a:lnTo>
                          <a:pt x="52" y="366"/>
                        </a:lnTo>
                        <a:lnTo>
                          <a:pt x="56" y="360"/>
                        </a:lnTo>
                        <a:lnTo>
                          <a:pt x="56" y="358"/>
                        </a:lnTo>
                        <a:lnTo>
                          <a:pt x="54" y="354"/>
                        </a:lnTo>
                        <a:lnTo>
                          <a:pt x="48" y="352"/>
                        </a:lnTo>
                        <a:lnTo>
                          <a:pt x="48" y="350"/>
                        </a:lnTo>
                        <a:lnTo>
                          <a:pt x="50" y="348"/>
                        </a:lnTo>
                        <a:lnTo>
                          <a:pt x="52" y="346"/>
                        </a:lnTo>
                        <a:lnTo>
                          <a:pt x="50" y="342"/>
                        </a:lnTo>
                        <a:lnTo>
                          <a:pt x="48" y="340"/>
                        </a:lnTo>
                        <a:lnTo>
                          <a:pt x="42" y="336"/>
                        </a:lnTo>
                        <a:lnTo>
                          <a:pt x="42" y="334"/>
                        </a:lnTo>
                        <a:lnTo>
                          <a:pt x="44" y="330"/>
                        </a:lnTo>
                        <a:lnTo>
                          <a:pt x="48" y="326"/>
                        </a:lnTo>
                        <a:lnTo>
                          <a:pt x="52" y="320"/>
                        </a:lnTo>
                        <a:lnTo>
                          <a:pt x="50" y="316"/>
                        </a:lnTo>
                        <a:lnTo>
                          <a:pt x="44" y="316"/>
                        </a:lnTo>
                        <a:lnTo>
                          <a:pt x="34" y="314"/>
                        </a:lnTo>
                        <a:lnTo>
                          <a:pt x="34" y="310"/>
                        </a:lnTo>
                        <a:lnTo>
                          <a:pt x="38" y="308"/>
                        </a:lnTo>
                        <a:lnTo>
                          <a:pt x="40" y="308"/>
                        </a:lnTo>
                        <a:lnTo>
                          <a:pt x="38" y="304"/>
                        </a:lnTo>
                        <a:lnTo>
                          <a:pt x="38" y="300"/>
                        </a:lnTo>
                        <a:lnTo>
                          <a:pt x="36" y="290"/>
                        </a:lnTo>
                        <a:lnTo>
                          <a:pt x="34" y="284"/>
                        </a:lnTo>
                        <a:lnTo>
                          <a:pt x="26" y="276"/>
                        </a:lnTo>
                        <a:lnTo>
                          <a:pt x="24" y="272"/>
                        </a:lnTo>
                        <a:lnTo>
                          <a:pt x="24" y="268"/>
                        </a:lnTo>
                        <a:lnTo>
                          <a:pt x="26" y="262"/>
                        </a:lnTo>
                        <a:lnTo>
                          <a:pt x="30" y="254"/>
                        </a:lnTo>
                        <a:lnTo>
                          <a:pt x="34" y="248"/>
                        </a:lnTo>
                        <a:lnTo>
                          <a:pt x="30" y="246"/>
                        </a:lnTo>
                        <a:lnTo>
                          <a:pt x="30" y="242"/>
                        </a:lnTo>
                        <a:lnTo>
                          <a:pt x="28" y="236"/>
                        </a:lnTo>
                        <a:lnTo>
                          <a:pt x="26" y="232"/>
                        </a:lnTo>
                        <a:lnTo>
                          <a:pt x="20" y="230"/>
                        </a:lnTo>
                        <a:lnTo>
                          <a:pt x="14" y="230"/>
                        </a:lnTo>
                        <a:lnTo>
                          <a:pt x="8" y="230"/>
                        </a:lnTo>
                        <a:lnTo>
                          <a:pt x="8" y="228"/>
                        </a:lnTo>
                        <a:lnTo>
                          <a:pt x="2" y="226"/>
                        </a:lnTo>
                        <a:lnTo>
                          <a:pt x="0" y="222"/>
                        </a:lnTo>
                        <a:lnTo>
                          <a:pt x="172" y="64"/>
                        </a:lnTo>
                        <a:lnTo>
                          <a:pt x="178" y="68"/>
                        </a:lnTo>
                        <a:lnTo>
                          <a:pt x="186" y="68"/>
                        </a:lnTo>
                        <a:lnTo>
                          <a:pt x="196" y="70"/>
                        </a:lnTo>
                        <a:lnTo>
                          <a:pt x="204" y="72"/>
                        </a:lnTo>
                        <a:lnTo>
                          <a:pt x="206" y="74"/>
                        </a:lnTo>
                        <a:lnTo>
                          <a:pt x="210" y="76"/>
                        </a:lnTo>
                        <a:lnTo>
                          <a:pt x="212" y="78"/>
                        </a:lnTo>
                        <a:lnTo>
                          <a:pt x="216" y="78"/>
                        </a:lnTo>
                        <a:lnTo>
                          <a:pt x="226" y="78"/>
                        </a:lnTo>
                        <a:lnTo>
                          <a:pt x="234" y="74"/>
                        </a:lnTo>
                        <a:lnTo>
                          <a:pt x="242" y="72"/>
                        </a:lnTo>
                        <a:lnTo>
                          <a:pt x="252" y="70"/>
                        </a:lnTo>
                        <a:lnTo>
                          <a:pt x="258" y="70"/>
                        </a:lnTo>
                        <a:lnTo>
                          <a:pt x="268" y="70"/>
                        </a:lnTo>
                        <a:lnTo>
                          <a:pt x="280" y="66"/>
                        </a:lnTo>
                        <a:lnTo>
                          <a:pt x="288" y="62"/>
                        </a:lnTo>
                        <a:lnTo>
                          <a:pt x="296" y="60"/>
                        </a:lnTo>
                        <a:lnTo>
                          <a:pt x="316" y="60"/>
                        </a:lnTo>
                        <a:lnTo>
                          <a:pt x="334" y="58"/>
                        </a:lnTo>
                        <a:lnTo>
                          <a:pt x="346" y="58"/>
                        </a:lnTo>
                        <a:lnTo>
                          <a:pt x="352" y="58"/>
                        </a:lnTo>
                        <a:lnTo>
                          <a:pt x="352" y="64"/>
                        </a:lnTo>
                        <a:lnTo>
                          <a:pt x="354" y="68"/>
                        </a:lnTo>
                        <a:lnTo>
                          <a:pt x="358" y="68"/>
                        </a:lnTo>
                        <a:lnTo>
                          <a:pt x="362" y="68"/>
                        </a:lnTo>
                        <a:lnTo>
                          <a:pt x="366" y="64"/>
                        </a:lnTo>
                        <a:lnTo>
                          <a:pt x="374" y="58"/>
                        </a:lnTo>
                        <a:lnTo>
                          <a:pt x="378" y="60"/>
                        </a:lnTo>
                        <a:lnTo>
                          <a:pt x="380" y="64"/>
                        </a:lnTo>
                        <a:lnTo>
                          <a:pt x="380" y="70"/>
                        </a:lnTo>
                        <a:lnTo>
                          <a:pt x="380" y="72"/>
                        </a:lnTo>
                        <a:lnTo>
                          <a:pt x="382" y="72"/>
                        </a:lnTo>
                        <a:lnTo>
                          <a:pt x="386" y="70"/>
                        </a:lnTo>
                        <a:lnTo>
                          <a:pt x="392" y="66"/>
                        </a:lnTo>
                        <a:lnTo>
                          <a:pt x="398" y="64"/>
                        </a:lnTo>
                        <a:lnTo>
                          <a:pt x="410" y="66"/>
                        </a:lnTo>
                        <a:lnTo>
                          <a:pt x="418" y="68"/>
                        </a:lnTo>
                        <a:lnTo>
                          <a:pt x="426" y="72"/>
                        </a:lnTo>
                        <a:lnTo>
                          <a:pt x="436" y="74"/>
                        </a:lnTo>
                        <a:lnTo>
                          <a:pt x="444" y="78"/>
                        </a:lnTo>
                        <a:lnTo>
                          <a:pt x="454" y="82"/>
                        </a:lnTo>
                        <a:lnTo>
                          <a:pt x="458" y="80"/>
                        </a:lnTo>
                        <a:lnTo>
                          <a:pt x="466" y="78"/>
                        </a:lnTo>
                        <a:lnTo>
                          <a:pt x="470" y="80"/>
                        </a:lnTo>
                        <a:lnTo>
                          <a:pt x="472" y="80"/>
                        </a:lnTo>
                        <a:lnTo>
                          <a:pt x="474" y="82"/>
                        </a:lnTo>
                        <a:lnTo>
                          <a:pt x="474" y="86"/>
                        </a:lnTo>
                        <a:lnTo>
                          <a:pt x="472" y="88"/>
                        </a:lnTo>
                        <a:lnTo>
                          <a:pt x="466" y="90"/>
                        </a:lnTo>
                        <a:lnTo>
                          <a:pt x="462" y="94"/>
                        </a:lnTo>
                        <a:lnTo>
                          <a:pt x="460" y="94"/>
                        </a:lnTo>
                        <a:lnTo>
                          <a:pt x="460" y="98"/>
                        </a:lnTo>
                        <a:lnTo>
                          <a:pt x="460" y="100"/>
                        </a:lnTo>
                        <a:lnTo>
                          <a:pt x="462" y="100"/>
                        </a:lnTo>
                        <a:lnTo>
                          <a:pt x="470" y="102"/>
                        </a:lnTo>
                        <a:lnTo>
                          <a:pt x="482" y="100"/>
                        </a:lnTo>
                        <a:lnTo>
                          <a:pt x="492" y="98"/>
                        </a:lnTo>
                        <a:lnTo>
                          <a:pt x="502" y="96"/>
                        </a:lnTo>
                        <a:lnTo>
                          <a:pt x="514" y="94"/>
                        </a:lnTo>
                        <a:lnTo>
                          <a:pt x="518" y="96"/>
                        </a:lnTo>
                        <a:lnTo>
                          <a:pt x="522" y="98"/>
                        </a:lnTo>
                        <a:lnTo>
                          <a:pt x="526" y="102"/>
                        </a:lnTo>
                        <a:lnTo>
                          <a:pt x="528" y="104"/>
                        </a:lnTo>
                        <a:lnTo>
                          <a:pt x="532" y="102"/>
                        </a:lnTo>
                        <a:lnTo>
                          <a:pt x="536" y="100"/>
                        </a:lnTo>
                        <a:lnTo>
                          <a:pt x="538" y="92"/>
                        </a:lnTo>
                        <a:lnTo>
                          <a:pt x="538" y="88"/>
                        </a:lnTo>
                        <a:lnTo>
                          <a:pt x="554" y="84"/>
                        </a:lnTo>
                        <a:lnTo>
                          <a:pt x="562" y="82"/>
                        </a:lnTo>
                        <a:lnTo>
                          <a:pt x="572" y="80"/>
                        </a:lnTo>
                        <a:lnTo>
                          <a:pt x="578" y="82"/>
                        </a:lnTo>
                        <a:lnTo>
                          <a:pt x="582" y="84"/>
                        </a:lnTo>
                        <a:lnTo>
                          <a:pt x="582" y="86"/>
                        </a:lnTo>
                        <a:lnTo>
                          <a:pt x="586" y="88"/>
                        </a:lnTo>
                        <a:lnTo>
                          <a:pt x="594" y="92"/>
                        </a:lnTo>
                        <a:lnTo>
                          <a:pt x="606" y="96"/>
                        </a:lnTo>
                        <a:lnTo>
                          <a:pt x="638" y="96"/>
                        </a:lnTo>
                        <a:lnTo>
                          <a:pt x="642" y="96"/>
                        </a:lnTo>
                        <a:lnTo>
                          <a:pt x="646" y="96"/>
                        </a:lnTo>
                        <a:lnTo>
                          <a:pt x="652" y="92"/>
                        </a:lnTo>
                        <a:lnTo>
                          <a:pt x="656" y="88"/>
                        </a:lnTo>
                        <a:lnTo>
                          <a:pt x="662" y="86"/>
                        </a:lnTo>
                        <a:lnTo>
                          <a:pt x="670" y="88"/>
                        </a:lnTo>
                        <a:lnTo>
                          <a:pt x="682" y="88"/>
                        </a:lnTo>
                        <a:lnTo>
                          <a:pt x="678" y="94"/>
                        </a:lnTo>
                        <a:lnTo>
                          <a:pt x="676" y="98"/>
                        </a:lnTo>
                        <a:lnTo>
                          <a:pt x="674" y="102"/>
                        </a:lnTo>
                        <a:lnTo>
                          <a:pt x="674" y="104"/>
                        </a:lnTo>
                        <a:lnTo>
                          <a:pt x="676" y="106"/>
                        </a:lnTo>
                        <a:lnTo>
                          <a:pt x="680" y="104"/>
                        </a:lnTo>
                        <a:lnTo>
                          <a:pt x="690" y="92"/>
                        </a:lnTo>
                        <a:lnTo>
                          <a:pt x="694" y="88"/>
                        </a:lnTo>
                        <a:lnTo>
                          <a:pt x="702" y="86"/>
                        </a:lnTo>
                        <a:lnTo>
                          <a:pt x="708" y="82"/>
                        </a:lnTo>
                        <a:lnTo>
                          <a:pt x="714" y="78"/>
                        </a:lnTo>
                        <a:lnTo>
                          <a:pt x="716" y="72"/>
                        </a:lnTo>
                        <a:lnTo>
                          <a:pt x="716" y="70"/>
                        </a:lnTo>
                        <a:lnTo>
                          <a:pt x="716" y="68"/>
                        </a:lnTo>
                        <a:lnTo>
                          <a:pt x="714" y="66"/>
                        </a:lnTo>
                        <a:lnTo>
                          <a:pt x="708" y="64"/>
                        </a:lnTo>
                        <a:lnTo>
                          <a:pt x="706" y="64"/>
                        </a:lnTo>
                        <a:lnTo>
                          <a:pt x="706" y="62"/>
                        </a:lnTo>
                        <a:lnTo>
                          <a:pt x="706" y="58"/>
                        </a:lnTo>
                        <a:lnTo>
                          <a:pt x="710" y="54"/>
                        </a:lnTo>
                        <a:lnTo>
                          <a:pt x="718" y="44"/>
                        </a:lnTo>
                        <a:lnTo>
                          <a:pt x="732" y="36"/>
                        </a:lnTo>
                        <a:lnTo>
                          <a:pt x="742" y="32"/>
                        </a:lnTo>
                        <a:lnTo>
                          <a:pt x="746" y="30"/>
                        </a:lnTo>
                        <a:lnTo>
                          <a:pt x="746" y="26"/>
                        </a:lnTo>
                        <a:lnTo>
                          <a:pt x="748" y="20"/>
                        </a:lnTo>
                        <a:lnTo>
                          <a:pt x="752" y="14"/>
                        </a:lnTo>
                        <a:lnTo>
                          <a:pt x="760" y="8"/>
                        </a:lnTo>
                        <a:lnTo>
                          <a:pt x="768" y="4"/>
                        </a:lnTo>
                        <a:lnTo>
                          <a:pt x="776" y="2"/>
                        </a:lnTo>
                        <a:lnTo>
                          <a:pt x="790" y="0"/>
                        </a:lnTo>
                        <a:lnTo>
                          <a:pt x="806" y="0"/>
                        </a:lnTo>
                        <a:lnTo>
                          <a:pt x="816" y="2"/>
                        </a:lnTo>
                        <a:lnTo>
                          <a:pt x="820" y="4"/>
                        </a:lnTo>
                        <a:lnTo>
                          <a:pt x="820" y="6"/>
                        </a:lnTo>
                        <a:lnTo>
                          <a:pt x="810" y="10"/>
                        </a:lnTo>
                        <a:lnTo>
                          <a:pt x="800" y="16"/>
                        </a:lnTo>
                        <a:lnTo>
                          <a:pt x="790" y="20"/>
                        </a:lnTo>
                        <a:lnTo>
                          <a:pt x="778" y="22"/>
                        </a:lnTo>
                        <a:lnTo>
                          <a:pt x="772" y="22"/>
                        </a:lnTo>
                        <a:lnTo>
                          <a:pt x="764" y="26"/>
                        </a:lnTo>
                        <a:lnTo>
                          <a:pt x="758" y="30"/>
                        </a:lnTo>
                        <a:lnTo>
                          <a:pt x="756" y="34"/>
                        </a:lnTo>
                        <a:lnTo>
                          <a:pt x="756" y="52"/>
                        </a:lnTo>
                        <a:lnTo>
                          <a:pt x="754" y="58"/>
                        </a:lnTo>
                        <a:lnTo>
                          <a:pt x="752" y="60"/>
                        </a:lnTo>
                        <a:lnTo>
                          <a:pt x="748" y="64"/>
                        </a:lnTo>
                        <a:lnTo>
                          <a:pt x="750" y="66"/>
                        </a:lnTo>
                        <a:lnTo>
                          <a:pt x="752" y="68"/>
                        </a:lnTo>
                        <a:lnTo>
                          <a:pt x="756" y="70"/>
                        </a:lnTo>
                        <a:lnTo>
                          <a:pt x="758" y="72"/>
                        </a:lnTo>
                        <a:lnTo>
                          <a:pt x="758" y="78"/>
                        </a:lnTo>
                        <a:lnTo>
                          <a:pt x="758" y="80"/>
                        </a:lnTo>
                        <a:lnTo>
                          <a:pt x="762" y="82"/>
                        </a:lnTo>
                        <a:lnTo>
                          <a:pt x="766" y="80"/>
                        </a:lnTo>
                        <a:lnTo>
                          <a:pt x="770" y="78"/>
                        </a:lnTo>
                        <a:lnTo>
                          <a:pt x="772" y="76"/>
                        </a:lnTo>
                        <a:lnTo>
                          <a:pt x="776" y="76"/>
                        </a:lnTo>
                        <a:lnTo>
                          <a:pt x="782" y="76"/>
                        </a:lnTo>
                        <a:lnTo>
                          <a:pt x="784" y="78"/>
                        </a:lnTo>
                        <a:lnTo>
                          <a:pt x="784" y="82"/>
                        </a:lnTo>
                        <a:lnTo>
                          <a:pt x="780" y="86"/>
                        </a:lnTo>
                        <a:lnTo>
                          <a:pt x="774" y="88"/>
                        </a:lnTo>
                        <a:lnTo>
                          <a:pt x="772" y="92"/>
                        </a:lnTo>
                        <a:lnTo>
                          <a:pt x="770" y="98"/>
                        </a:lnTo>
                        <a:lnTo>
                          <a:pt x="772" y="102"/>
                        </a:lnTo>
                        <a:lnTo>
                          <a:pt x="774" y="106"/>
                        </a:lnTo>
                        <a:lnTo>
                          <a:pt x="780" y="104"/>
                        </a:lnTo>
                        <a:lnTo>
                          <a:pt x="786" y="100"/>
                        </a:lnTo>
                        <a:lnTo>
                          <a:pt x="794" y="88"/>
                        </a:lnTo>
                        <a:lnTo>
                          <a:pt x="798" y="92"/>
                        </a:lnTo>
                        <a:lnTo>
                          <a:pt x="808" y="86"/>
                        </a:lnTo>
                        <a:lnTo>
                          <a:pt x="816" y="82"/>
                        </a:lnTo>
                        <a:lnTo>
                          <a:pt x="822" y="80"/>
                        </a:lnTo>
                        <a:lnTo>
                          <a:pt x="822" y="74"/>
                        </a:lnTo>
                        <a:lnTo>
                          <a:pt x="822" y="70"/>
                        </a:lnTo>
                        <a:lnTo>
                          <a:pt x="824" y="68"/>
                        </a:lnTo>
                        <a:lnTo>
                          <a:pt x="828" y="66"/>
                        </a:lnTo>
                        <a:lnTo>
                          <a:pt x="850" y="66"/>
                        </a:lnTo>
                        <a:lnTo>
                          <a:pt x="858" y="70"/>
                        </a:lnTo>
                        <a:lnTo>
                          <a:pt x="862" y="72"/>
                        </a:lnTo>
                        <a:lnTo>
                          <a:pt x="864" y="78"/>
                        </a:lnTo>
                        <a:lnTo>
                          <a:pt x="862" y="80"/>
                        </a:lnTo>
                        <a:lnTo>
                          <a:pt x="860" y="82"/>
                        </a:lnTo>
                        <a:lnTo>
                          <a:pt x="854" y="84"/>
                        </a:lnTo>
                        <a:lnTo>
                          <a:pt x="848" y="86"/>
                        </a:lnTo>
                        <a:lnTo>
                          <a:pt x="846" y="86"/>
                        </a:lnTo>
                        <a:lnTo>
                          <a:pt x="846" y="90"/>
                        </a:lnTo>
                        <a:lnTo>
                          <a:pt x="846" y="94"/>
                        </a:lnTo>
                        <a:lnTo>
                          <a:pt x="848" y="100"/>
                        </a:lnTo>
                        <a:lnTo>
                          <a:pt x="846" y="104"/>
                        </a:lnTo>
                        <a:lnTo>
                          <a:pt x="842" y="108"/>
                        </a:lnTo>
                        <a:lnTo>
                          <a:pt x="830" y="112"/>
                        </a:lnTo>
                        <a:lnTo>
                          <a:pt x="816" y="116"/>
                        </a:lnTo>
                        <a:lnTo>
                          <a:pt x="808" y="122"/>
                        </a:lnTo>
                        <a:lnTo>
                          <a:pt x="802" y="126"/>
                        </a:lnTo>
                        <a:lnTo>
                          <a:pt x="798" y="124"/>
                        </a:lnTo>
                        <a:lnTo>
                          <a:pt x="790" y="122"/>
                        </a:lnTo>
                        <a:lnTo>
                          <a:pt x="780" y="122"/>
                        </a:lnTo>
                        <a:lnTo>
                          <a:pt x="772" y="132"/>
                        </a:lnTo>
                        <a:lnTo>
                          <a:pt x="758" y="140"/>
                        </a:lnTo>
                        <a:lnTo>
                          <a:pt x="732" y="156"/>
                        </a:lnTo>
                        <a:lnTo>
                          <a:pt x="726" y="160"/>
                        </a:lnTo>
                        <a:lnTo>
                          <a:pt x="722" y="164"/>
                        </a:lnTo>
                        <a:lnTo>
                          <a:pt x="718" y="164"/>
                        </a:lnTo>
                        <a:lnTo>
                          <a:pt x="712" y="164"/>
                        </a:lnTo>
                        <a:lnTo>
                          <a:pt x="708" y="166"/>
                        </a:lnTo>
                        <a:lnTo>
                          <a:pt x="704" y="168"/>
                        </a:lnTo>
                        <a:lnTo>
                          <a:pt x="698" y="172"/>
                        </a:lnTo>
                        <a:lnTo>
                          <a:pt x="690" y="176"/>
                        </a:lnTo>
                        <a:lnTo>
                          <a:pt x="684" y="178"/>
                        </a:lnTo>
                        <a:lnTo>
                          <a:pt x="674" y="180"/>
                        </a:lnTo>
                        <a:lnTo>
                          <a:pt x="656" y="184"/>
                        </a:lnTo>
                        <a:lnTo>
                          <a:pt x="648" y="188"/>
                        </a:lnTo>
                        <a:lnTo>
                          <a:pt x="640" y="192"/>
                        </a:lnTo>
                        <a:lnTo>
                          <a:pt x="632" y="198"/>
                        </a:lnTo>
                        <a:lnTo>
                          <a:pt x="622" y="206"/>
                        </a:lnTo>
                        <a:lnTo>
                          <a:pt x="612" y="214"/>
                        </a:lnTo>
                        <a:lnTo>
                          <a:pt x="606" y="222"/>
                        </a:lnTo>
                        <a:lnTo>
                          <a:pt x="600" y="234"/>
                        </a:lnTo>
                        <a:lnTo>
                          <a:pt x="594" y="244"/>
                        </a:lnTo>
                        <a:lnTo>
                          <a:pt x="602" y="244"/>
                        </a:lnTo>
                        <a:lnTo>
                          <a:pt x="606" y="246"/>
                        </a:lnTo>
                        <a:lnTo>
                          <a:pt x="606" y="248"/>
                        </a:lnTo>
                        <a:lnTo>
                          <a:pt x="604" y="260"/>
                        </a:lnTo>
                        <a:lnTo>
                          <a:pt x="602" y="266"/>
                        </a:lnTo>
                        <a:lnTo>
                          <a:pt x="602" y="274"/>
                        </a:lnTo>
                        <a:lnTo>
                          <a:pt x="604" y="274"/>
                        </a:lnTo>
                        <a:lnTo>
                          <a:pt x="606" y="276"/>
                        </a:lnTo>
                        <a:lnTo>
                          <a:pt x="608" y="276"/>
                        </a:lnTo>
                        <a:lnTo>
                          <a:pt x="614" y="272"/>
                        </a:lnTo>
                        <a:lnTo>
                          <a:pt x="622" y="272"/>
                        </a:lnTo>
                        <a:lnTo>
                          <a:pt x="630" y="274"/>
                        </a:lnTo>
                        <a:lnTo>
                          <a:pt x="636" y="276"/>
                        </a:lnTo>
                        <a:lnTo>
                          <a:pt x="642" y="280"/>
                        </a:lnTo>
                        <a:lnTo>
                          <a:pt x="648" y="288"/>
                        </a:lnTo>
                        <a:lnTo>
                          <a:pt x="652" y="292"/>
                        </a:lnTo>
                        <a:lnTo>
                          <a:pt x="656" y="294"/>
                        </a:lnTo>
                        <a:lnTo>
                          <a:pt x="662" y="294"/>
                        </a:lnTo>
                        <a:lnTo>
                          <a:pt x="666" y="296"/>
                        </a:lnTo>
                        <a:lnTo>
                          <a:pt x="670" y="300"/>
                        </a:lnTo>
                        <a:lnTo>
                          <a:pt x="674" y="304"/>
                        </a:lnTo>
                        <a:lnTo>
                          <a:pt x="680" y="306"/>
                        </a:lnTo>
                        <a:lnTo>
                          <a:pt x="688" y="308"/>
                        </a:lnTo>
                        <a:lnTo>
                          <a:pt x="698" y="306"/>
                        </a:lnTo>
                        <a:lnTo>
                          <a:pt x="712" y="308"/>
                        </a:lnTo>
                        <a:lnTo>
                          <a:pt x="712" y="310"/>
                        </a:lnTo>
                        <a:lnTo>
                          <a:pt x="712" y="314"/>
                        </a:lnTo>
                        <a:lnTo>
                          <a:pt x="710" y="322"/>
                        </a:lnTo>
                        <a:lnTo>
                          <a:pt x="704" y="332"/>
                        </a:lnTo>
                        <a:lnTo>
                          <a:pt x="700" y="344"/>
                        </a:lnTo>
                        <a:lnTo>
                          <a:pt x="698" y="350"/>
                        </a:lnTo>
                        <a:lnTo>
                          <a:pt x="698" y="356"/>
                        </a:lnTo>
                        <a:lnTo>
                          <a:pt x="700" y="360"/>
                        </a:lnTo>
                        <a:lnTo>
                          <a:pt x="704" y="366"/>
                        </a:lnTo>
                        <a:lnTo>
                          <a:pt x="712" y="376"/>
                        </a:lnTo>
                        <a:lnTo>
                          <a:pt x="714" y="374"/>
                        </a:lnTo>
                        <a:lnTo>
                          <a:pt x="718" y="370"/>
                        </a:lnTo>
                        <a:lnTo>
                          <a:pt x="724" y="366"/>
                        </a:lnTo>
                        <a:lnTo>
                          <a:pt x="730" y="362"/>
                        </a:lnTo>
                        <a:lnTo>
                          <a:pt x="734" y="356"/>
                        </a:lnTo>
                        <a:lnTo>
                          <a:pt x="738" y="350"/>
                        </a:lnTo>
                        <a:lnTo>
                          <a:pt x="742" y="332"/>
                        </a:lnTo>
                        <a:lnTo>
                          <a:pt x="746" y="314"/>
                        </a:lnTo>
                        <a:lnTo>
                          <a:pt x="748" y="312"/>
                        </a:lnTo>
                        <a:lnTo>
                          <a:pt x="754" y="308"/>
                        </a:lnTo>
                        <a:lnTo>
                          <a:pt x="766" y="306"/>
                        </a:lnTo>
                        <a:lnTo>
                          <a:pt x="772" y="304"/>
                        </a:lnTo>
                        <a:lnTo>
                          <a:pt x="788" y="296"/>
                        </a:lnTo>
                        <a:lnTo>
                          <a:pt x="796" y="290"/>
                        </a:lnTo>
                        <a:lnTo>
                          <a:pt x="800" y="284"/>
                        </a:lnTo>
                        <a:lnTo>
                          <a:pt x="804" y="276"/>
                        </a:lnTo>
                        <a:lnTo>
                          <a:pt x="806" y="266"/>
                        </a:lnTo>
                        <a:lnTo>
                          <a:pt x="804" y="264"/>
                        </a:lnTo>
                        <a:lnTo>
                          <a:pt x="802" y="262"/>
                        </a:lnTo>
                        <a:lnTo>
                          <a:pt x="800" y="258"/>
                        </a:lnTo>
                        <a:lnTo>
                          <a:pt x="794" y="256"/>
                        </a:lnTo>
                        <a:lnTo>
                          <a:pt x="794" y="254"/>
                        </a:lnTo>
                        <a:lnTo>
                          <a:pt x="792" y="250"/>
                        </a:lnTo>
                        <a:lnTo>
                          <a:pt x="794" y="246"/>
                        </a:lnTo>
                        <a:lnTo>
                          <a:pt x="798" y="244"/>
                        </a:lnTo>
                        <a:lnTo>
                          <a:pt x="804" y="238"/>
                        </a:lnTo>
                        <a:lnTo>
                          <a:pt x="806" y="2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" name="ïṣḻíďe">
                    <a:extLst>
                      <a:ext uri="{FF2B5EF4-FFF2-40B4-BE49-F238E27FC236}">
                        <a16:creationId xmlns:a16="http://schemas.microsoft.com/office/drawing/2014/main" xmlns="" id="{403F7CD6-1AED-405D-9F58-B2C0F8045E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83347" y="2341921"/>
                    <a:ext cx="64729" cy="29422"/>
                  </a:xfrm>
                  <a:custGeom>
                    <a:avLst/>
                    <a:gdLst>
                      <a:gd name="T0" fmla="*/ 2147483647 w 38"/>
                      <a:gd name="T1" fmla="*/ 2147483647 h 18"/>
                      <a:gd name="T2" fmla="*/ 2147483647 w 38"/>
                      <a:gd name="T3" fmla="*/ 2147483647 h 18"/>
                      <a:gd name="T4" fmla="*/ 2147483647 w 38"/>
                      <a:gd name="T5" fmla="*/ 2147483647 h 18"/>
                      <a:gd name="T6" fmla="*/ 2147483647 w 38"/>
                      <a:gd name="T7" fmla="*/ 2147483647 h 18"/>
                      <a:gd name="T8" fmla="*/ 2147483647 w 38"/>
                      <a:gd name="T9" fmla="*/ 2147483647 h 18"/>
                      <a:gd name="T10" fmla="*/ 0 w 38"/>
                      <a:gd name="T11" fmla="*/ 2147483647 h 18"/>
                      <a:gd name="T12" fmla="*/ 2147483647 w 38"/>
                      <a:gd name="T13" fmla="*/ 0 h 18"/>
                      <a:gd name="T14" fmla="*/ 2147483647 w 38"/>
                      <a:gd name="T15" fmla="*/ 0 h 18"/>
                      <a:gd name="T16" fmla="*/ 2147483647 w 38"/>
                      <a:gd name="T17" fmla="*/ 0 h 18"/>
                      <a:gd name="T18" fmla="*/ 2147483647 w 38"/>
                      <a:gd name="T19" fmla="*/ 2147483647 h 18"/>
                      <a:gd name="T20" fmla="*/ 2147483647 w 38"/>
                      <a:gd name="T21" fmla="*/ 2147483647 h 18"/>
                      <a:gd name="T22" fmla="*/ 2147483647 w 38"/>
                      <a:gd name="T23" fmla="*/ 2147483647 h 18"/>
                      <a:gd name="T24" fmla="*/ 2147483647 w 38"/>
                      <a:gd name="T25" fmla="*/ 2147483647 h 18"/>
                      <a:gd name="T26" fmla="*/ 2147483647 w 38"/>
                      <a:gd name="T27" fmla="*/ 2147483647 h 1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8"/>
                      <a:gd name="T43" fmla="*/ 0 h 18"/>
                      <a:gd name="T44" fmla="*/ 38 w 38"/>
                      <a:gd name="T45" fmla="*/ 18 h 18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8" h="18">
                        <a:moveTo>
                          <a:pt x="38" y="18"/>
                        </a:moveTo>
                        <a:lnTo>
                          <a:pt x="24" y="16"/>
                        </a:lnTo>
                        <a:lnTo>
                          <a:pt x="18" y="16"/>
                        </a:lnTo>
                        <a:lnTo>
                          <a:pt x="10" y="14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22" y="2"/>
                        </a:lnTo>
                        <a:lnTo>
                          <a:pt x="28" y="6"/>
                        </a:lnTo>
                        <a:lnTo>
                          <a:pt x="34" y="12"/>
                        </a:lnTo>
                        <a:lnTo>
                          <a:pt x="36" y="14"/>
                        </a:lnTo>
                        <a:lnTo>
                          <a:pt x="38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" name="ïŝḻïďe">
                    <a:extLst>
                      <a:ext uri="{FF2B5EF4-FFF2-40B4-BE49-F238E27FC236}">
                        <a16:creationId xmlns:a16="http://schemas.microsoft.com/office/drawing/2014/main" xmlns="" id="{F0BB0F86-7445-47A8-B36A-CD60E98A83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89393" y="2294285"/>
                    <a:ext cx="169397" cy="149914"/>
                  </a:xfrm>
                  <a:custGeom>
                    <a:avLst/>
                    <a:gdLst>
                      <a:gd name="T0" fmla="*/ 2147483647 w 96"/>
                      <a:gd name="T1" fmla="*/ 2147483647 h 90"/>
                      <a:gd name="T2" fmla="*/ 2147483647 w 96"/>
                      <a:gd name="T3" fmla="*/ 2147483647 h 90"/>
                      <a:gd name="T4" fmla="*/ 2147483647 w 96"/>
                      <a:gd name="T5" fmla="*/ 2147483647 h 90"/>
                      <a:gd name="T6" fmla="*/ 2147483647 w 96"/>
                      <a:gd name="T7" fmla="*/ 2147483647 h 90"/>
                      <a:gd name="T8" fmla="*/ 2147483647 w 96"/>
                      <a:gd name="T9" fmla="*/ 2147483647 h 90"/>
                      <a:gd name="T10" fmla="*/ 2147483647 w 96"/>
                      <a:gd name="T11" fmla="*/ 2147483647 h 90"/>
                      <a:gd name="T12" fmla="*/ 0 w 96"/>
                      <a:gd name="T13" fmla="*/ 2147483647 h 90"/>
                      <a:gd name="T14" fmla="*/ 2147483647 w 96"/>
                      <a:gd name="T15" fmla="*/ 2147483647 h 90"/>
                      <a:gd name="T16" fmla="*/ 2147483647 w 96"/>
                      <a:gd name="T17" fmla="*/ 2147483647 h 90"/>
                      <a:gd name="T18" fmla="*/ 2147483647 w 96"/>
                      <a:gd name="T19" fmla="*/ 2147483647 h 90"/>
                      <a:gd name="T20" fmla="*/ 2147483647 w 96"/>
                      <a:gd name="T21" fmla="*/ 2147483647 h 90"/>
                      <a:gd name="T22" fmla="*/ 2147483647 w 96"/>
                      <a:gd name="T23" fmla="*/ 2147483647 h 90"/>
                      <a:gd name="T24" fmla="*/ 2147483647 w 96"/>
                      <a:gd name="T25" fmla="*/ 2147483647 h 90"/>
                      <a:gd name="T26" fmla="*/ 2147483647 w 96"/>
                      <a:gd name="T27" fmla="*/ 2147483647 h 90"/>
                      <a:gd name="T28" fmla="*/ 2147483647 w 96"/>
                      <a:gd name="T29" fmla="*/ 0 h 90"/>
                      <a:gd name="T30" fmla="*/ 2147483647 w 96"/>
                      <a:gd name="T31" fmla="*/ 2147483647 h 90"/>
                      <a:gd name="T32" fmla="*/ 2147483647 w 96"/>
                      <a:gd name="T33" fmla="*/ 2147483647 h 90"/>
                      <a:gd name="T34" fmla="*/ 2147483647 w 96"/>
                      <a:gd name="T35" fmla="*/ 2147483647 h 90"/>
                      <a:gd name="T36" fmla="*/ 2147483647 w 96"/>
                      <a:gd name="T37" fmla="*/ 2147483647 h 90"/>
                      <a:gd name="T38" fmla="*/ 2147483647 w 96"/>
                      <a:gd name="T39" fmla="*/ 2147483647 h 90"/>
                      <a:gd name="T40" fmla="*/ 2147483647 w 96"/>
                      <a:gd name="T41" fmla="*/ 2147483647 h 90"/>
                      <a:gd name="T42" fmla="*/ 2147483647 w 96"/>
                      <a:gd name="T43" fmla="*/ 2147483647 h 90"/>
                      <a:gd name="T44" fmla="*/ 2147483647 w 96"/>
                      <a:gd name="T45" fmla="*/ 2147483647 h 90"/>
                      <a:gd name="T46" fmla="*/ 2147483647 w 96"/>
                      <a:gd name="T47" fmla="*/ 2147483647 h 90"/>
                      <a:gd name="T48" fmla="*/ 2147483647 w 96"/>
                      <a:gd name="T49" fmla="*/ 2147483647 h 90"/>
                      <a:gd name="T50" fmla="*/ 2147483647 w 96"/>
                      <a:gd name="T51" fmla="*/ 2147483647 h 90"/>
                      <a:gd name="T52" fmla="*/ 2147483647 w 96"/>
                      <a:gd name="T53" fmla="*/ 2147483647 h 90"/>
                      <a:gd name="T54" fmla="*/ 2147483647 w 96"/>
                      <a:gd name="T55" fmla="*/ 2147483647 h 90"/>
                      <a:gd name="T56" fmla="*/ 2147483647 w 96"/>
                      <a:gd name="T57" fmla="*/ 2147483647 h 90"/>
                      <a:gd name="T58" fmla="*/ 2147483647 w 96"/>
                      <a:gd name="T59" fmla="*/ 2147483647 h 90"/>
                      <a:gd name="T60" fmla="*/ 2147483647 w 96"/>
                      <a:gd name="T61" fmla="*/ 2147483647 h 90"/>
                      <a:gd name="T62" fmla="*/ 2147483647 w 96"/>
                      <a:gd name="T63" fmla="*/ 2147483647 h 90"/>
                      <a:gd name="T64" fmla="*/ 2147483647 w 96"/>
                      <a:gd name="T65" fmla="*/ 2147483647 h 90"/>
                      <a:gd name="T66" fmla="*/ 2147483647 w 96"/>
                      <a:gd name="T67" fmla="*/ 2147483647 h 90"/>
                      <a:gd name="T68" fmla="*/ 2147483647 w 96"/>
                      <a:gd name="T69" fmla="*/ 2147483647 h 90"/>
                      <a:gd name="T70" fmla="*/ 2147483647 w 96"/>
                      <a:gd name="T71" fmla="*/ 2147483647 h 90"/>
                      <a:gd name="T72" fmla="*/ 2147483647 w 96"/>
                      <a:gd name="T73" fmla="*/ 2147483647 h 90"/>
                      <a:gd name="T74" fmla="*/ 2147483647 w 96"/>
                      <a:gd name="T75" fmla="*/ 2147483647 h 90"/>
                      <a:gd name="T76" fmla="*/ 2147483647 w 96"/>
                      <a:gd name="T77" fmla="*/ 2147483647 h 9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90"/>
                      <a:gd name="T119" fmla="*/ 96 w 96"/>
                      <a:gd name="T120" fmla="*/ 90 h 9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90">
                        <a:moveTo>
                          <a:pt x="76" y="74"/>
                        </a:moveTo>
                        <a:lnTo>
                          <a:pt x="70" y="74"/>
                        </a:lnTo>
                        <a:lnTo>
                          <a:pt x="66" y="76"/>
                        </a:lnTo>
                        <a:lnTo>
                          <a:pt x="58" y="80"/>
                        </a:lnTo>
                        <a:lnTo>
                          <a:pt x="52" y="84"/>
                        </a:lnTo>
                        <a:lnTo>
                          <a:pt x="48" y="84"/>
                        </a:lnTo>
                        <a:lnTo>
                          <a:pt x="44" y="84"/>
                        </a:lnTo>
                        <a:lnTo>
                          <a:pt x="50" y="76"/>
                        </a:lnTo>
                        <a:lnTo>
                          <a:pt x="46" y="72"/>
                        </a:lnTo>
                        <a:lnTo>
                          <a:pt x="42" y="70"/>
                        </a:lnTo>
                        <a:lnTo>
                          <a:pt x="14" y="70"/>
                        </a:lnTo>
                        <a:lnTo>
                          <a:pt x="6" y="70"/>
                        </a:lnTo>
                        <a:lnTo>
                          <a:pt x="2" y="70"/>
                        </a:lnTo>
                        <a:lnTo>
                          <a:pt x="0" y="68"/>
                        </a:lnTo>
                        <a:lnTo>
                          <a:pt x="2" y="66"/>
                        </a:lnTo>
                        <a:lnTo>
                          <a:pt x="4" y="64"/>
                        </a:lnTo>
                        <a:lnTo>
                          <a:pt x="8" y="64"/>
                        </a:lnTo>
                        <a:lnTo>
                          <a:pt x="10" y="54"/>
                        </a:lnTo>
                        <a:lnTo>
                          <a:pt x="16" y="50"/>
                        </a:lnTo>
                        <a:lnTo>
                          <a:pt x="22" y="48"/>
                        </a:lnTo>
                        <a:lnTo>
                          <a:pt x="22" y="46"/>
                        </a:lnTo>
                        <a:lnTo>
                          <a:pt x="24" y="42"/>
                        </a:lnTo>
                        <a:lnTo>
                          <a:pt x="28" y="32"/>
                        </a:lnTo>
                        <a:lnTo>
                          <a:pt x="34" y="30"/>
                        </a:lnTo>
                        <a:lnTo>
                          <a:pt x="38" y="28"/>
                        </a:lnTo>
                        <a:lnTo>
                          <a:pt x="44" y="20"/>
                        </a:lnTo>
                        <a:lnTo>
                          <a:pt x="52" y="14"/>
                        </a:lnTo>
                        <a:lnTo>
                          <a:pt x="62" y="6"/>
                        </a:lnTo>
                        <a:lnTo>
                          <a:pt x="66" y="2"/>
                        </a:lnTo>
                        <a:lnTo>
                          <a:pt x="70" y="0"/>
                        </a:lnTo>
                        <a:lnTo>
                          <a:pt x="74" y="0"/>
                        </a:lnTo>
                        <a:lnTo>
                          <a:pt x="74" y="4"/>
                        </a:lnTo>
                        <a:lnTo>
                          <a:pt x="70" y="4"/>
                        </a:lnTo>
                        <a:lnTo>
                          <a:pt x="72" y="8"/>
                        </a:lnTo>
                        <a:lnTo>
                          <a:pt x="62" y="16"/>
                        </a:lnTo>
                        <a:lnTo>
                          <a:pt x="56" y="24"/>
                        </a:lnTo>
                        <a:lnTo>
                          <a:pt x="54" y="30"/>
                        </a:lnTo>
                        <a:lnTo>
                          <a:pt x="56" y="30"/>
                        </a:lnTo>
                        <a:lnTo>
                          <a:pt x="60" y="24"/>
                        </a:lnTo>
                        <a:lnTo>
                          <a:pt x="64" y="24"/>
                        </a:lnTo>
                        <a:lnTo>
                          <a:pt x="64" y="30"/>
                        </a:lnTo>
                        <a:lnTo>
                          <a:pt x="66" y="32"/>
                        </a:lnTo>
                        <a:lnTo>
                          <a:pt x="68" y="34"/>
                        </a:lnTo>
                        <a:lnTo>
                          <a:pt x="70" y="40"/>
                        </a:lnTo>
                        <a:lnTo>
                          <a:pt x="70" y="42"/>
                        </a:lnTo>
                        <a:lnTo>
                          <a:pt x="72" y="42"/>
                        </a:lnTo>
                        <a:lnTo>
                          <a:pt x="74" y="40"/>
                        </a:lnTo>
                        <a:lnTo>
                          <a:pt x="78" y="38"/>
                        </a:lnTo>
                        <a:lnTo>
                          <a:pt x="80" y="38"/>
                        </a:lnTo>
                        <a:lnTo>
                          <a:pt x="88" y="40"/>
                        </a:lnTo>
                        <a:lnTo>
                          <a:pt x="92" y="42"/>
                        </a:lnTo>
                        <a:lnTo>
                          <a:pt x="94" y="42"/>
                        </a:lnTo>
                        <a:lnTo>
                          <a:pt x="92" y="46"/>
                        </a:lnTo>
                        <a:lnTo>
                          <a:pt x="88" y="48"/>
                        </a:lnTo>
                        <a:lnTo>
                          <a:pt x="82" y="50"/>
                        </a:lnTo>
                        <a:lnTo>
                          <a:pt x="84" y="52"/>
                        </a:lnTo>
                        <a:lnTo>
                          <a:pt x="86" y="52"/>
                        </a:lnTo>
                        <a:lnTo>
                          <a:pt x="92" y="50"/>
                        </a:lnTo>
                        <a:lnTo>
                          <a:pt x="94" y="54"/>
                        </a:lnTo>
                        <a:lnTo>
                          <a:pt x="90" y="56"/>
                        </a:lnTo>
                        <a:lnTo>
                          <a:pt x="90" y="58"/>
                        </a:lnTo>
                        <a:lnTo>
                          <a:pt x="96" y="58"/>
                        </a:lnTo>
                        <a:lnTo>
                          <a:pt x="92" y="64"/>
                        </a:lnTo>
                        <a:lnTo>
                          <a:pt x="88" y="68"/>
                        </a:lnTo>
                        <a:lnTo>
                          <a:pt x="84" y="70"/>
                        </a:lnTo>
                        <a:lnTo>
                          <a:pt x="88" y="70"/>
                        </a:lnTo>
                        <a:lnTo>
                          <a:pt x="92" y="70"/>
                        </a:lnTo>
                        <a:lnTo>
                          <a:pt x="96" y="70"/>
                        </a:lnTo>
                        <a:lnTo>
                          <a:pt x="94" y="74"/>
                        </a:lnTo>
                        <a:lnTo>
                          <a:pt x="90" y="82"/>
                        </a:lnTo>
                        <a:lnTo>
                          <a:pt x="84" y="88"/>
                        </a:lnTo>
                        <a:lnTo>
                          <a:pt x="80" y="90"/>
                        </a:lnTo>
                        <a:lnTo>
                          <a:pt x="76" y="88"/>
                        </a:lnTo>
                        <a:lnTo>
                          <a:pt x="76" y="86"/>
                        </a:lnTo>
                        <a:lnTo>
                          <a:pt x="78" y="82"/>
                        </a:lnTo>
                        <a:lnTo>
                          <a:pt x="80" y="80"/>
                        </a:lnTo>
                        <a:lnTo>
                          <a:pt x="74" y="82"/>
                        </a:lnTo>
                        <a:lnTo>
                          <a:pt x="70" y="82"/>
                        </a:lnTo>
                        <a:lnTo>
                          <a:pt x="76" y="7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" name="ïṣḷïďé">
                    <a:extLst>
                      <a:ext uri="{FF2B5EF4-FFF2-40B4-BE49-F238E27FC236}">
                        <a16:creationId xmlns:a16="http://schemas.microsoft.com/office/drawing/2014/main" xmlns="" id="{C04767EB-BC99-4260-9646-2586D0D490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82648" y="1668012"/>
                    <a:ext cx="247898" cy="95272"/>
                  </a:xfrm>
                  <a:custGeom>
                    <a:avLst/>
                    <a:gdLst>
                      <a:gd name="T0" fmla="*/ 0 w 142"/>
                      <a:gd name="T1" fmla="*/ 2147483647 h 58"/>
                      <a:gd name="T2" fmla="*/ 2147483647 w 142"/>
                      <a:gd name="T3" fmla="*/ 2147483647 h 58"/>
                      <a:gd name="T4" fmla="*/ 2147483647 w 142"/>
                      <a:gd name="T5" fmla="*/ 2147483647 h 58"/>
                      <a:gd name="T6" fmla="*/ 2147483647 w 142"/>
                      <a:gd name="T7" fmla="*/ 2147483647 h 58"/>
                      <a:gd name="T8" fmla="*/ 2147483647 w 142"/>
                      <a:gd name="T9" fmla="*/ 2147483647 h 58"/>
                      <a:gd name="T10" fmla="*/ 2147483647 w 142"/>
                      <a:gd name="T11" fmla="*/ 2147483647 h 58"/>
                      <a:gd name="T12" fmla="*/ 2147483647 w 142"/>
                      <a:gd name="T13" fmla="*/ 2147483647 h 58"/>
                      <a:gd name="T14" fmla="*/ 2147483647 w 142"/>
                      <a:gd name="T15" fmla="*/ 2147483647 h 58"/>
                      <a:gd name="T16" fmla="*/ 2147483647 w 142"/>
                      <a:gd name="T17" fmla="*/ 2147483647 h 58"/>
                      <a:gd name="T18" fmla="*/ 2147483647 w 142"/>
                      <a:gd name="T19" fmla="*/ 2147483647 h 58"/>
                      <a:gd name="T20" fmla="*/ 2147483647 w 142"/>
                      <a:gd name="T21" fmla="*/ 2147483647 h 58"/>
                      <a:gd name="T22" fmla="*/ 2147483647 w 142"/>
                      <a:gd name="T23" fmla="*/ 2147483647 h 58"/>
                      <a:gd name="T24" fmla="*/ 2147483647 w 142"/>
                      <a:gd name="T25" fmla="*/ 2147483647 h 58"/>
                      <a:gd name="T26" fmla="*/ 2147483647 w 142"/>
                      <a:gd name="T27" fmla="*/ 2147483647 h 58"/>
                      <a:gd name="T28" fmla="*/ 2147483647 w 142"/>
                      <a:gd name="T29" fmla="*/ 2147483647 h 58"/>
                      <a:gd name="T30" fmla="*/ 2147483647 w 142"/>
                      <a:gd name="T31" fmla="*/ 2147483647 h 58"/>
                      <a:gd name="T32" fmla="*/ 2147483647 w 142"/>
                      <a:gd name="T33" fmla="*/ 2147483647 h 58"/>
                      <a:gd name="T34" fmla="*/ 2147483647 w 142"/>
                      <a:gd name="T35" fmla="*/ 2147483647 h 58"/>
                      <a:gd name="T36" fmla="*/ 2147483647 w 142"/>
                      <a:gd name="T37" fmla="*/ 2147483647 h 58"/>
                      <a:gd name="T38" fmla="*/ 2147483647 w 142"/>
                      <a:gd name="T39" fmla="*/ 2147483647 h 58"/>
                      <a:gd name="T40" fmla="*/ 2147483647 w 142"/>
                      <a:gd name="T41" fmla="*/ 2147483647 h 58"/>
                      <a:gd name="T42" fmla="*/ 2147483647 w 142"/>
                      <a:gd name="T43" fmla="*/ 2147483647 h 58"/>
                      <a:gd name="T44" fmla="*/ 2147483647 w 142"/>
                      <a:gd name="T45" fmla="*/ 2147483647 h 58"/>
                      <a:gd name="T46" fmla="*/ 2147483647 w 142"/>
                      <a:gd name="T47" fmla="*/ 2147483647 h 58"/>
                      <a:gd name="T48" fmla="*/ 2147483647 w 142"/>
                      <a:gd name="T49" fmla="*/ 2147483647 h 58"/>
                      <a:gd name="T50" fmla="*/ 2147483647 w 142"/>
                      <a:gd name="T51" fmla="*/ 2147483647 h 58"/>
                      <a:gd name="T52" fmla="*/ 2147483647 w 142"/>
                      <a:gd name="T53" fmla="*/ 2147483647 h 58"/>
                      <a:gd name="T54" fmla="*/ 2147483647 w 142"/>
                      <a:gd name="T55" fmla="*/ 2147483647 h 58"/>
                      <a:gd name="T56" fmla="*/ 2147483647 w 142"/>
                      <a:gd name="T57" fmla="*/ 0 h 58"/>
                      <a:gd name="T58" fmla="*/ 2147483647 w 142"/>
                      <a:gd name="T59" fmla="*/ 2147483647 h 58"/>
                      <a:gd name="T60" fmla="*/ 2147483647 w 142"/>
                      <a:gd name="T61" fmla="*/ 2147483647 h 58"/>
                      <a:gd name="T62" fmla="*/ 2147483647 w 142"/>
                      <a:gd name="T63" fmla="*/ 2147483647 h 58"/>
                      <a:gd name="T64" fmla="*/ 2147483647 w 142"/>
                      <a:gd name="T65" fmla="*/ 2147483647 h 58"/>
                      <a:gd name="T66" fmla="*/ 2147483647 w 142"/>
                      <a:gd name="T67" fmla="*/ 2147483647 h 58"/>
                      <a:gd name="T68" fmla="*/ 2147483647 w 142"/>
                      <a:gd name="T69" fmla="*/ 2147483647 h 58"/>
                      <a:gd name="T70" fmla="*/ 2147483647 w 142"/>
                      <a:gd name="T71" fmla="*/ 2147483647 h 58"/>
                      <a:gd name="T72" fmla="*/ 2147483647 w 142"/>
                      <a:gd name="T73" fmla="*/ 2147483647 h 58"/>
                      <a:gd name="T74" fmla="*/ 0 w 142"/>
                      <a:gd name="T75" fmla="*/ 2147483647 h 58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142"/>
                      <a:gd name="T115" fmla="*/ 0 h 58"/>
                      <a:gd name="T116" fmla="*/ 142 w 142"/>
                      <a:gd name="T117" fmla="*/ 58 h 58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142" h="58">
                        <a:moveTo>
                          <a:pt x="0" y="40"/>
                        </a:moveTo>
                        <a:lnTo>
                          <a:pt x="4" y="40"/>
                        </a:lnTo>
                        <a:lnTo>
                          <a:pt x="10" y="40"/>
                        </a:lnTo>
                        <a:lnTo>
                          <a:pt x="14" y="40"/>
                        </a:lnTo>
                        <a:lnTo>
                          <a:pt x="18" y="44"/>
                        </a:lnTo>
                        <a:lnTo>
                          <a:pt x="20" y="48"/>
                        </a:lnTo>
                        <a:lnTo>
                          <a:pt x="18" y="56"/>
                        </a:lnTo>
                        <a:lnTo>
                          <a:pt x="20" y="58"/>
                        </a:lnTo>
                        <a:lnTo>
                          <a:pt x="24" y="54"/>
                        </a:lnTo>
                        <a:lnTo>
                          <a:pt x="32" y="48"/>
                        </a:lnTo>
                        <a:lnTo>
                          <a:pt x="38" y="44"/>
                        </a:lnTo>
                        <a:lnTo>
                          <a:pt x="48" y="44"/>
                        </a:lnTo>
                        <a:lnTo>
                          <a:pt x="54" y="44"/>
                        </a:lnTo>
                        <a:lnTo>
                          <a:pt x="60" y="42"/>
                        </a:lnTo>
                        <a:lnTo>
                          <a:pt x="70" y="36"/>
                        </a:lnTo>
                        <a:lnTo>
                          <a:pt x="78" y="34"/>
                        </a:lnTo>
                        <a:lnTo>
                          <a:pt x="100" y="30"/>
                        </a:lnTo>
                        <a:lnTo>
                          <a:pt x="122" y="24"/>
                        </a:lnTo>
                        <a:lnTo>
                          <a:pt x="132" y="20"/>
                        </a:lnTo>
                        <a:lnTo>
                          <a:pt x="142" y="14"/>
                        </a:lnTo>
                        <a:lnTo>
                          <a:pt x="134" y="8"/>
                        </a:lnTo>
                        <a:lnTo>
                          <a:pt x="128" y="4"/>
                        </a:lnTo>
                        <a:lnTo>
                          <a:pt x="124" y="4"/>
                        </a:lnTo>
                        <a:lnTo>
                          <a:pt x="118" y="4"/>
                        </a:lnTo>
                        <a:lnTo>
                          <a:pt x="118" y="8"/>
                        </a:lnTo>
                        <a:lnTo>
                          <a:pt x="112" y="8"/>
                        </a:lnTo>
                        <a:lnTo>
                          <a:pt x="106" y="6"/>
                        </a:lnTo>
                        <a:lnTo>
                          <a:pt x="102" y="2"/>
                        </a:lnTo>
                        <a:lnTo>
                          <a:pt x="96" y="0"/>
                        </a:lnTo>
                        <a:lnTo>
                          <a:pt x="76" y="2"/>
                        </a:lnTo>
                        <a:lnTo>
                          <a:pt x="60" y="4"/>
                        </a:lnTo>
                        <a:lnTo>
                          <a:pt x="48" y="14"/>
                        </a:lnTo>
                        <a:lnTo>
                          <a:pt x="44" y="18"/>
                        </a:lnTo>
                        <a:lnTo>
                          <a:pt x="38" y="22"/>
                        </a:lnTo>
                        <a:lnTo>
                          <a:pt x="24" y="28"/>
                        </a:lnTo>
                        <a:lnTo>
                          <a:pt x="12" y="34"/>
                        </a:lnTo>
                        <a:lnTo>
                          <a:pt x="6" y="36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" name="íṥḻiḓé">
                    <a:extLst>
                      <a:ext uri="{FF2B5EF4-FFF2-40B4-BE49-F238E27FC236}">
                        <a16:creationId xmlns:a16="http://schemas.microsoft.com/office/drawing/2014/main" xmlns="" id="{DBA8D898-0801-40D1-B152-077BD9A690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78983" y="1554526"/>
                    <a:ext cx="90897" cy="42031"/>
                  </a:xfrm>
                  <a:custGeom>
                    <a:avLst/>
                    <a:gdLst>
                      <a:gd name="T0" fmla="*/ 2147483647 w 52"/>
                      <a:gd name="T1" fmla="*/ 2147483647 h 26"/>
                      <a:gd name="T2" fmla="*/ 2147483647 w 52"/>
                      <a:gd name="T3" fmla="*/ 2147483647 h 26"/>
                      <a:gd name="T4" fmla="*/ 2147483647 w 52"/>
                      <a:gd name="T5" fmla="*/ 2147483647 h 26"/>
                      <a:gd name="T6" fmla="*/ 2147483647 w 52"/>
                      <a:gd name="T7" fmla="*/ 2147483647 h 26"/>
                      <a:gd name="T8" fmla="*/ 2147483647 w 52"/>
                      <a:gd name="T9" fmla="*/ 2147483647 h 26"/>
                      <a:gd name="T10" fmla="*/ 2147483647 w 52"/>
                      <a:gd name="T11" fmla="*/ 2147483647 h 26"/>
                      <a:gd name="T12" fmla="*/ 2147483647 w 52"/>
                      <a:gd name="T13" fmla="*/ 2147483647 h 26"/>
                      <a:gd name="T14" fmla="*/ 0 w 52"/>
                      <a:gd name="T15" fmla="*/ 2147483647 h 26"/>
                      <a:gd name="T16" fmla="*/ 2147483647 w 52"/>
                      <a:gd name="T17" fmla="*/ 2147483647 h 26"/>
                      <a:gd name="T18" fmla="*/ 2147483647 w 52"/>
                      <a:gd name="T19" fmla="*/ 2147483647 h 26"/>
                      <a:gd name="T20" fmla="*/ 2147483647 w 52"/>
                      <a:gd name="T21" fmla="*/ 0 h 26"/>
                      <a:gd name="T22" fmla="*/ 2147483647 w 52"/>
                      <a:gd name="T23" fmla="*/ 2147483647 h 26"/>
                      <a:gd name="T24" fmla="*/ 2147483647 w 52"/>
                      <a:gd name="T25" fmla="*/ 2147483647 h 26"/>
                      <a:gd name="T26" fmla="*/ 2147483647 w 52"/>
                      <a:gd name="T27" fmla="*/ 2147483647 h 26"/>
                      <a:gd name="T28" fmla="*/ 2147483647 w 52"/>
                      <a:gd name="T29" fmla="*/ 2147483647 h 26"/>
                      <a:gd name="T30" fmla="*/ 2147483647 w 52"/>
                      <a:gd name="T31" fmla="*/ 2147483647 h 26"/>
                      <a:gd name="T32" fmla="*/ 2147483647 w 52"/>
                      <a:gd name="T33" fmla="*/ 2147483647 h 26"/>
                      <a:gd name="T34" fmla="*/ 2147483647 w 52"/>
                      <a:gd name="T35" fmla="*/ 2147483647 h 26"/>
                      <a:gd name="T36" fmla="*/ 2147483647 w 52"/>
                      <a:gd name="T37" fmla="*/ 2147483647 h 26"/>
                      <a:gd name="T38" fmla="*/ 2147483647 w 52"/>
                      <a:gd name="T39" fmla="*/ 2147483647 h 26"/>
                      <a:gd name="T40" fmla="*/ 2147483647 w 52"/>
                      <a:gd name="T41" fmla="*/ 2147483647 h 26"/>
                      <a:gd name="T42" fmla="*/ 2147483647 w 52"/>
                      <a:gd name="T43" fmla="*/ 2147483647 h 26"/>
                      <a:gd name="T44" fmla="*/ 2147483647 w 52"/>
                      <a:gd name="T45" fmla="*/ 2147483647 h 2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52"/>
                      <a:gd name="T70" fmla="*/ 0 h 26"/>
                      <a:gd name="T71" fmla="*/ 52 w 52"/>
                      <a:gd name="T72" fmla="*/ 26 h 2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52" h="26">
                        <a:moveTo>
                          <a:pt x="34" y="26"/>
                        </a:moveTo>
                        <a:lnTo>
                          <a:pt x="32" y="24"/>
                        </a:lnTo>
                        <a:lnTo>
                          <a:pt x="30" y="22"/>
                        </a:lnTo>
                        <a:lnTo>
                          <a:pt x="26" y="18"/>
                        </a:lnTo>
                        <a:lnTo>
                          <a:pt x="20" y="18"/>
                        </a:lnTo>
                        <a:lnTo>
                          <a:pt x="12" y="18"/>
                        </a:lnTo>
                        <a:lnTo>
                          <a:pt x="6" y="18"/>
                        </a:lnTo>
                        <a:lnTo>
                          <a:pt x="0" y="16"/>
                        </a:lnTo>
                        <a:lnTo>
                          <a:pt x="8" y="6"/>
                        </a:lnTo>
                        <a:lnTo>
                          <a:pt x="14" y="2"/>
                        </a:lnTo>
                        <a:lnTo>
                          <a:pt x="24" y="0"/>
                        </a:lnTo>
                        <a:lnTo>
                          <a:pt x="28" y="2"/>
                        </a:lnTo>
                        <a:lnTo>
                          <a:pt x="30" y="4"/>
                        </a:lnTo>
                        <a:lnTo>
                          <a:pt x="32" y="6"/>
                        </a:lnTo>
                        <a:lnTo>
                          <a:pt x="34" y="8"/>
                        </a:lnTo>
                        <a:lnTo>
                          <a:pt x="40" y="8"/>
                        </a:lnTo>
                        <a:lnTo>
                          <a:pt x="48" y="10"/>
                        </a:lnTo>
                        <a:lnTo>
                          <a:pt x="52" y="12"/>
                        </a:lnTo>
                        <a:lnTo>
                          <a:pt x="52" y="16"/>
                        </a:lnTo>
                        <a:lnTo>
                          <a:pt x="52" y="22"/>
                        </a:lnTo>
                        <a:lnTo>
                          <a:pt x="48" y="24"/>
                        </a:lnTo>
                        <a:lnTo>
                          <a:pt x="42" y="26"/>
                        </a:lnTo>
                        <a:lnTo>
                          <a:pt x="34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9" name="iśļíḓê">
                    <a:extLst>
                      <a:ext uri="{FF2B5EF4-FFF2-40B4-BE49-F238E27FC236}">
                        <a16:creationId xmlns:a16="http://schemas.microsoft.com/office/drawing/2014/main" xmlns="" id="{BAE1FEDA-B2DD-4940-B126-C5DF1045B8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85940" y="1680622"/>
                    <a:ext cx="356700" cy="135904"/>
                  </a:xfrm>
                  <a:custGeom>
                    <a:avLst/>
                    <a:gdLst>
                      <a:gd name="T0" fmla="*/ 2147483647 w 204"/>
                      <a:gd name="T1" fmla="*/ 2147483647 h 82"/>
                      <a:gd name="T2" fmla="*/ 2147483647 w 204"/>
                      <a:gd name="T3" fmla="*/ 2147483647 h 82"/>
                      <a:gd name="T4" fmla="*/ 2147483647 w 204"/>
                      <a:gd name="T5" fmla="*/ 2147483647 h 82"/>
                      <a:gd name="T6" fmla="*/ 2147483647 w 204"/>
                      <a:gd name="T7" fmla="*/ 2147483647 h 82"/>
                      <a:gd name="T8" fmla="*/ 2147483647 w 204"/>
                      <a:gd name="T9" fmla="*/ 2147483647 h 82"/>
                      <a:gd name="T10" fmla="*/ 2147483647 w 204"/>
                      <a:gd name="T11" fmla="*/ 2147483647 h 82"/>
                      <a:gd name="T12" fmla="*/ 2147483647 w 204"/>
                      <a:gd name="T13" fmla="*/ 2147483647 h 82"/>
                      <a:gd name="T14" fmla="*/ 2147483647 w 204"/>
                      <a:gd name="T15" fmla="*/ 2147483647 h 82"/>
                      <a:gd name="T16" fmla="*/ 2147483647 w 204"/>
                      <a:gd name="T17" fmla="*/ 2147483647 h 82"/>
                      <a:gd name="T18" fmla="*/ 2147483647 w 204"/>
                      <a:gd name="T19" fmla="*/ 2147483647 h 82"/>
                      <a:gd name="T20" fmla="*/ 2147483647 w 204"/>
                      <a:gd name="T21" fmla="*/ 2147483647 h 82"/>
                      <a:gd name="T22" fmla="*/ 2147483647 w 204"/>
                      <a:gd name="T23" fmla="*/ 2147483647 h 82"/>
                      <a:gd name="T24" fmla="*/ 2147483647 w 204"/>
                      <a:gd name="T25" fmla="*/ 2147483647 h 82"/>
                      <a:gd name="T26" fmla="*/ 2147483647 w 204"/>
                      <a:gd name="T27" fmla="*/ 2147483647 h 82"/>
                      <a:gd name="T28" fmla="*/ 2147483647 w 204"/>
                      <a:gd name="T29" fmla="*/ 2147483647 h 82"/>
                      <a:gd name="T30" fmla="*/ 2147483647 w 204"/>
                      <a:gd name="T31" fmla="*/ 2147483647 h 82"/>
                      <a:gd name="T32" fmla="*/ 2147483647 w 204"/>
                      <a:gd name="T33" fmla="*/ 2147483647 h 82"/>
                      <a:gd name="T34" fmla="*/ 2147483647 w 204"/>
                      <a:gd name="T35" fmla="*/ 2147483647 h 82"/>
                      <a:gd name="T36" fmla="*/ 2147483647 w 204"/>
                      <a:gd name="T37" fmla="*/ 2147483647 h 82"/>
                      <a:gd name="T38" fmla="*/ 2147483647 w 204"/>
                      <a:gd name="T39" fmla="*/ 2147483647 h 82"/>
                      <a:gd name="T40" fmla="*/ 2147483647 w 204"/>
                      <a:gd name="T41" fmla="*/ 2147483647 h 82"/>
                      <a:gd name="T42" fmla="*/ 2147483647 w 204"/>
                      <a:gd name="T43" fmla="*/ 2147483647 h 82"/>
                      <a:gd name="T44" fmla="*/ 2147483647 w 204"/>
                      <a:gd name="T45" fmla="*/ 2147483647 h 82"/>
                      <a:gd name="T46" fmla="*/ 2147483647 w 204"/>
                      <a:gd name="T47" fmla="*/ 2147483647 h 82"/>
                      <a:gd name="T48" fmla="*/ 2147483647 w 204"/>
                      <a:gd name="T49" fmla="*/ 2147483647 h 82"/>
                      <a:gd name="T50" fmla="*/ 2147483647 w 204"/>
                      <a:gd name="T51" fmla="*/ 2147483647 h 82"/>
                      <a:gd name="T52" fmla="*/ 2147483647 w 204"/>
                      <a:gd name="T53" fmla="*/ 2147483647 h 82"/>
                      <a:gd name="T54" fmla="*/ 2147483647 w 204"/>
                      <a:gd name="T55" fmla="*/ 2147483647 h 82"/>
                      <a:gd name="T56" fmla="*/ 2147483647 w 204"/>
                      <a:gd name="T57" fmla="*/ 2147483647 h 82"/>
                      <a:gd name="T58" fmla="*/ 2147483647 w 204"/>
                      <a:gd name="T59" fmla="*/ 2147483647 h 82"/>
                      <a:gd name="T60" fmla="*/ 2147483647 w 204"/>
                      <a:gd name="T61" fmla="*/ 2147483647 h 82"/>
                      <a:gd name="T62" fmla="*/ 2147483647 w 204"/>
                      <a:gd name="T63" fmla="*/ 2147483647 h 82"/>
                      <a:gd name="T64" fmla="*/ 2147483647 w 204"/>
                      <a:gd name="T65" fmla="*/ 2147483647 h 82"/>
                      <a:gd name="T66" fmla="*/ 2147483647 w 204"/>
                      <a:gd name="T67" fmla="*/ 2147483647 h 82"/>
                      <a:gd name="T68" fmla="*/ 2147483647 w 204"/>
                      <a:gd name="T69" fmla="*/ 0 h 82"/>
                      <a:gd name="T70" fmla="*/ 2147483647 w 204"/>
                      <a:gd name="T71" fmla="*/ 2147483647 h 82"/>
                      <a:gd name="T72" fmla="*/ 2147483647 w 204"/>
                      <a:gd name="T73" fmla="*/ 2147483647 h 82"/>
                      <a:gd name="T74" fmla="*/ 2147483647 w 204"/>
                      <a:gd name="T75" fmla="*/ 2147483647 h 82"/>
                      <a:gd name="T76" fmla="*/ 2147483647 w 204"/>
                      <a:gd name="T77" fmla="*/ 2147483647 h 82"/>
                      <a:gd name="T78" fmla="*/ 2147483647 w 204"/>
                      <a:gd name="T79" fmla="*/ 2147483647 h 82"/>
                      <a:gd name="T80" fmla="*/ 2147483647 w 204"/>
                      <a:gd name="T81" fmla="*/ 2147483647 h 82"/>
                      <a:gd name="T82" fmla="*/ 2147483647 w 204"/>
                      <a:gd name="T83" fmla="*/ 2147483647 h 82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204"/>
                      <a:gd name="T127" fmla="*/ 0 h 82"/>
                      <a:gd name="T128" fmla="*/ 204 w 204"/>
                      <a:gd name="T129" fmla="*/ 82 h 82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204" h="82">
                        <a:moveTo>
                          <a:pt x="176" y="62"/>
                        </a:moveTo>
                        <a:lnTo>
                          <a:pt x="172" y="62"/>
                        </a:lnTo>
                        <a:lnTo>
                          <a:pt x="170" y="64"/>
                        </a:lnTo>
                        <a:lnTo>
                          <a:pt x="166" y="70"/>
                        </a:lnTo>
                        <a:lnTo>
                          <a:pt x="160" y="76"/>
                        </a:lnTo>
                        <a:lnTo>
                          <a:pt x="158" y="78"/>
                        </a:lnTo>
                        <a:lnTo>
                          <a:pt x="154" y="80"/>
                        </a:lnTo>
                        <a:lnTo>
                          <a:pt x="146" y="78"/>
                        </a:lnTo>
                        <a:lnTo>
                          <a:pt x="132" y="76"/>
                        </a:lnTo>
                        <a:lnTo>
                          <a:pt x="124" y="70"/>
                        </a:lnTo>
                        <a:lnTo>
                          <a:pt x="120" y="68"/>
                        </a:lnTo>
                        <a:lnTo>
                          <a:pt x="120" y="64"/>
                        </a:lnTo>
                        <a:lnTo>
                          <a:pt x="98" y="64"/>
                        </a:lnTo>
                        <a:lnTo>
                          <a:pt x="94" y="66"/>
                        </a:lnTo>
                        <a:lnTo>
                          <a:pt x="90" y="68"/>
                        </a:lnTo>
                        <a:lnTo>
                          <a:pt x="78" y="74"/>
                        </a:lnTo>
                        <a:lnTo>
                          <a:pt x="68" y="80"/>
                        </a:lnTo>
                        <a:lnTo>
                          <a:pt x="60" y="82"/>
                        </a:lnTo>
                        <a:lnTo>
                          <a:pt x="52" y="82"/>
                        </a:lnTo>
                        <a:lnTo>
                          <a:pt x="40" y="80"/>
                        </a:lnTo>
                        <a:lnTo>
                          <a:pt x="34" y="80"/>
                        </a:lnTo>
                        <a:lnTo>
                          <a:pt x="28" y="82"/>
                        </a:lnTo>
                        <a:lnTo>
                          <a:pt x="28" y="74"/>
                        </a:lnTo>
                        <a:lnTo>
                          <a:pt x="32" y="72"/>
                        </a:lnTo>
                        <a:lnTo>
                          <a:pt x="34" y="68"/>
                        </a:lnTo>
                        <a:lnTo>
                          <a:pt x="22" y="70"/>
                        </a:lnTo>
                        <a:lnTo>
                          <a:pt x="14" y="68"/>
                        </a:lnTo>
                        <a:lnTo>
                          <a:pt x="6" y="64"/>
                        </a:lnTo>
                        <a:lnTo>
                          <a:pt x="0" y="60"/>
                        </a:lnTo>
                        <a:lnTo>
                          <a:pt x="14" y="56"/>
                        </a:lnTo>
                        <a:lnTo>
                          <a:pt x="26" y="54"/>
                        </a:lnTo>
                        <a:lnTo>
                          <a:pt x="70" y="54"/>
                        </a:lnTo>
                        <a:lnTo>
                          <a:pt x="70" y="52"/>
                        </a:lnTo>
                        <a:lnTo>
                          <a:pt x="72" y="50"/>
                        </a:lnTo>
                        <a:lnTo>
                          <a:pt x="12" y="50"/>
                        </a:lnTo>
                        <a:lnTo>
                          <a:pt x="12" y="44"/>
                        </a:lnTo>
                        <a:lnTo>
                          <a:pt x="14" y="42"/>
                        </a:lnTo>
                        <a:lnTo>
                          <a:pt x="18" y="36"/>
                        </a:lnTo>
                        <a:lnTo>
                          <a:pt x="18" y="34"/>
                        </a:lnTo>
                        <a:lnTo>
                          <a:pt x="20" y="30"/>
                        </a:lnTo>
                        <a:lnTo>
                          <a:pt x="26" y="28"/>
                        </a:lnTo>
                        <a:lnTo>
                          <a:pt x="42" y="26"/>
                        </a:lnTo>
                        <a:lnTo>
                          <a:pt x="54" y="24"/>
                        </a:lnTo>
                        <a:lnTo>
                          <a:pt x="68" y="20"/>
                        </a:lnTo>
                        <a:lnTo>
                          <a:pt x="78" y="14"/>
                        </a:lnTo>
                        <a:lnTo>
                          <a:pt x="90" y="6"/>
                        </a:lnTo>
                        <a:lnTo>
                          <a:pt x="90" y="16"/>
                        </a:lnTo>
                        <a:lnTo>
                          <a:pt x="94" y="18"/>
                        </a:lnTo>
                        <a:lnTo>
                          <a:pt x="96" y="18"/>
                        </a:lnTo>
                        <a:lnTo>
                          <a:pt x="102" y="16"/>
                        </a:lnTo>
                        <a:lnTo>
                          <a:pt x="110" y="18"/>
                        </a:lnTo>
                        <a:lnTo>
                          <a:pt x="120" y="20"/>
                        </a:lnTo>
                        <a:lnTo>
                          <a:pt x="124" y="20"/>
                        </a:lnTo>
                        <a:lnTo>
                          <a:pt x="124" y="16"/>
                        </a:lnTo>
                        <a:lnTo>
                          <a:pt x="128" y="14"/>
                        </a:lnTo>
                        <a:lnTo>
                          <a:pt x="130" y="12"/>
                        </a:lnTo>
                        <a:lnTo>
                          <a:pt x="136" y="14"/>
                        </a:lnTo>
                        <a:lnTo>
                          <a:pt x="142" y="16"/>
                        </a:lnTo>
                        <a:lnTo>
                          <a:pt x="138" y="26"/>
                        </a:lnTo>
                        <a:lnTo>
                          <a:pt x="138" y="28"/>
                        </a:lnTo>
                        <a:lnTo>
                          <a:pt x="142" y="28"/>
                        </a:lnTo>
                        <a:lnTo>
                          <a:pt x="144" y="28"/>
                        </a:lnTo>
                        <a:lnTo>
                          <a:pt x="146" y="28"/>
                        </a:lnTo>
                        <a:lnTo>
                          <a:pt x="150" y="24"/>
                        </a:lnTo>
                        <a:lnTo>
                          <a:pt x="150" y="18"/>
                        </a:lnTo>
                        <a:lnTo>
                          <a:pt x="152" y="12"/>
                        </a:lnTo>
                        <a:lnTo>
                          <a:pt x="160" y="8"/>
                        </a:lnTo>
                        <a:lnTo>
                          <a:pt x="174" y="4"/>
                        </a:lnTo>
                        <a:lnTo>
                          <a:pt x="194" y="0"/>
                        </a:lnTo>
                        <a:lnTo>
                          <a:pt x="204" y="0"/>
                        </a:lnTo>
                        <a:lnTo>
                          <a:pt x="200" y="4"/>
                        </a:lnTo>
                        <a:lnTo>
                          <a:pt x="196" y="10"/>
                        </a:lnTo>
                        <a:lnTo>
                          <a:pt x="182" y="20"/>
                        </a:lnTo>
                        <a:lnTo>
                          <a:pt x="172" y="30"/>
                        </a:lnTo>
                        <a:lnTo>
                          <a:pt x="168" y="38"/>
                        </a:lnTo>
                        <a:lnTo>
                          <a:pt x="166" y="44"/>
                        </a:lnTo>
                        <a:lnTo>
                          <a:pt x="168" y="46"/>
                        </a:lnTo>
                        <a:lnTo>
                          <a:pt x="170" y="50"/>
                        </a:lnTo>
                        <a:lnTo>
                          <a:pt x="178" y="52"/>
                        </a:lnTo>
                        <a:lnTo>
                          <a:pt x="186" y="54"/>
                        </a:lnTo>
                        <a:lnTo>
                          <a:pt x="188" y="56"/>
                        </a:lnTo>
                        <a:lnTo>
                          <a:pt x="190" y="58"/>
                        </a:lnTo>
                        <a:lnTo>
                          <a:pt x="188" y="62"/>
                        </a:lnTo>
                        <a:lnTo>
                          <a:pt x="182" y="64"/>
                        </a:lnTo>
                        <a:lnTo>
                          <a:pt x="176" y="6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0" name="îslíḓé">
                    <a:extLst>
                      <a:ext uri="{FF2B5EF4-FFF2-40B4-BE49-F238E27FC236}">
                        <a16:creationId xmlns:a16="http://schemas.microsoft.com/office/drawing/2014/main" xmlns="" id="{69027A68-EF07-4BEB-AC4C-4D322BA0B0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75457" y="1590953"/>
                    <a:ext cx="169397" cy="44834"/>
                  </a:xfrm>
                  <a:custGeom>
                    <a:avLst/>
                    <a:gdLst>
                      <a:gd name="T0" fmla="*/ 0 w 96"/>
                      <a:gd name="T1" fmla="*/ 2147483647 h 26"/>
                      <a:gd name="T2" fmla="*/ 2147483647 w 96"/>
                      <a:gd name="T3" fmla="*/ 2147483647 h 26"/>
                      <a:gd name="T4" fmla="*/ 2147483647 w 96"/>
                      <a:gd name="T5" fmla="*/ 2147483647 h 26"/>
                      <a:gd name="T6" fmla="*/ 2147483647 w 96"/>
                      <a:gd name="T7" fmla="*/ 2147483647 h 26"/>
                      <a:gd name="T8" fmla="*/ 2147483647 w 96"/>
                      <a:gd name="T9" fmla="*/ 2147483647 h 26"/>
                      <a:gd name="T10" fmla="*/ 2147483647 w 96"/>
                      <a:gd name="T11" fmla="*/ 2147483647 h 26"/>
                      <a:gd name="T12" fmla="*/ 2147483647 w 96"/>
                      <a:gd name="T13" fmla="*/ 2147483647 h 26"/>
                      <a:gd name="T14" fmla="*/ 2147483647 w 96"/>
                      <a:gd name="T15" fmla="*/ 2147483647 h 26"/>
                      <a:gd name="T16" fmla="*/ 2147483647 w 96"/>
                      <a:gd name="T17" fmla="*/ 2147483647 h 26"/>
                      <a:gd name="T18" fmla="*/ 2147483647 w 96"/>
                      <a:gd name="T19" fmla="*/ 2147483647 h 26"/>
                      <a:gd name="T20" fmla="*/ 2147483647 w 96"/>
                      <a:gd name="T21" fmla="*/ 2147483647 h 26"/>
                      <a:gd name="T22" fmla="*/ 2147483647 w 96"/>
                      <a:gd name="T23" fmla="*/ 2147483647 h 26"/>
                      <a:gd name="T24" fmla="*/ 2147483647 w 96"/>
                      <a:gd name="T25" fmla="*/ 2147483647 h 26"/>
                      <a:gd name="T26" fmla="*/ 2147483647 w 96"/>
                      <a:gd name="T27" fmla="*/ 0 h 26"/>
                      <a:gd name="T28" fmla="*/ 2147483647 w 96"/>
                      <a:gd name="T29" fmla="*/ 2147483647 h 26"/>
                      <a:gd name="T30" fmla="*/ 2147483647 w 96"/>
                      <a:gd name="T31" fmla="*/ 2147483647 h 26"/>
                      <a:gd name="T32" fmla="*/ 2147483647 w 96"/>
                      <a:gd name="T33" fmla="*/ 2147483647 h 26"/>
                      <a:gd name="T34" fmla="*/ 2147483647 w 96"/>
                      <a:gd name="T35" fmla="*/ 2147483647 h 26"/>
                      <a:gd name="T36" fmla="*/ 2147483647 w 96"/>
                      <a:gd name="T37" fmla="*/ 2147483647 h 26"/>
                      <a:gd name="T38" fmla="*/ 2147483647 w 96"/>
                      <a:gd name="T39" fmla="*/ 2147483647 h 26"/>
                      <a:gd name="T40" fmla="*/ 2147483647 w 96"/>
                      <a:gd name="T41" fmla="*/ 2147483647 h 26"/>
                      <a:gd name="T42" fmla="*/ 0 w 96"/>
                      <a:gd name="T43" fmla="*/ 2147483647 h 2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96"/>
                      <a:gd name="T67" fmla="*/ 0 h 26"/>
                      <a:gd name="T68" fmla="*/ 96 w 96"/>
                      <a:gd name="T69" fmla="*/ 26 h 26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96" h="26">
                        <a:moveTo>
                          <a:pt x="0" y="24"/>
                        </a:moveTo>
                        <a:lnTo>
                          <a:pt x="6" y="24"/>
                        </a:lnTo>
                        <a:lnTo>
                          <a:pt x="12" y="24"/>
                        </a:lnTo>
                        <a:lnTo>
                          <a:pt x="16" y="24"/>
                        </a:lnTo>
                        <a:lnTo>
                          <a:pt x="18" y="26"/>
                        </a:lnTo>
                        <a:lnTo>
                          <a:pt x="26" y="26"/>
                        </a:lnTo>
                        <a:lnTo>
                          <a:pt x="42" y="20"/>
                        </a:lnTo>
                        <a:lnTo>
                          <a:pt x="52" y="16"/>
                        </a:lnTo>
                        <a:lnTo>
                          <a:pt x="58" y="22"/>
                        </a:lnTo>
                        <a:lnTo>
                          <a:pt x="68" y="16"/>
                        </a:lnTo>
                        <a:lnTo>
                          <a:pt x="76" y="12"/>
                        </a:lnTo>
                        <a:lnTo>
                          <a:pt x="86" y="8"/>
                        </a:lnTo>
                        <a:lnTo>
                          <a:pt x="96" y="4"/>
                        </a:lnTo>
                        <a:lnTo>
                          <a:pt x="90" y="0"/>
                        </a:lnTo>
                        <a:lnTo>
                          <a:pt x="78" y="2"/>
                        </a:lnTo>
                        <a:lnTo>
                          <a:pt x="70" y="4"/>
                        </a:lnTo>
                        <a:lnTo>
                          <a:pt x="46" y="10"/>
                        </a:lnTo>
                        <a:lnTo>
                          <a:pt x="24" y="16"/>
                        </a:lnTo>
                        <a:lnTo>
                          <a:pt x="16" y="18"/>
                        </a:lnTo>
                        <a:lnTo>
                          <a:pt x="4" y="18"/>
                        </a:lnTo>
                        <a:lnTo>
                          <a:pt x="4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1" name="îSḻiḓe">
                    <a:extLst>
                      <a:ext uri="{FF2B5EF4-FFF2-40B4-BE49-F238E27FC236}">
                        <a16:creationId xmlns:a16="http://schemas.microsoft.com/office/drawing/2014/main" xmlns="" id="{B2060957-6130-4E65-AEB0-6B10ABE442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52582" y="1610569"/>
                    <a:ext cx="231372" cy="53240"/>
                  </a:xfrm>
                  <a:custGeom>
                    <a:avLst/>
                    <a:gdLst>
                      <a:gd name="T0" fmla="*/ 2147483647 w 132"/>
                      <a:gd name="T1" fmla="*/ 2147483647 h 32"/>
                      <a:gd name="T2" fmla="*/ 2147483647 w 132"/>
                      <a:gd name="T3" fmla="*/ 2147483647 h 32"/>
                      <a:gd name="T4" fmla="*/ 2147483647 w 132"/>
                      <a:gd name="T5" fmla="*/ 2147483647 h 32"/>
                      <a:gd name="T6" fmla="*/ 2147483647 w 132"/>
                      <a:gd name="T7" fmla="*/ 2147483647 h 32"/>
                      <a:gd name="T8" fmla="*/ 2147483647 w 132"/>
                      <a:gd name="T9" fmla="*/ 2147483647 h 32"/>
                      <a:gd name="T10" fmla="*/ 2147483647 w 132"/>
                      <a:gd name="T11" fmla="*/ 2147483647 h 32"/>
                      <a:gd name="T12" fmla="*/ 0 w 132"/>
                      <a:gd name="T13" fmla="*/ 2147483647 h 32"/>
                      <a:gd name="T14" fmla="*/ 0 w 132"/>
                      <a:gd name="T15" fmla="*/ 2147483647 h 32"/>
                      <a:gd name="T16" fmla="*/ 2147483647 w 132"/>
                      <a:gd name="T17" fmla="*/ 2147483647 h 32"/>
                      <a:gd name="T18" fmla="*/ 2147483647 w 132"/>
                      <a:gd name="T19" fmla="*/ 2147483647 h 32"/>
                      <a:gd name="T20" fmla="*/ 2147483647 w 132"/>
                      <a:gd name="T21" fmla="*/ 2147483647 h 32"/>
                      <a:gd name="T22" fmla="*/ 2147483647 w 132"/>
                      <a:gd name="T23" fmla="*/ 0 h 32"/>
                      <a:gd name="T24" fmla="*/ 2147483647 w 132"/>
                      <a:gd name="T25" fmla="*/ 2147483647 h 32"/>
                      <a:gd name="T26" fmla="*/ 2147483647 w 132"/>
                      <a:gd name="T27" fmla="*/ 2147483647 h 32"/>
                      <a:gd name="T28" fmla="*/ 2147483647 w 132"/>
                      <a:gd name="T29" fmla="*/ 2147483647 h 32"/>
                      <a:gd name="T30" fmla="*/ 2147483647 w 132"/>
                      <a:gd name="T31" fmla="*/ 2147483647 h 32"/>
                      <a:gd name="T32" fmla="*/ 2147483647 w 132"/>
                      <a:gd name="T33" fmla="*/ 2147483647 h 32"/>
                      <a:gd name="T34" fmla="*/ 2147483647 w 132"/>
                      <a:gd name="T35" fmla="*/ 2147483647 h 32"/>
                      <a:gd name="T36" fmla="*/ 2147483647 w 132"/>
                      <a:gd name="T37" fmla="*/ 2147483647 h 32"/>
                      <a:gd name="T38" fmla="*/ 2147483647 w 132"/>
                      <a:gd name="T39" fmla="*/ 2147483647 h 32"/>
                      <a:gd name="T40" fmla="*/ 2147483647 w 132"/>
                      <a:gd name="T41" fmla="*/ 2147483647 h 32"/>
                      <a:gd name="T42" fmla="*/ 2147483647 w 132"/>
                      <a:gd name="T43" fmla="*/ 2147483647 h 32"/>
                      <a:gd name="T44" fmla="*/ 2147483647 w 132"/>
                      <a:gd name="T45" fmla="*/ 0 h 32"/>
                      <a:gd name="T46" fmla="*/ 2147483647 w 132"/>
                      <a:gd name="T47" fmla="*/ 0 h 32"/>
                      <a:gd name="T48" fmla="*/ 2147483647 w 132"/>
                      <a:gd name="T49" fmla="*/ 2147483647 h 32"/>
                      <a:gd name="T50" fmla="*/ 2147483647 w 132"/>
                      <a:gd name="T51" fmla="*/ 2147483647 h 32"/>
                      <a:gd name="T52" fmla="*/ 2147483647 w 132"/>
                      <a:gd name="T53" fmla="*/ 2147483647 h 32"/>
                      <a:gd name="T54" fmla="*/ 2147483647 w 132"/>
                      <a:gd name="T55" fmla="*/ 2147483647 h 32"/>
                      <a:gd name="T56" fmla="*/ 2147483647 w 132"/>
                      <a:gd name="T57" fmla="*/ 2147483647 h 32"/>
                      <a:gd name="T58" fmla="*/ 2147483647 w 132"/>
                      <a:gd name="T59" fmla="*/ 2147483647 h 32"/>
                      <a:gd name="T60" fmla="*/ 2147483647 w 132"/>
                      <a:gd name="T61" fmla="*/ 2147483647 h 32"/>
                      <a:gd name="T62" fmla="*/ 2147483647 w 132"/>
                      <a:gd name="T63" fmla="*/ 2147483647 h 32"/>
                      <a:gd name="T64" fmla="*/ 2147483647 w 132"/>
                      <a:gd name="T65" fmla="*/ 2147483647 h 32"/>
                      <a:gd name="T66" fmla="*/ 2147483647 w 132"/>
                      <a:gd name="T67" fmla="*/ 2147483647 h 32"/>
                      <a:gd name="T68" fmla="*/ 2147483647 w 132"/>
                      <a:gd name="T69" fmla="*/ 2147483647 h 32"/>
                      <a:gd name="T70" fmla="*/ 2147483647 w 132"/>
                      <a:gd name="T71" fmla="*/ 2147483647 h 32"/>
                      <a:gd name="T72" fmla="*/ 2147483647 w 132"/>
                      <a:gd name="T73" fmla="*/ 2147483647 h 32"/>
                      <a:gd name="T74" fmla="*/ 2147483647 w 132"/>
                      <a:gd name="T75" fmla="*/ 2147483647 h 32"/>
                      <a:gd name="T76" fmla="*/ 2147483647 w 132"/>
                      <a:gd name="T77" fmla="*/ 2147483647 h 32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32"/>
                      <a:gd name="T118" fmla="*/ 0 h 32"/>
                      <a:gd name="T119" fmla="*/ 132 w 132"/>
                      <a:gd name="T120" fmla="*/ 32 h 32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32" h="32">
                        <a:moveTo>
                          <a:pt x="34" y="32"/>
                        </a:moveTo>
                        <a:lnTo>
                          <a:pt x="30" y="30"/>
                        </a:lnTo>
                        <a:lnTo>
                          <a:pt x="28" y="30"/>
                        </a:lnTo>
                        <a:lnTo>
                          <a:pt x="30" y="26"/>
                        </a:lnTo>
                        <a:lnTo>
                          <a:pt x="36" y="24"/>
                        </a:lnTo>
                        <a:lnTo>
                          <a:pt x="18" y="22"/>
                        </a:lnTo>
                        <a:lnTo>
                          <a:pt x="0" y="20"/>
                        </a:lnTo>
                        <a:lnTo>
                          <a:pt x="0" y="18"/>
                        </a:lnTo>
                        <a:lnTo>
                          <a:pt x="6" y="16"/>
                        </a:lnTo>
                        <a:lnTo>
                          <a:pt x="24" y="10"/>
                        </a:lnTo>
                        <a:lnTo>
                          <a:pt x="40" y="4"/>
                        </a:lnTo>
                        <a:lnTo>
                          <a:pt x="54" y="0"/>
                        </a:lnTo>
                        <a:lnTo>
                          <a:pt x="54" y="6"/>
                        </a:lnTo>
                        <a:lnTo>
                          <a:pt x="56" y="6"/>
                        </a:lnTo>
                        <a:lnTo>
                          <a:pt x="64" y="6"/>
                        </a:lnTo>
                        <a:lnTo>
                          <a:pt x="64" y="14"/>
                        </a:lnTo>
                        <a:lnTo>
                          <a:pt x="66" y="16"/>
                        </a:lnTo>
                        <a:lnTo>
                          <a:pt x="68" y="18"/>
                        </a:lnTo>
                        <a:lnTo>
                          <a:pt x="74" y="18"/>
                        </a:lnTo>
                        <a:lnTo>
                          <a:pt x="84" y="16"/>
                        </a:lnTo>
                        <a:lnTo>
                          <a:pt x="92" y="14"/>
                        </a:lnTo>
                        <a:lnTo>
                          <a:pt x="100" y="6"/>
                        </a:lnTo>
                        <a:lnTo>
                          <a:pt x="108" y="0"/>
                        </a:lnTo>
                        <a:lnTo>
                          <a:pt x="114" y="0"/>
                        </a:lnTo>
                        <a:lnTo>
                          <a:pt x="114" y="8"/>
                        </a:lnTo>
                        <a:lnTo>
                          <a:pt x="110" y="12"/>
                        </a:lnTo>
                        <a:lnTo>
                          <a:pt x="120" y="14"/>
                        </a:lnTo>
                        <a:lnTo>
                          <a:pt x="132" y="14"/>
                        </a:lnTo>
                        <a:lnTo>
                          <a:pt x="118" y="22"/>
                        </a:lnTo>
                        <a:lnTo>
                          <a:pt x="110" y="28"/>
                        </a:lnTo>
                        <a:lnTo>
                          <a:pt x="104" y="28"/>
                        </a:lnTo>
                        <a:lnTo>
                          <a:pt x="98" y="28"/>
                        </a:lnTo>
                        <a:lnTo>
                          <a:pt x="94" y="26"/>
                        </a:lnTo>
                        <a:lnTo>
                          <a:pt x="90" y="24"/>
                        </a:lnTo>
                        <a:lnTo>
                          <a:pt x="84" y="22"/>
                        </a:lnTo>
                        <a:lnTo>
                          <a:pt x="72" y="24"/>
                        </a:lnTo>
                        <a:lnTo>
                          <a:pt x="60" y="28"/>
                        </a:lnTo>
                        <a:lnTo>
                          <a:pt x="48" y="30"/>
                        </a:lnTo>
                        <a:lnTo>
                          <a:pt x="3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2" name="îṡ1îḑé">
                    <a:extLst>
                      <a:ext uri="{FF2B5EF4-FFF2-40B4-BE49-F238E27FC236}">
                        <a16:creationId xmlns:a16="http://schemas.microsoft.com/office/drawing/2014/main" xmlns="" id="{8E7CFEB6-B2E0-4A58-B129-BFFB8555CA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82040" y="1562932"/>
                    <a:ext cx="111555" cy="30822"/>
                  </a:xfrm>
                  <a:custGeom>
                    <a:avLst/>
                    <a:gdLst>
                      <a:gd name="T0" fmla="*/ 2147483647 w 64"/>
                      <a:gd name="T1" fmla="*/ 2147483647 h 18"/>
                      <a:gd name="T2" fmla="*/ 2147483647 w 64"/>
                      <a:gd name="T3" fmla="*/ 2147483647 h 18"/>
                      <a:gd name="T4" fmla="*/ 0 w 64"/>
                      <a:gd name="T5" fmla="*/ 2147483647 h 18"/>
                      <a:gd name="T6" fmla="*/ 2147483647 w 64"/>
                      <a:gd name="T7" fmla="*/ 2147483647 h 18"/>
                      <a:gd name="T8" fmla="*/ 2147483647 w 64"/>
                      <a:gd name="T9" fmla="*/ 2147483647 h 18"/>
                      <a:gd name="T10" fmla="*/ 2147483647 w 64"/>
                      <a:gd name="T11" fmla="*/ 2147483647 h 18"/>
                      <a:gd name="T12" fmla="*/ 2147483647 w 64"/>
                      <a:gd name="T13" fmla="*/ 2147483647 h 18"/>
                      <a:gd name="T14" fmla="*/ 2147483647 w 64"/>
                      <a:gd name="T15" fmla="*/ 2147483647 h 18"/>
                      <a:gd name="T16" fmla="*/ 2147483647 w 64"/>
                      <a:gd name="T17" fmla="*/ 0 h 18"/>
                      <a:gd name="T18" fmla="*/ 2147483647 w 64"/>
                      <a:gd name="T19" fmla="*/ 2147483647 h 18"/>
                      <a:gd name="T20" fmla="*/ 2147483647 w 64"/>
                      <a:gd name="T21" fmla="*/ 2147483647 h 18"/>
                      <a:gd name="T22" fmla="*/ 2147483647 w 64"/>
                      <a:gd name="T23" fmla="*/ 2147483647 h 18"/>
                      <a:gd name="T24" fmla="*/ 2147483647 w 64"/>
                      <a:gd name="T25" fmla="*/ 2147483647 h 18"/>
                      <a:gd name="T26" fmla="*/ 2147483647 w 64"/>
                      <a:gd name="T27" fmla="*/ 2147483647 h 18"/>
                      <a:gd name="T28" fmla="*/ 2147483647 w 64"/>
                      <a:gd name="T29" fmla="*/ 2147483647 h 18"/>
                      <a:gd name="T30" fmla="*/ 2147483647 w 64"/>
                      <a:gd name="T31" fmla="*/ 2147483647 h 18"/>
                      <a:gd name="T32" fmla="*/ 2147483647 w 64"/>
                      <a:gd name="T33" fmla="*/ 2147483647 h 18"/>
                      <a:gd name="T34" fmla="*/ 2147483647 w 64"/>
                      <a:gd name="T35" fmla="*/ 2147483647 h 18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18"/>
                      <a:gd name="T56" fmla="*/ 64 w 64"/>
                      <a:gd name="T57" fmla="*/ 18 h 18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18">
                        <a:moveTo>
                          <a:pt x="12" y="18"/>
                        </a:moveTo>
                        <a:lnTo>
                          <a:pt x="6" y="16"/>
                        </a:lnTo>
                        <a:lnTo>
                          <a:pt x="0" y="14"/>
                        </a:lnTo>
                        <a:lnTo>
                          <a:pt x="8" y="12"/>
                        </a:lnTo>
                        <a:lnTo>
                          <a:pt x="18" y="12"/>
                        </a:lnTo>
                        <a:lnTo>
                          <a:pt x="26" y="10"/>
                        </a:lnTo>
                        <a:lnTo>
                          <a:pt x="28" y="10"/>
                        </a:lnTo>
                        <a:lnTo>
                          <a:pt x="30" y="8"/>
                        </a:lnTo>
                        <a:lnTo>
                          <a:pt x="48" y="0"/>
                        </a:lnTo>
                        <a:lnTo>
                          <a:pt x="58" y="2"/>
                        </a:lnTo>
                        <a:lnTo>
                          <a:pt x="64" y="4"/>
                        </a:lnTo>
                        <a:lnTo>
                          <a:pt x="58" y="10"/>
                        </a:lnTo>
                        <a:lnTo>
                          <a:pt x="48" y="16"/>
                        </a:lnTo>
                        <a:lnTo>
                          <a:pt x="30" y="18"/>
                        </a:lnTo>
                        <a:lnTo>
                          <a:pt x="30" y="16"/>
                        </a:lnTo>
                        <a:lnTo>
                          <a:pt x="28" y="16"/>
                        </a:lnTo>
                        <a:lnTo>
                          <a:pt x="22" y="16"/>
                        </a:lnTo>
                        <a:lnTo>
                          <a:pt x="12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3" name="iṣľïḋê">
                    <a:extLst>
                      <a:ext uri="{FF2B5EF4-FFF2-40B4-BE49-F238E27FC236}">
                        <a16:creationId xmlns:a16="http://schemas.microsoft.com/office/drawing/2014/main" xmlns="" id="{BDA6760B-2319-47C8-A5A5-E9C6AB7916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56410" y="1675017"/>
                    <a:ext cx="128081" cy="70053"/>
                  </a:xfrm>
                  <a:custGeom>
                    <a:avLst/>
                    <a:gdLst>
                      <a:gd name="T0" fmla="*/ 2147483647 w 74"/>
                      <a:gd name="T1" fmla="*/ 2147483647 h 42"/>
                      <a:gd name="T2" fmla="*/ 2147483647 w 74"/>
                      <a:gd name="T3" fmla="*/ 2147483647 h 42"/>
                      <a:gd name="T4" fmla="*/ 2147483647 w 74"/>
                      <a:gd name="T5" fmla="*/ 2147483647 h 42"/>
                      <a:gd name="T6" fmla="*/ 2147483647 w 74"/>
                      <a:gd name="T7" fmla="*/ 2147483647 h 42"/>
                      <a:gd name="T8" fmla="*/ 2147483647 w 74"/>
                      <a:gd name="T9" fmla="*/ 2147483647 h 42"/>
                      <a:gd name="T10" fmla="*/ 2147483647 w 74"/>
                      <a:gd name="T11" fmla="*/ 2147483647 h 42"/>
                      <a:gd name="T12" fmla="*/ 2147483647 w 74"/>
                      <a:gd name="T13" fmla="*/ 2147483647 h 42"/>
                      <a:gd name="T14" fmla="*/ 2147483647 w 74"/>
                      <a:gd name="T15" fmla="*/ 2147483647 h 42"/>
                      <a:gd name="T16" fmla="*/ 2147483647 w 74"/>
                      <a:gd name="T17" fmla="*/ 2147483647 h 42"/>
                      <a:gd name="T18" fmla="*/ 2147483647 w 74"/>
                      <a:gd name="T19" fmla="*/ 2147483647 h 42"/>
                      <a:gd name="T20" fmla="*/ 2147483647 w 74"/>
                      <a:gd name="T21" fmla="*/ 2147483647 h 42"/>
                      <a:gd name="T22" fmla="*/ 2147483647 w 74"/>
                      <a:gd name="T23" fmla="*/ 2147483647 h 42"/>
                      <a:gd name="T24" fmla="*/ 2147483647 w 74"/>
                      <a:gd name="T25" fmla="*/ 2147483647 h 42"/>
                      <a:gd name="T26" fmla="*/ 2147483647 w 74"/>
                      <a:gd name="T27" fmla="*/ 2147483647 h 42"/>
                      <a:gd name="T28" fmla="*/ 2147483647 w 74"/>
                      <a:gd name="T29" fmla="*/ 2147483647 h 42"/>
                      <a:gd name="T30" fmla="*/ 2147483647 w 74"/>
                      <a:gd name="T31" fmla="*/ 2147483647 h 42"/>
                      <a:gd name="T32" fmla="*/ 2147483647 w 74"/>
                      <a:gd name="T33" fmla="*/ 2147483647 h 42"/>
                      <a:gd name="T34" fmla="*/ 2147483647 w 74"/>
                      <a:gd name="T35" fmla="*/ 2147483647 h 42"/>
                      <a:gd name="T36" fmla="*/ 2147483647 w 74"/>
                      <a:gd name="T37" fmla="*/ 2147483647 h 42"/>
                      <a:gd name="T38" fmla="*/ 0 w 74"/>
                      <a:gd name="T39" fmla="*/ 2147483647 h 42"/>
                      <a:gd name="T40" fmla="*/ 2147483647 w 74"/>
                      <a:gd name="T41" fmla="*/ 2147483647 h 42"/>
                      <a:gd name="T42" fmla="*/ 2147483647 w 74"/>
                      <a:gd name="T43" fmla="*/ 2147483647 h 42"/>
                      <a:gd name="T44" fmla="*/ 2147483647 w 74"/>
                      <a:gd name="T45" fmla="*/ 2147483647 h 42"/>
                      <a:gd name="T46" fmla="*/ 2147483647 w 74"/>
                      <a:gd name="T47" fmla="*/ 2147483647 h 42"/>
                      <a:gd name="T48" fmla="*/ 2147483647 w 74"/>
                      <a:gd name="T49" fmla="*/ 2147483647 h 42"/>
                      <a:gd name="T50" fmla="*/ 2147483647 w 74"/>
                      <a:gd name="T51" fmla="*/ 2147483647 h 42"/>
                      <a:gd name="T52" fmla="*/ 2147483647 w 74"/>
                      <a:gd name="T53" fmla="*/ 2147483647 h 42"/>
                      <a:gd name="T54" fmla="*/ 2147483647 w 74"/>
                      <a:gd name="T55" fmla="*/ 2147483647 h 42"/>
                      <a:gd name="T56" fmla="*/ 2147483647 w 74"/>
                      <a:gd name="T57" fmla="*/ 2147483647 h 42"/>
                      <a:gd name="T58" fmla="*/ 2147483647 w 74"/>
                      <a:gd name="T59" fmla="*/ 2147483647 h 42"/>
                      <a:gd name="T60" fmla="*/ 2147483647 w 74"/>
                      <a:gd name="T61" fmla="*/ 2147483647 h 42"/>
                      <a:gd name="T62" fmla="*/ 2147483647 w 74"/>
                      <a:gd name="T63" fmla="*/ 2147483647 h 42"/>
                      <a:gd name="T64" fmla="*/ 2147483647 w 74"/>
                      <a:gd name="T65" fmla="*/ 2147483647 h 42"/>
                      <a:gd name="T66" fmla="*/ 2147483647 w 74"/>
                      <a:gd name="T67" fmla="*/ 0 h 42"/>
                      <a:gd name="T68" fmla="*/ 2147483647 w 74"/>
                      <a:gd name="T69" fmla="*/ 2147483647 h 42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4"/>
                      <a:gd name="T106" fmla="*/ 0 h 42"/>
                      <a:gd name="T107" fmla="*/ 74 w 74"/>
                      <a:gd name="T108" fmla="*/ 42 h 42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4" h="42">
                        <a:moveTo>
                          <a:pt x="74" y="4"/>
                        </a:moveTo>
                        <a:lnTo>
                          <a:pt x="70" y="6"/>
                        </a:lnTo>
                        <a:lnTo>
                          <a:pt x="66" y="8"/>
                        </a:lnTo>
                        <a:lnTo>
                          <a:pt x="58" y="14"/>
                        </a:lnTo>
                        <a:lnTo>
                          <a:pt x="66" y="22"/>
                        </a:lnTo>
                        <a:lnTo>
                          <a:pt x="56" y="28"/>
                        </a:lnTo>
                        <a:lnTo>
                          <a:pt x="52" y="30"/>
                        </a:lnTo>
                        <a:lnTo>
                          <a:pt x="48" y="28"/>
                        </a:lnTo>
                        <a:lnTo>
                          <a:pt x="48" y="32"/>
                        </a:lnTo>
                        <a:lnTo>
                          <a:pt x="44" y="34"/>
                        </a:lnTo>
                        <a:lnTo>
                          <a:pt x="38" y="36"/>
                        </a:lnTo>
                        <a:lnTo>
                          <a:pt x="32" y="38"/>
                        </a:lnTo>
                        <a:lnTo>
                          <a:pt x="26" y="42"/>
                        </a:lnTo>
                        <a:lnTo>
                          <a:pt x="18" y="42"/>
                        </a:lnTo>
                        <a:lnTo>
                          <a:pt x="18" y="36"/>
                        </a:lnTo>
                        <a:lnTo>
                          <a:pt x="16" y="34"/>
                        </a:lnTo>
                        <a:lnTo>
                          <a:pt x="10" y="32"/>
                        </a:lnTo>
                        <a:lnTo>
                          <a:pt x="4" y="28"/>
                        </a:lnTo>
                        <a:lnTo>
                          <a:pt x="2" y="26"/>
                        </a:lnTo>
                        <a:lnTo>
                          <a:pt x="0" y="22"/>
                        </a:lnTo>
                        <a:lnTo>
                          <a:pt x="2" y="20"/>
                        </a:lnTo>
                        <a:lnTo>
                          <a:pt x="4" y="18"/>
                        </a:lnTo>
                        <a:lnTo>
                          <a:pt x="8" y="16"/>
                        </a:lnTo>
                        <a:lnTo>
                          <a:pt x="14" y="16"/>
                        </a:lnTo>
                        <a:lnTo>
                          <a:pt x="16" y="18"/>
                        </a:lnTo>
                        <a:lnTo>
                          <a:pt x="20" y="20"/>
                        </a:lnTo>
                        <a:lnTo>
                          <a:pt x="22" y="20"/>
                        </a:lnTo>
                        <a:lnTo>
                          <a:pt x="30" y="18"/>
                        </a:lnTo>
                        <a:lnTo>
                          <a:pt x="32" y="16"/>
                        </a:lnTo>
                        <a:lnTo>
                          <a:pt x="32" y="14"/>
                        </a:lnTo>
                        <a:lnTo>
                          <a:pt x="32" y="8"/>
                        </a:lnTo>
                        <a:lnTo>
                          <a:pt x="38" y="4"/>
                        </a:lnTo>
                        <a:lnTo>
                          <a:pt x="50" y="4"/>
                        </a:lnTo>
                        <a:lnTo>
                          <a:pt x="74" y="0"/>
                        </a:lnTo>
                        <a:lnTo>
                          <a:pt x="7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4" name="ïṧḷíḍé">
                    <a:extLst>
                      <a:ext uri="{FF2B5EF4-FFF2-40B4-BE49-F238E27FC236}">
                        <a16:creationId xmlns:a16="http://schemas.microsoft.com/office/drawing/2014/main" xmlns="" id="{68575D57-518F-40FC-A0CC-FDFCD19F7B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32997" y="1777294"/>
                    <a:ext cx="67484" cy="36427"/>
                  </a:xfrm>
                  <a:custGeom>
                    <a:avLst/>
                    <a:gdLst>
                      <a:gd name="T0" fmla="*/ 2147483647 w 40"/>
                      <a:gd name="T1" fmla="*/ 2147483647 h 22"/>
                      <a:gd name="T2" fmla="*/ 2147483647 w 40"/>
                      <a:gd name="T3" fmla="*/ 2147483647 h 22"/>
                      <a:gd name="T4" fmla="*/ 2147483647 w 40"/>
                      <a:gd name="T5" fmla="*/ 2147483647 h 22"/>
                      <a:gd name="T6" fmla="*/ 0 w 40"/>
                      <a:gd name="T7" fmla="*/ 2147483647 h 22"/>
                      <a:gd name="T8" fmla="*/ 2147483647 w 40"/>
                      <a:gd name="T9" fmla="*/ 2147483647 h 22"/>
                      <a:gd name="T10" fmla="*/ 2147483647 w 40"/>
                      <a:gd name="T11" fmla="*/ 2147483647 h 22"/>
                      <a:gd name="T12" fmla="*/ 2147483647 w 40"/>
                      <a:gd name="T13" fmla="*/ 0 h 22"/>
                      <a:gd name="T14" fmla="*/ 2147483647 w 40"/>
                      <a:gd name="T15" fmla="*/ 2147483647 h 22"/>
                      <a:gd name="T16" fmla="*/ 2147483647 w 40"/>
                      <a:gd name="T17" fmla="*/ 2147483647 h 22"/>
                      <a:gd name="T18" fmla="*/ 2147483647 w 40"/>
                      <a:gd name="T19" fmla="*/ 2147483647 h 22"/>
                      <a:gd name="T20" fmla="*/ 2147483647 w 40"/>
                      <a:gd name="T21" fmla="*/ 2147483647 h 22"/>
                      <a:gd name="T22" fmla="*/ 2147483647 w 40"/>
                      <a:gd name="T23" fmla="*/ 2147483647 h 22"/>
                      <a:gd name="T24" fmla="*/ 2147483647 w 40"/>
                      <a:gd name="T25" fmla="*/ 2147483647 h 22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40"/>
                      <a:gd name="T40" fmla="*/ 0 h 22"/>
                      <a:gd name="T41" fmla="*/ 40 w 40"/>
                      <a:gd name="T42" fmla="*/ 22 h 22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40" h="22">
                        <a:moveTo>
                          <a:pt x="22" y="22"/>
                        </a:moveTo>
                        <a:lnTo>
                          <a:pt x="16" y="22"/>
                        </a:lnTo>
                        <a:lnTo>
                          <a:pt x="8" y="20"/>
                        </a:lnTo>
                        <a:lnTo>
                          <a:pt x="0" y="14"/>
                        </a:lnTo>
                        <a:lnTo>
                          <a:pt x="6" y="10"/>
                        </a:lnTo>
                        <a:lnTo>
                          <a:pt x="12" y="6"/>
                        </a:lnTo>
                        <a:lnTo>
                          <a:pt x="30" y="0"/>
                        </a:lnTo>
                        <a:lnTo>
                          <a:pt x="32" y="4"/>
                        </a:lnTo>
                        <a:lnTo>
                          <a:pt x="34" y="6"/>
                        </a:lnTo>
                        <a:lnTo>
                          <a:pt x="40" y="6"/>
                        </a:lnTo>
                        <a:lnTo>
                          <a:pt x="40" y="18"/>
                        </a:lnTo>
                        <a:lnTo>
                          <a:pt x="32" y="22"/>
                        </a:lnTo>
                        <a:lnTo>
                          <a:pt x="2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5" name="îṣḻïdê">
                    <a:extLst>
                      <a:ext uri="{FF2B5EF4-FFF2-40B4-BE49-F238E27FC236}">
                        <a16:creationId xmlns:a16="http://schemas.microsoft.com/office/drawing/2014/main" xmlns="" id="{4A81C35C-1819-42D9-9633-2994C9F7FC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78983" y="1886577"/>
                    <a:ext cx="140476" cy="70053"/>
                  </a:xfrm>
                  <a:custGeom>
                    <a:avLst/>
                    <a:gdLst>
                      <a:gd name="T0" fmla="*/ 2147483647 w 80"/>
                      <a:gd name="T1" fmla="*/ 2147483647 h 42"/>
                      <a:gd name="T2" fmla="*/ 2147483647 w 80"/>
                      <a:gd name="T3" fmla="*/ 2147483647 h 42"/>
                      <a:gd name="T4" fmla="*/ 2147483647 w 80"/>
                      <a:gd name="T5" fmla="*/ 2147483647 h 42"/>
                      <a:gd name="T6" fmla="*/ 2147483647 w 80"/>
                      <a:gd name="T7" fmla="*/ 2147483647 h 42"/>
                      <a:gd name="T8" fmla="*/ 2147483647 w 80"/>
                      <a:gd name="T9" fmla="*/ 2147483647 h 42"/>
                      <a:gd name="T10" fmla="*/ 2147483647 w 80"/>
                      <a:gd name="T11" fmla="*/ 2147483647 h 42"/>
                      <a:gd name="T12" fmla="*/ 2147483647 w 80"/>
                      <a:gd name="T13" fmla="*/ 2147483647 h 42"/>
                      <a:gd name="T14" fmla="*/ 2147483647 w 80"/>
                      <a:gd name="T15" fmla="*/ 2147483647 h 42"/>
                      <a:gd name="T16" fmla="*/ 2147483647 w 80"/>
                      <a:gd name="T17" fmla="*/ 2147483647 h 42"/>
                      <a:gd name="T18" fmla="*/ 2147483647 w 80"/>
                      <a:gd name="T19" fmla="*/ 2147483647 h 42"/>
                      <a:gd name="T20" fmla="*/ 2147483647 w 80"/>
                      <a:gd name="T21" fmla="*/ 2147483647 h 42"/>
                      <a:gd name="T22" fmla="*/ 2147483647 w 80"/>
                      <a:gd name="T23" fmla="*/ 2147483647 h 42"/>
                      <a:gd name="T24" fmla="*/ 2147483647 w 80"/>
                      <a:gd name="T25" fmla="*/ 2147483647 h 42"/>
                      <a:gd name="T26" fmla="*/ 2147483647 w 80"/>
                      <a:gd name="T27" fmla="*/ 2147483647 h 42"/>
                      <a:gd name="T28" fmla="*/ 0 w 80"/>
                      <a:gd name="T29" fmla="*/ 2147483647 h 42"/>
                      <a:gd name="T30" fmla="*/ 2147483647 w 80"/>
                      <a:gd name="T31" fmla="*/ 2147483647 h 42"/>
                      <a:gd name="T32" fmla="*/ 2147483647 w 80"/>
                      <a:gd name="T33" fmla="*/ 2147483647 h 42"/>
                      <a:gd name="T34" fmla="*/ 2147483647 w 80"/>
                      <a:gd name="T35" fmla="*/ 0 h 42"/>
                      <a:gd name="T36" fmla="*/ 2147483647 w 80"/>
                      <a:gd name="T37" fmla="*/ 2147483647 h 42"/>
                      <a:gd name="T38" fmla="*/ 2147483647 w 80"/>
                      <a:gd name="T39" fmla="*/ 2147483647 h 42"/>
                      <a:gd name="T40" fmla="*/ 2147483647 w 80"/>
                      <a:gd name="T41" fmla="*/ 2147483647 h 42"/>
                      <a:gd name="T42" fmla="*/ 2147483647 w 80"/>
                      <a:gd name="T43" fmla="*/ 2147483647 h 42"/>
                      <a:gd name="T44" fmla="*/ 2147483647 w 80"/>
                      <a:gd name="T45" fmla="*/ 2147483647 h 42"/>
                      <a:gd name="T46" fmla="*/ 2147483647 w 80"/>
                      <a:gd name="T47" fmla="*/ 2147483647 h 42"/>
                      <a:gd name="T48" fmla="*/ 2147483647 w 80"/>
                      <a:gd name="T49" fmla="*/ 2147483647 h 42"/>
                      <a:gd name="T50" fmla="*/ 2147483647 w 80"/>
                      <a:gd name="T51" fmla="*/ 2147483647 h 42"/>
                      <a:gd name="T52" fmla="*/ 2147483647 w 80"/>
                      <a:gd name="T53" fmla="*/ 2147483647 h 42"/>
                      <a:gd name="T54" fmla="*/ 2147483647 w 80"/>
                      <a:gd name="T55" fmla="*/ 2147483647 h 42"/>
                      <a:gd name="T56" fmla="*/ 2147483647 w 80"/>
                      <a:gd name="T57" fmla="*/ 2147483647 h 42"/>
                      <a:gd name="T58" fmla="*/ 2147483647 w 80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80"/>
                      <a:gd name="T91" fmla="*/ 0 h 42"/>
                      <a:gd name="T92" fmla="*/ 80 w 80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80" h="42">
                        <a:moveTo>
                          <a:pt x="58" y="40"/>
                        </a:moveTo>
                        <a:lnTo>
                          <a:pt x="56" y="30"/>
                        </a:lnTo>
                        <a:lnTo>
                          <a:pt x="52" y="26"/>
                        </a:lnTo>
                        <a:lnTo>
                          <a:pt x="48" y="26"/>
                        </a:lnTo>
                        <a:lnTo>
                          <a:pt x="42" y="26"/>
                        </a:lnTo>
                        <a:lnTo>
                          <a:pt x="38" y="30"/>
                        </a:lnTo>
                        <a:lnTo>
                          <a:pt x="30" y="36"/>
                        </a:lnTo>
                        <a:lnTo>
                          <a:pt x="22" y="40"/>
                        </a:lnTo>
                        <a:lnTo>
                          <a:pt x="16" y="42"/>
                        </a:lnTo>
                        <a:lnTo>
                          <a:pt x="10" y="40"/>
                        </a:lnTo>
                        <a:lnTo>
                          <a:pt x="14" y="38"/>
                        </a:lnTo>
                        <a:lnTo>
                          <a:pt x="10" y="36"/>
                        </a:lnTo>
                        <a:lnTo>
                          <a:pt x="6" y="36"/>
                        </a:lnTo>
                        <a:lnTo>
                          <a:pt x="4" y="36"/>
                        </a:lnTo>
                        <a:lnTo>
                          <a:pt x="0" y="34"/>
                        </a:lnTo>
                        <a:lnTo>
                          <a:pt x="8" y="24"/>
                        </a:lnTo>
                        <a:lnTo>
                          <a:pt x="22" y="14"/>
                        </a:lnTo>
                        <a:lnTo>
                          <a:pt x="46" y="0"/>
                        </a:lnTo>
                        <a:lnTo>
                          <a:pt x="52" y="6"/>
                        </a:lnTo>
                        <a:lnTo>
                          <a:pt x="58" y="12"/>
                        </a:lnTo>
                        <a:lnTo>
                          <a:pt x="70" y="22"/>
                        </a:lnTo>
                        <a:lnTo>
                          <a:pt x="68" y="28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74" y="36"/>
                        </a:lnTo>
                        <a:lnTo>
                          <a:pt x="70" y="38"/>
                        </a:lnTo>
                        <a:lnTo>
                          <a:pt x="64" y="40"/>
                        </a:lnTo>
                        <a:lnTo>
                          <a:pt x="60" y="38"/>
                        </a:lnTo>
                        <a:lnTo>
                          <a:pt x="60" y="36"/>
                        </a:lnTo>
                        <a:lnTo>
                          <a:pt x="58" y="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6" name="iṣḻiḍê">
                    <a:extLst>
                      <a:ext uri="{FF2B5EF4-FFF2-40B4-BE49-F238E27FC236}">
                        <a16:creationId xmlns:a16="http://schemas.microsoft.com/office/drawing/2014/main" xmlns="" id="{537BB27D-9A2E-48E7-A7D0-799E9BFFE1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25270" y="1610569"/>
                    <a:ext cx="115686" cy="40630"/>
                  </a:xfrm>
                  <a:custGeom>
                    <a:avLst/>
                    <a:gdLst>
                      <a:gd name="T0" fmla="*/ 2147483647 w 66"/>
                      <a:gd name="T1" fmla="*/ 2147483647 h 24"/>
                      <a:gd name="T2" fmla="*/ 2147483647 w 66"/>
                      <a:gd name="T3" fmla="*/ 2147483647 h 24"/>
                      <a:gd name="T4" fmla="*/ 2147483647 w 66"/>
                      <a:gd name="T5" fmla="*/ 2147483647 h 24"/>
                      <a:gd name="T6" fmla="*/ 2147483647 w 66"/>
                      <a:gd name="T7" fmla="*/ 2147483647 h 24"/>
                      <a:gd name="T8" fmla="*/ 2147483647 w 66"/>
                      <a:gd name="T9" fmla="*/ 2147483647 h 24"/>
                      <a:gd name="T10" fmla="*/ 2147483647 w 66"/>
                      <a:gd name="T11" fmla="*/ 2147483647 h 24"/>
                      <a:gd name="T12" fmla="*/ 2147483647 w 66"/>
                      <a:gd name="T13" fmla="*/ 2147483647 h 24"/>
                      <a:gd name="T14" fmla="*/ 2147483647 w 66"/>
                      <a:gd name="T15" fmla="*/ 2147483647 h 24"/>
                      <a:gd name="T16" fmla="*/ 2147483647 w 66"/>
                      <a:gd name="T17" fmla="*/ 2147483647 h 24"/>
                      <a:gd name="T18" fmla="*/ 2147483647 w 66"/>
                      <a:gd name="T19" fmla="*/ 2147483647 h 24"/>
                      <a:gd name="T20" fmla="*/ 2147483647 w 66"/>
                      <a:gd name="T21" fmla="*/ 0 h 24"/>
                      <a:gd name="T22" fmla="*/ 2147483647 w 66"/>
                      <a:gd name="T23" fmla="*/ 0 h 24"/>
                      <a:gd name="T24" fmla="*/ 2147483647 w 66"/>
                      <a:gd name="T25" fmla="*/ 2147483647 h 24"/>
                      <a:gd name="T26" fmla="*/ 2147483647 w 66"/>
                      <a:gd name="T27" fmla="*/ 2147483647 h 24"/>
                      <a:gd name="T28" fmla="*/ 2147483647 w 66"/>
                      <a:gd name="T29" fmla="*/ 0 h 24"/>
                      <a:gd name="T30" fmla="*/ 2147483647 w 66"/>
                      <a:gd name="T31" fmla="*/ 2147483647 h 24"/>
                      <a:gd name="T32" fmla="*/ 2147483647 w 66"/>
                      <a:gd name="T33" fmla="*/ 2147483647 h 24"/>
                      <a:gd name="T34" fmla="*/ 2147483647 w 66"/>
                      <a:gd name="T35" fmla="*/ 2147483647 h 24"/>
                      <a:gd name="T36" fmla="*/ 2147483647 w 66"/>
                      <a:gd name="T37" fmla="*/ 2147483647 h 24"/>
                      <a:gd name="T38" fmla="*/ 2147483647 w 66"/>
                      <a:gd name="T39" fmla="*/ 2147483647 h 24"/>
                      <a:gd name="T40" fmla="*/ 2147483647 w 66"/>
                      <a:gd name="T41" fmla="*/ 2147483647 h 24"/>
                      <a:gd name="T42" fmla="*/ 2147483647 w 66"/>
                      <a:gd name="T43" fmla="*/ 2147483647 h 24"/>
                      <a:gd name="T44" fmla="*/ 2147483647 w 66"/>
                      <a:gd name="T45" fmla="*/ 2147483647 h 24"/>
                      <a:gd name="T46" fmla="*/ 2147483647 w 66"/>
                      <a:gd name="T47" fmla="*/ 2147483647 h 24"/>
                      <a:gd name="T48" fmla="*/ 2147483647 w 66"/>
                      <a:gd name="T49" fmla="*/ 2147483647 h 24"/>
                      <a:gd name="T50" fmla="*/ 2147483647 w 66"/>
                      <a:gd name="T51" fmla="*/ 2147483647 h 24"/>
                      <a:gd name="T52" fmla="*/ 2147483647 w 66"/>
                      <a:gd name="T53" fmla="*/ 2147483647 h 24"/>
                      <a:gd name="T54" fmla="*/ 2147483647 w 66"/>
                      <a:gd name="T55" fmla="*/ 2147483647 h 24"/>
                      <a:gd name="T56" fmla="*/ 2147483647 w 66"/>
                      <a:gd name="T57" fmla="*/ 2147483647 h 24"/>
                      <a:gd name="T58" fmla="*/ 0 w 66"/>
                      <a:gd name="T59" fmla="*/ 2147483647 h 24"/>
                      <a:gd name="T60" fmla="*/ 0 w 66"/>
                      <a:gd name="T61" fmla="*/ 2147483647 h 24"/>
                      <a:gd name="T62" fmla="*/ 0 w 66"/>
                      <a:gd name="T63" fmla="*/ 2147483647 h 24"/>
                      <a:gd name="T64" fmla="*/ 2147483647 w 66"/>
                      <a:gd name="T65" fmla="*/ 2147483647 h 24"/>
                      <a:gd name="T66" fmla="*/ 2147483647 w 66"/>
                      <a:gd name="T67" fmla="*/ 0 h 24"/>
                      <a:gd name="T68" fmla="*/ 2147483647 w 66"/>
                      <a:gd name="T69" fmla="*/ 2147483647 h 24"/>
                      <a:gd name="T70" fmla="*/ 2147483647 w 66"/>
                      <a:gd name="T71" fmla="*/ 2147483647 h 24"/>
                      <a:gd name="T72" fmla="*/ 2147483647 w 66"/>
                      <a:gd name="T73" fmla="*/ 2147483647 h 24"/>
                      <a:gd name="T74" fmla="*/ 2147483647 w 66"/>
                      <a:gd name="T75" fmla="*/ 2147483647 h 24"/>
                      <a:gd name="T76" fmla="*/ 2147483647 w 66"/>
                      <a:gd name="T77" fmla="*/ 2147483647 h 2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24"/>
                      <a:gd name="T119" fmla="*/ 66 w 66"/>
                      <a:gd name="T120" fmla="*/ 24 h 2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24">
                        <a:moveTo>
                          <a:pt x="10" y="6"/>
                        </a:moveTo>
                        <a:lnTo>
                          <a:pt x="16" y="10"/>
                        </a:lnTo>
                        <a:lnTo>
                          <a:pt x="22" y="12"/>
                        </a:lnTo>
                        <a:lnTo>
                          <a:pt x="24" y="8"/>
                        </a:lnTo>
                        <a:lnTo>
                          <a:pt x="24" y="6"/>
                        </a:lnTo>
                        <a:lnTo>
                          <a:pt x="26" y="6"/>
                        </a:lnTo>
                        <a:lnTo>
                          <a:pt x="30" y="6"/>
                        </a:lnTo>
                        <a:lnTo>
                          <a:pt x="34" y="8"/>
                        </a:lnTo>
                        <a:lnTo>
                          <a:pt x="38" y="12"/>
                        </a:lnTo>
                        <a:lnTo>
                          <a:pt x="40" y="4"/>
                        </a:lnTo>
                        <a:lnTo>
                          <a:pt x="42" y="0"/>
                        </a:lnTo>
                        <a:lnTo>
                          <a:pt x="46" y="0"/>
                        </a:lnTo>
                        <a:lnTo>
                          <a:pt x="56" y="2"/>
                        </a:lnTo>
                        <a:lnTo>
                          <a:pt x="62" y="2"/>
                        </a:lnTo>
                        <a:lnTo>
                          <a:pt x="64" y="0"/>
                        </a:lnTo>
                        <a:lnTo>
                          <a:pt x="66" y="6"/>
                        </a:lnTo>
                        <a:lnTo>
                          <a:pt x="62" y="12"/>
                        </a:lnTo>
                        <a:lnTo>
                          <a:pt x="56" y="16"/>
                        </a:lnTo>
                        <a:lnTo>
                          <a:pt x="46" y="20"/>
                        </a:lnTo>
                        <a:lnTo>
                          <a:pt x="42" y="20"/>
                        </a:lnTo>
                        <a:lnTo>
                          <a:pt x="36" y="20"/>
                        </a:lnTo>
                        <a:lnTo>
                          <a:pt x="34" y="24"/>
                        </a:lnTo>
                        <a:lnTo>
                          <a:pt x="28" y="24"/>
                        </a:lnTo>
                        <a:lnTo>
                          <a:pt x="24" y="24"/>
                        </a:lnTo>
                        <a:lnTo>
                          <a:pt x="20" y="22"/>
                        </a:lnTo>
                        <a:lnTo>
                          <a:pt x="18" y="20"/>
                        </a:lnTo>
                        <a:lnTo>
                          <a:pt x="18" y="14"/>
                        </a:lnTo>
                        <a:lnTo>
                          <a:pt x="6" y="14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2" y="4"/>
                        </a:lnTo>
                        <a:lnTo>
                          <a:pt x="16" y="10"/>
                        </a:lnTo>
                        <a:lnTo>
                          <a:pt x="16" y="8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7" name="î$ḷîḑè">
                    <a:extLst>
                      <a:ext uri="{FF2B5EF4-FFF2-40B4-BE49-F238E27FC236}">
                        <a16:creationId xmlns:a16="http://schemas.microsoft.com/office/drawing/2014/main" xmlns="" id="{E635C57E-77BF-4253-8F2B-B7A88CFCE02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78142" y="1600760"/>
                    <a:ext cx="283707" cy="63047"/>
                  </a:xfrm>
                  <a:custGeom>
                    <a:avLst/>
                    <a:gdLst>
                      <a:gd name="T0" fmla="*/ 2147483647 w 164"/>
                      <a:gd name="T1" fmla="*/ 2147483647 h 38"/>
                      <a:gd name="T2" fmla="*/ 2147483647 w 164"/>
                      <a:gd name="T3" fmla="*/ 2147483647 h 38"/>
                      <a:gd name="T4" fmla="*/ 2147483647 w 164"/>
                      <a:gd name="T5" fmla="*/ 2147483647 h 38"/>
                      <a:gd name="T6" fmla="*/ 2147483647 w 164"/>
                      <a:gd name="T7" fmla="*/ 2147483647 h 38"/>
                      <a:gd name="T8" fmla="*/ 2147483647 w 164"/>
                      <a:gd name="T9" fmla="*/ 2147483647 h 38"/>
                      <a:gd name="T10" fmla="*/ 2147483647 w 164"/>
                      <a:gd name="T11" fmla="*/ 2147483647 h 38"/>
                      <a:gd name="T12" fmla="*/ 2147483647 w 164"/>
                      <a:gd name="T13" fmla="*/ 2147483647 h 38"/>
                      <a:gd name="T14" fmla="*/ 2147483647 w 164"/>
                      <a:gd name="T15" fmla="*/ 2147483647 h 38"/>
                      <a:gd name="T16" fmla="*/ 0 w 164"/>
                      <a:gd name="T17" fmla="*/ 2147483647 h 38"/>
                      <a:gd name="T18" fmla="*/ 2147483647 w 164"/>
                      <a:gd name="T19" fmla="*/ 2147483647 h 38"/>
                      <a:gd name="T20" fmla="*/ 2147483647 w 164"/>
                      <a:gd name="T21" fmla="*/ 0 h 38"/>
                      <a:gd name="T22" fmla="*/ 2147483647 w 164"/>
                      <a:gd name="T23" fmla="*/ 2147483647 h 38"/>
                      <a:gd name="T24" fmla="*/ 2147483647 w 164"/>
                      <a:gd name="T25" fmla="*/ 2147483647 h 38"/>
                      <a:gd name="T26" fmla="*/ 2147483647 w 164"/>
                      <a:gd name="T27" fmla="*/ 2147483647 h 38"/>
                      <a:gd name="T28" fmla="*/ 2147483647 w 164"/>
                      <a:gd name="T29" fmla="*/ 2147483647 h 38"/>
                      <a:gd name="T30" fmla="*/ 2147483647 w 164"/>
                      <a:gd name="T31" fmla="*/ 2147483647 h 38"/>
                      <a:gd name="T32" fmla="*/ 2147483647 w 164"/>
                      <a:gd name="T33" fmla="*/ 2147483647 h 38"/>
                      <a:gd name="T34" fmla="*/ 2147483647 w 164"/>
                      <a:gd name="T35" fmla="*/ 2147483647 h 38"/>
                      <a:gd name="T36" fmla="*/ 2147483647 w 164"/>
                      <a:gd name="T37" fmla="*/ 2147483647 h 38"/>
                      <a:gd name="T38" fmla="*/ 2147483647 w 164"/>
                      <a:gd name="T39" fmla="*/ 2147483647 h 38"/>
                      <a:gd name="T40" fmla="*/ 2147483647 w 164"/>
                      <a:gd name="T41" fmla="*/ 2147483647 h 38"/>
                      <a:gd name="T42" fmla="*/ 2147483647 w 164"/>
                      <a:gd name="T43" fmla="*/ 2147483647 h 38"/>
                      <a:gd name="T44" fmla="*/ 2147483647 w 164"/>
                      <a:gd name="T45" fmla="*/ 2147483647 h 38"/>
                      <a:gd name="T46" fmla="*/ 2147483647 w 164"/>
                      <a:gd name="T47" fmla="*/ 2147483647 h 38"/>
                      <a:gd name="T48" fmla="*/ 2147483647 w 164"/>
                      <a:gd name="T49" fmla="*/ 2147483647 h 38"/>
                      <a:gd name="T50" fmla="*/ 2147483647 w 164"/>
                      <a:gd name="T51" fmla="*/ 2147483647 h 38"/>
                      <a:gd name="T52" fmla="*/ 2147483647 w 164"/>
                      <a:gd name="T53" fmla="*/ 2147483647 h 38"/>
                      <a:gd name="T54" fmla="*/ 2147483647 w 164"/>
                      <a:gd name="T55" fmla="*/ 2147483647 h 38"/>
                      <a:gd name="T56" fmla="*/ 2147483647 w 164"/>
                      <a:gd name="T57" fmla="*/ 2147483647 h 38"/>
                      <a:gd name="T58" fmla="*/ 2147483647 w 164"/>
                      <a:gd name="T59" fmla="*/ 2147483647 h 38"/>
                      <a:gd name="T60" fmla="*/ 2147483647 w 164"/>
                      <a:gd name="T61" fmla="*/ 2147483647 h 38"/>
                      <a:gd name="T62" fmla="*/ 2147483647 w 164"/>
                      <a:gd name="T63" fmla="*/ 2147483647 h 38"/>
                      <a:gd name="T64" fmla="*/ 2147483647 w 164"/>
                      <a:gd name="T65" fmla="*/ 2147483647 h 38"/>
                      <a:gd name="T66" fmla="*/ 2147483647 w 164"/>
                      <a:gd name="T67" fmla="*/ 2147483647 h 38"/>
                      <a:gd name="T68" fmla="*/ 2147483647 w 164"/>
                      <a:gd name="T69" fmla="*/ 2147483647 h 38"/>
                      <a:gd name="T70" fmla="*/ 2147483647 w 164"/>
                      <a:gd name="T71" fmla="*/ 2147483647 h 38"/>
                      <a:gd name="T72" fmla="*/ 2147483647 w 164"/>
                      <a:gd name="T73" fmla="*/ 2147483647 h 38"/>
                      <a:gd name="T74" fmla="*/ 2147483647 w 164"/>
                      <a:gd name="T75" fmla="*/ 2147483647 h 38"/>
                      <a:gd name="T76" fmla="*/ 2147483647 w 164"/>
                      <a:gd name="T77" fmla="*/ 2147483647 h 38"/>
                      <a:gd name="T78" fmla="*/ 2147483647 w 164"/>
                      <a:gd name="T79" fmla="*/ 2147483647 h 38"/>
                      <a:gd name="T80" fmla="*/ 2147483647 w 164"/>
                      <a:gd name="T81" fmla="*/ 2147483647 h 38"/>
                      <a:gd name="T82" fmla="*/ 2147483647 w 164"/>
                      <a:gd name="T83" fmla="*/ 2147483647 h 38"/>
                      <a:gd name="T84" fmla="*/ 2147483647 w 164"/>
                      <a:gd name="T85" fmla="*/ 2147483647 h 38"/>
                      <a:gd name="T86" fmla="*/ 2147483647 w 164"/>
                      <a:gd name="T87" fmla="*/ 2147483647 h 38"/>
                      <a:gd name="T88" fmla="*/ 2147483647 w 164"/>
                      <a:gd name="T89" fmla="*/ 2147483647 h 38"/>
                      <a:gd name="T90" fmla="*/ 2147483647 w 164"/>
                      <a:gd name="T91" fmla="*/ 2147483647 h 38"/>
                      <a:gd name="T92" fmla="*/ 2147483647 w 164"/>
                      <a:gd name="T93" fmla="*/ 2147483647 h 38"/>
                      <a:gd name="T94" fmla="*/ 2147483647 w 164"/>
                      <a:gd name="T95" fmla="*/ 2147483647 h 38"/>
                      <a:gd name="T96" fmla="*/ 2147483647 w 164"/>
                      <a:gd name="T97" fmla="*/ 2147483647 h 38"/>
                      <a:gd name="T98" fmla="*/ 2147483647 w 164"/>
                      <a:gd name="T99" fmla="*/ 2147483647 h 38"/>
                      <a:gd name="T100" fmla="*/ 2147483647 w 164"/>
                      <a:gd name="T101" fmla="*/ 2147483647 h 38"/>
                      <a:gd name="T102" fmla="*/ 2147483647 w 164"/>
                      <a:gd name="T103" fmla="*/ 2147483647 h 38"/>
                      <a:gd name="T104" fmla="*/ 2147483647 w 164"/>
                      <a:gd name="T105" fmla="*/ 2147483647 h 38"/>
                      <a:gd name="T106" fmla="*/ 2147483647 w 164"/>
                      <a:gd name="T107" fmla="*/ 2147483647 h 38"/>
                      <a:gd name="T108" fmla="*/ 2147483647 w 164"/>
                      <a:gd name="T109" fmla="*/ 2147483647 h 38"/>
                      <a:gd name="T110" fmla="*/ 2147483647 w 164"/>
                      <a:gd name="T111" fmla="*/ 2147483647 h 38"/>
                      <a:gd name="T112" fmla="*/ 2147483647 w 164"/>
                      <a:gd name="T113" fmla="*/ 2147483647 h 38"/>
                      <a:gd name="T114" fmla="*/ 2147483647 w 164"/>
                      <a:gd name="T115" fmla="*/ 2147483647 h 3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64"/>
                      <a:gd name="T175" fmla="*/ 0 h 38"/>
                      <a:gd name="T176" fmla="*/ 164 w 164"/>
                      <a:gd name="T177" fmla="*/ 38 h 3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64" h="38">
                        <a:moveTo>
                          <a:pt x="30" y="22"/>
                        </a:moveTo>
                        <a:lnTo>
                          <a:pt x="36" y="18"/>
                        </a:lnTo>
                        <a:lnTo>
                          <a:pt x="32" y="16"/>
                        </a:lnTo>
                        <a:lnTo>
                          <a:pt x="28" y="16"/>
                        </a:lnTo>
                        <a:lnTo>
                          <a:pt x="22" y="16"/>
                        </a:lnTo>
                        <a:lnTo>
                          <a:pt x="12" y="18"/>
                        </a:lnTo>
                        <a:lnTo>
                          <a:pt x="8" y="16"/>
                        </a:lnTo>
                        <a:lnTo>
                          <a:pt x="4" y="14"/>
                        </a:lnTo>
                        <a:lnTo>
                          <a:pt x="0" y="6"/>
                        </a:lnTo>
                        <a:lnTo>
                          <a:pt x="8" y="2"/>
                        </a:lnTo>
                        <a:lnTo>
                          <a:pt x="20" y="0"/>
                        </a:lnTo>
                        <a:lnTo>
                          <a:pt x="28" y="2"/>
                        </a:lnTo>
                        <a:lnTo>
                          <a:pt x="32" y="6"/>
                        </a:lnTo>
                        <a:lnTo>
                          <a:pt x="38" y="8"/>
                        </a:lnTo>
                        <a:lnTo>
                          <a:pt x="44" y="10"/>
                        </a:lnTo>
                        <a:lnTo>
                          <a:pt x="58" y="10"/>
                        </a:lnTo>
                        <a:lnTo>
                          <a:pt x="60" y="8"/>
                        </a:lnTo>
                        <a:lnTo>
                          <a:pt x="64" y="6"/>
                        </a:lnTo>
                        <a:lnTo>
                          <a:pt x="68" y="6"/>
                        </a:lnTo>
                        <a:lnTo>
                          <a:pt x="62" y="10"/>
                        </a:lnTo>
                        <a:lnTo>
                          <a:pt x="60" y="12"/>
                        </a:lnTo>
                        <a:lnTo>
                          <a:pt x="58" y="16"/>
                        </a:lnTo>
                        <a:lnTo>
                          <a:pt x="60" y="18"/>
                        </a:lnTo>
                        <a:lnTo>
                          <a:pt x="60" y="20"/>
                        </a:lnTo>
                        <a:lnTo>
                          <a:pt x="66" y="20"/>
                        </a:lnTo>
                        <a:lnTo>
                          <a:pt x="80" y="20"/>
                        </a:lnTo>
                        <a:lnTo>
                          <a:pt x="94" y="20"/>
                        </a:lnTo>
                        <a:lnTo>
                          <a:pt x="108" y="20"/>
                        </a:lnTo>
                        <a:lnTo>
                          <a:pt x="120" y="18"/>
                        </a:lnTo>
                        <a:lnTo>
                          <a:pt x="136" y="18"/>
                        </a:lnTo>
                        <a:lnTo>
                          <a:pt x="144" y="18"/>
                        </a:lnTo>
                        <a:lnTo>
                          <a:pt x="152" y="20"/>
                        </a:lnTo>
                        <a:lnTo>
                          <a:pt x="164" y="22"/>
                        </a:lnTo>
                        <a:lnTo>
                          <a:pt x="160" y="30"/>
                        </a:lnTo>
                        <a:lnTo>
                          <a:pt x="156" y="36"/>
                        </a:lnTo>
                        <a:lnTo>
                          <a:pt x="148" y="38"/>
                        </a:lnTo>
                        <a:lnTo>
                          <a:pt x="140" y="38"/>
                        </a:lnTo>
                        <a:lnTo>
                          <a:pt x="132" y="38"/>
                        </a:lnTo>
                        <a:lnTo>
                          <a:pt x="124" y="36"/>
                        </a:lnTo>
                        <a:lnTo>
                          <a:pt x="118" y="36"/>
                        </a:lnTo>
                        <a:lnTo>
                          <a:pt x="110" y="34"/>
                        </a:lnTo>
                        <a:lnTo>
                          <a:pt x="104" y="34"/>
                        </a:lnTo>
                        <a:lnTo>
                          <a:pt x="96" y="32"/>
                        </a:lnTo>
                        <a:lnTo>
                          <a:pt x="90" y="30"/>
                        </a:lnTo>
                        <a:lnTo>
                          <a:pt x="86" y="30"/>
                        </a:lnTo>
                        <a:lnTo>
                          <a:pt x="78" y="32"/>
                        </a:lnTo>
                        <a:lnTo>
                          <a:pt x="72" y="34"/>
                        </a:lnTo>
                        <a:lnTo>
                          <a:pt x="68" y="38"/>
                        </a:lnTo>
                        <a:lnTo>
                          <a:pt x="62" y="38"/>
                        </a:lnTo>
                        <a:lnTo>
                          <a:pt x="42" y="36"/>
                        </a:lnTo>
                        <a:lnTo>
                          <a:pt x="32" y="36"/>
                        </a:lnTo>
                        <a:lnTo>
                          <a:pt x="28" y="36"/>
                        </a:lnTo>
                        <a:lnTo>
                          <a:pt x="24" y="38"/>
                        </a:lnTo>
                        <a:lnTo>
                          <a:pt x="24" y="30"/>
                        </a:lnTo>
                        <a:lnTo>
                          <a:pt x="28" y="24"/>
                        </a:lnTo>
                        <a:lnTo>
                          <a:pt x="32" y="20"/>
                        </a:lnTo>
                        <a:lnTo>
                          <a:pt x="36" y="20"/>
                        </a:lnTo>
                        <a:lnTo>
                          <a:pt x="3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8" name="íṡḷïḋe">
                    <a:extLst>
                      <a:ext uri="{FF2B5EF4-FFF2-40B4-BE49-F238E27FC236}">
                        <a16:creationId xmlns:a16="http://schemas.microsoft.com/office/drawing/2014/main" xmlns="" id="{EBF1FC14-7158-4D5C-A1D2-CB2E3E0594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2694" y="1637190"/>
                    <a:ext cx="55088" cy="23818"/>
                  </a:xfrm>
                  <a:custGeom>
                    <a:avLst/>
                    <a:gdLst>
                      <a:gd name="T0" fmla="*/ 2147483647 w 30"/>
                      <a:gd name="T1" fmla="*/ 2147483647 h 14"/>
                      <a:gd name="T2" fmla="*/ 2147483647 w 30"/>
                      <a:gd name="T3" fmla="*/ 2147483647 h 14"/>
                      <a:gd name="T4" fmla="*/ 2147483647 w 30"/>
                      <a:gd name="T5" fmla="*/ 2147483647 h 14"/>
                      <a:gd name="T6" fmla="*/ 2147483647 w 30"/>
                      <a:gd name="T7" fmla="*/ 2147483647 h 14"/>
                      <a:gd name="T8" fmla="*/ 2147483647 w 30"/>
                      <a:gd name="T9" fmla="*/ 2147483647 h 14"/>
                      <a:gd name="T10" fmla="*/ 0 w 30"/>
                      <a:gd name="T11" fmla="*/ 2147483647 h 14"/>
                      <a:gd name="T12" fmla="*/ 2147483647 w 30"/>
                      <a:gd name="T13" fmla="*/ 2147483647 h 14"/>
                      <a:gd name="T14" fmla="*/ 2147483647 w 30"/>
                      <a:gd name="T15" fmla="*/ 0 h 14"/>
                      <a:gd name="T16" fmla="*/ 2147483647 w 30"/>
                      <a:gd name="T17" fmla="*/ 0 h 14"/>
                      <a:gd name="T18" fmla="*/ 2147483647 w 30"/>
                      <a:gd name="T19" fmla="*/ 2147483647 h 14"/>
                      <a:gd name="T20" fmla="*/ 2147483647 w 30"/>
                      <a:gd name="T21" fmla="*/ 2147483647 h 14"/>
                      <a:gd name="T22" fmla="*/ 2147483647 w 30"/>
                      <a:gd name="T23" fmla="*/ 2147483647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14"/>
                      <a:gd name="T38" fmla="*/ 30 w 30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14">
                        <a:moveTo>
                          <a:pt x="30" y="8"/>
                        </a:moveTo>
                        <a:lnTo>
                          <a:pt x="28" y="12"/>
                        </a:lnTo>
                        <a:lnTo>
                          <a:pt x="24" y="14"/>
                        </a:lnTo>
                        <a:lnTo>
                          <a:pt x="20" y="14"/>
                        </a:lnTo>
                        <a:lnTo>
                          <a:pt x="10" y="12"/>
                        </a:lnTo>
                        <a:lnTo>
                          <a:pt x="0" y="10"/>
                        </a:lnTo>
                        <a:lnTo>
                          <a:pt x="6" y="4"/>
                        </a:lnTo>
                        <a:lnTo>
                          <a:pt x="16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28" y="4"/>
                        </a:lnTo>
                        <a:lnTo>
                          <a:pt x="3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9" name="îŝḻiḍe">
                    <a:extLst>
                      <a:ext uri="{FF2B5EF4-FFF2-40B4-BE49-F238E27FC236}">
                        <a16:creationId xmlns:a16="http://schemas.microsoft.com/office/drawing/2014/main" xmlns="" id="{BF60D4E8-8247-4229-AC56-BB95EAD726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90537" y="1562932"/>
                    <a:ext cx="61975" cy="30822"/>
                  </a:xfrm>
                  <a:custGeom>
                    <a:avLst/>
                    <a:gdLst>
                      <a:gd name="T0" fmla="*/ 2147483647 w 36"/>
                      <a:gd name="T1" fmla="*/ 2147483647 h 18"/>
                      <a:gd name="T2" fmla="*/ 2147483647 w 36"/>
                      <a:gd name="T3" fmla="*/ 2147483647 h 18"/>
                      <a:gd name="T4" fmla="*/ 2147483647 w 36"/>
                      <a:gd name="T5" fmla="*/ 2147483647 h 18"/>
                      <a:gd name="T6" fmla="*/ 2147483647 w 36"/>
                      <a:gd name="T7" fmla="*/ 2147483647 h 18"/>
                      <a:gd name="T8" fmla="*/ 2147483647 w 36"/>
                      <a:gd name="T9" fmla="*/ 2147483647 h 18"/>
                      <a:gd name="T10" fmla="*/ 2147483647 w 36"/>
                      <a:gd name="T11" fmla="*/ 2147483647 h 18"/>
                      <a:gd name="T12" fmla="*/ 2147483647 w 36"/>
                      <a:gd name="T13" fmla="*/ 2147483647 h 18"/>
                      <a:gd name="T14" fmla="*/ 2147483647 w 36"/>
                      <a:gd name="T15" fmla="*/ 2147483647 h 18"/>
                      <a:gd name="T16" fmla="*/ 2147483647 w 36"/>
                      <a:gd name="T17" fmla="*/ 2147483647 h 18"/>
                      <a:gd name="T18" fmla="*/ 0 w 36"/>
                      <a:gd name="T19" fmla="*/ 2147483647 h 18"/>
                      <a:gd name="T20" fmla="*/ 2147483647 w 36"/>
                      <a:gd name="T21" fmla="*/ 2147483647 h 18"/>
                      <a:gd name="T22" fmla="*/ 2147483647 w 36"/>
                      <a:gd name="T23" fmla="*/ 0 h 18"/>
                      <a:gd name="T24" fmla="*/ 2147483647 w 36"/>
                      <a:gd name="T25" fmla="*/ 0 h 18"/>
                      <a:gd name="T26" fmla="*/ 2147483647 w 36"/>
                      <a:gd name="T27" fmla="*/ 0 h 18"/>
                      <a:gd name="T28" fmla="*/ 2147483647 w 36"/>
                      <a:gd name="T29" fmla="*/ 2147483647 h 18"/>
                      <a:gd name="T30" fmla="*/ 2147483647 w 36"/>
                      <a:gd name="T31" fmla="*/ 2147483647 h 1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36"/>
                      <a:gd name="T49" fmla="*/ 0 h 18"/>
                      <a:gd name="T50" fmla="*/ 36 w 36"/>
                      <a:gd name="T51" fmla="*/ 18 h 1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36" h="18">
                        <a:moveTo>
                          <a:pt x="32" y="6"/>
                        </a:moveTo>
                        <a:lnTo>
                          <a:pt x="26" y="10"/>
                        </a:lnTo>
                        <a:lnTo>
                          <a:pt x="30" y="12"/>
                        </a:lnTo>
                        <a:lnTo>
                          <a:pt x="36" y="12"/>
                        </a:lnTo>
                        <a:lnTo>
                          <a:pt x="34" y="16"/>
                        </a:lnTo>
                        <a:lnTo>
                          <a:pt x="36" y="18"/>
                        </a:lnTo>
                        <a:lnTo>
                          <a:pt x="16" y="18"/>
                        </a:lnTo>
                        <a:lnTo>
                          <a:pt x="8" y="14"/>
                        </a:lnTo>
                        <a:lnTo>
                          <a:pt x="2" y="12"/>
                        </a:lnTo>
                        <a:lnTo>
                          <a:pt x="0" y="6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8" y="0"/>
                        </a:lnTo>
                        <a:lnTo>
                          <a:pt x="14" y="0"/>
                        </a:lnTo>
                        <a:lnTo>
                          <a:pt x="24" y="4"/>
                        </a:lnTo>
                        <a:lnTo>
                          <a:pt x="32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0" name="ï$ļiḑe">
                    <a:extLst>
                      <a:ext uri="{FF2B5EF4-FFF2-40B4-BE49-F238E27FC236}">
                        <a16:creationId xmlns:a16="http://schemas.microsoft.com/office/drawing/2014/main" xmlns="" id="{1BEB687A-3D7B-434D-A053-132C3750B9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71792" y="1483072"/>
                    <a:ext cx="665195" cy="144309"/>
                  </a:xfrm>
                  <a:custGeom>
                    <a:avLst/>
                    <a:gdLst>
                      <a:gd name="T0" fmla="*/ 2147483647 w 382"/>
                      <a:gd name="T1" fmla="*/ 2147483647 h 86"/>
                      <a:gd name="T2" fmla="*/ 2147483647 w 382"/>
                      <a:gd name="T3" fmla="*/ 2147483647 h 86"/>
                      <a:gd name="T4" fmla="*/ 2147483647 w 382"/>
                      <a:gd name="T5" fmla="*/ 2147483647 h 86"/>
                      <a:gd name="T6" fmla="*/ 2147483647 w 382"/>
                      <a:gd name="T7" fmla="*/ 2147483647 h 86"/>
                      <a:gd name="T8" fmla="*/ 2147483647 w 382"/>
                      <a:gd name="T9" fmla="*/ 2147483647 h 86"/>
                      <a:gd name="T10" fmla="*/ 2147483647 w 382"/>
                      <a:gd name="T11" fmla="*/ 2147483647 h 86"/>
                      <a:gd name="T12" fmla="*/ 2147483647 w 382"/>
                      <a:gd name="T13" fmla="*/ 2147483647 h 86"/>
                      <a:gd name="T14" fmla="*/ 2147483647 w 382"/>
                      <a:gd name="T15" fmla="*/ 2147483647 h 86"/>
                      <a:gd name="T16" fmla="*/ 2147483647 w 382"/>
                      <a:gd name="T17" fmla="*/ 2147483647 h 86"/>
                      <a:gd name="T18" fmla="*/ 2147483647 w 382"/>
                      <a:gd name="T19" fmla="*/ 2147483647 h 86"/>
                      <a:gd name="T20" fmla="*/ 2147483647 w 382"/>
                      <a:gd name="T21" fmla="*/ 2147483647 h 86"/>
                      <a:gd name="T22" fmla="*/ 2147483647 w 382"/>
                      <a:gd name="T23" fmla="*/ 2147483647 h 86"/>
                      <a:gd name="T24" fmla="*/ 2147483647 w 382"/>
                      <a:gd name="T25" fmla="*/ 2147483647 h 86"/>
                      <a:gd name="T26" fmla="*/ 2147483647 w 382"/>
                      <a:gd name="T27" fmla="*/ 2147483647 h 86"/>
                      <a:gd name="T28" fmla="*/ 2147483647 w 382"/>
                      <a:gd name="T29" fmla="*/ 2147483647 h 86"/>
                      <a:gd name="T30" fmla="*/ 2147483647 w 382"/>
                      <a:gd name="T31" fmla="*/ 2147483647 h 86"/>
                      <a:gd name="T32" fmla="*/ 2147483647 w 382"/>
                      <a:gd name="T33" fmla="*/ 2147483647 h 86"/>
                      <a:gd name="T34" fmla="*/ 2147483647 w 382"/>
                      <a:gd name="T35" fmla="*/ 2147483647 h 86"/>
                      <a:gd name="T36" fmla="*/ 2147483647 w 382"/>
                      <a:gd name="T37" fmla="*/ 2147483647 h 86"/>
                      <a:gd name="T38" fmla="*/ 2147483647 w 382"/>
                      <a:gd name="T39" fmla="*/ 2147483647 h 86"/>
                      <a:gd name="T40" fmla="*/ 2147483647 w 382"/>
                      <a:gd name="T41" fmla="*/ 2147483647 h 86"/>
                      <a:gd name="T42" fmla="*/ 2147483647 w 382"/>
                      <a:gd name="T43" fmla="*/ 2147483647 h 86"/>
                      <a:gd name="T44" fmla="*/ 2147483647 w 382"/>
                      <a:gd name="T45" fmla="*/ 2147483647 h 86"/>
                      <a:gd name="T46" fmla="*/ 2147483647 w 382"/>
                      <a:gd name="T47" fmla="*/ 2147483647 h 86"/>
                      <a:gd name="T48" fmla="*/ 2147483647 w 382"/>
                      <a:gd name="T49" fmla="*/ 2147483647 h 86"/>
                      <a:gd name="T50" fmla="*/ 2147483647 w 382"/>
                      <a:gd name="T51" fmla="*/ 2147483647 h 86"/>
                      <a:gd name="T52" fmla="*/ 0 w 382"/>
                      <a:gd name="T53" fmla="*/ 2147483647 h 86"/>
                      <a:gd name="T54" fmla="*/ 2147483647 w 382"/>
                      <a:gd name="T55" fmla="*/ 2147483647 h 86"/>
                      <a:gd name="T56" fmla="*/ 2147483647 w 382"/>
                      <a:gd name="T57" fmla="*/ 2147483647 h 86"/>
                      <a:gd name="T58" fmla="*/ 2147483647 w 382"/>
                      <a:gd name="T59" fmla="*/ 2147483647 h 86"/>
                      <a:gd name="T60" fmla="*/ 2147483647 w 382"/>
                      <a:gd name="T61" fmla="*/ 2147483647 h 86"/>
                      <a:gd name="T62" fmla="*/ 2147483647 w 382"/>
                      <a:gd name="T63" fmla="*/ 2147483647 h 86"/>
                      <a:gd name="T64" fmla="*/ 2147483647 w 382"/>
                      <a:gd name="T65" fmla="*/ 2147483647 h 86"/>
                      <a:gd name="T66" fmla="*/ 2147483647 w 382"/>
                      <a:gd name="T67" fmla="*/ 2147483647 h 86"/>
                      <a:gd name="T68" fmla="*/ 2147483647 w 382"/>
                      <a:gd name="T69" fmla="*/ 2147483647 h 86"/>
                      <a:gd name="T70" fmla="*/ 2147483647 w 382"/>
                      <a:gd name="T71" fmla="*/ 2147483647 h 86"/>
                      <a:gd name="T72" fmla="*/ 2147483647 w 382"/>
                      <a:gd name="T73" fmla="*/ 2147483647 h 86"/>
                      <a:gd name="T74" fmla="*/ 2147483647 w 382"/>
                      <a:gd name="T75" fmla="*/ 2147483647 h 86"/>
                      <a:gd name="T76" fmla="*/ 2147483647 w 382"/>
                      <a:gd name="T77" fmla="*/ 2147483647 h 86"/>
                      <a:gd name="T78" fmla="*/ 2147483647 w 382"/>
                      <a:gd name="T79" fmla="*/ 2147483647 h 86"/>
                      <a:gd name="T80" fmla="*/ 2147483647 w 382"/>
                      <a:gd name="T81" fmla="*/ 2147483647 h 86"/>
                      <a:gd name="T82" fmla="*/ 2147483647 w 382"/>
                      <a:gd name="T83" fmla="*/ 2147483647 h 86"/>
                      <a:gd name="T84" fmla="*/ 2147483647 w 382"/>
                      <a:gd name="T85" fmla="*/ 2147483647 h 86"/>
                      <a:gd name="T86" fmla="*/ 2147483647 w 382"/>
                      <a:gd name="T87" fmla="*/ 2147483647 h 86"/>
                      <a:gd name="T88" fmla="*/ 2147483647 w 382"/>
                      <a:gd name="T89" fmla="*/ 2147483647 h 86"/>
                      <a:gd name="T90" fmla="*/ 2147483647 w 382"/>
                      <a:gd name="T91" fmla="*/ 2147483647 h 86"/>
                      <a:gd name="T92" fmla="*/ 2147483647 w 382"/>
                      <a:gd name="T93" fmla="*/ 2147483647 h 86"/>
                      <a:gd name="T94" fmla="*/ 2147483647 w 382"/>
                      <a:gd name="T95" fmla="*/ 2147483647 h 86"/>
                      <a:gd name="T96" fmla="*/ 2147483647 w 382"/>
                      <a:gd name="T97" fmla="*/ 0 h 86"/>
                      <a:gd name="T98" fmla="*/ 2147483647 w 382"/>
                      <a:gd name="T99" fmla="*/ 2147483647 h 86"/>
                      <a:gd name="T100" fmla="*/ 2147483647 w 382"/>
                      <a:gd name="T101" fmla="*/ 2147483647 h 86"/>
                      <a:gd name="T102" fmla="*/ 2147483647 w 382"/>
                      <a:gd name="T103" fmla="*/ 2147483647 h 86"/>
                      <a:gd name="T104" fmla="*/ 2147483647 w 382"/>
                      <a:gd name="T105" fmla="*/ 2147483647 h 86"/>
                      <a:gd name="T106" fmla="*/ 2147483647 w 382"/>
                      <a:gd name="T107" fmla="*/ 2147483647 h 86"/>
                      <a:gd name="T108" fmla="*/ 2147483647 w 382"/>
                      <a:gd name="T109" fmla="*/ 2147483647 h 86"/>
                      <a:gd name="T110" fmla="*/ 2147483647 w 382"/>
                      <a:gd name="T111" fmla="*/ 2147483647 h 86"/>
                      <a:gd name="T112" fmla="*/ 2147483647 w 382"/>
                      <a:gd name="T113" fmla="*/ 2147483647 h 86"/>
                      <a:gd name="T114" fmla="*/ 2147483647 w 382"/>
                      <a:gd name="T115" fmla="*/ 2147483647 h 86"/>
                      <a:gd name="T116" fmla="*/ 2147483647 w 382"/>
                      <a:gd name="T117" fmla="*/ 2147483647 h 86"/>
                      <a:gd name="T118" fmla="*/ 2147483647 w 382"/>
                      <a:gd name="T119" fmla="*/ 2147483647 h 86"/>
                      <a:gd name="T120" fmla="*/ 2147483647 w 382"/>
                      <a:gd name="T121" fmla="*/ 2147483647 h 86"/>
                      <a:gd name="T122" fmla="*/ 2147483647 w 382"/>
                      <a:gd name="T123" fmla="*/ 2147483647 h 86"/>
                      <a:gd name="T124" fmla="*/ 2147483647 w 382"/>
                      <a:gd name="T125" fmla="*/ 2147483647 h 8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382"/>
                      <a:gd name="T190" fmla="*/ 0 h 86"/>
                      <a:gd name="T191" fmla="*/ 382 w 382"/>
                      <a:gd name="T192" fmla="*/ 86 h 86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382" h="86">
                        <a:moveTo>
                          <a:pt x="174" y="60"/>
                        </a:moveTo>
                        <a:lnTo>
                          <a:pt x="168" y="58"/>
                        </a:lnTo>
                        <a:lnTo>
                          <a:pt x="164" y="50"/>
                        </a:lnTo>
                        <a:lnTo>
                          <a:pt x="158" y="50"/>
                        </a:lnTo>
                        <a:lnTo>
                          <a:pt x="156" y="58"/>
                        </a:lnTo>
                        <a:lnTo>
                          <a:pt x="154" y="64"/>
                        </a:lnTo>
                        <a:lnTo>
                          <a:pt x="150" y="70"/>
                        </a:lnTo>
                        <a:lnTo>
                          <a:pt x="146" y="72"/>
                        </a:lnTo>
                        <a:lnTo>
                          <a:pt x="142" y="72"/>
                        </a:lnTo>
                        <a:lnTo>
                          <a:pt x="140" y="72"/>
                        </a:lnTo>
                        <a:lnTo>
                          <a:pt x="136" y="68"/>
                        </a:lnTo>
                        <a:lnTo>
                          <a:pt x="132" y="66"/>
                        </a:lnTo>
                        <a:lnTo>
                          <a:pt x="126" y="66"/>
                        </a:lnTo>
                        <a:lnTo>
                          <a:pt x="136" y="70"/>
                        </a:lnTo>
                        <a:lnTo>
                          <a:pt x="142" y="74"/>
                        </a:lnTo>
                        <a:lnTo>
                          <a:pt x="132" y="82"/>
                        </a:lnTo>
                        <a:lnTo>
                          <a:pt x="120" y="86"/>
                        </a:lnTo>
                        <a:lnTo>
                          <a:pt x="114" y="86"/>
                        </a:lnTo>
                        <a:lnTo>
                          <a:pt x="112" y="84"/>
                        </a:lnTo>
                        <a:lnTo>
                          <a:pt x="106" y="82"/>
                        </a:lnTo>
                        <a:lnTo>
                          <a:pt x="102" y="80"/>
                        </a:lnTo>
                        <a:lnTo>
                          <a:pt x="46" y="80"/>
                        </a:lnTo>
                        <a:lnTo>
                          <a:pt x="32" y="82"/>
                        </a:lnTo>
                        <a:lnTo>
                          <a:pt x="28" y="82"/>
                        </a:lnTo>
                        <a:lnTo>
                          <a:pt x="26" y="82"/>
                        </a:lnTo>
                        <a:lnTo>
                          <a:pt x="24" y="80"/>
                        </a:lnTo>
                        <a:lnTo>
                          <a:pt x="22" y="76"/>
                        </a:lnTo>
                        <a:lnTo>
                          <a:pt x="24" y="72"/>
                        </a:lnTo>
                        <a:lnTo>
                          <a:pt x="26" y="70"/>
                        </a:lnTo>
                        <a:lnTo>
                          <a:pt x="34" y="72"/>
                        </a:lnTo>
                        <a:lnTo>
                          <a:pt x="50" y="76"/>
                        </a:lnTo>
                        <a:lnTo>
                          <a:pt x="52" y="68"/>
                        </a:lnTo>
                        <a:lnTo>
                          <a:pt x="54" y="64"/>
                        </a:lnTo>
                        <a:lnTo>
                          <a:pt x="58" y="62"/>
                        </a:lnTo>
                        <a:lnTo>
                          <a:pt x="64" y="62"/>
                        </a:lnTo>
                        <a:lnTo>
                          <a:pt x="68" y="64"/>
                        </a:lnTo>
                        <a:lnTo>
                          <a:pt x="72" y="64"/>
                        </a:lnTo>
                        <a:lnTo>
                          <a:pt x="76" y="66"/>
                        </a:lnTo>
                        <a:lnTo>
                          <a:pt x="80" y="66"/>
                        </a:lnTo>
                        <a:lnTo>
                          <a:pt x="76" y="60"/>
                        </a:lnTo>
                        <a:lnTo>
                          <a:pt x="74" y="54"/>
                        </a:lnTo>
                        <a:lnTo>
                          <a:pt x="72" y="50"/>
                        </a:lnTo>
                        <a:lnTo>
                          <a:pt x="64" y="52"/>
                        </a:lnTo>
                        <a:lnTo>
                          <a:pt x="64" y="50"/>
                        </a:lnTo>
                        <a:lnTo>
                          <a:pt x="62" y="48"/>
                        </a:lnTo>
                        <a:lnTo>
                          <a:pt x="50" y="52"/>
                        </a:lnTo>
                        <a:lnTo>
                          <a:pt x="42" y="54"/>
                        </a:lnTo>
                        <a:lnTo>
                          <a:pt x="34" y="54"/>
                        </a:lnTo>
                        <a:lnTo>
                          <a:pt x="22" y="54"/>
                        </a:lnTo>
                        <a:lnTo>
                          <a:pt x="10" y="52"/>
                        </a:lnTo>
                        <a:lnTo>
                          <a:pt x="6" y="50"/>
                        </a:lnTo>
                        <a:lnTo>
                          <a:pt x="4" y="46"/>
                        </a:lnTo>
                        <a:lnTo>
                          <a:pt x="2" y="42"/>
                        </a:lnTo>
                        <a:lnTo>
                          <a:pt x="0" y="38"/>
                        </a:lnTo>
                        <a:lnTo>
                          <a:pt x="2" y="36"/>
                        </a:lnTo>
                        <a:lnTo>
                          <a:pt x="6" y="32"/>
                        </a:lnTo>
                        <a:lnTo>
                          <a:pt x="24" y="26"/>
                        </a:lnTo>
                        <a:lnTo>
                          <a:pt x="42" y="24"/>
                        </a:lnTo>
                        <a:lnTo>
                          <a:pt x="58" y="22"/>
                        </a:lnTo>
                        <a:lnTo>
                          <a:pt x="78" y="26"/>
                        </a:lnTo>
                        <a:lnTo>
                          <a:pt x="88" y="32"/>
                        </a:lnTo>
                        <a:lnTo>
                          <a:pt x="96" y="36"/>
                        </a:lnTo>
                        <a:lnTo>
                          <a:pt x="98" y="36"/>
                        </a:lnTo>
                        <a:lnTo>
                          <a:pt x="104" y="36"/>
                        </a:lnTo>
                        <a:lnTo>
                          <a:pt x="104" y="34"/>
                        </a:lnTo>
                        <a:lnTo>
                          <a:pt x="108" y="30"/>
                        </a:lnTo>
                        <a:lnTo>
                          <a:pt x="112" y="28"/>
                        </a:lnTo>
                        <a:lnTo>
                          <a:pt x="116" y="26"/>
                        </a:lnTo>
                        <a:lnTo>
                          <a:pt x="126" y="28"/>
                        </a:lnTo>
                        <a:lnTo>
                          <a:pt x="132" y="32"/>
                        </a:lnTo>
                        <a:lnTo>
                          <a:pt x="136" y="36"/>
                        </a:lnTo>
                        <a:lnTo>
                          <a:pt x="142" y="36"/>
                        </a:lnTo>
                        <a:lnTo>
                          <a:pt x="142" y="32"/>
                        </a:lnTo>
                        <a:lnTo>
                          <a:pt x="140" y="30"/>
                        </a:lnTo>
                        <a:lnTo>
                          <a:pt x="130" y="24"/>
                        </a:lnTo>
                        <a:lnTo>
                          <a:pt x="120" y="24"/>
                        </a:lnTo>
                        <a:lnTo>
                          <a:pt x="114" y="24"/>
                        </a:lnTo>
                        <a:lnTo>
                          <a:pt x="98" y="24"/>
                        </a:lnTo>
                        <a:lnTo>
                          <a:pt x="86" y="24"/>
                        </a:lnTo>
                        <a:lnTo>
                          <a:pt x="82" y="24"/>
                        </a:lnTo>
                        <a:lnTo>
                          <a:pt x="80" y="22"/>
                        </a:lnTo>
                        <a:lnTo>
                          <a:pt x="78" y="20"/>
                        </a:lnTo>
                        <a:lnTo>
                          <a:pt x="80" y="14"/>
                        </a:lnTo>
                        <a:lnTo>
                          <a:pt x="84" y="12"/>
                        </a:lnTo>
                        <a:lnTo>
                          <a:pt x="92" y="12"/>
                        </a:lnTo>
                        <a:lnTo>
                          <a:pt x="126" y="12"/>
                        </a:lnTo>
                        <a:lnTo>
                          <a:pt x="134" y="10"/>
                        </a:lnTo>
                        <a:lnTo>
                          <a:pt x="142" y="8"/>
                        </a:lnTo>
                        <a:lnTo>
                          <a:pt x="148" y="8"/>
                        </a:lnTo>
                        <a:lnTo>
                          <a:pt x="158" y="8"/>
                        </a:lnTo>
                        <a:lnTo>
                          <a:pt x="164" y="8"/>
                        </a:lnTo>
                        <a:lnTo>
                          <a:pt x="168" y="8"/>
                        </a:lnTo>
                        <a:lnTo>
                          <a:pt x="168" y="10"/>
                        </a:lnTo>
                        <a:lnTo>
                          <a:pt x="172" y="10"/>
                        </a:lnTo>
                        <a:lnTo>
                          <a:pt x="188" y="8"/>
                        </a:lnTo>
                        <a:lnTo>
                          <a:pt x="202" y="4"/>
                        </a:lnTo>
                        <a:lnTo>
                          <a:pt x="226" y="2"/>
                        </a:lnTo>
                        <a:lnTo>
                          <a:pt x="252" y="0"/>
                        </a:lnTo>
                        <a:lnTo>
                          <a:pt x="306" y="2"/>
                        </a:lnTo>
                        <a:lnTo>
                          <a:pt x="328" y="2"/>
                        </a:lnTo>
                        <a:lnTo>
                          <a:pt x="346" y="2"/>
                        </a:lnTo>
                        <a:lnTo>
                          <a:pt x="364" y="6"/>
                        </a:lnTo>
                        <a:lnTo>
                          <a:pt x="382" y="10"/>
                        </a:lnTo>
                        <a:lnTo>
                          <a:pt x="368" y="16"/>
                        </a:lnTo>
                        <a:lnTo>
                          <a:pt x="352" y="22"/>
                        </a:lnTo>
                        <a:lnTo>
                          <a:pt x="332" y="24"/>
                        </a:lnTo>
                        <a:lnTo>
                          <a:pt x="324" y="24"/>
                        </a:lnTo>
                        <a:lnTo>
                          <a:pt x="316" y="24"/>
                        </a:lnTo>
                        <a:lnTo>
                          <a:pt x="304" y="24"/>
                        </a:lnTo>
                        <a:lnTo>
                          <a:pt x="310" y="24"/>
                        </a:lnTo>
                        <a:lnTo>
                          <a:pt x="318" y="24"/>
                        </a:lnTo>
                        <a:lnTo>
                          <a:pt x="310" y="26"/>
                        </a:lnTo>
                        <a:lnTo>
                          <a:pt x="302" y="26"/>
                        </a:lnTo>
                        <a:lnTo>
                          <a:pt x="282" y="26"/>
                        </a:lnTo>
                        <a:lnTo>
                          <a:pt x="272" y="28"/>
                        </a:lnTo>
                        <a:lnTo>
                          <a:pt x="262" y="32"/>
                        </a:lnTo>
                        <a:lnTo>
                          <a:pt x="250" y="36"/>
                        </a:lnTo>
                        <a:lnTo>
                          <a:pt x="240" y="36"/>
                        </a:lnTo>
                        <a:lnTo>
                          <a:pt x="222" y="36"/>
                        </a:lnTo>
                        <a:lnTo>
                          <a:pt x="216" y="36"/>
                        </a:lnTo>
                        <a:lnTo>
                          <a:pt x="210" y="36"/>
                        </a:lnTo>
                        <a:lnTo>
                          <a:pt x="208" y="40"/>
                        </a:lnTo>
                        <a:lnTo>
                          <a:pt x="206" y="44"/>
                        </a:lnTo>
                        <a:lnTo>
                          <a:pt x="196" y="52"/>
                        </a:lnTo>
                        <a:lnTo>
                          <a:pt x="184" y="58"/>
                        </a:lnTo>
                        <a:lnTo>
                          <a:pt x="174" y="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1" name="íŝliḑê">
                    <a:extLst>
                      <a:ext uri="{FF2B5EF4-FFF2-40B4-BE49-F238E27FC236}">
                        <a16:creationId xmlns:a16="http://schemas.microsoft.com/office/drawing/2014/main" xmlns="" id="{8DDDEADD-54D9-4CF6-B649-F1BCA528BD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72633" y="1680622"/>
                    <a:ext cx="495798" cy="316640"/>
                  </a:xfrm>
                  <a:custGeom>
                    <a:avLst/>
                    <a:gdLst>
                      <a:gd name="T0" fmla="*/ 2147483647 w 284"/>
                      <a:gd name="T1" fmla="*/ 2147483647 h 190"/>
                      <a:gd name="T2" fmla="*/ 2147483647 w 284"/>
                      <a:gd name="T3" fmla="*/ 2147483647 h 190"/>
                      <a:gd name="T4" fmla="*/ 2147483647 w 284"/>
                      <a:gd name="T5" fmla="*/ 2147483647 h 190"/>
                      <a:gd name="T6" fmla="*/ 2147483647 w 284"/>
                      <a:gd name="T7" fmla="*/ 2147483647 h 190"/>
                      <a:gd name="T8" fmla="*/ 2147483647 w 284"/>
                      <a:gd name="T9" fmla="*/ 2147483647 h 190"/>
                      <a:gd name="T10" fmla="*/ 2147483647 w 284"/>
                      <a:gd name="T11" fmla="*/ 2147483647 h 190"/>
                      <a:gd name="T12" fmla="*/ 2147483647 w 284"/>
                      <a:gd name="T13" fmla="*/ 2147483647 h 190"/>
                      <a:gd name="T14" fmla="*/ 2147483647 w 284"/>
                      <a:gd name="T15" fmla="*/ 2147483647 h 190"/>
                      <a:gd name="T16" fmla="*/ 2147483647 w 284"/>
                      <a:gd name="T17" fmla="*/ 2147483647 h 190"/>
                      <a:gd name="T18" fmla="*/ 2147483647 w 284"/>
                      <a:gd name="T19" fmla="*/ 2147483647 h 190"/>
                      <a:gd name="T20" fmla="*/ 2147483647 w 284"/>
                      <a:gd name="T21" fmla="*/ 2147483647 h 190"/>
                      <a:gd name="T22" fmla="*/ 2147483647 w 284"/>
                      <a:gd name="T23" fmla="*/ 2147483647 h 190"/>
                      <a:gd name="T24" fmla="*/ 2147483647 w 284"/>
                      <a:gd name="T25" fmla="*/ 2147483647 h 190"/>
                      <a:gd name="T26" fmla="*/ 2147483647 w 284"/>
                      <a:gd name="T27" fmla="*/ 2147483647 h 190"/>
                      <a:gd name="T28" fmla="*/ 2147483647 w 284"/>
                      <a:gd name="T29" fmla="*/ 2147483647 h 190"/>
                      <a:gd name="T30" fmla="*/ 2147483647 w 284"/>
                      <a:gd name="T31" fmla="*/ 2147483647 h 190"/>
                      <a:gd name="T32" fmla="*/ 2147483647 w 284"/>
                      <a:gd name="T33" fmla="*/ 2147483647 h 190"/>
                      <a:gd name="T34" fmla="*/ 2147483647 w 284"/>
                      <a:gd name="T35" fmla="*/ 2147483647 h 190"/>
                      <a:gd name="T36" fmla="*/ 2147483647 w 284"/>
                      <a:gd name="T37" fmla="*/ 2147483647 h 190"/>
                      <a:gd name="T38" fmla="*/ 2147483647 w 284"/>
                      <a:gd name="T39" fmla="*/ 2147483647 h 190"/>
                      <a:gd name="T40" fmla="*/ 2147483647 w 284"/>
                      <a:gd name="T41" fmla="*/ 2147483647 h 190"/>
                      <a:gd name="T42" fmla="*/ 2147483647 w 284"/>
                      <a:gd name="T43" fmla="*/ 2147483647 h 190"/>
                      <a:gd name="T44" fmla="*/ 2147483647 w 284"/>
                      <a:gd name="T45" fmla="*/ 2147483647 h 190"/>
                      <a:gd name="T46" fmla="*/ 2147483647 w 284"/>
                      <a:gd name="T47" fmla="*/ 2147483647 h 190"/>
                      <a:gd name="T48" fmla="*/ 2147483647 w 284"/>
                      <a:gd name="T49" fmla="*/ 2147483647 h 190"/>
                      <a:gd name="T50" fmla="*/ 2147483647 w 284"/>
                      <a:gd name="T51" fmla="*/ 2147483647 h 190"/>
                      <a:gd name="T52" fmla="*/ 2147483647 w 284"/>
                      <a:gd name="T53" fmla="*/ 2147483647 h 190"/>
                      <a:gd name="T54" fmla="*/ 2147483647 w 284"/>
                      <a:gd name="T55" fmla="*/ 2147483647 h 190"/>
                      <a:gd name="T56" fmla="*/ 2147483647 w 284"/>
                      <a:gd name="T57" fmla="*/ 2147483647 h 190"/>
                      <a:gd name="T58" fmla="*/ 2147483647 w 284"/>
                      <a:gd name="T59" fmla="*/ 2147483647 h 190"/>
                      <a:gd name="T60" fmla="*/ 2147483647 w 284"/>
                      <a:gd name="T61" fmla="*/ 2147483647 h 190"/>
                      <a:gd name="T62" fmla="*/ 2147483647 w 284"/>
                      <a:gd name="T63" fmla="*/ 2147483647 h 190"/>
                      <a:gd name="T64" fmla="*/ 2147483647 w 284"/>
                      <a:gd name="T65" fmla="*/ 2147483647 h 190"/>
                      <a:gd name="T66" fmla="*/ 2147483647 w 284"/>
                      <a:gd name="T67" fmla="*/ 2147483647 h 190"/>
                      <a:gd name="T68" fmla="*/ 2147483647 w 284"/>
                      <a:gd name="T69" fmla="*/ 2147483647 h 190"/>
                      <a:gd name="T70" fmla="*/ 2147483647 w 284"/>
                      <a:gd name="T71" fmla="*/ 2147483647 h 190"/>
                      <a:gd name="T72" fmla="*/ 2147483647 w 284"/>
                      <a:gd name="T73" fmla="*/ 2147483647 h 190"/>
                      <a:gd name="T74" fmla="*/ 2147483647 w 284"/>
                      <a:gd name="T75" fmla="*/ 2147483647 h 190"/>
                      <a:gd name="T76" fmla="*/ 2147483647 w 284"/>
                      <a:gd name="T77" fmla="*/ 2147483647 h 190"/>
                      <a:gd name="T78" fmla="*/ 2147483647 w 284"/>
                      <a:gd name="T79" fmla="*/ 2147483647 h 190"/>
                      <a:gd name="T80" fmla="*/ 2147483647 w 284"/>
                      <a:gd name="T81" fmla="*/ 2147483647 h 190"/>
                      <a:gd name="T82" fmla="*/ 2147483647 w 284"/>
                      <a:gd name="T83" fmla="*/ 2147483647 h 190"/>
                      <a:gd name="T84" fmla="*/ 2147483647 w 284"/>
                      <a:gd name="T85" fmla="*/ 2147483647 h 190"/>
                      <a:gd name="T86" fmla="*/ 2147483647 w 284"/>
                      <a:gd name="T87" fmla="*/ 2147483647 h 190"/>
                      <a:gd name="T88" fmla="*/ 2147483647 w 284"/>
                      <a:gd name="T89" fmla="*/ 2147483647 h 190"/>
                      <a:gd name="T90" fmla="*/ 2147483647 w 284"/>
                      <a:gd name="T91" fmla="*/ 2147483647 h 190"/>
                      <a:gd name="T92" fmla="*/ 2147483647 w 284"/>
                      <a:gd name="T93" fmla="*/ 2147483647 h 190"/>
                      <a:gd name="T94" fmla="*/ 2147483647 w 284"/>
                      <a:gd name="T95" fmla="*/ 2147483647 h 190"/>
                      <a:gd name="T96" fmla="*/ 2147483647 w 284"/>
                      <a:gd name="T97" fmla="*/ 2147483647 h 190"/>
                      <a:gd name="T98" fmla="*/ 2147483647 w 284"/>
                      <a:gd name="T99" fmla="*/ 2147483647 h 190"/>
                      <a:gd name="T100" fmla="*/ 2147483647 w 284"/>
                      <a:gd name="T101" fmla="*/ 2147483647 h 190"/>
                      <a:gd name="T102" fmla="*/ 2147483647 w 284"/>
                      <a:gd name="T103" fmla="*/ 2147483647 h 190"/>
                      <a:gd name="T104" fmla="*/ 2147483647 w 284"/>
                      <a:gd name="T105" fmla="*/ 2147483647 h 190"/>
                      <a:gd name="T106" fmla="*/ 2147483647 w 284"/>
                      <a:gd name="T107" fmla="*/ 2147483647 h 190"/>
                      <a:gd name="T108" fmla="*/ 2147483647 w 284"/>
                      <a:gd name="T109" fmla="*/ 2147483647 h 190"/>
                      <a:gd name="T110" fmla="*/ 2147483647 w 284"/>
                      <a:gd name="T111" fmla="*/ 2147483647 h 190"/>
                      <a:gd name="T112" fmla="*/ 2147483647 w 284"/>
                      <a:gd name="T113" fmla="*/ 2147483647 h 190"/>
                      <a:gd name="T114" fmla="*/ 2147483647 w 284"/>
                      <a:gd name="T115" fmla="*/ 0 h 190"/>
                      <a:gd name="T116" fmla="*/ 2147483647 w 284"/>
                      <a:gd name="T117" fmla="*/ 2147483647 h 190"/>
                      <a:gd name="T118" fmla="*/ 2147483647 w 284"/>
                      <a:gd name="T119" fmla="*/ 2147483647 h 190"/>
                      <a:gd name="T120" fmla="*/ 2147483647 w 284"/>
                      <a:gd name="T121" fmla="*/ 2147483647 h 190"/>
                      <a:gd name="T122" fmla="*/ 2147483647 w 284"/>
                      <a:gd name="T123" fmla="*/ 2147483647 h 190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284"/>
                      <a:gd name="T187" fmla="*/ 0 h 190"/>
                      <a:gd name="T188" fmla="*/ 284 w 284"/>
                      <a:gd name="T189" fmla="*/ 190 h 190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284" h="190">
                        <a:moveTo>
                          <a:pt x="114" y="0"/>
                        </a:moveTo>
                        <a:lnTo>
                          <a:pt x="124" y="0"/>
                        </a:lnTo>
                        <a:lnTo>
                          <a:pt x="122" y="10"/>
                        </a:lnTo>
                        <a:lnTo>
                          <a:pt x="126" y="8"/>
                        </a:lnTo>
                        <a:lnTo>
                          <a:pt x="130" y="4"/>
                        </a:lnTo>
                        <a:lnTo>
                          <a:pt x="132" y="2"/>
                        </a:lnTo>
                        <a:lnTo>
                          <a:pt x="138" y="0"/>
                        </a:lnTo>
                        <a:lnTo>
                          <a:pt x="146" y="0"/>
                        </a:lnTo>
                        <a:lnTo>
                          <a:pt x="158" y="4"/>
                        </a:lnTo>
                        <a:lnTo>
                          <a:pt x="168" y="8"/>
                        </a:lnTo>
                        <a:lnTo>
                          <a:pt x="170" y="12"/>
                        </a:lnTo>
                        <a:lnTo>
                          <a:pt x="172" y="14"/>
                        </a:lnTo>
                        <a:lnTo>
                          <a:pt x="142" y="20"/>
                        </a:lnTo>
                        <a:lnTo>
                          <a:pt x="158" y="22"/>
                        </a:lnTo>
                        <a:lnTo>
                          <a:pt x="172" y="20"/>
                        </a:lnTo>
                        <a:lnTo>
                          <a:pt x="176" y="22"/>
                        </a:lnTo>
                        <a:lnTo>
                          <a:pt x="180" y="24"/>
                        </a:lnTo>
                        <a:lnTo>
                          <a:pt x="184" y="28"/>
                        </a:lnTo>
                        <a:lnTo>
                          <a:pt x="186" y="34"/>
                        </a:lnTo>
                        <a:lnTo>
                          <a:pt x="190" y="40"/>
                        </a:lnTo>
                        <a:lnTo>
                          <a:pt x="196" y="34"/>
                        </a:lnTo>
                        <a:lnTo>
                          <a:pt x="198" y="32"/>
                        </a:lnTo>
                        <a:lnTo>
                          <a:pt x="202" y="32"/>
                        </a:lnTo>
                        <a:lnTo>
                          <a:pt x="212" y="36"/>
                        </a:lnTo>
                        <a:lnTo>
                          <a:pt x="224" y="44"/>
                        </a:lnTo>
                        <a:lnTo>
                          <a:pt x="246" y="58"/>
                        </a:lnTo>
                        <a:lnTo>
                          <a:pt x="236" y="64"/>
                        </a:lnTo>
                        <a:lnTo>
                          <a:pt x="230" y="68"/>
                        </a:lnTo>
                        <a:lnTo>
                          <a:pt x="228" y="74"/>
                        </a:lnTo>
                        <a:lnTo>
                          <a:pt x="218" y="74"/>
                        </a:lnTo>
                        <a:lnTo>
                          <a:pt x="218" y="80"/>
                        </a:lnTo>
                        <a:lnTo>
                          <a:pt x="224" y="80"/>
                        </a:lnTo>
                        <a:lnTo>
                          <a:pt x="234" y="82"/>
                        </a:lnTo>
                        <a:lnTo>
                          <a:pt x="246" y="86"/>
                        </a:lnTo>
                        <a:lnTo>
                          <a:pt x="256" y="94"/>
                        </a:lnTo>
                        <a:lnTo>
                          <a:pt x="258" y="98"/>
                        </a:lnTo>
                        <a:lnTo>
                          <a:pt x="258" y="102"/>
                        </a:lnTo>
                        <a:lnTo>
                          <a:pt x="264" y="104"/>
                        </a:lnTo>
                        <a:lnTo>
                          <a:pt x="268" y="106"/>
                        </a:lnTo>
                        <a:lnTo>
                          <a:pt x="272" y="108"/>
                        </a:lnTo>
                        <a:lnTo>
                          <a:pt x="276" y="108"/>
                        </a:lnTo>
                        <a:lnTo>
                          <a:pt x="280" y="108"/>
                        </a:lnTo>
                        <a:lnTo>
                          <a:pt x="284" y="106"/>
                        </a:lnTo>
                        <a:lnTo>
                          <a:pt x="284" y="112"/>
                        </a:lnTo>
                        <a:lnTo>
                          <a:pt x="276" y="114"/>
                        </a:lnTo>
                        <a:lnTo>
                          <a:pt x="268" y="116"/>
                        </a:lnTo>
                        <a:lnTo>
                          <a:pt x="268" y="126"/>
                        </a:lnTo>
                        <a:lnTo>
                          <a:pt x="262" y="124"/>
                        </a:lnTo>
                        <a:lnTo>
                          <a:pt x="258" y="122"/>
                        </a:lnTo>
                        <a:lnTo>
                          <a:pt x="252" y="130"/>
                        </a:lnTo>
                        <a:lnTo>
                          <a:pt x="246" y="134"/>
                        </a:lnTo>
                        <a:lnTo>
                          <a:pt x="242" y="136"/>
                        </a:lnTo>
                        <a:lnTo>
                          <a:pt x="236" y="136"/>
                        </a:lnTo>
                        <a:lnTo>
                          <a:pt x="232" y="134"/>
                        </a:lnTo>
                        <a:lnTo>
                          <a:pt x="230" y="130"/>
                        </a:lnTo>
                        <a:lnTo>
                          <a:pt x="228" y="128"/>
                        </a:lnTo>
                        <a:lnTo>
                          <a:pt x="228" y="120"/>
                        </a:lnTo>
                        <a:lnTo>
                          <a:pt x="224" y="112"/>
                        </a:lnTo>
                        <a:lnTo>
                          <a:pt x="210" y="112"/>
                        </a:lnTo>
                        <a:lnTo>
                          <a:pt x="212" y="118"/>
                        </a:lnTo>
                        <a:lnTo>
                          <a:pt x="208" y="120"/>
                        </a:lnTo>
                        <a:lnTo>
                          <a:pt x="204" y="120"/>
                        </a:lnTo>
                        <a:lnTo>
                          <a:pt x="198" y="122"/>
                        </a:lnTo>
                        <a:lnTo>
                          <a:pt x="198" y="124"/>
                        </a:lnTo>
                        <a:lnTo>
                          <a:pt x="200" y="128"/>
                        </a:lnTo>
                        <a:lnTo>
                          <a:pt x="206" y="130"/>
                        </a:lnTo>
                        <a:lnTo>
                          <a:pt x="206" y="138"/>
                        </a:lnTo>
                        <a:lnTo>
                          <a:pt x="214" y="140"/>
                        </a:lnTo>
                        <a:lnTo>
                          <a:pt x="220" y="144"/>
                        </a:lnTo>
                        <a:lnTo>
                          <a:pt x="222" y="152"/>
                        </a:lnTo>
                        <a:lnTo>
                          <a:pt x="220" y="158"/>
                        </a:lnTo>
                        <a:lnTo>
                          <a:pt x="218" y="164"/>
                        </a:lnTo>
                        <a:lnTo>
                          <a:pt x="218" y="168"/>
                        </a:lnTo>
                        <a:lnTo>
                          <a:pt x="216" y="172"/>
                        </a:lnTo>
                        <a:lnTo>
                          <a:pt x="220" y="178"/>
                        </a:lnTo>
                        <a:lnTo>
                          <a:pt x="212" y="176"/>
                        </a:lnTo>
                        <a:lnTo>
                          <a:pt x="202" y="172"/>
                        </a:lnTo>
                        <a:lnTo>
                          <a:pt x="196" y="166"/>
                        </a:lnTo>
                        <a:lnTo>
                          <a:pt x="192" y="164"/>
                        </a:lnTo>
                        <a:lnTo>
                          <a:pt x="192" y="162"/>
                        </a:lnTo>
                        <a:lnTo>
                          <a:pt x="188" y="160"/>
                        </a:lnTo>
                        <a:lnTo>
                          <a:pt x="182" y="158"/>
                        </a:lnTo>
                        <a:lnTo>
                          <a:pt x="170" y="158"/>
                        </a:lnTo>
                        <a:lnTo>
                          <a:pt x="172" y="160"/>
                        </a:lnTo>
                        <a:lnTo>
                          <a:pt x="180" y="168"/>
                        </a:lnTo>
                        <a:lnTo>
                          <a:pt x="196" y="182"/>
                        </a:lnTo>
                        <a:lnTo>
                          <a:pt x="194" y="188"/>
                        </a:lnTo>
                        <a:lnTo>
                          <a:pt x="190" y="190"/>
                        </a:lnTo>
                        <a:lnTo>
                          <a:pt x="184" y="188"/>
                        </a:lnTo>
                        <a:lnTo>
                          <a:pt x="174" y="184"/>
                        </a:lnTo>
                        <a:lnTo>
                          <a:pt x="160" y="176"/>
                        </a:lnTo>
                        <a:lnTo>
                          <a:pt x="134" y="176"/>
                        </a:lnTo>
                        <a:lnTo>
                          <a:pt x="132" y="172"/>
                        </a:lnTo>
                        <a:lnTo>
                          <a:pt x="134" y="170"/>
                        </a:lnTo>
                        <a:lnTo>
                          <a:pt x="134" y="168"/>
                        </a:lnTo>
                        <a:lnTo>
                          <a:pt x="134" y="164"/>
                        </a:lnTo>
                        <a:lnTo>
                          <a:pt x="134" y="160"/>
                        </a:lnTo>
                        <a:lnTo>
                          <a:pt x="134" y="158"/>
                        </a:lnTo>
                        <a:lnTo>
                          <a:pt x="132" y="158"/>
                        </a:lnTo>
                        <a:lnTo>
                          <a:pt x="124" y="152"/>
                        </a:lnTo>
                        <a:lnTo>
                          <a:pt x="120" y="148"/>
                        </a:lnTo>
                        <a:lnTo>
                          <a:pt x="120" y="144"/>
                        </a:lnTo>
                        <a:lnTo>
                          <a:pt x="102" y="144"/>
                        </a:lnTo>
                        <a:lnTo>
                          <a:pt x="94" y="144"/>
                        </a:lnTo>
                        <a:lnTo>
                          <a:pt x="88" y="146"/>
                        </a:lnTo>
                        <a:lnTo>
                          <a:pt x="78" y="148"/>
                        </a:lnTo>
                        <a:lnTo>
                          <a:pt x="70" y="150"/>
                        </a:lnTo>
                        <a:lnTo>
                          <a:pt x="62" y="148"/>
                        </a:lnTo>
                        <a:lnTo>
                          <a:pt x="60" y="146"/>
                        </a:lnTo>
                        <a:lnTo>
                          <a:pt x="60" y="144"/>
                        </a:lnTo>
                        <a:lnTo>
                          <a:pt x="60" y="142"/>
                        </a:lnTo>
                        <a:lnTo>
                          <a:pt x="62" y="138"/>
                        </a:lnTo>
                        <a:lnTo>
                          <a:pt x="70" y="136"/>
                        </a:lnTo>
                        <a:lnTo>
                          <a:pt x="86" y="128"/>
                        </a:lnTo>
                        <a:lnTo>
                          <a:pt x="88" y="132"/>
                        </a:lnTo>
                        <a:lnTo>
                          <a:pt x="92" y="134"/>
                        </a:lnTo>
                        <a:lnTo>
                          <a:pt x="104" y="134"/>
                        </a:lnTo>
                        <a:lnTo>
                          <a:pt x="114" y="132"/>
                        </a:lnTo>
                        <a:lnTo>
                          <a:pt x="116" y="130"/>
                        </a:lnTo>
                        <a:lnTo>
                          <a:pt x="120" y="128"/>
                        </a:lnTo>
                        <a:lnTo>
                          <a:pt x="122" y="126"/>
                        </a:lnTo>
                        <a:lnTo>
                          <a:pt x="122" y="120"/>
                        </a:lnTo>
                        <a:lnTo>
                          <a:pt x="134" y="116"/>
                        </a:lnTo>
                        <a:lnTo>
                          <a:pt x="142" y="112"/>
                        </a:lnTo>
                        <a:lnTo>
                          <a:pt x="162" y="98"/>
                        </a:lnTo>
                        <a:lnTo>
                          <a:pt x="152" y="84"/>
                        </a:lnTo>
                        <a:lnTo>
                          <a:pt x="148" y="82"/>
                        </a:lnTo>
                        <a:lnTo>
                          <a:pt x="142" y="80"/>
                        </a:lnTo>
                        <a:lnTo>
                          <a:pt x="142" y="76"/>
                        </a:lnTo>
                        <a:lnTo>
                          <a:pt x="128" y="76"/>
                        </a:lnTo>
                        <a:lnTo>
                          <a:pt x="130" y="74"/>
                        </a:lnTo>
                        <a:lnTo>
                          <a:pt x="134" y="74"/>
                        </a:lnTo>
                        <a:lnTo>
                          <a:pt x="134" y="66"/>
                        </a:lnTo>
                        <a:lnTo>
                          <a:pt x="130" y="64"/>
                        </a:lnTo>
                        <a:lnTo>
                          <a:pt x="126" y="62"/>
                        </a:lnTo>
                        <a:lnTo>
                          <a:pt x="118" y="56"/>
                        </a:lnTo>
                        <a:lnTo>
                          <a:pt x="114" y="54"/>
                        </a:lnTo>
                        <a:lnTo>
                          <a:pt x="112" y="54"/>
                        </a:lnTo>
                        <a:lnTo>
                          <a:pt x="110" y="56"/>
                        </a:lnTo>
                        <a:lnTo>
                          <a:pt x="104" y="58"/>
                        </a:lnTo>
                        <a:lnTo>
                          <a:pt x="100" y="62"/>
                        </a:lnTo>
                        <a:lnTo>
                          <a:pt x="96" y="64"/>
                        </a:lnTo>
                        <a:lnTo>
                          <a:pt x="92" y="66"/>
                        </a:lnTo>
                        <a:lnTo>
                          <a:pt x="88" y="66"/>
                        </a:lnTo>
                        <a:lnTo>
                          <a:pt x="88" y="64"/>
                        </a:lnTo>
                        <a:lnTo>
                          <a:pt x="88" y="56"/>
                        </a:lnTo>
                        <a:lnTo>
                          <a:pt x="76" y="58"/>
                        </a:lnTo>
                        <a:lnTo>
                          <a:pt x="64" y="58"/>
                        </a:lnTo>
                        <a:lnTo>
                          <a:pt x="36" y="56"/>
                        </a:lnTo>
                        <a:lnTo>
                          <a:pt x="32" y="56"/>
                        </a:lnTo>
                        <a:lnTo>
                          <a:pt x="26" y="54"/>
                        </a:lnTo>
                        <a:lnTo>
                          <a:pt x="24" y="52"/>
                        </a:lnTo>
                        <a:lnTo>
                          <a:pt x="22" y="46"/>
                        </a:lnTo>
                        <a:lnTo>
                          <a:pt x="18" y="48"/>
                        </a:lnTo>
                        <a:lnTo>
                          <a:pt x="14" y="50"/>
                        </a:lnTo>
                        <a:lnTo>
                          <a:pt x="10" y="52"/>
                        </a:lnTo>
                        <a:lnTo>
                          <a:pt x="6" y="52"/>
                        </a:lnTo>
                        <a:lnTo>
                          <a:pt x="4" y="52"/>
                        </a:lnTo>
                        <a:lnTo>
                          <a:pt x="2" y="48"/>
                        </a:lnTo>
                        <a:lnTo>
                          <a:pt x="0" y="44"/>
                        </a:lnTo>
                        <a:lnTo>
                          <a:pt x="6" y="40"/>
                        </a:lnTo>
                        <a:lnTo>
                          <a:pt x="14" y="40"/>
                        </a:lnTo>
                        <a:lnTo>
                          <a:pt x="6" y="36"/>
                        </a:lnTo>
                        <a:lnTo>
                          <a:pt x="4" y="34"/>
                        </a:lnTo>
                        <a:lnTo>
                          <a:pt x="4" y="30"/>
                        </a:lnTo>
                        <a:lnTo>
                          <a:pt x="4" y="28"/>
                        </a:lnTo>
                        <a:lnTo>
                          <a:pt x="6" y="24"/>
                        </a:lnTo>
                        <a:lnTo>
                          <a:pt x="12" y="18"/>
                        </a:lnTo>
                        <a:lnTo>
                          <a:pt x="22" y="14"/>
                        </a:lnTo>
                        <a:lnTo>
                          <a:pt x="32" y="10"/>
                        </a:lnTo>
                        <a:lnTo>
                          <a:pt x="56" y="6"/>
                        </a:lnTo>
                        <a:lnTo>
                          <a:pt x="64" y="4"/>
                        </a:lnTo>
                        <a:lnTo>
                          <a:pt x="72" y="0"/>
                        </a:lnTo>
                        <a:lnTo>
                          <a:pt x="82" y="0"/>
                        </a:lnTo>
                        <a:lnTo>
                          <a:pt x="78" y="6"/>
                        </a:lnTo>
                        <a:lnTo>
                          <a:pt x="72" y="8"/>
                        </a:lnTo>
                        <a:lnTo>
                          <a:pt x="62" y="12"/>
                        </a:lnTo>
                        <a:lnTo>
                          <a:pt x="58" y="16"/>
                        </a:lnTo>
                        <a:lnTo>
                          <a:pt x="54" y="18"/>
                        </a:lnTo>
                        <a:lnTo>
                          <a:pt x="50" y="22"/>
                        </a:lnTo>
                        <a:lnTo>
                          <a:pt x="48" y="28"/>
                        </a:lnTo>
                        <a:lnTo>
                          <a:pt x="56" y="28"/>
                        </a:lnTo>
                        <a:lnTo>
                          <a:pt x="60" y="24"/>
                        </a:lnTo>
                        <a:lnTo>
                          <a:pt x="64" y="18"/>
                        </a:lnTo>
                        <a:lnTo>
                          <a:pt x="70" y="14"/>
                        </a:lnTo>
                        <a:lnTo>
                          <a:pt x="76" y="12"/>
                        </a:lnTo>
                        <a:lnTo>
                          <a:pt x="94" y="6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2" name="ïṧlîḋe">
                    <a:extLst>
                      <a:ext uri="{FF2B5EF4-FFF2-40B4-BE49-F238E27FC236}">
                        <a16:creationId xmlns:a16="http://schemas.microsoft.com/office/drawing/2014/main" xmlns="" id="{BC12FACB-0A32-40A2-BA2E-0380334825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54426" y="1816523"/>
                    <a:ext cx="56466" cy="30822"/>
                  </a:xfrm>
                  <a:custGeom>
                    <a:avLst/>
                    <a:gdLst>
                      <a:gd name="T0" fmla="*/ 2147483647 w 32"/>
                      <a:gd name="T1" fmla="*/ 2147483647 h 18"/>
                      <a:gd name="T2" fmla="*/ 2147483647 w 32"/>
                      <a:gd name="T3" fmla="*/ 0 h 18"/>
                      <a:gd name="T4" fmla="*/ 2147483647 w 32"/>
                      <a:gd name="T5" fmla="*/ 0 h 18"/>
                      <a:gd name="T6" fmla="*/ 2147483647 w 32"/>
                      <a:gd name="T7" fmla="*/ 2147483647 h 18"/>
                      <a:gd name="T8" fmla="*/ 2147483647 w 32"/>
                      <a:gd name="T9" fmla="*/ 2147483647 h 18"/>
                      <a:gd name="T10" fmla="*/ 2147483647 w 32"/>
                      <a:gd name="T11" fmla="*/ 2147483647 h 18"/>
                      <a:gd name="T12" fmla="*/ 2147483647 w 32"/>
                      <a:gd name="T13" fmla="*/ 2147483647 h 18"/>
                      <a:gd name="T14" fmla="*/ 2147483647 w 32"/>
                      <a:gd name="T15" fmla="*/ 2147483647 h 18"/>
                      <a:gd name="T16" fmla="*/ 2147483647 w 32"/>
                      <a:gd name="T17" fmla="*/ 2147483647 h 18"/>
                      <a:gd name="T18" fmla="*/ 2147483647 w 32"/>
                      <a:gd name="T19" fmla="*/ 2147483647 h 18"/>
                      <a:gd name="T20" fmla="*/ 0 w 32"/>
                      <a:gd name="T21" fmla="*/ 2147483647 h 18"/>
                      <a:gd name="T22" fmla="*/ 2147483647 w 32"/>
                      <a:gd name="T23" fmla="*/ 2147483647 h 18"/>
                      <a:gd name="T24" fmla="*/ 2147483647 w 32"/>
                      <a:gd name="T25" fmla="*/ 2147483647 h 18"/>
                      <a:gd name="T26" fmla="*/ 2147483647 w 32"/>
                      <a:gd name="T27" fmla="*/ 2147483647 h 18"/>
                      <a:gd name="T28" fmla="*/ 2147483647 w 32"/>
                      <a:gd name="T29" fmla="*/ 2147483647 h 18"/>
                      <a:gd name="T30" fmla="*/ 2147483647 w 32"/>
                      <a:gd name="T31" fmla="*/ 0 h 18"/>
                      <a:gd name="T32" fmla="*/ 2147483647 w 32"/>
                      <a:gd name="T33" fmla="*/ 2147483647 h 18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2"/>
                      <a:gd name="T52" fmla="*/ 0 h 18"/>
                      <a:gd name="T53" fmla="*/ 32 w 32"/>
                      <a:gd name="T54" fmla="*/ 18 h 18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2" h="18">
                        <a:moveTo>
                          <a:pt x="16" y="2"/>
                        </a:moveTo>
                        <a:lnTo>
                          <a:pt x="28" y="0"/>
                        </a:lnTo>
                        <a:lnTo>
                          <a:pt x="30" y="0"/>
                        </a:lnTo>
                        <a:lnTo>
                          <a:pt x="32" y="2"/>
                        </a:lnTo>
                        <a:lnTo>
                          <a:pt x="30" y="6"/>
                        </a:lnTo>
                        <a:lnTo>
                          <a:pt x="28" y="10"/>
                        </a:lnTo>
                        <a:lnTo>
                          <a:pt x="22" y="14"/>
                        </a:lnTo>
                        <a:lnTo>
                          <a:pt x="14" y="18"/>
                        </a:lnTo>
                        <a:lnTo>
                          <a:pt x="6" y="18"/>
                        </a:lnTo>
                        <a:lnTo>
                          <a:pt x="2" y="16"/>
                        </a:lnTo>
                        <a:lnTo>
                          <a:pt x="0" y="14"/>
                        </a:lnTo>
                        <a:lnTo>
                          <a:pt x="2" y="10"/>
                        </a:lnTo>
                        <a:lnTo>
                          <a:pt x="8" y="6"/>
                        </a:lnTo>
                        <a:lnTo>
                          <a:pt x="12" y="2"/>
                        </a:lnTo>
                        <a:lnTo>
                          <a:pt x="18" y="2"/>
                        </a:lnTo>
                        <a:lnTo>
                          <a:pt x="18" y="0"/>
                        </a:lnTo>
                        <a:lnTo>
                          <a:pt x="1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3" name="iś1íďe">
                    <a:extLst>
                      <a:ext uri="{FF2B5EF4-FFF2-40B4-BE49-F238E27FC236}">
                        <a16:creationId xmlns:a16="http://schemas.microsoft.com/office/drawing/2014/main" xmlns="" id="{24426AEF-5715-4953-8BA0-B282448E444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44460" y="2367140"/>
                    <a:ext cx="1524577" cy="725748"/>
                  </a:xfrm>
                  <a:custGeom>
                    <a:avLst/>
                    <a:gdLst>
                      <a:gd name="T0" fmla="*/ 2147483647 w 872"/>
                      <a:gd name="T1" fmla="*/ 2147483647 h 434"/>
                      <a:gd name="T2" fmla="*/ 2147483647 w 872"/>
                      <a:gd name="T3" fmla="*/ 2147483647 h 434"/>
                      <a:gd name="T4" fmla="*/ 2147483647 w 872"/>
                      <a:gd name="T5" fmla="*/ 2147483647 h 434"/>
                      <a:gd name="T6" fmla="*/ 2147483647 w 872"/>
                      <a:gd name="T7" fmla="*/ 2147483647 h 434"/>
                      <a:gd name="T8" fmla="*/ 2147483647 w 872"/>
                      <a:gd name="T9" fmla="*/ 2147483647 h 434"/>
                      <a:gd name="T10" fmla="*/ 2147483647 w 872"/>
                      <a:gd name="T11" fmla="*/ 2147483647 h 434"/>
                      <a:gd name="T12" fmla="*/ 2147483647 w 872"/>
                      <a:gd name="T13" fmla="*/ 2147483647 h 434"/>
                      <a:gd name="T14" fmla="*/ 2147483647 w 872"/>
                      <a:gd name="T15" fmla="*/ 2147483647 h 434"/>
                      <a:gd name="T16" fmla="*/ 2147483647 w 872"/>
                      <a:gd name="T17" fmla="*/ 2147483647 h 434"/>
                      <a:gd name="T18" fmla="*/ 2147483647 w 872"/>
                      <a:gd name="T19" fmla="*/ 2147483647 h 434"/>
                      <a:gd name="T20" fmla="*/ 2147483647 w 872"/>
                      <a:gd name="T21" fmla="*/ 2147483647 h 434"/>
                      <a:gd name="T22" fmla="*/ 2147483647 w 872"/>
                      <a:gd name="T23" fmla="*/ 2147483647 h 434"/>
                      <a:gd name="T24" fmla="*/ 2147483647 w 872"/>
                      <a:gd name="T25" fmla="*/ 2147483647 h 434"/>
                      <a:gd name="T26" fmla="*/ 2147483647 w 872"/>
                      <a:gd name="T27" fmla="*/ 2147483647 h 434"/>
                      <a:gd name="T28" fmla="*/ 2147483647 w 872"/>
                      <a:gd name="T29" fmla="*/ 2147483647 h 434"/>
                      <a:gd name="T30" fmla="*/ 2147483647 w 872"/>
                      <a:gd name="T31" fmla="*/ 2147483647 h 434"/>
                      <a:gd name="T32" fmla="*/ 2147483647 w 872"/>
                      <a:gd name="T33" fmla="*/ 2147483647 h 434"/>
                      <a:gd name="T34" fmla="*/ 2147483647 w 872"/>
                      <a:gd name="T35" fmla="*/ 2147483647 h 434"/>
                      <a:gd name="T36" fmla="*/ 2147483647 w 872"/>
                      <a:gd name="T37" fmla="*/ 2147483647 h 434"/>
                      <a:gd name="T38" fmla="*/ 2147483647 w 872"/>
                      <a:gd name="T39" fmla="*/ 2147483647 h 434"/>
                      <a:gd name="T40" fmla="*/ 2147483647 w 872"/>
                      <a:gd name="T41" fmla="*/ 2147483647 h 434"/>
                      <a:gd name="T42" fmla="*/ 2147483647 w 872"/>
                      <a:gd name="T43" fmla="*/ 2147483647 h 434"/>
                      <a:gd name="T44" fmla="*/ 2147483647 w 872"/>
                      <a:gd name="T45" fmla="*/ 2147483647 h 434"/>
                      <a:gd name="T46" fmla="*/ 2147483647 w 872"/>
                      <a:gd name="T47" fmla="*/ 2147483647 h 434"/>
                      <a:gd name="T48" fmla="*/ 2147483647 w 872"/>
                      <a:gd name="T49" fmla="*/ 2147483647 h 434"/>
                      <a:gd name="T50" fmla="*/ 2147483647 w 872"/>
                      <a:gd name="T51" fmla="*/ 2147483647 h 434"/>
                      <a:gd name="T52" fmla="*/ 2147483647 w 872"/>
                      <a:gd name="T53" fmla="*/ 2147483647 h 434"/>
                      <a:gd name="T54" fmla="*/ 2147483647 w 872"/>
                      <a:gd name="T55" fmla="*/ 2147483647 h 434"/>
                      <a:gd name="T56" fmla="*/ 2147483647 w 872"/>
                      <a:gd name="T57" fmla="*/ 2147483647 h 434"/>
                      <a:gd name="T58" fmla="*/ 2147483647 w 872"/>
                      <a:gd name="T59" fmla="*/ 2147483647 h 434"/>
                      <a:gd name="T60" fmla="*/ 2147483647 w 872"/>
                      <a:gd name="T61" fmla="*/ 2147483647 h 434"/>
                      <a:gd name="T62" fmla="*/ 2147483647 w 872"/>
                      <a:gd name="T63" fmla="*/ 2147483647 h 434"/>
                      <a:gd name="T64" fmla="*/ 2147483647 w 872"/>
                      <a:gd name="T65" fmla="*/ 2147483647 h 434"/>
                      <a:gd name="T66" fmla="*/ 2147483647 w 872"/>
                      <a:gd name="T67" fmla="*/ 2147483647 h 434"/>
                      <a:gd name="T68" fmla="*/ 2147483647 w 872"/>
                      <a:gd name="T69" fmla="*/ 2147483647 h 434"/>
                      <a:gd name="T70" fmla="*/ 2147483647 w 872"/>
                      <a:gd name="T71" fmla="*/ 2147483647 h 434"/>
                      <a:gd name="T72" fmla="*/ 2147483647 w 872"/>
                      <a:gd name="T73" fmla="*/ 2147483647 h 434"/>
                      <a:gd name="T74" fmla="*/ 2147483647 w 872"/>
                      <a:gd name="T75" fmla="*/ 2147483647 h 434"/>
                      <a:gd name="T76" fmla="*/ 2147483647 w 872"/>
                      <a:gd name="T77" fmla="*/ 2147483647 h 434"/>
                      <a:gd name="T78" fmla="*/ 2147483647 w 872"/>
                      <a:gd name="T79" fmla="*/ 2147483647 h 434"/>
                      <a:gd name="T80" fmla="*/ 2147483647 w 872"/>
                      <a:gd name="T81" fmla="*/ 2147483647 h 434"/>
                      <a:gd name="T82" fmla="*/ 2147483647 w 872"/>
                      <a:gd name="T83" fmla="*/ 2147483647 h 434"/>
                      <a:gd name="T84" fmla="*/ 2147483647 w 872"/>
                      <a:gd name="T85" fmla="*/ 2147483647 h 434"/>
                      <a:gd name="T86" fmla="*/ 2147483647 w 872"/>
                      <a:gd name="T87" fmla="*/ 2147483647 h 434"/>
                      <a:gd name="T88" fmla="*/ 2147483647 w 872"/>
                      <a:gd name="T89" fmla="*/ 2147483647 h 434"/>
                      <a:gd name="T90" fmla="*/ 2147483647 w 872"/>
                      <a:gd name="T91" fmla="*/ 2147483647 h 434"/>
                      <a:gd name="T92" fmla="*/ 2147483647 w 872"/>
                      <a:gd name="T93" fmla="*/ 2147483647 h 434"/>
                      <a:gd name="T94" fmla="*/ 2147483647 w 872"/>
                      <a:gd name="T95" fmla="*/ 2147483647 h 434"/>
                      <a:gd name="T96" fmla="*/ 2147483647 w 872"/>
                      <a:gd name="T97" fmla="*/ 2147483647 h 434"/>
                      <a:gd name="T98" fmla="*/ 2147483647 w 872"/>
                      <a:gd name="T99" fmla="*/ 2147483647 h 434"/>
                      <a:gd name="T100" fmla="*/ 2147483647 w 872"/>
                      <a:gd name="T101" fmla="*/ 2147483647 h 434"/>
                      <a:gd name="T102" fmla="*/ 2147483647 w 872"/>
                      <a:gd name="T103" fmla="*/ 2147483647 h 434"/>
                      <a:gd name="T104" fmla="*/ 0 w 872"/>
                      <a:gd name="T105" fmla="*/ 2147483647 h 434"/>
                      <a:gd name="T106" fmla="*/ 2147483647 w 872"/>
                      <a:gd name="T107" fmla="*/ 2147483647 h 434"/>
                      <a:gd name="T108" fmla="*/ 2147483647 w 872"/>
                      <a:gd name="T109" fmla="*/ 2147483647 h 43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72"/>
                      <a:gd name="T166" fmla="*/ 0 h 434"/>
                      <a:gd name="T167" fmla="*/ 872 w 872"/>
                      <a:gd name="T168" fmla="*/ 434 h 43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72" h="434">
                        <a:moveTo>
                          <a:pt x="4" y="226"/>
                        </a:moveTo>
                        <a:lnTo>
                          <a:pt x="4" y="228"/>
                        </a:lnTo>
                        <a:lnTo>
                          <a:pt x="4" y="230"/>
                        </a:lnTo>
                        <a:lnTo>
                          <a:pt x="2" y="236"/>
                        </a:lnTo>
                        <a:lnTo>
                          <a:pt x="4" y="244"/>
                        </a:lnTo>
                        <a:lnTo>
                          <a:pt x="6" y="254"/>
                        </a:lnTo>
                        <a:lnTo>
                          <a:pt x="14" y="260"/>
                        </a:lnTo>
                        <a:lnTo>
                          <a:pt x="26" y="264"/>
                        </a:lnTo>
                        <a:lnTo>
                          <a:pt x="30" y="266"/>
                        </a:lnTo>
                        <a:lnTo>
                          <a:pt x="32" y="268"/>
                        </a:lnTo>
                        <a:lnTo>
                          <a:pt x="40" y="278"/>
                        </a:lnTo>
                        <a:lnTo>
                          <a:pt x="44" y="290"/>
                        </a:lnTo>
                        <a:lnTo>
                          <a:pt x="46" y="300"/>
                        </a:lnTo>
                        <a:lnTo>
                          <a:pt x="66" y="298"/>
                        </a:lnTo>
                        <a:lnTo>
                          <a:pt x="74" y="298"/>
                        </a:lnTo>
                        <a:lnTo>
                          <a:pt x="80" y="300"/>
                        </a:lnTo>
                        <a:lnTo>
                          <a:pt x="124" y="326"/>
                        </a:lnTo>
                        <a:lnTo>
                          <a:pt x="174" y="326"/>
                        </a:lnTo>
                        <a:lnTo>
                          <a:pt x="178" y="316"/>
                        </a:lnTo>
                        <a:lnTo>
                          <a:pt x="194" y="318"/>
                        </a:lnTo>
                        <a:lnTo>
                          <a:pt x="198" y="318"/>
                        </a:lnTo>
                        <a:lnTo>
                          <a:pt x="204" y="316"/>
                        </a:lnTo>
                        <a:lnTo>
                          <a:pt x="206" y="324"/>
                        </a:lnTo>
                        <a:lnTo>
                          <a:pt x="212" y="328"/>
                        </a:lnTo>
                        <a:lnTo>
                          <a:pt x="216" y="332"/>
                        </a:lnTo>
                        <a:lnTo>
                          <a:pt x="220" y="336"/>
                        </a:lnTo>
                        <a:lnTo>
                          <a:pt x="224" y="356"/>
                        </a:lnTo>
                        <a:lnTo>
                          <a:pt x="226" y="360"/>
                        </a:lnTo>
                        <a:lnTo>
                          <a:pt x="230" y="364"/>
                        </a:lnTo>
                        <a:lnTo>
                          <a:pt x="234" y="366"/>
                        </a:lnTo>
                        <a:lnTo>
                          <a:pt x="238" y="366"/>
                        </a:lnTo>
                        <a:lnTo>
                          <a:pt x="244" y="364"/>
                        </a:lnTo>
                        <a:lnTo>
                          <a:pt x="250" y="360"/>
                        </a:lnTo>
                        <a:lnTo>
                          <a:pt x="254" y="354"/>
                        </a:lnTo>
                        <a:lnTo>
                          <a:pt x="256" y="354"/>
                        </a:lnTo>
                        <a:lnTo>
                          <a:pt x="262" y="354"/>
                        </a:lnTo>
                        <a:lnTo>
                          <a:pt x="270" y="354"/>
                        </a:lnTo>
                        <a:lnTo>
                          <a:pt x="276" y="358"/>
                        </a:lnTo>
                        <a:lnTo>
                          <a:pt x="278" y="366"/>
                        </a:lnTo>
                        <a:lnTo>
                          <a:pt x="282" y="374"/>
                        </a:lnTo>
                        <a:lnTo>
                          <a:pt x="286" y="392"/>
                        </a:lnTo>
                        <a:lnTo>
                          <a:pt x="288" y="408"/>
                        </a:lnTo>
                        <a:lnTo>
                          <a:pt x="290" y="412"/>
                        </a:lnTo>
                        <a:lnTo>
                          <a:pt x="294" y="414"/>
                        </a:lnTo>
                        <a:lnTo>
                          <a:pt x="302" y="420"/>
                        </a:lnTo>
                        <a:lnTo>
                          <a:pt x="320" y="426"/>
                        </a:lnTo>
                        <a:lnTo>
                          <a:pt x="322" y="426"/>
                        </a:lnTo>
                        <a:lnTo>
                          <a:pt x="322" y="408"/>
                        </a:lnTo>
                        <a:lnTo>
                          <a:pt x="322" y="402"/>
                        </a:lnTo>
                        <a:lnTo>
                          <a:pt x="324" y="394"/>
                        </a:lnTo>
                        <a:lnTo>
                          <a:pt x="328" y="388"/>
                        </a:lnTo>
                        <a:lnTo>
                          <a:pt x="332" y="382"/>
                        </a:lnTo>
                        <a:lnTo>
                          <a:pt x="338" y="378"/>
                        </a:lnTo>
                        <a:lnTo>
                          <a:pt x="340" y="374"/>
                        </a:lnTo>
                        <a:lnTo>
                          <a:pt x="342" y="370"/>
                        </a:lnTo>
                        <a:lnTo>
                          <a:pt x="350" y="370"/>
                        </a:lnTo>
                        <a:lnTo>
                          <a:pt x="358" y="368"/>
                        </a:lnTo>
                        <a:lnTo>
                          <a:pt x="370" y="360"/>
                        </a:lnTo>
                        <a:lnTo>
                          <a:pt x="372" y="358"/>
                        </a:lnTo>
                        <a:lnTo>
                          <a:pt x="374" y="356"/>
                        </a:lnTo>
                        <a:lnTo>
                          <a:pt x="374" y="354"/>
                        </a:lnTo>
                        <a:lnTo>
                          <a:pt x="378" y="352"/>
                        </a:lnTo>
                        <a:lnTo>
                          <a:pt x="384" y="354"/>
                        </a:lnTo>
                        <a:lnTo>
                          <a:pt x="386" y="352"/>
                        </a:lnTo>
                        <a:lnTo>
                          <a:pt x="386" y="350"/>
                        </a:lnTo>
                        <a:lnTo>
                          <a:pt x="388" y="348"/>
                        </a:lnTo>
                        <a:lnTo>
                          <a:pt x="392" y="348"/>
                        </a:lnTo>
                        <a:lnTo>
                          <a:pt x="398" y="348"/>
                        </a:lnTo>
                        <a:lnTo>
                          <a:pt x="404" y="350"/>
                        </a:lnTo>
                        <a:lnTo>
                          <a:pt x="408" y="352"/>
                        </a:lnTo>
                        <a:lnTo>
                          <a:pt x="414" y="354"/>
                        </a:lnTo>
                        <a:lnTo>
                          <a:pt x="418" y="352"/>
                        </a:lnTo>
                        <a:lnTo>
                          <a:pt x="424" y="352"/>
                        </a:lnTo>
                        <a:lnTo>
                          <a:pt x="430" y="356"/>
                        </a:lnTo>
                        <a:lnTo>
                          <a:pt x="434" y="358"/>
                        </a:lnTo>
                        <a:lnTo>
                          <a:pt x="440" y="360"/>
                        </a:lnTo>
                        <a:lnTo>
                          <a:pt x="444" y="358"/>
                        </a:lnTo>
                        <a:lnTo>
                          <a:pt x="450" y="356"/>
                        </a:lnTo>
                        <a:lnTo>
                          <a:pt x="452" y="358"/>
                        </a:lnTo>
                        <a:lnTo>
                          <a:pt x="454" y="360"/>
                        </a:lnTo>
                        <a:lnTo>
                          <a:pt x="456" y="362"/>
                        </a:lnTo>
                        <a:lnTo>
                          <a:pt x="460" y="362"/>
                        </a:lnTo>
                        <a:lnTo>
                          <a:pt x="462" y="362"/>
                        </a:lnTo>
                        <a:lnTo>
                          <a:pt x="462" y="358"/>
                        </a:lnTo>
                        <a:lnTo>
                          <a:pt x="458" y="356"/>
                        </a:lnTo>
                        <a:lnTo>
                          <a:pt x="456" y="354"/>
                        </a:lnTo>
                        <a:lnTo>
                          <a:pt x="456" y="340"/>
                        </a:lnTo>
                        <a:lnTo>
                          <a:pt x="466" y="338"/>
                        </a:lnTo>
                        <a:lnTo>
                          <a:pt x="474" y="336"/>
                        </a:lnTo>
                        <a:lnTo>
                          <a:pt x="486" y="340"/>
                        </a:lnTo>
                        <a:lnTo>
                          <a:pt x="490" y="338"/>
                        </a:lnTo>
                        <a:lnTo>
                          <a:pt x="494" y="336"/>
                        </a:lnTo>
                        <a:lnTo>
                          <a:pt x="510" y="336"/>
                        </a:lnTo>
                        <a:lnTo>
                          <a:pt x="512" y="338"/>
                        </a:lnTo>
                        <a:lnTo>
                          <a:pt x="516" y="340"/>
                        </a:lnTo>
                        <a:lnTo>
                          <a:pt x="522" y="342"/>
                        </a:lnTo>
                        <a:lnTo>
                          <a:pt x="524" y="346"/>
                        </a:lnTo>
                        <a:lnTo>
                          <a:pt x="524" y="348"/>
                        </a:lnTo>
                        <a:lnTo>
                          <a:pt x="524" y="352"/>
                        </a:lnTo>
                        <a:lnTo>
                          <a:pt x="530" y="350"/>
                        </a:lnTo>
                        <a:lnTo>
                          <a:pt x="532" y="348"/>
                        </a:lnTo>
                        <a:lnTo>
                          <a:pt x="542" y="344"/>
                        </a:lnTo>
                        <a:lnTo>
                          <a:pt x="550" y="346"/>
                        </a:lnTo>
                        <a:lnTo>
                          <a:pt x="552" y="350"/>
                        </a:lnTo>
                        <a:lnTo>
                          <a:pt x="552" y="354"/>
                        </a:lnTo>
                        <a:lnTo>
                          <a:pt x="554" y="356"/>
                        </a:lnTo>
                        <a:lnTo>
                          <a:pt x="556" y="360"/>
                        </a:lnTo>
                        <a:lnTo>
                          <a:pt x="558" y="362"/>
                        </a:lnTo>
                        <a:lnTo>
                          <a:pt x="562" y="364"/>
                        </a:lnTo>
                        <a:lnTo>
                          <a:pt x="560" y="370"/>
                        </a:lnTo>
                        <a:lnTo>
                          <a:pt x="558" y="372"/>
                        </a:lnTo>
                        <a:lnTo>
                          <a:pt x="556" y="376"/>
                        </a:lnTo>
                        <a:lnTo>
                          <a:pt x="556" y="380"/>
                        </a:lnTo>
                        <a:lnTo>
                          <a:pt x="558" y="382"/>
                        </a:lnTo>
                        <a:lnTo>
                          <a:pt x="560" y="386"/>
                        </a:lnTo>
                        <a:lnTo>
                          <a:pt x="558" y="388"/>
                        </a:lnTo>
                        <a:lnTo>
                          <a:pt x="558" y="390"/>
                        </a:lnTo>
                        <a:lnTo>
                          <a:pt x="558" y="400"/>
                        </a:lnTo>
                        <a:lnTo>
                          <a:pt x="564" y="408"/>
                        </a:lnTo>
                        <a:lnTo>
                          <a:pt x="564" y="416"/>
                        </a:lnTo>
                        <a:lnTo>
                          <a:pt x="566" y="422"/>
                        </a:lnTo>
                        <a:lnTo>
                          <a:pt x="570" y="428"/>
                        </a:lnTo>
                        <a:lnTo>
                          <a:pt x="574" y="432"/>
                        </a:lnTo>
                        <a:lnTo>
                          <a:pt x="578" y="434"/>
                        </a:lnTo>
                        <a:lnTo>
                          <a:pt x="584" y="434"/>
                        </a:lnTo>
                        <a:lnTo>
                          <a:pt x="584" y="428"/>
                        </a:lnTo>
                        <a:lnTo>
                          <a:pt x="588" y="420"/>
                        </a:lnTo>
                        <a:lnTo>
                          <a:pt x="590" y="414"/>
                        </a:lnTo>
                        <a:lnTo>
                          <a:pt x="592" y="408"/>
                        </a:lnTo>
                        <a:lnTo>
                          <a:pt x="592" y="398"/>
                        </a:lnTo>
                        <a:lnTo>
                          <a:pt x="594" y="388"/>
                        </a:lnTo>
                        <a:lnTo>
                          <a:pt x="592" y="380"/>
                        </a:lnTo>
                        <a:lnTo>
                          <a:pt x="588" y="370"/>
                        </a:lnTo>
                        <a:lnTo>
                          <a:pt x="586" y="358"/>
                        </a:lnTo>
                        <a:lnTo>
                          <a:pt x="584" y="348"/>
                        </a:lnTo>
                        <a:lnTo>
                          <a:pt x="586" y="332"/>
                        </a:lnTo>
                        <a:lnTo>
                          <a:pt x="590" y="322"/>
                        </a:lnTo>
                        <a:lnTo>
                          <a:pt x="598" y="310"/>
                        </a:lnTo>
                        <a:lnTo>
                          <a:pt x="606" y="300"/>
                        </a:lnTo>
                        <a:lnTo>
                          <a:pt x="608" y="300"/>
                        </a:lnTo>
                        <a:lnTo>
                          <a:pt x="612" y="298"/>
                        </a:lnTo>
                        <a:lnTo>
                          <a:pt x="616" y="296"/>
                        </a:lnTo>
                        <a:lnTo>
                          <a:pt x="618" y="294"/>
                        </a:lnTo>
                        <a:lnTo>
                          <a:pt x="624" y="292"/>
                        </a:lnTo>
                        <a:lnTo>
                          <a:pt x="626" y="290"/>
                        </a:lnTo>
                        <a:lnTo>
                          <a:pt x="632" y="282"/>
                        </a:lnTo>
                        <a:lnTo>
                          <a:pt x="634" y="276"/>
                        </a:lnTo>
                        <a:lnTo>
                          <a:pt x="638" y="274"/>
                        </a:lnTo>
                        <a:lnTo>
                          <a:pt x="644" y="274"/>
                        </a:lnTo>
                        <a:lnTo>
                          <a:pt x="644" y="272"/>
                        </a:lnTo>
                        <a:lnTo>
                          <a:pt x="646" y="272"/>
                        </a:lnTo>
                        <a:lnTo>
                          <a:pt x="650" y="272"/>
                        </a:lnTo>
                        <a:lnTo>
                          <a:pt x="654" y="268"/>
                        </a:lnTo>
                        <a:lnTo>
                          <a:pt x="658" y="264"/>
                        </a:lnTo>
                        <a:lnTo>
                          <a:pt x="660" y="260"/>
                        </a:lnTo>
                        <a:lnTo>
                          <a:pt x="668" y="258"/>
                        </a:lnTo>
                        <a:lnTo>
                          <a:pt x="672" y="258"/>
                        </a:lnTo>
                        <a:lnTo>
                          <a:pt x="678" y="254"/>
                        </a:lnTo>
                        <a:lnTo>
                          <a:pt x="676" y="250"/>
                        </a:lnTo>
                        <a:lnTo>
                          <a:pt x="678" y="246"/>
                        </a:lnTo>
                        <a:lnTo>
                          <a:pt x="688" y="244"/>
                        </a:lnTo>
                        <a:lnTo>
                          <a:pt x="690" y="242"/>
                        </a:lnTo>
                        <a:lnTo>
                          <a:pt x="692" y="240"/>
                        </a:lnTo>
                        <a:lnTo>
                          <a:pt x="696" y="238"/>
                        </a:lnTo>
                        <a:lnTo>
                          <a:pt x="698" y="234"/>
                        </a:lnTo>
                        <a:lnTo>
                          <a:pt x="696" y="230"/>
                        </a:lnTo>
                        <a:lnTo>
                          <a:pt x="696" y="226"/>
                        </a:lnTo>
                        <a:lnTo>
                          <a:pt x="694" y="222"/>
                        </a:lnTo>
                        <a:lnTo>
                          <a:pt x="692" y="218"/>
                        </a:lnTo>
                        <a:lnTo>
                          <a:pt x="690" y="216"/>
                        </a:lnTo>
                        <a:lnTo>
                          <a:pt x="688" y="214"/>
                        </a:lnTo>
                        <a:lnTo>
                          <a:pt x="694" y="214"/>
                        </a:lnTo>
                        <a:lnTo>
                          <a:pt x="692" y="214"/>
                        </a:lnTo>
                        <a:lnTo>
                          <a:pt x="692" y="212"/>
                        </a:lnTo>
                        <a:lnTo>
                          <a:pt x="694" y="208"/>
                        </a:lnTo>
                        <a:lnTo>
                          <a:pt x="700" y="210"/>
                        </a:lnTo>
                        <a:lnTo>
                          <a:pt x="704" y="208"/>
                        </a:lnTo>
                        <a:lnTo>
                          <a:pt x="706" y="206"/>
                        </a:lnTo>
                        <a:lnTo>
                          <a:pt x="706" y="198"/>
                        </a:lnTo>
                        <a:lnTo>
                          <a:pt x="702" y="190"/>
                        </a:lnTo>
                        <a:lnTo>
                          <a:pt x="702" y="188"/>
                        </a:lnTo>
                        <a:lnTo>
                          <a:pt x="706" y="192"/>
                        </a:lnTo>
                        <a:lnTo>
                          <a:pt x="708" y="196"/>
                        </a:lnTo>
                        <a:lnTo>
                          <a:pt x="714" y="196"/>
                        </a:lnTo>
                        <a:lnTo>
                          <a:pt x="716" y="194"/>
                        </a:lnTo>
                        <a:lnTo>
                          <a:pt x="718" y="188"/>
                        </a:lnTo>
                        <a:lnTo>
                          <a:pt x="718" y="168"/>
                        </a:lnTo>
                        <a:lnTo>
                          <a:pt x="718" y="172"/>
                        </a:lnTo>
                        <a:lnTo>
                          <a:pt x="718" y="174"/>
                        </a:lnTo>
                        <a:lnTo>
                          <a:pt x="720" y="174"/>
                        </a:lnTo>
                        <a:lnTo>
                          <a:pt x="720" y="178"/>
                        </a:lnTo>
                        <a:lnTo>
                          <a:pt x="722" y="182"/>
                        </a:lnTo>
                        <a:lnTo>
                          <a:pt x="726" y="176"/>
                        </a:lnTo>
                        <a:lnTo>
                          <a:pt x="732" y="172"/>
                        </a:lnTo>
                        <a:lnTo>
                          <a:pt x="734" y="172"/>
                        </a:lnTo>
                        <a:lnTo>
                          <a:pt x="740" y="164"/>
                        </a:lnTo>
                        <a:lnTo>
                          <a:pt x="744" y="158"/>
                        </a:lnTo>
                        <a:lnTo>
                          <a:pt x="742" y="150"/>
                        </a:lnTo>
                        <a:lnTo>
                          <a:pt x="744" y="148"/>
                        </a:lnTo>
                        <a:lnTo>
                          <a:pt x="746" y="146"/>
                        </a:lnTo>
                        <a:lnTo>
                          <a:pt x="756" y="146"/>
                        </a:lnTo>
                        <a:lnTo>
                          <a:pt x="766" y="146"/>
                        </a:lnTo>
                        <a:lnTo>
                          <a:pt x="770" y="142"/>
                        </a:lnTo>
                        <a:lnTo>
                          <a:pt x="752" y="142"/>
                        </a:lnTo>
                        <a:lnTo>
                          <a:pt x="760" y="140"/>
                        </a:lnTo>
                        <a:lnTo>
                          <a:pt x="770" y="140"/>
                        </a:lnTo>
                        <a:lnTo>
                          <a:pt x="776" y="138"/>
                        </a:lnTo>
                        <a:lnTo>
                          <a:pt x="786" y="134"/>
                        </a:lnTo>
                        <a:lnTo>
                          <a:pt x="790" y="132"/>
                        </a:lnTo>
                        <a:lnTo>
                          <a:pt x="792" y="130"/>
                        </a:lnTo>
                        <a:lnTo>
                          <a:pt x="802" y="132"/>
                        </a:lnTo>
                        <a:lnTo>
                          <a:pt x="808" y="130"/>
                        </a:lnTo>
                        <a:lnTo>
                          <a:pt x="812" y="128"/>
                        </a:lnTo>
                        <a:lnTo>
                          <a:pt x="810" y="124"/>
                        </a:lnTo>
                        <a:lnTo>
                          <a:pt x="808" y="126"/>
                        </a:lnTo>
                        <a:lnTo>
                          <a:pt x="806" y="128"/>
                        </a:lnTo>
                        <a:lnTo>
                          <a:pt x="800" y="128"/>
                        </a:lnTo>
                        <a:lnTo>
                          <a:pt x="802" y="126"/>
                        </a:lnTo>
                        <a:lnTo>
                          <a:pt x="802" y="122"/>
                        </a:lnTo>
                        <a:lnTo>
                          <a:pt x="800" y="118"/>
                        </a:lnTo>
                        <a:lnTo>
                          <a:pt x="802" y="112"/>
                        </a:lnTo>
                        <a:lnTo>
                          <a:pt x="804" y="108"/>
                        </a:lnTo>
                        <a:lnTo>
                          <a:pt x="806" y="104"/>
                        </a:lnTo>
                        <a:lnTo>
                          <a:pt x="808" y="98"/>
                        </a:lnTo>
                        <a:lnTo>
                          <a:pt x="814" y="94"/>
                        </a:lnTo>
                        <a:lnTo>
                          <a:pt x="822" y="90"/>
                        </a:lnTo>
                        <a:lnTo>
                          <a:pt x="838" y="84"/>
                        </a:lnTo>
                        <a:lnTo>
                          <a:pt x="854" y="80"/>
                        </a:lnTo>
                        <a:lnTo>
                          <a:pt x="870" y="74"/>
                        </a:lnTo>
                        <a:lnTo>
                          <a:pt x="864" y="54"/>
                        </a:lnTo>
                        <a:lnTo>
                          <a:pt x="864" y="50"/>
                        </a:lnTo>
                        <a:lnTo>
                          <a:pt x="866" y="46"/>
                        </a:lnTo>
                        <a:lnTo>
                          <a:pt x="872" y="38"/>
                        </a:lnTo>
                        <a:lnTo>
                          <a:pt x="852" y="32"/>
                        </a:lnTo>
                        <a:lnTo>
                          <a:pt x="846" y="34"/>
                        </a:lnTo>
                        <a:lnTo>
                          <a:pt x="840" y="38"/>
                        </a:lnTo>
                        <a:lnTo>
                          <a:pt x="830" y="52"/>
                        </a:lnTo>
                        <a:lnTo>
                          <a:pt x="824" y="58"/>
                        </a:lnTo>
                        <a:lnTo>
                          <a:pt x="820" y="66"/>
                        </a:lnTo>
                        <a:lnTo>
                          <a:pt x="814" y="70"/>
                        </a:lnTo>
                        <a:lnTo>
                          <a:pt x="804" y="72"/>
                        </a:lnTo>
                        <a:lnTo>
                          <a:pt x="798" y="74"/>
                        </a:lnTo>
                        <a:lnTo>
                          <a:pt x="766" y="74"/>
                        </a:lnTo>
                        <a:lnTo>
                          <a:pt x="758" y="78"/>
                        </a:lnTo>
                        <a:lnTo>
                          <a:pt x="750" y="80"/>
                        </a:lnTo>
                        <a:lnTo>
                          <a:pt x="738" y="90"/>
                        </a:lnTo>
                        <a:lnTo>
                          <a:pt x="724" y="100"/>
                        </a:lnTo>
                        <a:lnTo>
                          <a:pt x="718" y="102"/>
                        </a:lnTo>
                        <a:lnTo>
                          <a:pt x="712" y="104"/>
                        </a:lnTo>
                        <a:lnTo>
                          <a:pt x="706" y="102"/>
                        </a:lnTo>
                        <a:lnTo>
                          <a:pt x="700" y="100"/>
                        </a:lnTo>
                        <a:lnTo>
                          <a:pt x="694" y="100"/>
                        </a:lnTo>
                        <a:lnTo>
                          <a:pt x="692" y="102"/>
                        </a:lnTo>
                        <a:lnTo>
                          <a:pt x="688" y="106"/>
                        </a:lnTo>
                        <a:lnTo>
                          <a:pt x="686" y="110"/>
                        </a:lnTo>
                        <a:lnTo>
                          <a:pt x="684" y="116"/>
                        </a:lnTo>
                        <a:lnTo>
                          <a:pt x="672" y="122"/>
                        </a:lnTo>
                        <a:lnTo>
                          <a:pt x="658" y="128"/>
                        </a:lnTo>
                        <a:lnTo>
                          <a:pt x="642" y="134"/>
                        </a:lnTo>
                        <a:lnTo>
                          <a:pt x="632" y="136"/>
                        </a:lnTo>
                        <a:lnTo>
                          <a:pt x="622" y="134"/>
                        </a:lnTo>
                        <a:lnTo>
                          <a:pt x="618" y="134"/>
                        </a:lnTo>
                        <a:lnTo>
                          <a:pt x="618" y="132"/>
                        </a:lnTo>
                        <a:lnTo>
                          <a:pt x="618" y="126"/>
                        </a:lnTo>
                        <a:lnTo>
                          <a:pt x="622" y="122"/>
                        </a:lnTo>
                        <a:lnTo>
                          <a:pt x="630" y="118"/>
                        </a:lnTo>
                        <a:lnTo>
                          <a:pt x="636" y="112"/>
                        </a:lnTo>
                        <a:lnTo>
                          <a:pt x="640" y="108"/>
                        </a:lnTo>
                        <a:lnTo>
                          <a:pt x="640" y="106"/>
                        </a:lnTo>
                        <a:lnTo>
                          <a:pt x="638" y="104"/>
                        </a:lnTo>
                        <a:lnTo>
                          <a:pt x="636" y="102"/>
                        </a:lnTo>
                        <a:lnTo>
                          <a:pt x="638" y="96"/>
                        </a:lnTo>
                        <a:lnTo>
                          <a:pt x="636" y="94"/>
                        </a:lnTo>
                        <a:lnTo>
                          <a:pt x="634" y="88"/>
                        </a:lnTo>
                        <a:lnTo>
                          <a:pt x="632" y="92"/>
                        </a:lnTo>
                        <a:lnTo>
                          <a:pt x="630" y="96"/>
                        </a:lnTo>
                        <a:lnTo>
                          <a:pt x="622" y="96"/>
                        </a:lnTo>
                        <a:lnTo>
                          <a:pt x="626" y="90"/>
                        </a:lnTo>
                        <a:lnTo>
                          <a:pt x="632" y="86"/>
                        </a:lnTo>
                        <a:lnTo>
                          <a:pt x="634" y="80"/>
                        </a:lnTo>
                        <a:lnTo>
                          <a:pt x="636" y="72"/>
                        </a:lnTo>
                        <a:lnTo>
                          <a:pt x="636" y="68"/>
                        </a:lnTo>
                        <a:lnTo>
                          <a:pt x="632" y="66"/>
                        </a:lnTo>
                        <a:lnTo>
                          <a:pt x="630" y="64"/>
                        </a:lnTo>
                        <a:lnTo>
                          <a:pt x="622" y="64"/>
                        </a:lnTo>
                        <a:lnTo>
                          <a:pt x="618" y="64"/>
                        </a:lnTo>
                        <a:lnTo>
                          <a:pt x="610" y="72"/>
                        </a:lnTo>
                        <a:lnTo>
                          <a:pt x="602" y="78"/>
                        </a:lnTo>
                        <a:lnTo>
                          <a:pt x="592" y="82"/>
                        </a:lnTo>
                        <a:lnTo>
                          <a:pt x="584" y="92"/>
                        </a:lnTo>
                        <a:lnTo>
                          <a:pt x="582" y="96"/>
                        </a:lnTo>
                        <a:lnTo>
                          <a:pt x="580" y="104"/>
                        </a:lnTo>
                        <a:lnTo>
                          <a:pt x="578" y="116"/>
                        </a:lnTo>
                        <a:lnTo>
                          <a:pt x="576" y="122"/>
                        </a:lnTo>
                        <a:lnTo>
                          <a:pt x="572" y="128"/>
                        </a:lnTo>
                        <a:lnTo>
                          <a:pt x="566" y="132"/>
                        </a:lnTo>
                        <a:lnTo>
                          <a:pt x="558" y="134"/>
                        </a:lnTo>
                        <a:lnTo>
                          <a:pt x="554" y="132"/>
                        </a:lnTo>
                        <a:lnTo>
                          <a:pt x="552" y="130"/>
                        </a:lnTo>
                        <a:lnTo>
                          <a:pt x="550" y="128"/>
                        </a:lnTo>
                        <a:lnTo>
                          <a:pt x="552" y="122"/>
                        </a:lnTo>
                        <a:lnTo>
                          <a:pt x="554" y="114"/>
                        </a:lnTo>
                        <a:lnTo>
                          <a:pt x="560" y="102"/>
                        </a:lnTo>
                        <a:lnTo>
                          <a:pt x="568" y="90"/>
                        </a:lnTo>
                        <a:lnTo>
                          <a:pt x="576" y="80"/>
                        </a:lnTo>
                        <a:lnTo>
                          <a:pt x="576" y="78"/>
                        </a:lnTo>
                        <a:lnTo>
                          <a:pt x="578" y="74"/>
                        </a:lnTo>
                        <a:lnTo>
                          <a:pt x="584" y="66"/>
                        </a:lnTo>
                        <a:lnTo>
                          <a:pt x="594" y="60"/>
                        </a:lnTo>
                        <a:lnTo>
                          <a:pt x="602" y="58"/>
                        </a:lnTo>
                        <a:lnTo>
                          <a:pt x="620" y="58"/>
                        </a:lnTo>
                        <a:lnTo>
                          <a:pt x="624" y="56"/>
                        </a:lnTo>
                        <a:lnTo>
                          <a:pt x="628" y="56"/>
                        </a:lnTo>
                        <a:lnTo>
                          <a:pt x="634" y="52"/>
                        </a:lnTo>
                        <a:lnTo>
                          <a:pt x="626" y="50"/>
                        </a:lnTo>
                        <a:lnTo>
                          <a:pt x="618" y="50"/>
                        </a:lnTo>
                        <a:lnTo>
                          <a:pt x="612" y="50"/>
                        </a:lnTo>
                        <a:lnTo>
                          <a:pt x="606" y="48"/>
                        </a:lnTo>
                        <a:lnTo>
                          <a:pt x="596" y="46"/>
                        </a:lnTo>
                        <a:lnTo>
                          <a:pt x="592" y="44"/>
                        </a:lnTo>
                        <a:lnTo>
                          <a:pt x="590" y="40"/>
                        </a:lnTo>
                        <a:lnTo>
                          <a:pt x="590" y="36"/>
                        </a:lnTo>
                        <a:lnTo>
                          <a:pt x="584" y="36"/>
                        </a:lnTo>
                        <a:lnTo>
                          <a:pt x="582" y="36"/>
                        </a:lnTo>
                        <a:lnTo>
                          <a:pt x="580" y="34"/>
                        </a:lnTo>
                        <a:lnTo>
                          <a:pt x="586" y="30"/>
                        </a:lnTo>
                        <a:lnTo>
                          <a:pt x="564" y="38"/>
                        </a:lnTo>
                        <a:lnTo>
                          <a:pt x="550" y="40"/>
                        </a:lnTo>
                        <a:lnTo>
                          <a:pt x="540" y="42"/>
                        </a:lnTo>
                        <a:lnTo>
                          <a:pt x="536" y="42"/>
                        </a:lnTo>
                        <a:lnTo>
                          <a:pt x="532" y="42"/>
                        </a:lnTo>
                        <a:lnTo>
                          <a:pt x="528" y="40"/>
                        </a:lnTo>
                        <a:lnTo>
                          <a:pt x="536" y="34"/>
                        </a:lnTo>
                        <a:lnTo>
                          <a:pt x="544" y="30"/>
                        </a:lnTo>
                        <a:lnTo>
                          <a:pt x="552" y="26"/>
                        </a:lnTo>
                        <a:lnTo>
                          <a:pt x="562" y="22"/>
                        </a:lnTo>
                        <a:lnTo>
                          <a:pt x="550" y="20"/>
                        </a:lnTo>
                        <a:lnTo>
                          <a:pt x="540" y="16"/>
                        </a:lnTo>
                        <a:lnTo>
                          <a:pt x="540" y="18"/>
                        </a:lnTo>
                        <a:lnTo>
                          <a:pt x="534" y="16"/>
                        </a:lnTo>
                        <a:lnTo>
                          <a:pt x="528" y="14"/>
                        </a:lnTo>
                        <a:lnTo>
                          <a:pt x="522" y="14"/>
                        </a:lnTo>
                        <a:lnTo>
                          <a:pt x="516" y="12"/>
                        </a:lnTo>
                        <a:lnTo>
                          <a:pt x="510" y="10"/>
                        </a:lnTo>
                        <a:lnTo>
                          <a:pt x="506" y="6"/>
                        </a:lnTo>
                        <a:lnTo>
                          <a:pt x="506" y="0"/>
                        </a:lnTo>
                        <a:lnTo>
                          <a:pt x="112" y="0"/>
                        </a:lnTo>
                        <a:lnTo>
                          <a:pt x="110" y="6"/>
                        </a:lnTo>
                        <a:lnTo>
                          <a:pt x="106" y="14"/>
                        </a:lnTo>
                        <a:lnTo>
                          <a:pt x="104" y="22"/>
                        </a:lnTo>
                        <a:lnTo>
                          <a:pt x="100" y="24"/>
                        </a:lnTo>
                        <a:lnTo>
                          <a:pt x="96" y="26"/>
                        </a:lnTo>
                        <a:lnTo>
                          <a:pt x="94" y="22"/>
                        </a:lnTo>
                        <a:lnTo>
                          <a:pt x="92" y="20"/>
                        </a:lnTo>
                        <a:lnTo>
                          <a:pt x="82" y="16"/>
                        </a:lnTo>
                        <a:lnTo>
                          <a:pt x="78" y="26"/>
                        </a:lnTo>
                        <a:lnTo>
                          <a:pt x="64" y="52"/>
                        </a:lnTo>
                        <a:lnTo>
                          <a:pt x="48" y="80"/>
                        </a:lnTo>
                        <a:lnTo>
                          <a:pt x="40" y="90"/>
                        </a:lnTo>
                        <a:lnTo>
                          <a:pt x="32" y="98"/>
                        </a:lnTo>
                        <a:lnTo>
                          <a:pt x="26" y="106"/>
                        </a:lnTo>
                        <a:lnTo>
                          <a:pt x="20" y="114"/>
                        </a:lnTo>
                        <a:lnTo>
                          <a:pt x="14" y="126"/>
                        </a:lnTo>
                        <a:lnTo>
                          <a:pt x="12" y="136"/>
                        </a:lnTo>
                        <a:lnTo>
                          <a:pt x="8" y="146"/>
                        </a:lnTo>
                        <a:lnTo>
                          <a:pt x="2" y="158"/>
                        </a:lnTo>
                        <a:lnTo>
                          <a:pt x="2" y="162"/>
                        </a:lnTo>
                        <a:lnTo>
                          <a:pt x="2" y="166"/>
                        </a:lnTo>
                        <a:lnTo>
                          <a:pt x="2" y="170"/>
                        </a:lnTo>
                        <a:lnTo>
                          <a:pt x="0" y="172"/>
                        </a:lnTo>
                        <a:lnTo>
                          <a:pt x="0" y="174"/>
                        </a:lnTo>
                        <a:lnTo>
                          <a:pt x="0" y="178"/>
                        </a:lnTo>
                        <a:lnTo>
                          <a:pt x="2" y="190"/>
                        </a:lnTo>
                        <a:lnTo>
                          <a:pt x="4" y="198"/>
                        </a:lnTo>
                        <a:lnTo>
                          <a:pt x="6" y="196"/>
                        </a:lnTo>
                        <a:lnTo>
                          <a:pt x="10" y="194"/>
                        </a:lnTo>
                        <a:lnTo>
                          <a:pt x="18" y="196"/>
                        </a:lnTo>
                        <a:lnTo>
                          <a:pt x="10" y="196"/>
                        </a:lnTo>
                        <a:lnTo>
                          <a:pt x="8" y="198"/>
                        </a:lnTo>
                        <a:lnTo>
                          <a:pt x="6" y="200"/>
                        </a:lnTo>
                        <a:lnTo>
                          <a:pt x="8" y="204"/>
                        </a:lnTo>
                        <a:lnTo>
                          <a:pt x="4" y="202"/>
                        </a:lnTo>
                        <a:lnTo>
                          <a:pt x="2" y="206"/>
                        </a:lnTo>
                        <a:lnTo>
                          <a:pt x="4" y="214"/>
                        </a:lnTo>
                        <a:lnTo>
                          <a:pt x="4" y="216"/>
                        </a:lnTo>
                        <a:lnTo>
                          <a:pt x="6" y="216"/>
                        </a:lnTo>
                        <a:lnTo>
                          <a:pt x="6" y="220"/>
                        </a:lnTo>
                        <a:lnTo>
                          <a:pt x="6" y="222"/>
                        </a:lnTo>
                        <a:lnTo>
                          <a:pt x="4" y="2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4" name="ïṣľïḋè">
                    <a:extLst>
                      <a:ext uri="{FF2B5EF4-FFF2-40B4-BE49-F238E27FC236}">
                        <a16:creationId xmlns:a16="http://schemas.microsoft.com/office/drawing/2014/main" xmlns="" id="{B1B9C9F2-04D4-4CFF-B78E-7FA467205B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4774" y="1746470"/>
                    <a:ext cx="1001236" cy="463750"/>
                  </a:xfrm>
                  <a:custGeom>
                    <a:avLst/>
                    <a:gdLst>
                      <a:gd name="T0" fmla="*/ 2147483647 w 574"/>
                      <a:gd name="T1" fmla="*/ 2147483647 h 278"/>
                      <a:gd name="T2" fmla="*/ 2147483647 w 574"/>
                      <a:gd name="T3" fmla="*/ 2147483647 h 278"/>
                      <a:gd name="T4" fmla="*/ 2147483647 w 574"/>
                      <a:gd name="T5" fmla="*/ 2147483647 h 278"/>
                      <a:gd name="T6" fmla="*/ 2147483647 w 574"/>
                      <a:gd name="T7" fmla="*/ 2147483647 h 278"/>
                      <a:gd name="T8" fmla="*/ 2147483647 w 574"/>
                      <a:gd name="T9" fmla="*/ 2147483647 h 278"/>
                      <a:gd name="T10" fmla="*/ 2147483647 w 574"/>
                      <a:gd name="T11" fmla="*/ 2147483647 h 278"/>
                      <a:gd name="T12" fmla="*/ 2147483647 w 574"/>
                      <a:gd name="T13" fmla="*/ 2147483647 h 278"/>
                      <a:gd name="T14" fmla="*/ 2147483647 w 574"/>
                      <a:gd name="T15" fmla="*/ 2147483647 h 278"/>
                      <a:gd name="T16" fmla="*/ 2147483647 w 574"/>
                      <a:gd name="T17" fmla="*/ 2147483647 h 278"/>
                      <a:gd name="T18" fmla="*/ 2147483647 w 574"/>
                      <a:gd name="T19" fmla="*/ 2147483647 h 278"/>
                      <a:gd name="T20" fmla="*/ 2147483647 w 574"/>
                      <a:gd name="T21" fmla="*/ 2147483647 h 278"/>
                      <a:gd name="T22" fmla="*/ 2147483647 w 574"/>
                      <a:gd name="T23" fmla="*/ 2147483647 h 278"/>
                      <a:gd name="T24" fmla="*/ 2147483647 w 574"/>
                      <a:gd name="T25" fmla="*/ 2147483647 h 278"/>
                      <a:gd name="T26" fmla="*/ 2147483647 w 574"/>
                      <a:gd name="T27" fmla="*/ 2147483647 h 278"/>
                      <a:gd name="T28" fmla="*/ 2147483647 w 574"/>
                      <a:gd name="T29" fmla="*/ 2147483647 h 278"/>
                      <a:gd name="T30" fmla="*/ 2147483647 w 574"/>
                      <a:gd name="T31" fmla="*/ 2147483647 h 278"/>
                      <a:gd name="T32" fmla="*/ 2147483647 w 574"/>
                      <a:gd name="T33" fmla="*/ 2147483647 h 278"/>
                      <a:gd name="T34" fmla="*/ 2147483647 w 574"/>
                      <a:gd name="T35" fmla="*/ 2147483647 h 278"/>
                      <a:gd name="T36" fmla="*/ 2147483647 w 574"/>
                      <a:gd name="T37" fmla="*/ 2147483647 h 278"/>
                      <a:gd name="T38" fmla="*/ 2147483647 w 574"/>
                      <a:gd name="T39" fmla="*/ 2147483647 h 278"/>
                      <a:gd name="T40" fmla="*/ 2147483647 w 574"/>
                      <a:gd name="T41" fmla="*/ 2147483647 h 278"/>
                      <a:gd name="T42" fmla="*/ 2147483647 w 574"/>
                      <a:gd name="T43" fmla="*/ 2147483647 h 278"/>
                      <a:gd name="T44" fmla="*/ 2147483647 w 574"/>
                      <a:gd name="T45" fmla="*/ 2147483647 h 278"/>
                      <a:gd name="T46" fmla="*/ 2147483647 w 574"/>
                      <a:gd name="T47" fmla="*/ 2147483647 h 278"/>
                      <a:gd name="T48" fmla="*/ 2147483647 w 574"/>
                      <a:gd name="T49" fmla="*/ 2147483647 h 278"/>
                      <a:gd name="T50" fmla="*/ 2147483647 w 574"/>
                      <a:gd name="T51" fmla="*/ 2147483647 h 278"/>
                      <a:gd name="T52" fmla="*/ 2147483647 w 574"/>
                      <a:gd name="T53" fmla="*/ 2147483647 h 278"/>
                      <a:gd name="T54" fmla="*/ 2147483647 w 574"/>
                      <a:gd name="T55" fmla="*/ 2147483647 h 278"/>
                      <a:gd name="T56" fmla="*/ 2147483647 w 574"/>
                      <a:gd name="T57" fmla="*/ 2147483647 h 278"/>
                      <a:gd name="T58" fmla="*/ 2147483647 w 574"/>
                      <a:gd name="T59" fmla="*/ 2147483647 h 278"/>
                      <a:gd name="T60" fmla="*/ 2147483647 w 574"/>
                      <a:gd name="T61" fmla="*/ 2147483647 h 278"/>
                      <a:gd name="T62" fmla="*/ 2147483647 w 574"/>
                      <a:gd name="T63" fmla="*/ 2147483647 h 278"/>
                      <a:gd name="T64" fmla="*/ 2147483647 w 574"/>
                      <a:gd name="T65" fmla="*/ 2147483647 h 278"/>
                      <a:gd name="T66" fmla="*/ 2147483647 w 574"/>
                      <a:gd name="T67" fmla="*/ 2147483647 h 278"/>
                      <a:gd name="T68" fmla="*/ 2147483647 w 574"/>
                      <a:gd name="T69" fmla="*/ 2147483647 h 278"/>
                      <a:gd name="T70" fmla="*/ 2147483647 w 574"/>
                      <a:gd name="T71" fmla="*/ 2147483647 h 278"/>
                      <a:gd name="T72" fmla="*/ 2147483647 w 574"/>
                      <a:gd name="T73" fmla="*/ 2147483647 h 278"/>
                      <a:gd name="T74" fmla="*/ 2147483647 w 574"/>
                      <a:gd name="T75" fmla="*/ 2147483647 h 278"/>
                      <a:gd name="T76" fmla="*/ 2147483647 w 574"/>
                      <a:gd name="T77" fmla="*/ 2147483647 h 278"/>
                      <a:gd name="T78" fmla="*/ 2147483647 w 574"/>
                      <a:gd name="T79" fmla="*/ 2147483647 h 278"/>
                      <a:gd name="T80" fmla="*/ 2147483647 w 574"/>
                      <a:gd name="T81" fmla="*/ 2147483647 h 278"/>
                      <a:gd name="T82" fmla="*/ 2147483647 w 574"/>
                      <a:gd name="T83" fmla="*/ 2147483647 h 278"/>
                      <a:gd name="T84" fmla="*/ 2147483647 w 574"/>
                      <a:gd name="T85" fmla="*/ 2147483647 h 278"/>
                      <a:gd name="T86" fmla="*/ 2147483647 w 574"/>
                      <a:gd name="T87" fmla="*/ 2147483647 h 278"/>
                      <a:gd name="T88" fmla="*/ 2147483647 w 574"/>
                      <a:gd name="T89" fmla="*/ 2147483647 h 278"/>
                      <a:gd name="T90" fmla="*/ 2147483647 w 574"/>
                      <a:gd name="T91" fmla="*/ 2147483647 h 278"/>
                      <a:gd name="T92" fmla="*/ 2147483647 w 574"/>
                      <a:gd name="T93" fmla="*/ 2147483647 h 278"/>
                      <a:gd name="T94" fmla="*/ 2147483647 w 574"/>
                      <a:gd name="T95" fmla="*/ 2147483647 h 278"/>
                      <a:gd name="T96" fmla="*/ 2147483647 w 574"/>
                      <a:gd name="T97" fmla="*/ 2147483647 h 27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574"/>
                      <a:gd name="T148" fmla="*/ 0 h 278"/>
                      <a:gd name="T149" fmla="*/ 574 w 574"/>
                      <a:gd name="T150" fmla="*/ 278 h 27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574" h="278">
                        <a:moveTo>
                          <a:pt x="400" y="178"/>
                        </a:moveTo>
                        <a:lnTo>
                          <a:pt x="388" y="182"/>
                        </a:lnTo>
                        <a:lnTo>
                          <a:pt x="376" y="184"/>
                        </a:lnTo>
                        <a:lnTo>
                          <a:pt x="366" y="182"/>
                        </a:lnTo>
                        <a:lnTo>
                          <a:pt x="356" y="180"/>
                        </a:lnTo>
                        <a:lnTo>
                          <a:pt x="350" y="176"/>
                        </a:lnTo>
                        <a:lnTo>
                          <a:pt x="348" y="172"/>
                        </a:lnTo>
                        <a:lnTo>
                          <a:pt x="346" y="168"/>
                        </a:lnTo>
                        <a:lnTo>
                          <a:pt x="338" y="168"/>
                        </a:lnTo>
                        <a:lnTo>
                          <a:pt x="324" y="178"/>
                        </a:lnTo>
                        <a:lnTo>
                          <a:pt x="318" y="182"/>
                        </a:lnTo>
                        <a:lnTo>
                          <a:pt x="308" y="184"/>
                        </a:lnTo>
                        <a:lnTo>
                          <a:pt x="300" y="184"/>
                        </a:lnTo>
                        <a:lnTo>
                          <a:pt x="290" y="188"/>
                        </a:lnTo>
                        <a:lnTo>
                          <a:pt x="282" y="192"/>
                        </a:lnTo>
                        <a:lnTo>
                          <a:pt x="272" y="200"/>
                        </a:lnTo>
                        <a:lnTo>
                          <a:pt x="258" y="200"/>
                        </a:lnTo>
                        <a:lnTo>
                          <a:pt x="262" y="194"/>
                        </a:lnTo>
                        <a:lnTo>
                          <a:pt x="266" y="190"/>
                        </a:lnTo>
                        <a:lnTo>
                          <a:pt x="276" y="182"/>
                        </a:lnTo>
                        <a:lnTo>
                          <a:pt x="286" y="178"/>
                        </a:lnTo>
                        <a:lnTo>
                          <a:pt x="298" y="170"/>
                        </a:lnTo>
                        <a:lnTo>
                          <a:pt x="290" y="170"/>
                        </a:lnTo>
                        <a:lnTo>
                          <a:pt x="282" y="174"/>
                        </a:lnTo>
                        <a:lnTo>
                          <a:pt x="268" y="180"/>
                        </a:lnTo>
                        <a:lnTo>
                          <a:pt x="252" y="190"/>
                        </a:lnTo>
                        <a:lnTo>
                          <a:pt x="246" y="192"/>
                        </a:lnTo>
                        <a:lnTo>
                          <a:pt x="240" y="194"/>
                        </a:lnTo>
                        <a:lnTo>
                          <a:pt x="234" y="196"/>
                        </a:lnTo>
                        <a:lnTo>
                          <a:pt x="230" y="202"/>
                        </a:lnTo>
                        <a:lnTo>
                          <a:pt x="224" y="206"/>
                        </a:lnTo>
                        <a:lnTo>
                          <a:pt x="218" y="210"/>
                        </a:lnTo>
                        <a:lnTo>
                          <a:pt x="206" y="214"/>
                        </a:lnTo>
                        <a:lnTo>
                          <a:pt x="194" y="218"/>
                        </a:lnTo>
                        <a:lnTo>
                          <a:pt x="184" y="220"/>
                        </a:lnTo>
                        <a:lnTo>
                          <a:pt x="172" y="224"/>
                        </a:lnTo>
                        <a:lnTo>
                          <a:pt x="164" y="230"/>
                        </a:lnTo>
                        <a:lnTo>
                          <a:pt x="160" y="234"/>
                        </a:lnTo>
                        <a:lnTo>
                          <a:pt x="154" y="234"/>
                        </a:lnTo>
                        <a:lnTo>
                          <a:pt x="132" y="240"/>
                        </a:lnTo>
                        <a:lnTo>
                          <a:pt x="110" y="248"/>
                        </a:lnTo>
                        <a:lnTo>
                          <a:pt x="86" y="258"/>
                        </a:lnTo>
                        <a:lnTo>
                          <a:pt x="64" y="266"/>
                        </a:lnTo>
                        <a:lnTo>
                          <a:pt x="64" y="264"/>
                        </a:lnTo>
                        <a:lnTo>
                          <a:pt x="62" y="262"/>
                        </a:lnTo>
                        <a:lnTo>
                          <a:pt x="60" y="262"/>
                        </a:lnTo>
                        <a:lnTo>
                          <a:pt x="54" y="262"/>
                        </a:lnTo>
                        <a:lnTo>
                          <a:pt x="48" y="264"/>
                        </a:lnTo>
                        <a:lnTo>
                          <a:pt x="34" y="270"/>
                        </a:lnTo>
                        <a:lnTo>
                          <a:pt x="22" y="276"/>
                        </a:lnTo>
                        <a:lnTo>
                          <a:pt x="14" y="278"/>
                        </a:lnTo>
                        <a:lnTo>
                          <a:pt x="8" y="278"/>
                        </a:lnTo>
                        <a:lnTo>
                          <a:pt x="0" y="278"/>
                        </a:lnTo>
                        <a:lnTo>
                          <a:pt x="14" y="270"/>
                        </a:lnTo>
                        <a:lnTo>
                          <a:pt x="36" y="262"/>
                        </a:lnTo>
                        <a:lnTo>
                          <a:pt x="58" y="258"/>
                        </a:lnTo>
                        <a:lnTo>
                          <a:pt x="76" y="256"/>
                        </a:lnTo>
                        <a:lnTo>
                          <a:pt x="82" y="256"/>
                        </a:lnTo>
                        <a:lnTo>
                          <a:pt x="84" y="254"/>
                        </a:lnTo>
                        <a:lnTo>
                          <a:pt x="90" y="248"/>
                        </a:lnTo>
                        <a:lnTo>
                          <a:pt x="96" y="244"/>
                        </a:lnTo>
                        <a:lnTo>
                          <a:pt x="102" y="242"/>
                        </a:lnTo>
                        <a:lnTo>
                          <a:pt x="120" y="236"/>
                        </a:lnTo>
                        <a:lnTo>
                          <a:pt x="136" y="232"/>
                        </a:lnTo>
                        <a:lnTo>
                          <a:pt x="166" y="210"/>
                        </a:lnTo>
                        <a:lnTo>
                          <a:pt x="164" y="206"/>
                        </a:lnTo>
                        <a:lnTo>
                          <a:pt x="162" y="204"/>
                        </a:lnTo>
                        <a:lnTo>
                          <a:pt x="154" y="210"/>
                        </a:lnTo>
                        <a:lnTo>
                          <a:pt x="146" y="210"/>
                        </a:lnTo>
                        <a:lnTo>
                          <a:pt x="146" y="204"/>
                        </a:lnTo>
                        <a:lnTo>
                          <a:pt x="144" y="202"/>
                        </a:lnTo>
                        <a:lnTo>
                          <a:pt x="140" y="202"/>
                        </a:lnTo>
                        <a:lnTo>
                          <a:pt x="136" y="202"/>
                        </a:lnTo>
                        <a:lnTo>
                          <a:pt x="132" y="204"/>
                        </a:lnTo>
                        <a:lnTo>
                          <a:pt x="124" y="208"/>
                        </a:lnTo>
                        <a:lnTo>
                          <a:pt x="112" y="208"/>
                        </a:lnTo>
                        <a:lnTo>
                          <a:pt x="118" y="204"/>
                        </a:lnTo>
                        <a:lnTo>
                          <a:pt x="126" y="198"/>
                        </a:lnTo>
                        <a:lnTo>
                          <a:pt x="132" y="192"/>
                        </a:lnTo>
                        <a:lnTo>
                          <a:pt x="136" y="186"/>
                        </a:lnTo>
                        <a:lnTo>
                          <a:pt x="132" y="186"/>
                        </a:lnTo>
                        <a:lnTo>
                          <a:pt x="128" y="186"/>
                        </a:lnTo>
                        <a:lnTo>
                          <a:pt x="120" y="186"/>
                        </a:lnTo>
                        <a:lnTo>
                          <a:pt x="116" y="186"/>
                        </a:lnTo>
                        <a:lnTo>
                          <a:pt x="112" y="184"/>
                        </a:lnTo>
                        <a:lnTo>
                          <a:pt x="110" y="178"/>
                        </a:lnTo>
                        <a:lnTo>
                          <a:pt x="110" y="160"/>
                        </a:lnTo>
                        <a:lnTo>
                          <a:pt x="152" y="128"/>
                        </a:lnTo>
                        <a:lnTo>
                          <a:pt x="158" y="130"/>
                        </a:lnTo>
                        <a:lnTo>
                          <a:pt x="166" y="132"/>
                        </a:lnTo>
                        <a:lnTo>
                          <a:pt x="190" y="130"/>
                        </a:lnTo>
                        <a:lnTo>
                          <a:pt x="214" y="124"/>
                        </a:lnTo>
                        <a:lnTo>
                          <a:pt x="224" y="122"/>
                        </a:lnTo>
                        <a:lnTo>
                          <a:pt x="236" y="116"/>
                        </a:lnTo>
                        <a:lnTo>
                          <a:pt x="244" y="110"/>
                        </a:lnTo>
                        <a:lnTo>
                          <a:pt x="246" y="104"/>
                        </a:lnTo>
                        <a:lnTo>
                          <a:pt x="234" y="108"/>
                        </a:lnTo>
                        <a:lnTo>
                          <a:pt x="228" y="110"/>
                        </a:lnTo>
                        <a:lnTo>
                          <a:pt x="220" y="112"/>
                        </a:lnTo>
                        <a:lnTo>
                          <a:pt x="212" y="110"/>
                        </a:lnTo>
                        <a:lnTo>
                          <a:pt x="202" y="108"/>
                        </a:lnTo>
                        <a:lnTo>
                          <a:pt x="186" y="102"/>
                        </a:lnTo>
                        <a:lnTo>
                          <a:pt x="234" y="70"/>
                        </a:lnTo>
                        <a:lnTo>
                          <a:pt x="242" y="70"/>
                        </a:lnTo>
                        <a:lnTo>
                          <a:pt x="252" y="72"/>
                        </a:lnTo>
                        <a:lnTo>
                          <a:pt x="252" y="78"/>
                        </a:lnTo>
                        <a:lnTo>
                          <a:pt x="254" y="80"/>
                        </a:lnTo>
                        <a:lnTo>
                          <a:pt x="258" y="82"/>
                        </a:lnTo>
                        <a:lnTo>
                          <a:pt x="264" y="82"/>
                        </a:lnTo>
                        <a:lnTo>
                          <a:pt x="268" y="82"/>
                        </a:lnTo>
                        <a:lnTo>
                          <a:pt x="272" y="80"/>
                        </a:lnTo>
                        <a:lnTo>
                          <a:pt x="272" y="76"/>
                        </a:lnTo>
                        <a:lnTo>
                          <a:pt x="274" y="70"/>
                        </a:lnTo>
                        <a:lnTo>
                          <a:pt x="270" y="70"/>
                        </a:lnTo>
                        <a:lnTo>
                          <a:pt x="268" y="68"/>
                        </a:lnTo>
                        <a:lnTo>
                          <a:pt x="268" y="66"/>
                        </a:lnTo>
                        <a:lnTo>
                          <a:pt x="268" y="60"/>
                        </a:lnTo>
                        <a:lnTo>
                          <a:pt x="266" y="58"/>
                        </a:lnTo>
                        <a:lnTo>
                          <a:pt x="266" y="54"/>
                        </a:lnTo>
                        <a:lnTo>
                          <a:pt x="266" y="46"/>
                        </a:lnTo>
                        <a:lnTo>
                          <a:pt x="280" y="36"/>
                        </a:lnTo>
                        <a:lnTo>
                          <a:pt x="288" y="38"/>
                        </a:lnTo>
                        <a:lnTo>
                          <a:pt x="296" y="40"/>
                        </a:lnTo>
                        <a:lnTo>
                          <a:pt x="306" y="38"/>
                        </a:lnTo>
                        <a:lnTo>
                          <a:pt x="318" y="32"/>
                        </a:lnTo>
                        <a:lnTo>
                          <a:pt x="324" y="28"/>
                        </a:lnTo>
                        <a:lnTo>
                          <a:pt x="332" y="22"/>
                        </a:lnTo>
                        <a:lnTo>
                          <a:pt x="356" y="14"/>
                        </a:lnTo>
                        <a:lnTo>
                          <a:pt x="384" y="10"/>
                        </a:lnTo>
                        <a:lnTo>
                          <a:pt x="410" y="4"/>
                        </a:lnTo>
                        <a:lnTo>
                          <a:pt x="436" y="0"/>
                        </a:lnTo>
                        <a:lnTo>
                          <a:pt x="444" y="2"/>
                        </a:lnTo>
                        <a:lnTo>
                          <a:pt x="452" y="4"/>
                        </a:lnTo>
                        <a:lnTo>
                          <a:pt x="462" y="6"/>
                        </a:lnTo>
                        <a:lnTo>
                          <a:pt x="472" y="6"/>
                        </a:lnTo>
                        <a:lnTo>
                          <a:pt x="474" y="12"/>
                        </a:lnTo>
                        <a:lnTo>
                          <a:pt x="476" y="12"/>
                        </a:lnTo>
                        <a:lnTo>
                          <a:pt x="510" y="12"/>
                        </a:lnTo>
                        <a:lnTo>
                          <a:pt x="516" y="14"/>
                        </a:lnTo>
                        <a:lnTo>
                          <a:pt x="520" y="16"/>
                        </a:lnTo>
                        <a:lnTo>
                          <a:pt x="534" y="16"/>
                        </a:lnTo>
                        <a:lnTo>
                          <a:pt x="548" y="16"/>
                        </a:lnTo>
                        <a:lnTo>
                          <a:pt x="554" y="18"/>
                        </a:lnTo>
                        <a:lnTo>
                          <a:pt x="562" y="20"/>
                        </a:lnTo>
                        <a:lnTo>
                          <a:pt x="574" y="20"/>
                        </a:lnTo>
                        <a:lnTo>
                          <a:pt x="402" y="178"/>
                        </a:lnTo>
                        <a:lnTo>
                          <a:pt x="400" y="1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5" name="ïšlïḍe">
                    <a:extLst>
                      <a:ext uri="{FF2B5EF4-FFF2-40B4-BE49-F238E27FC236}">
                        <a16:creationId xmlns:a16="http://schemas.microsoft.com/office/drawing/2014/main" xmlns="" id="{8F9C32C0-8870-4F0F-BAE9-D9974592C4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224339" y="2865917"/>
                    <a:ext cx="746452" cy="559021"/>
                  </a:xfrm>
                  <a:custGeom>
                    <a:avLst/>
                    <a:gdLst>
                      <a:gd name="T0" fmla="*/ 2147483647 w 428"/>
                      <a:gd name="T1" fmla="*/ 2147483647 h 336"/>
                      <a:gd name="T2" fmla="*/ 2147483647 w 428"/>
                      <a:gd name="T3" fmla="*/ 2147483647 h 336"/>
                      <a:gd name="T4" fmla="*/ 2147483647 w 428"/>
                      <a:gd name="T5" fmla="*/ 2147483647 h 336"/>
                      <a:gd name="T6" fmla="*/ 2147483647 w 428"/>
                      <a:gd name="T7" fmla="*/ 2147483647 h 336"/>
                      <a:gd name="T8" fmla="*/ 2147483647 w 428"/>
                      <a:gd name="T9" fmla="*/ 2147483647 h 336"/>
                      <a:gd name="T10" fmla="*/ 2147483647 w 428"/>
                      <a:gd name="T11" fmla="*/ 2147483647 h 336"/>
                      <a:gd name="T12" fmla="*/ 2147483647 w 428"/>
                      <a:gd name="T13" fmla="*/ 2147483647 h 336"/>
                      <a:gd name="T14" fmla="*/ 2147483647 w 428"/>
                      <a:gd name="T15" fmla="*/ 2147483647 h 336"/>
                      <a:gd name="T16" fmla="*/ 2147483647 w 428"/>
                      <a:gd name="T17" fmla="*/ 2147483647 h 336"/>
                      <a:gd name="T18" fmla="*/ 2147483647 w 428"/>
                      <a:gd name="T19" fmla="*/ 2147483647 h 336"/>
                      <a:gd name="T20" fmla="*/ 2147483647 w 428"/>
                      <a:gd name="T21" fmla="*/ 2147483647 h 336"/>
                      <a:gd name="T22" fmla="*/ 2147483647 w 428"/>
                      <a:gd name="T23" fmla="*/ 2147483647 h 336"/>
                      <a:gd name="T24" fmla="*/ 2147483647 w 428"/>
                      <a:gd name="T25" fmla="*/ 2147483647 h 336"/>
                      <a:gd name="T26" fmla="*/ 2147483647 w 428"/>
                      <a:gd name="T27" fmla="*/ 2147483647 h 336"/>
                      <a:gd name="T28" fmla="*/ 2147483647 w 428"/>
                      <a:gd name="T29" fmla="*/ 2147483647 h 336"/>
                      <a:gd name="T30" fmla="*/ 2147483647 w 428"/>
                      <a:gd name="T31" fmla="*/ 2147483647 h 336"/>
                      <a:gd name="T32" fmla="*/ 2147483647 w 428"/>
                      <a:gd name="T33" fmla="*/ 0 h 336"/>
                      <a:gd name="T34" fmla="*/ 2147483647 w 428"/>
                      <a:gd name="T35" fmla="*/ 2147483647 h 336"/>
                      <a:gd name="T36" fmla="*/ 2147483647 w 428"/>
                      <a:gd name="T37" fmla="*/ 2147483647 h 336"/>
                      <a:gd name="T38" fmla="*/ 2147483647 w 428"/>
                      <a:gd name="T39" fmla="*/ 2147483647 h 336"/>
                      <a:gd name="T40" fmla="*/ 2147483647 w 428"/>
                      <a:gd name="T41" fmla="*/ 2147483647 h 336"/>
                      <a:gd name="T42" fmla="*/ 2147483647 w 428"/>
                      <a:gd name="T43" fmla="*/ 2147483647 h 336"/>
                      <a:gd name="T44" fmla="*/ 2147483647 w 428"/>
                      <a:gd name="T45" fmla="*/ 2147483647 h 336"/>
                      <a:gd name="T46" fmla="*/ 2147483647 w 428"/>
                      <a:gd name="T47" fmla="*/ 2147483647 h 336"/>
                      <a:gd name="T48" fmla="*/ 2147483647 w 428"/>
                      <a:gd name="T49" fmla="*/ 2147483647 h 336"/>
                      <a:gd name="T50" fmla="*/ 2147483647 w 428"/>
                      <a:gd name="T51" fmla="*/ 2147483647 h 336"/>
                      <a:gd name="T52" fmla="*/ 2147483647 w 428"/>
                      <a:gd name="T53" fmla="*/ 2147483647 h 336"/>
                      <a:gd name="T54" fmla="*/ 2147483647 w 428"/>
                      <a:gd name="T55" fmla="*/ 2147483647 h 336"/>
                      <a:gd name="T56" fmla="*/ 2147483647 w 428"/>
                      <a:gd name="T57" fmla="*/ 2147483647 h 336"/>
                      <a:gd name="T58" fmla="*/ 2147483647 w 428"/>
                      <a:gd name="T59" fmla="*/ 2147483647 h 336"/>
                      <a:gd name="T60" fmla="*/ 2147483647 w 428"/>
                      <a:gd name="T61" fmla="*/ 2147483647 h 336"/>
                      <a:gd name="T62" fmla="*/ 2147483647 w 428"/>
                      <a:gd name="T63" fmla="*/ 2147483647 h 336"/>
                      <a:gd name="T64" fmla="*/ 2147483647 w 428"/>
                      <a:gd name="T65" fmla="*/ 2147483647 h 336"/>
                      <a:gd name="T66" fmla="*/ 2147483647 w 428"/>
                      <a:gd name="T67" fmla="*/ 2147483647 h 336"/>
                      <a:gd name="T68" fmla="*/ 2147483647 w 428"/>
                      <a:gd name="T69" fmla="*/ 2147483647 h 336"/>
                      <a:gd name="T70" fmla="*/ 2147483647 w 428"/>
                      <a:gd name="T71" fmla="*/ 2147483647 h 336"/>
                      <a:gd name="T72" fmla="*/ 2147483647 w 428"/>
                      <a:gd name="T73" fmla="*/ 2147483647 h 336"/>
                      <a:gd name="T74" fmla="*/ 2147483647 w 428"/>
                      <a:gd name="T75" fmla="*/ 2147483647 h 336"/>
                      <a:gd name="T76" fmla="*/ 2147483647 w 428"/>
                      <a:gd name="T77" fmla="*/ 2147483647 h 336"/>
                      <a:gd name="T78" fmla="*/ 2147483647 w 428"/>
                      <a:gd name="T79" fmla="*/ 2147483647 h 336"/>
                      <a:gd name="T80" fmla="*/ 2147483647 w 428"/>
                      <a:gd name="T81" fmla="*/ 2147483647 h 336"/>
                      <a:gd name="T82" fmla="*/ 2147483647 w 428"/>
                      <a:gd name="T83" fmla="*/ 2147483647 h 336"/>
                      <a:gd name="T84" fmla="*/ 2147483647 w 428"/>
                      <a:gd name="T85" fmla="*/ 2147483647 h 336"/>
                      <a:gd name="T86" fmla="*/ 2147483647 w 428"/>
                      <a:gd name="T87" fmla="*/ 2147483647 h 336"/>
                      <a:gd name="T88" fmla="*/ 2147483647 w 428"/>
                      <a:gd name="T89" fmla="*/ 2147483647 h 336"/>
                      <a:gd name="T90" fmla="*/ 2147483647 w 428"/>
                      <a:gd name="T91" fmla="*/ 2147483647 h 336"/>
                      <a:gd name="T92" fmla="*/ 2147483647 w 428"/>
                      <a:gd name="T93" fmla="*/ 2147483647 h 336"/>
                      <a:gd name="T94" fmla="*/ 2147483647 w 428"/>
                      <a:gd name="T95" fmla="*/ 2147483647 h 336"/>
                      <a:gd name="T96" fmla="*/ 2147483647 w 428"/>
                      <a:gd name="T97" fmla="*/ 2147483647 h 336"/>
                      <a:gd name="T98" fmla="*/ 2147483647 w 428"/>
                      <a:gd name="T99" fmla="*/ 2147483647 h 336"/>
                      <a:gd name="T100" fmla="*/ 2147483647 w 428"/>
                      <a:gd name="T101" fmla="*/ 2147483647 h 336"/>
                      <a:gd name="T102" fmla="*/ 2147483647 w 428"/>
                      <a:gd name="T103" fmla="*/ 2147483647 h 336"/>
                      <a:gd name="T104" fmla="*/ 2147483647 w 428"/>
                      <a:gd name="T105" fmla="*/ 2147483647 h 336"/>
                      <a:gd name="T106" fmla="*/ 2147483647 w 428"/>
                      <a:gd name="T107" fmla="*/ 2147483647 h 336"/>
                      <a:gd name="T108" fmla="*/ 2147483647 w 428"/>
                      <a:gd name="T109" fmla="*/ 2147483647 h 336"/>
                      <a:gd name="T110" fmla="*/ 2147483647 w 428"/>
                      <a:gd name="T111" fmla="*/ 2147483647 h 3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428"/>
                      <a:gd name="T169" fmla="*/ 0 h 336"/>
                      <a:gd name="T170" fmla="*/ 428 w 428"/>
                      <a:gd name="T171" fmla="*/ 336 h 33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428" h="336">
                        <a:moveTo>
                          <a:pt x="400" y="274"/>
                        </a:moveTo>
                        <a:lnTo>
                          <a:pt x="402" y="270"/>
                        </a:lnTo>
                        <a:lnTo>
                          <a:pt x="408" y="260"/>
                        </a:lnTo>
                        <a:lnTo>
                          <a:pt x="410" y="250"/>
                        </a:lnTo>
                        <a:lnTo>
                          <a:pt x="416" y="234"/>
                        </a:lnTo>
                        <a:lnTo>
                          <a:pt x="418" y="228"/>
                        </a:lnTo>
                        <a:lnTo>
                          <a:pt x="422" y="222"/>
                        </a:lnTo>
                        <a:lnTo>
                          <a:pt x="428" y="210"/>
                        </a:lnTo>
                        <a:lnTo>
                          <a:pt x="426" y="206"/>
                        </a:lnTo>
                        <a:lnTo>
                          <a:pt x="426" y="202"/>
                        </a:lnTo>
                        <a:lnTo>
                          <a:pt x="422" y="202"/>
                        </a:lnTo>
                        <a:lnTo>
                          <a:pt x="410" y="202"/>
                        </a:lnTo>
                        <a:lnTo>
                          <a:pt x="394" y="204"/>
                        </a:lnTo>
                        <a:lnTo>
                          <a:pt x="378" y="208"/>
                        </a:lnTo>
                        <a:lnTo>
                          <a:pt x="372" y="212"/>
                        </a:lnTo>
                        <a:lnTo>
                          <a:pt x="368" y="216"/>
                        </a:lnTo>
                        <a:lnTo>
                          <a:pt x="364" y="224"/>
                        </a:lnTo>
                        <a:lnTo>
                          <a:pt x="358" y="234"/>
                        </a:lnTo>
                        <a:lnTo>
                          <a:pt x="352" y="246"/>
                        </a:lnTo>
                        <a:lnTo>
                          <a:pt x="346" y="254"/>
                        </a:lnTo>
                        <a:lnTo>
                          <a:pt x="334" y="256"/>
                        </a:lnTo>
                        <a:lnTo>
                          <a:pt x="320" y="260"/>
                        </a:lnTo>
                        <a:lnTo>
                          <a:pt x="310" y="262"/>
                        </a:lnTo>
                        <a:lnTo>
                          <a:pt x="298" y="264"/>
                        </a:lnTo>
                        <a:lnTo>
                          <a:pt x="288" y="262"/>
                        </a:lnTo>
                        <a:lnTo>
                          <a:pt x="280" y="256"/>
                        </a:lnTo>
                        <a:lnTo>
                          <a:pt x="272" y="248"/>
                        </a:lnTo>
                        <a:lnTo>
                          <a:pt x="266" y="238"/>
                        </a:lnTo>
                        <a:lnTo>
                          <a:pt x="260" y="226"/>
                        </a:lnTo>
                        <a:lnTo>
                          <a:pt x="258" y="216"/>
                        </a:lnTo>
                        <a:lnTo>
                          <a:pt x="256" y="204"/>
                        </a:lnTo>
                        <a:lnTo>
                          <a:pt x="256" y="194"/>
                        </a:lnTo>
                        <a:lnTo>
                          <a:pt x="258" y="178"/>
                        </a:lnTo>
                        <a:lnTo>
                          <a:pt x="260" y="160"/>
                        </a:lnTo>
                        <a:lnTo>
                          <a:pt x="268" y="142"/>
                        </a:lnTo>
                        <a:lnTo>
                          <a:pt x="276" y="128"/>
                        </a:lnTo>
                        <a:lnTo>
                          <a:pt x="256" y="122"/>
                        </a:lnTo>
                        <a:lnTo>
                          <a:pt x="248" y="116"/>
                        </a:lnTo>
                        <a:lnTo>
                          <a:pt x="244" y="114"/>
                        </a:lnTo>
                        <a:lnTo>
                          <a:pt x="242" y="110"/>
                        </a:lnTo>
                        <a:lnTo>
                          <a:pt x="240" y="94"/>
                        </a:lnTo>
                        <a:lnTo>
                          <a:pt x="236" y="76"/>
                        </a:lnTo>
                        <a:lnTo>
                          <a:pt x="232" y="68"/>
                        </a:lnTo>
                        <a:lnTo>
                          <a:pt x="230" y="60"/>
                        </a:lnTo>
                        <a:lnTo>
                          <a:pt x="224" y="56"/>
                        </a:lnTo>
                        <a:lnTo>
                          <a:pt x="216" y="56"/>
                        </a:lnTo>
                        <a:lnTo>
                          <a:pt x="210" y="56"/>
                        </a:lnTo>
                        <a:lnTo>
                          <a:pt x="208" y="56"/>
                        </a:lnTo>
                        <a:lnTo>
                          <a:pt x="204" y="62"/>
                        </a:lnTo>
                        <a:lnTo>
                          <a:pt x="198" y="66"/>
                        </a:lnTo>
                        <a:lnTo>
                          <a:pt x="192" y="68"/>
                        </a:lnTo>
                        <a:lnTo>
                          <a:pt x="188" y="68"/>
                        </a:lnTo>
                        <a:lnTo>
                          <a:pt x="184" y="66"/>
                        </a:lnTo>
                        <a:lnTo>
                          <a:pt x="180" y="62"/>
                        </a:lnTo>
                        <a:lnTo>
                          <a:pt x="178" y="58"/>
                        </a:lnTo>
                        <a:lnTo>
                          <a:pt x="174" y="38"/>
                        </a:lnTo>
                        <a:lnTo>
                          <a:pt x="170" y="34"/>
                        </a:lnTo>
                        <a:lnTo>
                          <a:pt x="166" y="30"/>
                        </a:lnTo>
                        <a:lnTo>
                          <a:pt x="160" y="26"/>
                        </a:lnTo>
                        <a:lnTo>
                          <a:pt x="158" y="18"/>
                        </a:lnTo>
                        <a:lnTo>
                          <a:pt x="152" y="20"/>
                        </a:lnTo>
                        <a:lnTo>
                          <a:pt x="148" y="20"/>
                        </a:lnTo>
                        <a:lnTo>
                          <a:pt x="132" y="18"/>
                        </a:lnTo>
                        <a:lnTo>
                          <a:pt x="128" y="28"/>
                        </a:lnTo>
                        <a:lnTo>
                          <a:pt x="78" y="28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0"/>
                        </a:lnTo>
                        <a:lnTo>
                          <a:pt x="0" y="2"/>
                        </a:lnTo>
                        <a:lnTo>
                          <a:pt x="0" y="8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2" y="36"/>
                        </a:lnTo>
                        <a:lnTo>
                          <a:pt x="2" y="38"/>
                        </a:lnTo>
                        <a:lnTo>
                          <a:pt x="2" y="42"/>
                        </a:lnTo>
                        <a:lnTo>
                          <a:pt x="4" y="48"/>
                        </a:lnTo>
                        <a:lnTo>
                          <a:pt x="4" y="54"/>
                        </a:lnTo>
                        <a:lnTo>
                          <a:pt x="8" y="56"/>
                        </a:lnTo>
                        <a:lnTo>
                          <a:pt x="12" y="62"/>
                        </a:lnTo>
                        <a:lnTo>
                          <a:pt x="20" y="70"/>
                        </a:lnTo>
                        <a:lnTo>
                          <a:pt x="22" y="74"/>
                        </a:lnTo>
                        <a:lnTo>
                          <a:pt x="22" y="78"/>
                        </a:lnTo>
                        <a:lnTo>
                          <a:pt x="20" y="82"/>
                        </a:lnTo>
                        <a:lnTo>
                          <a:pt x="14" y="84"/>
                        </a:lnTo>
                        <a:lnTo>
                          <a:pt x="12" y="88"/>
                        </a:lnTo>
                        <a:lnTo>
                          <a:pt x="8" y="92"/>
                        </a:lnTo>
                        <a:lnTo>
                          <a:pt x="8" y="96"/>
                        </a:lnTo>
                        <a:lnTo>
                          <a:pt x="12" y="102"/>
                        </a:lnTo>
                        <a:lnTo>
                          <a:pt x="16" y="108"/>
                        </a:lnTo>
                        <a:lnTo>
                          <a:pt x="24" y="110"/>
                        </a:lnTo>
                        <a:lnTo>
                          <a:pt x="32" y="112"/>
                        </a:lnTo>
                        <a:lnTo>
                          <a:pt x="34" y="118"/>
                        </a:lnTo>
                        <a:lnTo>
                          <a:pt x="38" y="120"/>
                        </a:lnTo>
                        <a:lnTo>
                          <a:pt x="40" y="124"/>
                        </a:lnTo>
                        <a:lnTo>
                          <a:pt x="40" y="130"/>
                        </a:lnTo>
                        <a:lnTo>
                          <a:pt x="40" y="134"/>
                        </a:lnTo>
                        <a:lnTo>
                          <a:pt x="40" y="138"/>
                        </a:lnTo>
                        <a:lnTo>
                          <a:pt x="38" y="140"/>
                        </a:lnTo>
                        <a:lnTo>
                          <a:pt x="38" y="144"/>
                        </a:lnTo>
                        <a:lnTo>
                          <a:pt x="38" y="148"/>
                        </a:lnTo>
                        <a:lnTo>
                          <a:pt x="40" y="150"/>
                        </a:lnTo>
                        <a:lnTo>
                          <a:pt x="42" y="154"/>
                        </a:lnTo>
                        <a:lnTo>
                          <a:pt x="48" y="158"/>
                        </a:lnTo>
                        <a:lnTo>
                          <a:pt x="54" y="164"/>
                        </a:lnTo>
                        <a:lnTo>
                          <a:pt x="66" y="182"/>
                        </a:lnTo>
                        <a:lnTo>
                          <a:pt x="68" y="180"/>
                        </a:lnTo>
                        <a:lnTo>
                          <a:pt x="72" y="178"/>
                        </a:lnTo>
                        <a:lnTo>
                          <a:pt x="74" y="176"/>
                        </a:lnTo>
                        <a:lnTo>
                          <a:pt x="76" y="172"/>
                        </a:lnTo>
                        <a:lnTo>
                          <a:pt x="74" y="164"/>
                        </a:lnTo>
                        <a:lnTo>
                          <a:pt x="68" y="158"/>
                        </a:lnTo>
                        <a:lnTo>
                          <a:pt x="66" y="152"/>
                        </a:lnTo>
                        <a:lnTo>
                          <a:pt x="60" y="146"/>
                        </a:lnTo>
                        <a:lnTo>
                          <a:pt x="62" y="142"/>
                        </a:lnTo>
                        <a:lnTo>
                          <a:pt x="60" y="138"/>
                        </a:lnTo>
                        <a:lnTo>
                          <a:pt x="56" y="128"/>
                        </a:lnTo>
                        <a:lnTo>
                          <a:pt x="54" y="116"/>
                        </a:lnTo>
                        <a:lnTo>
                          <a:pt x="50" y="108"/>
                        </a:lnTo>
                        <a:lnTo>
                          <a:pt x="48" y="106"/>
                        </a:lnTo>
                        <a:lnTo>
                          <a:pt x="46" y="104"/>
                        </a:lnTo>
                        <a:lnTo>
                          <a:pt x="46" y="102"/>
                        </a:lnTo>
                        <a:lnTo>
                          <a:pt x="44" y="90"/>
                        </a:lnTo>
                        <a:lnTo>
                          <a:pt x="42" y="82"/>
                        </a:lnTo>
                        <a:lnTo>
                          <a:pt x="36" y="62"/>
                        </a:lnTo>
                        <a:lnTo>
                          <a:pt x="34" y="60"/>
                        </a:lnTo>
                        <a:lnTo>
                          <a:pt x="34" y="58"/>
                        </a:lnTo>
                        <a:lnTo>
                          <a:pt x="32" y="56"/>
                        </a:lnTo>
                        <a:lnTo>
                          <a:pt x="30" y="56"/>
                        </a:lnTo>
                        <a:lnTo>
                          <a:pt x="28" y="56"/>
                        </a:lnTo>
                        <a:lnTo>
                          <a:pt x="26" y="48"/>
                        </a:lnTo>
                        <a:lnTo>
                          <a:pt x="28" y="30"/>
                        </a:lnTo>
                        <a:lnTo>
                          <a:pt x="30" y="24"/>
                        </a:lnTo>
                        <a:lnTo>
                          <a:pt x="30" y="22"/>
                        </a:lnTo>
                        <a:lnTo>
                          <a:pt x="32" y="20"/>
                        </a:lnTo>
                        <a:lnTo>
                          <a:pt x="38" y="22"/>
                        </a:lnTo>
                        <a:lnTo>
                          <a:pt x="42" y="24"/>
                        </a:lnTo>
                        <a:lnTo>
                          <a:pt x="46" y="28"/>
                        </a:lnTo>
                        <a:lnTo>
                          <a:pt x="48" y="32"/>
                        </a:lnTo>
                        <a:lnTo>
                          <a:pt x="52" y="44"/>
                        </a:lnTo>
                        <a:lnTo>
                          <a:pt x="54" y="56"/>
                        </a:lnTo>
                        <a:lnTo>
                          <a:pt x="54" y="58"/>
                        </a:lnTo>
                        <a:lnTo>
                          <a:pt x="52" y="64"/>
                        </a:lnTo>
                        <a:lnTo>
                          <a:pt x="50" y="70"/>
                        </a:lnTo>
                        <a:lnTo>
                          <a:pt x="50" y="72"/>
                        </a:lnTo>
                        <a:lnTo>
                          <a:pt x="52" y="74"/>
                        </a:lnTo>
                        <a:lnTo>
                          <a:pt x="58" y="74"/>
                        </a:lnTo>
                        <a:lnTo>
                          <a:pt x="58" y="80"/>
                        </a:lnTo>
                        <a:lnTo>
                          <a:pt x="62" y="84"/>
                        </a:lnTo>
                        <a:lnTo>
                          <a:pt x="66" y="88"/>
                        </a:lnTo>
                        <a:lnTo>
                          <a:pt x="68" y="88"/>
                        </a:lnTo>
                        <a:lnTo>
                          <a:pt x="72" y="100"/>
                        </a:lnTo>
                        <a:lnTo>
                          <a:pt x="76" y="106"/>
                        </a:lnTo>
                        <a:lnTo>
                          <a:pt x="80" y="110"/>
                        </a:lnTo>
                        <a:lnTo>
                          <a:pt x="84" y="112"/>
                        </a:lnTo>
                        <a:lnTo>
                          <a:pt x="86" y="114"/>
                        </a:lnTo>
                        <a:lnTo>
                          <a:pt x="88" y="116"/>
                        </a:lnTo>
                        <a:lnTo>
                          <a:pt x="86" y="120"/>
                        </a:lnTo>
                        <a:lnTo>
                          <a:pt x="84" y="126"/>
                        </a:lnTo>
                        <a:lnTo>
                          <a:pt x="86" y="132"/>
                        </a:lnTo>
                        <a:lnTo>
                          <a:pt x="92" y="140"/>
                        </a:lnTo>
                        <a:lnTo>
                          <a:pt x="104" y="154"/>
                        </a:lnTo>
                        <a:lnTo>
                          <a:pt x="112" y="162"/>
                        </a:lnTo>
                        <a:lnTo>
                          <a:pt x="118" y="168"/>
                        </a:lnTo>
                        <a:lnTo>
                          <a:pt x="122" y="178"/>
                        </a:lnTo>
                        <a:lnTo>
                          <a:pt x="130" y="188"/>
                        </a:lnTo>
                        <a:lnTo>
                          <a:pt x="130" y="202"/>
                        </a:lnTo>
                        <a:lnTo>
                          <a:pt x="132" y="206"/>
                        </a:lnTo>
                        <a:lnTo>
                          <a:pt x="132" y="210"/>
                        </a:lnTo>
                        <a:lnTo>
                          <a:pt x="132" y="216"/>
                        </a:lnTo>
                        <a:lnTo>
                          <a:pt x="130" y="220"/>
                        </a:lnTo>
                        <a:lnTo>
                          <a:pt x="128" y="220"/>
                        </a:lnTo>
                        <a:lnTo>
                          <a:pt x="128" y="226"/>
                        </a:lnTo>
                        <a:lnTo>
                          <a:pt x="124" y="226"/>
                        </a:lnTo>
                        <a:lnTo>
                          <a:pt x="124" y="232"/>
                        </a:lnTo>
                        <a:lnTo>
                          <a:pt x="126" y="238"/>
                        </a:lnTo>
                        <a:lnTo>
                          <a:pt x="130" y="244"/>
                        </a:lnTo>
                        <a:lnTo>
                          <a:pt x="138" y="250"/>
                        </a:lnTo>
                        <a:lnTo>
                          <a:pt x="148" y="256"/>
                        </a:lnTo>
                        <a:lnTo>
                          <a:pt x="150" y="262"/>
                        </a:lnTo>
                        <a:lnTo>
                          <a:pt x="154" y="266"/>
                        </a:lnTo>
                        <a:lnTo>
                          <a:pt x="158" y="270"/>
                        </a:lnTo>
                        <a:lnTo>
                          <a:pt x="166" y="270"/>
                        </a:lnTo>
                        <a:lnTo>
                          <a:pt x="174" y="272"/>
                        </a:lnTo>
                        <a:lnTo>
                          <a:pt x="178" y="274"/>
                        </a:lnTo>
                        <a:lnTo>
                          <a:pt x="190" y="284"/>
                        </a:lnTo>
                        <a:lnTo>
                          <a:pt x="198" y="290"/>
                        </a:lnTo>
                        <a:lnTo>
                          <a:pt x="204" y="294"/>
                        </a:lnTo>
                        <a:lnTo>
                          <a:pt x="218" y="300"/>
                        </a:lnTo>
                        <a:lnTo>
                          <a:pt x="232" y="306"/>
                        </a:lnTo>
                        <a:lnTo>
                          <a:pt x="246" y="312"/>
                        </a:lnTo>
                        <a:lnTo>
                          <a:pt x="254" y="314"/>
                        </a:lnTo>
                        <a:lnTo>
                          <a:pt x="260" y="314"/>
                        </a:lnTo>
                        <a:lnTo>
                          <a:pt x="266" y="314"/>
                        </a:lnTo>
                        <a:lnTo>
                          <a:pt x="274" y="308"/>
                        </a:lnTo>
                        <a:lnTo>
                          <a:pt x="280" y="304"/>
                        </a:lnTo>
                        <a:lnTo>
                          <a:pt x="286" y="302"/>
                        </a:lnTo>
                        <a:lnTo>
                          <a:pt x="290" y="304"/>
                        </a:lnTo>
                        <a:lnTo>
                          <a:pt x="296" y="306"/>
                        </a:lnTo>
                        <a:lnTo>
                          <a:pt x="306" y="312"/>
                        </a:lnTo>
                        <a:lnTo>
                          <a:pt x="314" y="320"/>
                        </a:lnTo>
                        <a:lnTo>
                          <a:pt x="318" y="328"/>
                        </a:lnTo>
                        <a:lnTo>
                          <a:pt x="324" y="336"/>
                        </a:lnTo>
                        <a:lnTo>
                          <a:pt x="328" y="324"/>
                        </a:lnTo>
                        <a:lnTo>
                          <a:pt x="330" y="318"/>
                        </a:lnTo>
                        <a:lnTo>
                          <a:pt x="334" y="312"/>
                        </a:lnTo>
                        <a:lnTo>
                          <a:pt x="354" y="312"/>
                        </a:lnTo>
                        <a:lnTo>
                          <a:pt x="354" y="306"/>
                        </a:lnTo>
                        <a:lnTo>
                          <a:pt x="352" y="302"/>
                        </a:lnTo>
                        <a:lnTo>
                          <a:pt x="348" y="300"/>
                        </a:lnTo>
                        <a:lnTo>
                          <a:pt x="346" y="296"/>
                        </a:lnTo>
                        <a:lnTo>
                          <a:pt x="344" y="292"/>
                        </a:lnTo>
                        <a:lnTo>
                          <a:pt x="348" y="284"/>
                        </a:lnTo>
                        <a:lnTo>
                          <a:pt x="352" y="280"/>
                        </a:lnTo>
                        <a:lnTo>
                          <a:pt x="356" y="278"/>
                        </a:lnTo>
                        <a:lnTo>
                          <a:pt x="380" y="278"/>
                        </a:lnTo>
                        <a:lnTo>
                          <a:pt x="384" y="278"/>
                        </a:lnTo>
                        <a:lnTo>
                          <a:pt x="386" y="276"/>
                        </a:lnTo>
                        <a:lnTo>
                          <a:pt x="388" y="274"/>
                        </a:lnTo>
                        <a:lnTo>
                          <a:pt x="390" y="270"/>
                        </a:lnTo>
                        <a:lnTo>
                          <a:pt x="392" y="268"/>
                        </a:lnTo>
                        <a:lnTo>
                          <a:pt x="396" y="268"/>
                        </a:lnTo>
                        <a:lnTo>
                          <a:pt x="398" y="270"/>
                        </a:lnTo>
                        <a:lnTo>
                          <a:pt x="398" y="274"/>
                        </a:lnTo>
                        <a:lnTo>
                          <a:pt x="400" y="27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6" name="íṩļîḍê">
                    <a:extLst>
                      <a:ext uri="{FF2B5EF4-FFF2-40B4-BE49-F238E27FC236}">
                        <a16:creationId xmlns:a16="http://schemas.microsoft.com/office/drawing/2014/main" xmlns="" id="{F2FAB1EC-3A4F-44E9-B43D-02FD80E786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27256" y="3158738"/>
                    <a:ext cx="282329" cy="106481"/>
                  </a:xfrm>
                  <a:custGeom>
                    <a:avLst/>
                    <a:gdLst>
                      <a:gd name="T0" fmla="*/ 2147483647 w 162"/>
                      <a:gd name="T1" fmla="*/ 2147483647 h 64"/>
                      <a:gd name="T2" fmla="*/ 2147483647 w 162"/>
                      <a:gd name="T3" fmla="*/ 2147483647 h 64"/>
                      <a:gd name="T4" fmla="*/ 2147483647 w 162"/>
                      <a:gd name="T5" fmla="*/ 2147483647 h 64"/>
                      <a:gd name="T6" fmla="*/ 2147483647 w 162"/>
                      <a:gd name="T7" fmla="*/ 2147483647 h 64"/>
                      <a:gd name="T8" fmla="*/ 2147483647 w 162"/>
                      <a:gd name="T9" fmla="*/ 2147483647 h 64"/>
                      <a:gd name="T10" fmla="*/ 2147483647 w 162"/>
                      <a:gd name="T11" fmla="*/ 2147483647 h 64"/>
                      <a:gd name="T12" fmla="*/ 2147483647 w 162"/>
                      <a:gd name="T13" fmla="*/ 2147483647 h 64"/>
                      <a:gd name="T14" fmla="*/ 2147483647 w 162"/>
                      <a:gd name="T15" fmla="*/ 2147483647 h 64"/>
                      <a:gd name="T16" fmla="*/ 2147483647 w 162"/>
                      <a:gd name="T17" fmla="*/ 2147483647 h 64"/>
                      <a:gd name="T18" fmla="*/ 2147483647 w 162"/>
                      <a:gd name="T19" fmla="*/ 2147483647 h 64"/>
                      <a:gd name="T20" fmla="*/ 2147483647 w 162"/>
                      <a:gd name="T21" fmla="*/ 2147483647 h 64"/>
                      <a:gd name="T22" fmla="*/ 2147483647 w 162"/>
                      <a:gd name="T23" fmla="*/ 2147483647 h 64"/>
                      <a:gd name="T24" fmla="*/ 2147483647 w 162"/>
                      <a:gd name="T25" fmla="*/ 2147483647 h 64"/>
                      <a:gd name="T26" fmla="*/ 0 w 162"/>
                      <a:gd name="T27" fmla="*/ 2147483647 h 64"/>
                      <a:gd name="T28" fmla="*/ 2147483647 w 162"/>
                      <a:gd name="T29" fmla="*/ 2147483647 h 64"/>
                      <a:gd name="T30" fmla="*/ 2147483647 w 162"/>
                      <a:gd name="T31" fmla="*/ 2147483647 h 64"/>
                      <a:gd name="T32" fmla="*/ 2147483647 w 162"/>
                      <a:gd name="T33" fmla="*/ 2147483647 h 64"/>
                      <a:gd name="T34" fmla="*/ 2147483647 w 162"/>
                      <a:gd name="T35" fmla="*/ 2147483647 h 64"/>
                      <a:gd name="T36" fmla="*/ 2147483647 w 162"/>
                      <a:gd name="T37" fmla="*/ 2147483647 h 64"/>
                      <a:gd name="T38" fmla="*/ 2147483647 w 162"/>
                      <a:gd name="T39" fmla="*/ 2147483647 h 64"/>
                      <a:gd name="T40" fmla="*/ 2147483647 w 162"/>
                      <a:gd name="T41" fmla="*/ 0 h 64"/>
                      <a:gd name="T42" fmla="*/ 2147483647 w 162"/>
                      <a:gd name="T43" fmla="*/ 0 h 64"/>
                      <a:gd name="T44" fmla="*/ 2147483647 w 162"/>
                      <a:gd name="T45" fmla="*/ 0 h 64"/>
                      <a:gd name="T46" fmla="*/ 2147483647 w 162"/>
                      <a:gd name="T47" fmla="*/ 2147483647 h 64"/>
                      <a:gd name="T48" fmla="*/ 2147483647 w 162"/>
                      <a:gd name="T49" fmla="*/ 2147483647 h 64"/>
                      <a:gd name="T50" fmla="*/ 2147483647 w 162"/>
                      <a:gd name="T51" fmla="*/ 2147483647 h 64"/>
                      <a:gd name="T52" fmla="*/ 2147483647 w 162"/>
                      <a:gd name="T53" fmla="*/ 2147483647 h 64"/>
                      <a:gd name="T54" fmla="*/ 2147483647 w 162"/>
                      <a:gd name="T55" fmla="*/ 2147483647 h 64"/>
                      <a:gd name="T56" fmla="*/ 2147483647 w 162"/>
                      <a:gd name="T57" fmla="*/ 2147483647 h 64"/>
                      <a:gd name="T58" fmla="*/ 2147483647 w 162"/>
                      <a:gd name="T59" fmla="*/ 2147483647 h 64"/>
                      <a:gd name="T60" fmla="*/ 2147483647 w 162"/>
                      <a:gd name="T61" fmla="*/ 2147483647 h 64"/>
                      <a:gd name="T62" fmla="*/ 2147483647 w 162"/>
                      <a:gd name="T63" fmla="*/ 2147483647 h 64"/>
                      <a:gd name="T64" fmla="*/ 2147483647 w 162"/>
                      <a:gd name="T65" fmla="*/ 2147483647 h 64"/>
                      <a:gd name="T66" fmla="*/ 2147483647 w 162"/>
                      <a:gd name="T67" fmla="*/ 2147483647 h 64"/>
                      <a:gd name="T68" fmla="*/ 2147483647 w 162"/>
                      <a:gd name="T69" fmla="*/ 2147483647 h 64"/>
                      <a:gd name="T70" fmla="*/ 2147483647 w 162"/>
                      <a:gd name="T71" fmla="*/ 2147483647 h 64"/>
                      <a:gd name="T72" fmla="*/ 2147483647 w 162"/>
                      <a:gd name="T73" fmla="*/ 2147483647 h 64"/>
                      <a:gd name="T74" fmla="*/ 2147483647 w 162"/>
                      <a:gd name="T75" fmla="*/ 2147483647 h 64"/>
                      <a:gd name="T76" fmla="*/ 2147483647 w 162"/>
                      <a:gd name="T77" fmla="*/ 2147483647 h 64"/>
                      <a:gd name="T78" fmla="*/ 2147483647 w 162"/>
                      <a:gd name="T79" fmla="*/ 2147483647 h 64"/>
                      <a:gd name="T80" fmla="*/ 2147483647 w 162"/>
                      <a:gd name="T81" fmla="*/ 2147483647 h 64"/>
                      <a:gd name="T82" fmla="*/ 2147483647 w 162"/>
                      <a:gd name="T83" fmla="*/ 2147483647 h 64"/>
                      <a:gd name="T84" fmla="*/ 2147483647 w 162"/>
                      <a:gd name="T85" fmla="*/ 2147483647 h 64"/>
                      <a:gd name="T86" fmla="*/ 2147483647 w 162"/>
                      <a:gd name="T87" fmla="*/ 2147483647 h 64"/>
                      <a:gd name="T88" fmla="*/ 2147483647 w 162"/>
                      <a:gd name="T89" fmla="*/ 2147483647 h 64"/>
                      <a:gd name="T90" fmla="*/ 2147483647 w 162"/>
                      <a:gd name="T91" fmla="*/ 2147483647 h 64"/>
                      <a:gd name="T92" fmla="*/ 2147483647 w 162"/>
                      <a:gd name="T93" fmla="*/ 2147483647 h 64"/>
                      <a:gd name="T94" fmla="*/ 2147483647 w 162"/>
                      <a:gd name="T95" fmla="*/ 2147483647 h 64"/>
                      <a:gd name="T96" fmla="*/ 2147483647 w 162"/>
                      <a:gd name="T97" fmla="*/ 2147483647 h 64"/>
                      <a:gd name="T98" fmla="*/ 2147483647 w 162"/>
                      <a:gd name="T99" fmla="*/ 2147483647 h 64"/>
                      <a:gd name="T100" fmla="*/ 2147483647 w 162"/>
                      <a:gd name="T101" fmla="*/ 2147483647 h 64"/>
                      <a:gd name="T102" fmla="*/ 2147483647 w 162"/>
                      <a:gd name="T103" fmla="*/ 2147483647 h 64"/>
                      <a:gd name="T104" fmla="*/ 2147483647 w 162"/>
                      <a:gd name="T105" fmla="*/ 2147483647 h 64"/>
                      <a:gd name="T106" fmla="*/ 2147483647 w 162"/>
                      <a:gd name="T107" fmla="*/ 2147483647 h 64"/>
                      <a:gd name="T108" fmla="*/ 2147483647 w 162"/>
                      <a:gd name="T109" fmla="*/ 2147483647 h 64"/>
                      <a:gd name="T110" fmla="*/ 2147483647 w 162"/>
                      <a:gd name="T111" fmla="*/ 2147483647 h 64"/>
                      <a:gd name="T112" fmla="*/ 2147483647 w 162"/>
                      <a:gd name="T113" fmla="*/ 2147483647 h 64"/>
                      <a:gd name="T114" fmla="*/ 2147483647 w 162"/>
                      <a:gd name="T115" fmla="*/ 2147483647 h 64"/>
                      <a:gd name="T116" fmla="*/ 2147483647 w 162"/>
                      <a:gd name="T117" fmla="*/ 2147483647 h 64"/>
                      <a:gd name="T118" fmla="*/ 2147483647 w 162"/>
                      <a:gd name="T119" fmla="*/ 2147483647 h 64"/>
                      <a:gd name="T120" fmla="*/ 2147483647 w 162"/>
                      <a:gd name="T121" fmla="*/ 2147483647 h 64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162"/>
                      <a:gd name="T184" fmla="*/ 0 h 64"/>
                      <a:gd name="T185" fmla="*/ 162 w 162"/>
                      <a:gd name="T186" fmla="*/ 64 h 64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162" h="64">
                        <a:moveTo>
                          <a:pt x="44" y="18"/>
                        </a:moveTo>
                        <a:lnTo>
                          <a:pt x="44" y="16"/>
                        </a:lnTo>
                        <a:lnTo>
                          <a:pt x="48" y="16"/>
                        </a:lnTo>
                        <a:lnTo>
                          <a:pt x="48" y="12"/>
                        </a:lnTo>
                        <a:lnTo>
                          <a:pt x="44" y="10"/>
                        </a:lnTo>
                        <a:lnTo>
                          <a:pt x="44" y="12"/>
                        </a:lnTo>
                        <a:lnTo>
                          <a:pt x="36" y="12"/>
                        </a:lnTo>
                        <a:lnTo>
                          <a:pt x="30" y="16"/>
                        </a:lnTo>
                        <a:lnTo>
                          <a:pt x="22" y="18"/>
                        </a:lnTo>
                        <a:lnTo>
                          <a:pt x="16" y="20"/>
                        </a:lnTo>
                        <a:lnTo>
                          <a:pt x="14" y="22"/>
                        </a:lnTo>
                        <a:lnTo>
                          <a:pt x="12" y="24"/>
                        </a:lnTo>
                        <a:lnTo>
                          <a:pt x="6" y="26"/>
                        </a:lnTo>
                        <a:lnTo>
                          <a:pt x="0" y="26"/>
                        </a:lnTo>
                        <a:lnTo>
                          <a:pt x="4" y="24"/>
                        </a:lnTo>
                        <a:lnTo>
                          <a:pt x="6" y="24"/>
                        </a:lnTo>
                        <a:lnTo>
                          <a:pt x="8" y="18"/>
                        </a:lnTo>
                        <a:lnTo>
                          <a:pt x="12" y="14"/>
                        </a:lnTo>
                        <a:lnTo>
                          <a:pt x="18" y="10"/>
                        </a:lnTo>
                        <a:lnTo>
                          <a:pt x="24" y="6"/>
                        </a:lnTo>
                        <a:lnTo>
                          <a:pt x="42" y="0"/>
                        </a:lnTo>
                        <a:lnTo>
                          <a:pt x="56" y="0"/>
                        </a:lnTo>
                        <a:lnTo>
                          <a:pt x="60" y="0"/>
                        </a:lnTo>
                        <a:lnTo>
                          <a:pt x="62" y="2"/>
                        </a:lnTo>
                        <a:lnTo>
                          <a:pt x="66" y="4"/>
                        </a:lnTo>
                        <a:lnTo>
                          <a:pt x="78" y="8"/>
                        </a:lnTo>
                        <a:lnTo>
                          <a:pt x="86" y="16"/>
                        </a:lnTo>
                        <a:lnTo>
                          <a:pt x="90" y="16"/>
                        </a:lnTo>
                        <a:lnTo>
                          <a:pt x="96" y="16"/>
                        </a:lnTo>
                        <a:lnTo>
                          <a:pt x="102" y="18"/>
                        </a:lnTo>
                        <a:lnTo>
                          <a:pt x="114" y="24"/>
                        </a:lnTo>
                        <a:lnTo>
                          <a:pt x="122" y="32"/>
                        </a:lnTo>
                        <a:lnTo>
                          <a:pt x="130" y="38"/>
                        </a:lnTo>
                        <a:lnTo>
                          <a:pt x="142" y="42"/>
                        </a:lnTo>
                        <a:lnTo>
                          <a:pt x="140" y="44"/>
                        </a:lnTo>
                        <a:lnTo>
                          <a:pt x="154" y="48"/>
                        </a:lnTo>
                        <a:lnTo>
                          <a:pt x="160" y="52"/>
                        </a:lnTo>
                        <a:lnTo>
                          <a:pt x="162" y="58"/>
                        </a:lnTo>
                        <a:lnTo>
                          <a:pt x="154" y="60"/>
                        </a:lnTo>
                        <a:lnTo>
                          <a:pt x="152" y="60"/>
                        </a:lnTo>
                        <a:lnTo>
                          <a:pt x="152" y="62"/>
                        </a:lnTo>
                        <a:lnTo>
                          <a:pt x="142" y="64"/>
                        </a:lnTo>
                        <a:lnTo>
                          <a:pt x="130" y="64"/>
                        </a:lnTo>
                        <a:lnTo>
                          <a:pt x="108" y="62"/>
                        </a:lnTo>
                        <a:lnTo>
                          <a:pt x="112" y="58"/>
                        </a:lnTo>
                        <a:lnTo>
                          <a:pt x="118" y="52"/>
                        </a:lnTo>
                        <a:lnTo>
                          <a:pt x="118" y="48"/>
                        </a:lnTo>
                        <a:lnTo>
                          <a:pt x="110" y="48"/>
                        </a:lnTo>
                        <a:lnTo>
                          <a:pt x="102" y="46"/>
                        </a:lnTo>
                        <a:lnTo>
                          <a:pt x="100" y="44"/>
                        </a:lnTo>
                        <a:lnTo>
                          <a:pt x="98" y="38"/>
                        </a:lnTo>
                        <a:lnTo>
                          <a:pt x="98" y="34"/>
                        </a:lnTo>
                        <a:lnTo>
                          <a:pt x="96" y="32"/>
                        </a:lnTo>
                        <a:lnTo>
                          <a:pt x="92" y="30"/>
                        </a:lnTo>
                        <a:lnTo>
                          <a:pt x="78" y="30"/>
                        </a:lnTo>
                        <a:lnTo>
                          <a:pt x="76" y="28"/>
                        </a:lnTo>
                        <a:lnTo>
                          <a:pt x="72" y="26"/>
                        </a:lnTo>
                        <a:lnTo>
                          <a:pt x="60" y="22"/>
                        </a:lnTo>
                        <a:lnTo>
                          <a:pt x="50" y="18"/>
                        </a:lnTo>
                        <a:lnTo>
                          <a:pt x="44" y="16"/>
                        </a:lnTo>
                        <a:lnTo>
                          <a:pt x="44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7" name="i$ḷïḋè">
                    <a:extLst>
                      <a:ext uri="{FF2B5EF4-FFF2-40B4-BE49-F238E27FC236}">
                        <a16:creationId xmlns:a16="http://schemas.microsoft.com/office/drawing/2014/main" xmlns="" id="{C382AFBD-0833-48A6-864C-A2A5B933FD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93899" y="3300244"/>
                    <a:ext cx="55088" cy="25219"/>
                  </a:xfrm>
                  <a:custGeom>
                    <a:avLst/>
                    <a:gdLst>
                      <a:gd name="T0" fmla="*/ 0 w 30"/>
                      <a:gd name="T1" fmla="*/ 2147483647 h 14"/>
                      <a:gd name="T2" fmla="*/ 0 w 30"/>
                      <a:gd name="T3" fmla="*/ 2147483647 h 14"/>
                      <a:gd name="T4" fmla="*/ 2147483647 w 30"/>
                      <a:gd name="T5" fmla="*/ 2147483647 h 14"/>
                      <a:gd name="T6" fmla="*/ 2147483647 w 30"/>
                      <a:gd name="T7" fmla="*/ 0 h 14"/>
                      <a:gd name="T8" fmla="*/ 2147483647 w 30"/>
                      <a:gd name="T9" fmla="*/ 0 h 14"/>
                      <a:gd name="T10" fmla="*/ 2147483647 w 30"/>
                      <a:gd name="T11" fmla="*/ 2147483647 h 14"/>
                      <a:gd name="T12" fmla="*/ 2147483647 w 30"/>
                      <a:gd name="T13" fmla="*/ 2147483647 h 14"/>
                      <a:gd name="T14" fmla="*/ 2147483647 w 30"/>
                      <a:gd name="T15" fmla="*/ 2147483647 h 14"/>
                      <a:gd name="T16" fmla="*/ 2147483647 w 30"/>
                      <a:gd name="T17" fmla="*/ 2147483647 h 14"/>
                      <a:gd name="T18" fmla="*/ 2147483647 w 30"/>
                      <a:gd name="T19" fmla="*/ 2147483647 h 14"/>
                      <a:gd name="T20" fmla="*/ 2147483647 w 30"/>
                      <a:gd name="T21" fmla="*/ 2147483647 h 14"/>
                      <a:gd name="T22" fmla="*/ 0 w 30"/>
                      <a:gd name="T23" fmla="*/ 2147483647 h 14"/>
                      <a:gd name="T24" fmla="*/ 0 w 30"/>
                      <a:gd name="T25" fmla="*/ 2147483647 h 1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30"/>
                      <a:gd name="T40" fmla="*/ 0 h 14"/>
                      <a:gd name="T41" fmla="*/ 30 w 30"/>
                      <a:gd name="T42" fmla="*/ 14 h 1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30" h="14">
                        <a:moveTo>
                          <a:pt x="0" y="8"/>
                        </a:move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12" y="0"/>
                        </a:lnTo>
                        <a:lnTo>
                          <a:pt x="20" y="4"/>
                        </a:lnTo>
                        <a:lnTo>
                          <a:pt x="30" y="12"/>
                        </a:lnTo>
                        <a:lnTo>
                          <a:pt x="26" y="12"/>
                        </a:lnTo>
                        <a:lnTo>
                          <a:pt x="20" y="14"/>
                        </a:lnTo>
                        <a:lnTo>
                          <a:pt x="8" y="12"/>
                        </a:lnTo>
                        <a:lnTo>
                          <a:pt x="4" y="10"/>
                        </a:lnTo>
                        <a:lnTo>
                          <a:pt x="0" y="6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8" name="ïSľïde">
                    <a:extLst>
                      <a:ext uri="{FF2B5EF4-FFF2-40B4-BE49-F238E27FC236}">
                        <a16:creationId xmlns:a16="http://schemas.microsoft.com/office/drawing/2014/main" xmlns="" id="{8132A085-1718-43D6-A835-EEC1DFD5EF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92755" y="3300244"/>
                    <a:ext cx="45449" cy="22417"/>
                  </a:xfrm>
                  <a:custGeom>
                    <a:avLst/>
                    <a:gdLst>
                      <a:gd name="T0" fmla="*/ 2147483647 w 26"/>
                      <a:gd name="T1" fmla="*/ 2147483647 h 12"/>
                      <a:gd name="T2" fmla="*/ 2147483647 w 26"/>
                      <a:gd name="T3" fmla="*/ 0 h 12"/>
                      <a:gd name="T4" fmla="*/ 2147483647 w 26"/>
                      <a:gd name="T5" fmla="*/ 2147483647 h 12"/>
                      <a:gd name="T6" fmla="*/ 2147483647 w 26"/>
                      <a:gd name="T7" fmla="*/ 2147483647 h 12"/>
                      <a:gd name="T8" fmla="*/ 2147483647 w 26"/>
                      <a:gd name="T9" fmla="*/ 2147483647 h 12"/>
                      <a:gd name="T10" fmla="*/ 2147483647 w 26"/>
                      <a:gd name="T11" fmla="*/ 2147483647 h 12"/>
                      <a:gd name="T12" fmla="*/ 2147483647 w 26"/>
                      <a:gd name="T13" fmla="*/ 2147483647 h 12"/>
                      <a:gd name="T14" fmla="*/ 2147483647 w 26"/>
                      <a:gd name="T15" fmla="*/ 2147483647 h 12"/>
                      <a:gd name="T16" fmla="*/ 0 w 26"/>
                      <a:gd name="T17" fmla="*/ 2147483647 h 12"/>
                      <a:gd name="T18" fmla="*/ 0 w 26"/>
                      <a:gd name="T19" fmla="*/ 2147483647 h 12"/>
                      <a:gd name="T20" fmla="*/ 2147483647 w 26"/>
                      <a:gd name="T21" fmla="*/ 2147483647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6"/>
                      <a:gd name="T34" fmla="*/ 0 h 12"/>
                      <a:gd name="T35" fmla="*/ 26 w 26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6" h="12">
                        <a:moveTo>
                          <a:pt x="10" y="2"/>
                        </a:moveTo>
                        <a:lnTo>
                          <a:pt x="24" y="0"/>
                        </a:lnTo>
                        <a:lnTo>
                          <a:pt x="24" y="2"/>
                        </a:lnTo>
                        <a:lnTo>
                          <a:pt x="26" y="6"/>
                        </a:lnTo>
                        <a:lnTo>
                          <a:pt x="24" y="8"/>
                        </a:lnTo>
                        <a:lnTo>
                          <a:pt x="22" y="10"/>
                        </a:lnTo>
                        <a:lnTo>
                          <a:pt x="12" y="12"/>
                        </a:lnTo>
                        <a:lnTo>
                          <a:pt x="4" y="10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1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9" name="ïṡlîḋe">
                    <a:extLst>
                      <a:ext uri="{FF2B5EF4-FFF2-40B4-BE49-F238E27FC236}">
                        <a16:creationId xmlns:a16="http://schemas.microsoft.com/office/drawing/2014/main" xmlns="" id="{0C9944D9-E657-48C3-B069-572D7D1926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17311" y="3105497"/>
                    <a:ext cx="16526" cy="23818"/>
                  </a:xfrm>
                  <a:custGeom>
                    <a:avLst/>
                    <a:gdLst>
                      <a:gd name="T0" fmla="*/ 2147483647 w 10"/>
                      <a:gd name="T1" fmla="*/ 2147483647 h 14"/>
                      <a:gd name="T2" fmla="*/ 2147483647 w 10"/>
                      <a:gd name="T3" fmla="*/ 2147483647 h 14"/>
                      <a:gd name="T4" fmla="*/ 2147483647 w 10"/>
                      <a:gd name="T5" fmla="*/ 2147483647 h 14"/>
                      <a:gd name="T6" fmla="*/ 2147483647 w 10"/>
                      <a:gd name="T7" fmla="*/ 2147483647 h 14"/>
                      <a:gd name="T8" fmla="*/ 0 w 10"/>
                      <a:gd name="T9" fmla="*/ 2147483647 h 14"/>
                      <a:gd name="T10" fmla="*/ 2147483647 w 10"/>
                      <a:gd name="T11" fmla="*/ 2147483647 h 14"/>
                      <a:gd name="T12" fmla="*/ 2147483647 w 10"/>
                      <a:gd name="T13" fmla="*/ 0 h 14"/>
                      <a:gd name="T14" fmla="*/ 2147483647 w 10"/>
                      <a:gd name="T15" fmla="*/ 2147483647 h 14"/>
                      <a:gd name="T16" fmla="*/ 2147483647 w 10"/>
                      <a:gd name="T17" fmla="*/ 2147483647 h 1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0"/>
                      <a:gd name="T28" fmla="*/ 0 h 14"/>
                      <a:gd name="T29" fmla="*/ 10 w 10"/>
                      <a:gd name="T30" fmla="*/ 14 h 14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0" h="14">
                        <a:moveTo>
                          <a:pt x="10" y="8"/>
                        </a:moveTo>
                        <a:lnTo>
                          <a:pt x="8" y="12"/>
                        </a:lnTo>
                        <a:lnTo>
                          <a:pt x="4" y="14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8" y="2"/>
                        </a:lnTo>
                        <a:lnTo>
                          <a:pt x="1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0" name="îṡľïḍê">
                    <a:extLst>
                      <a:ext uri="{FF2B5EF4-FFF2-40B4-BE49-F238E27FC236}">
                        <a16:creationId xmlns:a16="http://schemas.microsoft.com/office/drawing/2014/main" xmlns="" id="{F32D7DEE-B9EC-4BEE-856C-6CB2648F6FA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39651" y="3573451"/>
                    <a:ext cx="151494" cy="68651"/>
                  </a:xfrm>
                  <a:custGeom>
                    <a:avLst/>
                    <a:gdLst>
                      <a:gd name="T0" fmla="*/ 0 w 88"/>
                      <a:gd name="T1" fmla="*/ 2147483647 h 42"/>
                      <a:gd name="T2" fmla="*/ 0 w 88"/>
                      <a:gd name="T3" fmla="*/ 2147483647 h 42"/>
                      <a:gd name="T4" fmla="*/ 0 w 88"/>
                      <a:gd name="T5" fmla="*/ 2147483647 h 42"/>
                      <a:gd name="T6" fmla="*/ 0 w 88"/>
                      <a:gd name="T7" fmla="*/ 2147483647 h 42"/>
                      <a:gd name="T8" fmla="*/ 2147483647 w 88"/>
                      <a:gd name="T9" fmla="*/ 2147483647 h 42"/>
                      <a:gd name="T10" fmla="*/ 2147483647 w 88"/>
                      <a:gd name="T11" fmla="*/ 2147483647 h 42"/>
                      <a:gd name="T12" fmla="*/ 2147483647 w 88"/>
                      <a:gd name="T13" fmla="*/ 2147483647 h 42"/>
                      <a:gd name="T14" fmla="*/ 2147483647 w 88"/>
                      <a:gd name="T15" fmla="*/ 2147483647 h 42"/>
                      <a:gd name="T16" fmla="*/ 2147483647 w 88"/>
                      <a:gd name="T17" fmla="*/ 2147483647 h 42"/>
                      <a:gd name="T18" fmla="*/ 2147483647 w 88"/>
                      <a:gd name="T19" fmla="*/ 2147483647 h 42"/>
                      <a:gd name="T20" fmla="*/ 2147483647 w 88"/>
                      <a:gd name="T21" fmla="*/ 2147483647 h 42"/>
                      <a:gd name="T22" fmla="*/ 2147483647 w 88"/>
                      <a:gd name="T23" fmla="*/ 2147483647 h 42"/>
                      <a:gd name="T24" fmla="*/ 2147483647 w 88"/>
                      <a:gd name="T25" fmla="*/ 2147483647 h 42"/>
                      <a:gd name="T26" fmla="*/ 2147483647 w 88"/>
                      <a:gd name="T27" fmla="*/ 2147483647 h 42"/>
                      <a:gd name="T28" fmla="*/ 2147483647 w 88"/>
                      <a:gd name="T29" fmla="*/ 0 h 42"/>
                      <a:gd name="T30" fmla="*/ 2147483647 w 88"/>
                      <a:gd name="T31" fmla="*/ 0 h 42"/>
                      <a:gd name="T32" fmla="*/ 2147483647 w 88"/>
                      <a:gd name="T33" fmla="*/ 2147483647 h 42"/>
                      <a:gd name="T34" fmla="*/ 2147483647 w 88"/>
                      <a:gd name="T35" fmla="*/ 2147483647 h 42"/>
                      <a:gd name="T36" fmla="*/ 2147483647 w 88"/>
                      <a:gd name="T37" fmla="*/ 2147483647 h 42"/>
                      <a:gd name="T38" fmla="*/ 2147483647 w 88"/>
                      <a:gd name="T39" fmla="*/ 2147483647 h 42"/>
                      <a:gd name="T40" fmla="*/ 2147483647 w 88"/>
                      <a:gd name="T41" fmla="*/ 2147483647 h 42"/>
                      <a:gd name="T42" fmla="*/ 2147483647 w 88"/>
                      <a:gd name="T43" fmla="*/ 2147483647 h 42"/>
                      <a:gd name="T44" fmla="*/ 2147483647 w 88"/>
                      <a:gd name="T45" fmla="*/ 2147483647 h 42"/>
                      <a:gd name="T46" fmla="*/ 2147483647 w 88"/>
                      <a:gd name="T47" fmla="*/ 2147483647 h 42"/>
                      <a:gd name="T48" fmla="*/ 2147483647 w 88"/>
                      <a:gd name="T49" fmla="*/ 2147483647 h 42"/>
                      <a:gd name="T50" fmla="*/ 2147483647 w 88"/>
                      <a:gd name="T51" fmla="*/ 2147483647 h 42"/>
                      <a:gd name="T52" fmla="*/ 2147483647 w 88"/>
                      <a:gd name="T53" fmla="*/ 2147483647 h 42"/>
                      <a:gd name="T54" fmla="*/ 2147483647 w 88"/>
                      <a:gd name="T55" fmla="*/ 2147483647 h 42"/>
                      <a:gd name="T56" fmla="*/ 2147483647 w 88"/>
                      <a:gd name="T57" fmla="*/ 2147483647 h 42"/>
                      <a:gd name="T58" fmla="*/ 2147483647 w 88"/>
                      <a:gd name="T59" fmla="*/ 2147483647 h 42"/>
                      <a:gd name="T60" fmla="*/ 2147483647 w 88"/>
                      <a:gd name="T61" fmla="*/ 2147483647 h 42"/>
                      <a:gd name="T62" fmla="*/ 2147483647 w 88"/>
                      <a:gd name="T63" fmla="*/ 2147483647 h 42"/>
                      <a:gd name="T64" fmla="*/ 2147483647 w 88"/>
                      <a:gd name="T65" fmla="*/ 2147483647 h 42"/>
                      <a:gd name="T66" fmla="*/ 2147483647 w 88"/>
                      <a:gd name="T67" fmla="*/ 2147483647 h 42"/>
                      <a:gd name="T68" fmla="*/ 2147483647 w 88"/>
                      <a:gd name="T69" fmla="*/ 2147483647 h 42"/>
                      <a:gd name="T70" fmla="*/ 2147483647 w 88"/>
                      <a:gd name="T71" fmla="*/ 2147483647 h 42"/>
                      <a:gd name="T72" fmla="*/ 2147483647 w 88"/>
                      <a:gd name="T73" fmla="*/ 2147483647 h 42"/>
                      <a:gd name="T74" fmla="*/ 2147483647 w 88"/>
                      <a:gd name="T75" fmla="*/ 2147483647 h 42"/>
                      <a:gd name="T76" fmla="*/ 2147483647 w 88"/>
                      <a:gd name="T77" fmla="*/ 2147483647 h 42"/>
                      <a:gd name="T78" fmla="*/ 2147483647 w 88"/>
                      <a:gd name="T79" fmla="*/ 2147483647 h 42"/>
                      <a:gd name="T80" fmla="*/ 2147483647 w 88"/>
                      <a:gd name="T81" fmla="*/ 2147483647 h 42"/>
                      <a:gd name="T82" fmla="*/ 2147483647 w 88"/>
                      <a:gd name="T83" fmla="*/ 2147483647 h 42"/>
                      <a:gd name="T84" fmla="*/ 2147483647 w 88"/>
                      <a:gd name="T85" fmla="*/ 2147483647 h 42"/>
                      <a:gd name="T86" fmla="*/ 2147483647 w 88"/>
                      <a:gd name="T87" fmla="*/ 2147483647 h 42"/>
                      <a:gd name="T88" fmla="*/ 2147483647 w 88"/>
                      <a:gd name="T89" fmla="*/ 2147483647 h 42"/>
                      <a:gd name="T90" fmla="*/ 2147483647 w 88"/>
                      <a:gd name="T91" fmla="*/ 2147483647 h 42"/>
                      <a:gd name="T92" fmla="*/ 2147483647 w 88"/>
                      <a:gd name="T93" fmla="*/ 2147483647 h 42"/>
                      <a:gd name="T94" fmla="*/ 2147483647 w 88"/>
                      <a:gd name="T95" fmla="*/ 2147483647 h 42"/>
                      <a:gd name="T96" fmla="*/ 2147483647 w 88"/>
                      <a:gd name="T97" fmla="*/ 2147483647 h 42"/>
                      <a:gd name="T98" fmla="*/ 0 w 88"/>
                      <a:gd name="T99" fmla="*/ 2147483647 h 42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88"/>
                      <a:gd name="T151" fmla="*/ 0 h 42"/>
                      <a:gd name="T152" fmla="*/ 88 w 88"/>
                      <a:gd name="T153" fmla="*/ 42 h 42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88" h="42">
                        <a:moveTo>
                          <a:pt x="0" y="22"/>
                        </a:moveTo>
                        <a:lnTo>
                          <a:pt x="0" y="18"/>
                        </a:lnTo>
                        <a:lnTo>
                          <a:pt x="0" y="14"/>
                        </a:lnTo>
                        <a:lnTo>
                          <a:pt x="0" y="6"/>
                        </a:lnTo>
                        <a:lnTo>
                          <a:pt x="2" y="6"/>
                        </a:lnTo>
                        <a:lnTo>
                          <a:pt x="8" y="6"/>
                        </a:lnTo>
                        <a:lnTo>
                          <a:pt x="12" y="10"/>
                        </a:lnTo>
                        <a:lnTo>
                          <a:pt x="16" y="10"/>
                        </a:lnTo>
                        <a:lnTo>
                          <a:pt x="20" y="14"/>
                        </a:lnTo>
                        <a:lnTo>
                          <a:pt x="26" y="14"/>
                        </a:lnTo>
                        <a:lnTo>
                          <a:pt x="30" y="14"/>
                        </a:lnTo>
                        <a:lnTo>
                          <a:pt x="36" y="12"/>
                        </a:lnTo>
                        <a:lnTo>
                          <a:pt x="38" y="8"/>
                        </a:lnTo>
                        <a:lnTo>
                          <a:pt x="44" y="2"/>
                        </a:lnTo>
                        <a:lnTo>
                          <a:pt x="48" y="0"/>
                        </a:lnTo>
                        <a:lnTo>
                          <a:pt x="52" y="0"/>
                        </a:lnTo>
                        <a:lnTo>
                          <a:pt x="62" y="2"/>
                        </a:lnTo>
                        <a:lnTo>
                          <a:pt x="70" y="8"/>
                        </a:lnTo>
                        <a:lnTo>
                          <a:pt x="80" y="14"/>
                        </a:lnTo>
                        <a:lnTo>
                          <a:pt x="86" y="18"/>
                        </a:lnTo>
                        <a:lnTo>
                          <a:pt x="88" y="18"/>
                        </a:lnTo>
                        <a:lnTo>
                          <a:pt x="86" y="20"/>
                        </a:lnTo>
                        <a:lnTo>
                          <a:pt x="86" y="26"/>
                        </a:lnTo>
                        <a:lnTo>
                          <a:pt x="88" y="32"/>
                        </a:lnTo>
                        <a:lnTo>
                          <a:pt x="86" y="34"/>
                        </a:lnTo>
                        <a:lnTo>
                          <a:pt x="82" y="38"/>
                        </a:lnTo>
                        <a:lnTo>
                          <a:pt x="76" y="42"/>
                        </a:lnTo>
                        <a:lnTo>
                          <a:pt x="70" y="30"/>
                        </a:lnTo>
                        <a:lnTo>
                          <a:pt x="70" y="26"/>
                        </a:lnTo>
                        <a:lnTo>
                          <a:pt x="76" y="26"/>
                        </a:lnTo>
                        <a:lnTo>
                          <a:pt x="68" y="16"/>
                        </a:lnTo>
                        <a:lnTo>
                          <a:pt x="64" y="14"/>
                        </a:lnTo>
                        <a:lnTo>
                          <a:pt x="56" y="14"/>
                        </a:lnTo>
                        <a:lnTo>
                          <a:pt x="52" y="14"/>
                        </a:lnTo>
                        <a:lnTo>
                          <a:pt x="46" y="20"/>
                        </a:lnTo>
                        <a:lnTo>
                          <a:pt x="38" y="30"/>
                        </a:lnTo>
                        <a:lnTo>
                          <a:pt x="40" y="32"/>
                        </a:lnTo>
                        <a:lnTo>
                          <a:pt x="44" y="32"/>
                        </a:lnTo>
                        <a:lnTo>
                          <a:pt x="44" y="38"/>
                        </a:lnTo>
                        <a:lnTo>
                          <a:pt x="42" y="42"/>
                        </a:lnTo>
                        <a:lnTo>
                          <a:pt x="38" y="42"/>
                        </a:lnTo>
                        <a:lnTo>
                          <a:pt x="36" y="42"/>
                        </a:lnTo>
                        <a:lnTo>
                          <a:pt x="32" y="42"/>
                        </a:lnTo>
                        <a:lnTo>
                          <a:pt x="30" y="42"/>
                        </a:lnTo>
                        <a:lnTo>
                          <a:pt x="30" y="36"/>
                        </a:lnTo>
                        <a:lnTo>
                          <a:pt x="24" y="34"/>
                        </a:lnTo>
                        <a:lnTo>
                          <a:pt x="20" y="32"/>
                        </a:lnTo>
                        <a:lnTo>
                          <a:pt x="16" y="30"/>
                        </a:lnTo>
                        <a:lnTo>
                          <a:pt x="12" y="26"/>
                        </a:lnTo>
                        <a:lnTo>
                          <a:pt x="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1" name="îşľiḋê">
                    <a:extLst>
                      <a:ext uri="{FF2B5EF4-FFF2-40B4-BE49-F238E27FC236}">
                        <a16:creationId xmlns:a16="http://schemas.microsoft.com/office/drawing/2014/main" xmlns="" id="{4789C3FF-4767-4332-98F1-95EE7C28F6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58394" y="3535622"/>
                    <a:ext cx="93650" cy="74256"/>
                  </a:xfrm>
                  <a:custGeom>
                    <a:avLst/>
                    <a:gdLst>
                      <a:gd name="T0" fmla="*/ 2147483647 w 54"/>
                      <a:gd name="T1" fmla="*/ 2147483647 h 44"/>
                      <a:gd name="T2" fmla="*/ 2147483647 w 54"/>
                      <a:gd name="T3" fmla="*/ 2147483647 h 44"/>
                      <a:gd name="T4" fmla="*/ 2147483647 w 54"/>
                      <a:gd name="T5" fmla="*/ 2147483647 h 44"/>
                      <a:gd name="T6" fmla="*/ 2147483647 w 54"/>
                      <a:gd name="T7" fmla="*/ 2147483647 h 44"/>
                      <a:gd name="T8" fmla="*/ 2147483647 w 54"/>
                      <a:gd name="T9" fmla="*/ 2147483647 h 44"/>
                      <a:gd name="T10" fmla="*/ 2147483647 w 54"/>
                      <a:gd name="T11" fmla="*/ 2147483647 h 44"/>
                      <a:gd name="T12" fmla="*/ 2147483647 w 54"/>
                      <a:gd name="T13" fmla="*/ 2147483647 h 44"/>
                      <a:gd name="T14" fmla="*/ 2147483647 w 54"/>
                      <a:gd name="T15" fmla="*/ 2147483647 h 44"/>
                      <a:gd name="T16" fmla="*/ 2147483647 w 54"/>
                      <a:gd name="T17" fmla="*/ 2147483647 h 44"/>
                      <a:gd name="T18" fmla="*/ 2147483647 w 54"/>
                      <a:gd name="T19" fmla="*/ 2147483647 h 44"/>
                      <a:gd name="T20" fmla="*/ 2147483647 w 54"/>
                      <a:gd name="T21" fmla="*/ 2147483647 h 44"/>
                      <a:gd name="T22" fmla="*/ 2147483647 w 54"/>
                      <a:gd name="T23" fmla="*/ 2147483647 h 44"/>
                      <a:gd name="T24" fmla="*/ 2147483647 w 54"/>
                      <a:gd name="T25" fmla="*/ 2147483647 h 44"/>
                      <a:gd name="T26" fmla="*/ 2147483647 w 54"/>
                      <a:gd name="T27" fmla="*/ 2147483647 h 44"/>
                      <a:gd name="T28" fmla="*/ 2147483647 w 54"/>
                      <a:gd name="T29" fmla="*/ 2147483647 h 44"/>
                      <a:gd name="T30" fmla="*/ 2147483647 w 54"/>
                      <a:gd name="T31" fmla="*/ 2147483647 h 44"/>
                      <a:gd name="T32" fmla="*/ 0 w 54"/>
                      <a:gd name="T33" fmla="*/ 2147483647 h 44"/>
                      <a:gd name="T34" fmla="*/ 2147483647 w 54"/>
                      <a:gd name="T35" fmla="*/ 2147483647 h 44"/>
                      <a:gd name="T36" fmla="*/ 2147483647 w 54"/>
                      <a:gd name="T37" fmla="*/ 2147483647 h 44"/>
                      <a:gd name="T38" fmla="*/ 2147483647 w 54"/>
                      <a:gd name="T39" fmla="*/ 2147483647 h 44"/>
                      <a:gd name="T40" fmla="*/ 2147483647 w 54"/>
                      <a:gd name="T41" fmla="*/ 0 h 44"/>
                      <a:gd name="T42" fmla="*/ 2147483647 w 54"/>
                      <a:gd name="T43" fmla="*/ 2147483647 h 44"/>
                      <a:gd name="T44" fmla="*/ 2147483647 w 54"/>
                      <a:gd name="T45" fmla="*/ 2147483647 h 44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54"/>
                      <a:gd name="T70" fmla="*/ 0 h 44"/>
                      <a:gd name="T71" fmla="*/ 54 w 54"/>
                      <a:gd name="T72" fmla="*/ 44 h 44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54" h="44">
                        <a:moveTo>
                          <a:pt x="38" y="6"/>
                        </a:moveTo>
                        <a:lnTo>
                          <a:pt x="46" y="18"/>
                        </a:lnTo>
                        <a:lnTo>
                          <a:pt x="54" y="28"/>
                        </a:lnTo>
                        <a:lnTo>
                          <a:pt x="46" y="28"/>
                        </a:lnTo>
                        <a:lnTo>
                          <a:pt x="46" y="44"/>
                        </a:lnTo>
                        <a:lnTo>
                          <a:pt x="32" y="40"/>
                        </a:lnTo>
                        <a:lnTo>
                          <a:pt x="34" y="36"/>
                        </a:lnTo>
                        <a:lnTo>
                          <a:pt x="34" y="34"/>
                        </a:lnTo>
                        <a:lnTo>
                          <a:pt x="24" y="22"/>
                        </a:lnTo>
                        <a:lnTo>
                          <a:pt x="18" y="16"/>
                        </a:lnTo>
                        <a:lnTo>
                          <a:pt x="12" y="14"/>
                        </a:lnTo>
                        <a:lnTo>
                          <a:pt x="16" y="22"/>
                        </a:lnTo>
                        <a:lnTo>
                          <a:pt x="12" y="22"/>
                        </a:lnTo>
                        <a:lnTo>
                          <a:pt x="8" y="22"/>
                        </a:lnTo>
                        <a:lnTo>
                          <a:pt x="4" y="20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2" y="6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20" y="4"/>
                        </a:lnTo>
                        <a:lnTo>
                          <a:pt x="38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2" name="íṡḻiḋé">
                    <a:extLst>
                      <a:ext uri="{FF2B5EF4-FFF2-40B4-BE49-F238E27FC236}">
                        <a16:creationId xmlns:a16="http://schemas.microsoft.com/office/drawing/2014/main" xmlns="" id="{8953A7C1-D705-41E3-B414-E0B7775522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19832" y="3416532"/>
                    <a:ext cx="125327" cy="130299"/>
                  </a:xfrm>
                  <a:custGeom>
                    <a:avLst/>
                    <a:gdLst>
                      <a:gd name="T0" fmla="*/ 2147483647 w 72"/>
                      <a:gd name="T1" fmla="*/ 0 h 78"/>
                      <a:gd name="T2" fmla="*/ 2147483647 w 72"/>
                      <a:gd name="T3" fmla="*/ 2147483647 h 78"/>
                      <a:gd name="T4" fmla="*/ 2147483647 w 72"/>
                      <a:gd name="T5" fmla="*/ 2147483647 h 78"/>
                      <a:gd name="T6" fmla="*/ 2147483647 w 72"/>
                      <a:gd name="T7" fmla="*/ 2147483647 h 78"/>
                      <a:gd name="T8" fmla="*/ 2147483647 w 72"/>
                      <a:gd name="T9" fmla="*/ 2147483647 h 78"/>
                      <a:gd name="T10" fmla="*/ 2147483647 w 72"/>
                      <a:gd name="T11" fmla="*/ 2147483647 h 78"/>
                      <a:gd name="T12" fmla="*/ 2147483647 w 72"/>
                      <a:gd name="T13" fmla="*/ 2147483647 h 78"/>
                      <a:gd name="T14" fmla="*/ 2147483647 w 72"/>
                      <a:gd name="T15" fmla="*/ 2147483647 h 78"/>
                      <a:gd name="T16" fmla="*/ 2147483647 w 72"/>
                      <a:gd name="T17" fmla="*/ 2147483647 h 78"/>
                      <a:gd name="T18" fmla="*/ 2147483647 w 72"/>
                      <a:gd name="T19" fmla="*/ 2147483647 h 78"/>
                      <a:gd name="T20" fmla="*/ 2147483647 w 72"/>
                      <a:gd name="T21" fmla="*/ 2147483647 h 78"/>
                      <a:gd name="T22" fmla="*/ 2147483647 w 72"/>
                      <a:gd name="T23" fmla="*/ 2147483647 h 78"/>
                      <a:gd name="T24" fmla="*/ 2147483647 w 72"/>
                      <a:gd name="T25" fmla="*/ 2147483647 h 78"/>
                      <a:gd name="T26" fmla="*/ 2147483647 w 72"/>
                      <a:gd name="T27" fmla="*/ 2147483647 h 78"/>
                      <a:gd name="T28" fmla="*/ 2147483647 w 72"/>
                      <a:gd name="T29" fmla="*/ 2147483647 h 78"/>
                      <a:gd name="T30" fmla="*/ 2147483647 w 72"/>
                      <a:gd name="T31" fmla="*/ 2147483647 h 78"/>
                      <a:gd name="T32" fmla="*/ 2147483647 w 72"/>
                      <a:gd name="T33" fmla="*/ 2147483647 h 78"/>
                      <a:gd name="T34" fmla="*/ 2147483647 w 72"/>
                      <a:gd name="T35" fmla="*/ 2147483647 h 78"/>
                      <a:gd name="T36" fmla="*/ 2147483647 w 72"/>
                      <a:gd name="T37" fmla="*/ 2147483647 h 78"/>
                      <a:gd name="T38" fmla="*/ 2147483647 w 72"/>
                      <a:gd name="T39" fmla="*/ 2147483647 h 78"/>
                      <a:gd name="T40" fmla="*/ 0 w 72"/>
                      <a:gd name="T41" fmla="*/ 2147483647 h 78"/>
                      <a:gd name="T42" fmla="*/ 2147483647 w 72"/>
                      <a:gd name="T43" fmla="*/ 2147483647 h 78"/>
                      <a:gd name="T44" fmla="*/ 2147483647 w 72"/>
                      <a:gd name="T45" fmla="*/ 2147483647 h 78"/>
                      <a:gd name="T46" fmla="*/ 2147483647 w 72"/>
                      <a:gd name="T47" fmla="*/ 2147483647 h 78"/>
                      <a:gd name="T48" fmla="*/ 2147483647 w 72"/>
                      <a:gd name="T49" fmla="*/ 2147483647 h 78"/>
                      <a:gd name="T50" fmla="*/ 2147483647 w 72"/>
                      <a:gd name="T51" fmla="*/ 2147483647 h 78"/>
                      <a:gd name="T52" fmla="*/ 2147483647 w 72"/>
                      <a:gd name="T53" fmla="*/ 2147483647 h 78"/>
                      <a:gd name="T54" fmla="*/ 2147483647 w 72"/>
                      <a:gd name="T55" fmla="*/ 2147483647 h 78"/>
                      <a:gd name="T56" fmla="*/ 2147483647 w 72"/>
                      <a:gd name="T57" fmla="*/ 2147483647 h 78"/>
                      <a:gd name="T58" fmla="*/ 2147483647 w 72"/>
                      <a:gd name="T59" fmla="*/ 2147483647 h 78"/>
                      <a:gd name="T60" fmla="*/ 2147483647 w 72"/>
                      <a:gd name="T61" fmla="*/ 2147483647 h 78"/>
                      <a:gd name="T62" fmla="*/ 2147483647 w 72"/>
                      <a:gd name="T63" fmla="*/ 2147483647 h 78"/>
                      <a:gd name="T64" fmla="*/ 2147483647 w 72"/>
                      <a:gd name="T65" fmla="*/ 2147483647 h 78"/>
                      <a:gd name="T66" fmla="*/ 2147483647 w 72"/>
                      <a:gd name="T67" fmla="*/ 2147483647 h 78"/>
                      <a:gd name="T68" fmla="*/ 2147483647 w 72"/>
                      <a:gd name="T69" fmla="*/ 2147483647 h 78"/>
                      <a:gd name="T70" fmla="*/ 2147483647 w 72"/>
                      <a:gd name="T71" fmla="*/ 2147483647 h 78"/>
                      <a:gd name="T72" fmla="*/ 2147483647 w 72"/>
                      <a:gd name="T73" fmla="*/ 2147483647 h 78"/>
                      <a:gd name="T74" fmla="*/ 2147483647 w 72"/>
                      <a:gd name="T75" fmla="*/ 2147483647 h 78"/>
                      <a:gd name="T76" fmla="*/ 2147483647 w 72"/>
                      <a:gd name="T77" fmla="*/ 0 h 7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2"/>
                      <a:gd name="T118" fmla="*/ 0 h 78"/>
                      <a:gd name="T119" fmla="*/ 72 w 72"/>
                      <a:gd name="T120" fmla="*/ 78 h 7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2" h="78">
                        <a:moveTo>
                          <a:pt x="72" y="0"/>
                        </a:moveTo>
                        <a:lnTo>
                          <a:pt x="72" y="2"/>
                        </a:lnTo>
                        <a:lnTo>
                          <a:pt x="70" y="10"/>
                        </a:lnTo>
                        <a:lnTo>
                          <a:pt x="68" y="20"/>
                        </a:lnTo>
                        <a:lnTo>
                          <a:pt x="66" y="26"/>
                        </a:lnTo>
                        <a:lnTo>
                          <a:pt x="64" y="36"/>
                        </a:lnTo>
                        <a:lnTo>
                          <a:pt x="64" y="44"/>
                        </a:lnTo>
                        <a:lnTo>
                          <a:pt x="60" y="50"/>
                        </a:lnTo>
                        <a:lnTo>
                          <a:pt x="56" y="54"/>
                        </a:lnTo>
                        <a:lnTo>
                          <a:pt x="56" y="60"/>
                        </a:lnTo>
                        <a:lnTo>
                          <a:pt x="56" y="66"/>
                        </a:lnTo>
                        <a:lnTo>
                          <a:pt x="58" y="74"/>
                        </a:lnTo>
                        <a:lnTo>
                          <a:pt x="60" y="78"/>
                        </a:lnTo>
                        <a:lnTo>
                          <a:pt x="42" y="76"/>
                        </a:lnTo>
                        <a:lnTo>
                          <a:pt x="26" y="72"/>
                        </a:lnTo>
                        <a:lnTo>
                          <a:pt x="24" y="66"/>
                        </a:lnTo>
                        <a:lnTo>
                          <a:pt x="24" y="62"/>
                        </a:lnTo>
                        <a:lnTo>
                          <a:pt x="16" y="58"/>
                        </a:lnTo>
                        <a:lnTo>
                          <a:pt x="8" y="50"/>
                        </a:lnTo>
                        <a:lnTo>
                          <a:pt x="4" y="44"/>
                        </a:lnTo>
                        <a:lnTo>
                          <a:pt x="0" y="36"/>
                        </a:lnTo>
                        <a:lnTo>
                          <a:pt x="6" y="36"/>
                        </a:lnTo>
                        <a:lnTo>
                          <a:pt x="10" y="30"/>
                        </a:lnTo>
                        <a:lnTo>
                          <a:pt x="12" y="26"/>
                        </a:lnTo>
                        <a:lnTo>
                          <a:pt x="14" y="24"/>
                        </a:lnTo>
                        <a:lnTo>
                          <a:pt x="16" y="22"/>
                        </a:lnTo>
                        <a:lnTo>
                          <a:pt x="22" y="20"/>
                        </a:lnTo>
                        <a:lnTo>
                          <a:pt x="26" y="20"/>
                        </a:lnTo>
                        <a:lnTo>
                          <a:pt x="32" y="18"/>
                        </a:lnTo>
                        <a:lnTo>
                          <a:pt x="40" y="8"/>
                        </a:lnTo>
                        <a:lnTo>
                          <a:pt x="44" y="4"/>
                        </a:lnTo>
                        <a:lnTo>
                          <a:pt x="48" y="4"/>
                        </a:lnTo>
                        <a:lnTo>
                          <a:pt x="50" y="4"/>
                        </a:lnTo>
                        <a:lnTo>
                          <a:pt x="52" y="4"/>
                        </a:lnTo>
                        <a:lnTo>
                          <a:pt x="52" y="6"/>
                        </a:lnTo>
                        <a:lnTo>
                          <a:pt x="58" y="4"/>
                        </a:lnTo>
                        <a:lnTo>
                          <a:pt x="62" y="2"/>
                        </a:lnTo>
                        <a:lnTo>
                          <a:pt x="66" y="2"/>
                        </a:lnTo>
                        <a:lnTo>
                          <a:pt x="7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3" name="íSľidè">
                    <a:extLst>
                      <a:ext uri="{FF2B5EF4-FFF2-40B4-BE49-F238E27FC236}">
                        <a16:creationId xmlns:a16="http://schemas.microsoft.com/office/drawing/2014/main" xmlns="" id="{719C6EA3-0897-4347-B5D7-7DB4FC5711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49595" y="3437549"/>
                    <a:ext cx="67484" cy="25219"/>
                  </a:xfrm>
                  <a:custGeom>
                    <a:avLst/>
                    <a:gdLst>
                      <a:gd name="T0" fmla="*/ 2147483647 w 38"/>
                      <a:gd name="T1" fmla="*/ 2147483647 h 16"/>
                      <a:gd name="T2" fmla="*/ 2147483647 w 38"/>
                      <a:gd name="T3" fmla="*/ 2147483647 h 16"/>
                      <a:gd name="T4" fmla="*/ 2147483647 w 38"/>
                      <a:gd name="T5" fmla="*/ 2147483647 h 16"/>
                      <a:gd name="T6" fmla="*/ 2147483647 w 38"/>
                      <a:gd name="T7" fmla="*/ 2147483647 h 16"/>
                      <a:gd name="T8" fmla="*/ 2147483647 w 38"/>
                      <a:gd name="T9" fmla="*/ 2147483647 h 16"/>
                      <a:gd name="T10" fmla="*/ 0 w 38"/>
                      <a:gd name="T11" fmla="*/ 2147483647 h 16"/>
                      <a:gd name="T12" fmla="*/ 2147483647 w 38"/>
                      <a:gd name="T13" fmla="*/ 2147483647 h 16"/>
                      <a:gd name="T14" fmla="*/ 2147483647 w 38"/>
                      <a:gd name="T15" fmla="*/ 0 h 16"/>
                      <a:gd name="T16" fmla="*/ 2147483647 w 38"/>
                      <a:gd name="T17" fmla="*/ 0 h 16"/>
                      <a:gd name="T18" fmla="*/ 2147483647 w 38"/>
                      <a:gd name="T19" fmla="*/ 2147483647 h 16"/>
                      <a:gd name="T20" fmla="*/ 2147483647 w 38"/>
                      <a:gd name="T21" fmla="*/ 2147483647 h 16"/>
                      <a:gd name="T22" fmla="*/ 2147483647 w 38"/>
                      <a:gd name="T23" fmla="*/ 2147483647 h 16"/>
                      <a:gd name="T24" fmla="*/ 2147483647 w 38"/>
                      <a:gd name="T25" fmla="*/ 2147483647 h 16"/>
                      <a:gd name="T26" fmla="*/ 2147483647 w 38"/>
                      <a:gd name="T27" fmla="*/ 2147483647 h 16"/>
                      <a:gd name="T28" fmla="*/ 2147483647 w 38"/>
                      <a:gd name="T29" fmla="*/ 2147483647 h 16"/>
                      <a:gd name="T30" fmla="*/ 2147483647 w 38"/>
                      <a:gd name="T31" fmla="*/ 2147483647 h 16"/>
                      <a:gd name="T32" fmla="*/ 2147483647 w 38"/>
                      <a:gd name="T33" fmla="*/ 2147483647 h 16"/>
                      <a:gd name="T34" fmla="*/ 2147483647 w 38"/>
                      <a:gd name="T35" fmla="*/ 2147483647 h 1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38"/>
                      <a:gd name="T55" fmla="*/ 0 h 16"/>
                      <a:gd name="T56" fmla="*/ 38 w 38"/>
                      <a:gd name="T57" fmla="*/ 16 h 1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38" h="16">
                        <a:moveTo>
                          <a:pt x="36" y="16"/>
                        </a:moveTo>
                        <a:lnTo>
                          <a:pt x="30" y="16"/>
                        </a:lnTo>
                        <a:lnTo>
                          <a:pt x="24" y="16"/>
                        </a:lnTo>
                        <a:lnTo>
                          <a:pt x="10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6" y="6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20" y="4"/>
                        </a:lnTo>
                        <a:lnTo>
                          <a:pt x="24" y="8"/>
                        </a:lnTo>
                        <a:lnTo>
                          <a:pt x="30" y="10"/>
                        </a:lnTo>
                        <a:lnTo>
                          <a:pt x="34" y="10"/>
                        </a:lnTo>
                        <a:lnTo>
                          <a:pt x="36" y="12"/>
                        </a:lnTo>
                        <a:lnTo>
                          <a:pt x="38" y="14"/>
                        </a:lnTo>
                        <a:lnTo>
                          <a:pt x="38" y="16"/>
                        </a:lnTo>
                        <a:lnTo>
                          <a:pt x="36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4" name="ïSḷiďe">
                    <a:extLst>
                      <a:ext uri="{FF2B5EF4-FFF2-40B4-BE49-F238E27FC236}">
                        <a16:creationId xmlns:a16="http://schemas.microsoft.com/office/drawing/2014/main" xmlns="" id="{21DC8A17-BE75-4501-A6F3-CAF7D02BFC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70253" y="3375901"/>
                    <a:ext cx="174906" cy="99476"/>
                  </a:xfrm>
                  <a:custGeom>
                    <a:avLst/>
                    <a:gdLst>
                      <a:gd name="T0" fmla="*/ 2147483647 w 100"/>
                      <a:gd name="T1" fmla="*/ 2147483647 h 60"/>
                      <a:gd name="T2" fmla="*/ 2147483647 w 100"/>
                      <a:gd name="T3" fmla="*/ 2147483647 h 60"/>
                      <a:gd name="T4" fmla="*/ 2147483647 w 100"/>
                      <a:gd name="T5" fmla="*/ 2147483647 h 60"/>
                      <a:gd name="T6" fmla="*/ 2147483647 w 100"/>
                      <a:gd name="T7" fmla="*/ 2147483647 h 60"/>
                      <a:gd name="T8" fmla="*/ 2147483647 w 100"/>
                      <a:gd name="T9" fmla="*/ 2147483647 h 60"/>
                      <a:gd name="T10" fmla="*/ 2147483647 w 100"/>
                      <a:gd name="T11" fmla="*/ 2147483647 h 60"/>
                      <a:gd name="T12" fmla="*/ 2147483647 w 100"/>
                      <a:gd name="T13" fmla="*/ 2147483647 h 60"/>
                      <a:gd name="T14" fmla="*/ 2147483647 w 100"/>
                      <a:gd name="T15" fmla="*/ 2147483647 h 60"/>
                      <a:gd name="T16" fmla="*/ 2147483647 w 100"/>
                      <a:gd name="T17" fmla="*/ 2147483647 h 60"/>
                      <a:gd name="T18" fmla="*/ 2147483647 w 100"/>
                      <a:gd name="T19" fmla="*/ 2147483647 h 60"/>
                      <a:gd name="T20" fmla="*/ 2147483647 w 100"/>
                      <a:gd name="T21" fmla="*/ 2147483647 h 60"/>
                      <a:gd name="T22" fmla="*/ 2147483647 w 100"/>
                      <a:gd name="T23" fmla="*/ 2147483647 h 60"/>
                      <a:gd name="T24" fmla="*/ 2147483647 w 100"/>
                      <a:gd name="T25" fmla="*/ 2147483647 h 60"/>
                      <a:gd name="T26" fmla="*/ 2147483647 w 100"/>
                      <a:gd name="T27" fmla="*/ 2147483647 h 60"/>
                      <a:gd name="T28" fmla="*/ 2147483647 w 100"/>
                      <a:gd name="T29" fmla="*/ 2147483647 h 60"/>
                      <a:gd name="T30" fmla="*/ 2147483647 w 100"/>
                      <a:gd name="T31" fmla="*/ 2147483647 h 60"/>
                      <a:gd name="T32" fmla="*/ 2147483647 w 100"/>
                      <a:gd name="T33" fmla="*/ 2147483647 h 60"/>
                      <a:gd name="T34" fmla="*/ 2147483647 w 100"/>
                      <a:gd name="T35" fmla="*/ 2147483647 h 60"/>
                      <a:gd name="T36" fmla="*/ 2147483647 w 100"/>
                      <a:gd name="T37" fmla="*/ 2147483647 h 60"/>
                      <a:gd name="T38" fmla="*/ 2147483647 w 100"/>
                      <a:gd name="T39" fmla="*/ 2147483647 h 60"/>
                      <a:gd name="T40" fmla="*/ 2147483647 w 100"/>
                      <a:gd name="T41" fmla="*/ 2147483647 h 60"/>
                      <a:gd name="T42" fmla="*/ 2147483647 w 100"/>
                      <a:gd name="T43" fmla="*/ 2147483647 h 60"/>
                      <a:gd name="T44" fmla="*/ 2147483647 w 100"/>
                      <a:gd name="T45" fmla="*/ 2147483647 h 60"/>
                      <a:gd name="T46" fmla="*/ 2147483647 w 100"/>
                      <a:gd name="T47" fmla="*/ 2147483647 h 60"/>
                      <a:gd name="T48" fmla="*/ 2147483647 w 100"/>
                      <a:gd name="T49" fmla="*/ 2147483647 h 60"/>
                      <a:gd name="T50" fmla="*/ 2147483647 w 100"/>
                      <a:gd name="T51" fmla="*/ 2147483647 h 60"/>
                      <a:gd name="T52" fmla="*/ 2147483647 w 100"/>
                      <a:gd name="T53" fmla="*/ 2147483647 h 60"/>
                      <a:gd name="T54" fmla="*/ 0 w 100"/>
                      <a:gd name="T55" fmla="*/ 2147483647 h 60"/>
                      <a:gd name="T56" fmla="*/ 2147483647 w 100"/>
                      <a:gd name="T57" fmla="*/ 2147483647 h 60"/>
                      <a:gd name="T58" fmla="*/ 2147483647 w 100"/>
                      <a:gd name="T59" fmla="*/ 2147483647 h 60"/>
                      <a:gd name="T60" fmla="*/ 2147483647 w 100"/>
                      <a:gd name="T61" fmla="*/ 2147483647 h 60"/>
                      <a:gd name="T62" fmla="*/ 2147483647 w 100"/>
                      <a:gd name="T63" fmla="*/ 2147483647 h 60"/>
                      <a:gd name="T64" fmla="*/ 2147483647 w 100"/>
                      <a:gd name="T65" fmla="*/ 2147483647 h 60"/>
                      <a:gd name="T66" fmla="*/ 2147483647 w 100"/>
                      <a:gd name="T67" fmla="*/ 0 h 60"/>
                      <a:gd name="T68" fmla="*/ 2147483647 w 100"/>
                      <a:gd name="T69" fmla="*/ 0 h 60"/>
                      <a:gd name="T70" fmla="*/ 2147483647 w 100"/>
                      <a:gd name="T71" fmla="*/ 2147483647 h 60"/>
                      <a:gd name="T72" fmla="*/ 2147483647 w 100"/>
                      <a:gd name="T73" fmla="*/ 2147483647 h 60"/>
                      <a:gd name="T74" fmla="*/ 2147483647 w 100"/>
                      <a:gd name="T75" fmla="*/ 2147483647 h 60"/>
                      <a:gd name="T76" fmla="*/ 2147483647 w 100"/>
                      <a:gd name="T77" fmla="*/ 2147483647 h 6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00"/>
                      <a:gd name="T118" fmla="*/ 0 h 60"/>
                      <a:gd name="T119" fmla="*/ 100 w 100"/>
                      <a:gd name="T120" fmla="*/ 60 h 6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00" h="60">
                        <a:moveTo>
                          <a:pt x="100" y="24"/>
                        </a:moveTo>
                        <a:lnTo>
                          <a:pt x="94" y="26"/>
                        </a:lnTo>
                        <a:lnTo>
                          <a:pt x="90" y="26"/>
                        </a:lnTo>
                        <a:lnTo>
                          <a:pt x="86" y="28"/>
                        </a:lnTo>
                        <a:lnTo>
                          <a:pt x="80" y="30"/>
                        </a:lnTo>
                        <a:lnTo>
                          <a:pt x="80" y="28"/>
                        </a:lnTo>
                        <a:lnTo>
                          <a:pt x="78" y="28"/>
                        </a:lnTo>
                        <a:lnTo>
                          <a:pt x="76" y="28"/>
                        </a:lnTo>
                        <a:lnTo>
                          <a:pt x="72" y="28"/>
                        </a:lnTo>
                        <a:lnTo>
                          <a:pt x="68" y="32"/>
                        </a:lnTo>
                        <a:lnTo>
                          <a:pt x="60" y="42"/>
                        </a:lnTo>
                        <a:lnTo>
                          <a:pt x="54" y="44"/>
                        </a:lnTo>
                        <a:lnTo>
                          <a:pt x="50" y="44"/>
                        </a:lnTo>
                        <a:lnTo>
                          <a:pt x="44" y="46"/>
                        </a:lnTo>
                        <a:lnTo>
                          <a:pt x="42" y="48"/>
                        </a:lnTo>
                        <a:lnTo>
                          <a:pt x="40" y="50"/>
                        </a:lnTo>
                        <a:lnTo>
                          <a:pt x="38" y="54"/>
                        </a:lnTo>
                        <a:lnTo>
                          <a:pt x="34" y="60"/>
                        </a:lnTo>
                        <a:lnTo>
                          <a:pt x="28" y="60"/>
                        </a:lnTo>
                        <a:lnTo>
                          <a:pt x="26" y="52"/>
                        </a:lnTo>
                        <a:lnTo>
                          <a:pt x="26" y="50"/>
                        </a:lnTo>
                        <a:lnTo>
                          <a:pt x="24" y="48"/>
                        </a:lnTo>
                        <a:lnTo>
                          <a:pt x="22" y="46"/>
                        </a:lnTo>
                        <a:lnTo>
                          <a:pt x="18" y="46"/>
                        </a:lnTo>
                        <a:lnTo>
                          <a:pt x="12" y="44"/>
                        </a:lnTo>
                        <a:lnTo>
                          <a:pt x="8" y="40"/>
                        </a:lnTo>
                        <a:lnTo>
                          <a:pt x="4" y="38"/>
                        </a:lnTo>
                        <a:lnTo>
                          <a:pt x="0" y="36"/>
                        </a:lnTo>
                        <a:lnTo>
                          <a:pt x="4" y="28"/>
                        </a:lnTo>
                        <a:lnTo>
                          <a:pt x="8" y="22"/>
                        </a:lnTo>
                        <a:lnTo>
                          <a:pt x="18" y="16"/>
                        </a:lnTo>
                        <a:lnTo>
                          <a:pt x="22" y="8"/>
                        </a:lnTo>
                        <a:lnTo>
                          <a:pt x="26" y="2"/>
                        </a:lnTo>
                        <a:lnTo>
                          <a:pt x="34" y="0"/>
                        </a:lnTo>
                        <a:lnTo>
                          <a:pt x="80" y="0"/>
                        </a:lnTo>
                        <a:lnTo>
                          <a:pt x="84" y="6"/>
                        </a:lnTo>
                        <a:lnTo>
                          <a:pt x="90" y="12"/>
                        </a:lnTo>
                        <a:lnTo>
                          <a:pt x="96" y="18"/>
                        </a:lnTo>
                        <a:lnTo>
                          <a:pt x="10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5" name="ïṧlîde">
                    <a:extLst>
                      <a:ext uri="{FF2B5EF4-FFF2-40B4-BE49-F238E27FC236}">
                        <a16:creationId xmlns:a16="http://schemas.microsoft.com/office/drawing/2014/main" xmlns="" id="{B6704202-D1FA-4575-BC7B-AB5929D60E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82648" y="3312854"/>
                    <a:ext cx="41317" cy="68651"/>
                  </a:xfrm>
                  <a:custGeom>
                    <a:avLst/>
                    <a:gdLst>
                      <a:gd name="T0" fmla="*/ 2147483647 w 24"/>
                      <a:gd name="T1" fmla="*/ 2147483647 h 42"/>
                      <a:gd name="T2" fmla="*/ 2147483647 w 24"/>
                      <a:gd name="T3" fmla="*/ 2147483647 h 42"/>
                      <a:gd name="T4" fmla="*/ 2147483647 w 24"/>
                      <a:gd name="T5" fmla="*/ 2147483647 h 42"/>
                      <a:gd name="T6" fmla="*/ 2147483647 w 24"/>
                      <a:gd name="T7" fmla="*/ 2147483647 h 42"/>
                      <a:gd name="T8" fmla="*/ 2147483647 w 24"/>
                      <a:gd name="T9" fmla="*/ 2147483647 h 42"/>
                      <a:gd name="T10" fmla="*/ 2147483647 w 24"/>
                      <a:gd name="T11" fmla="*/ 2147483647 h 42"/>
                      <a:gd name="T12" fmla="*/ 2147483647 w 24"/>
                      <a:gd name="T13" fmla="*/ 2147483647 h 42"/>
                      <a:gd name="T14" fmla="*/ 0 w 24"/>
                      <a:gd name="T15" fmla="*/ 2147483647 h 42"/>
                      <a:gd name="T16" fmla="*/ 2147483647 w 24"/>
                      <a:gd name="T17" fmla="*/ 2147483647 h 42"/>
                      <a:gd name="T18" fmla="*/ 2147483647 w 24"/>
                      <a:gd name="T19" fmla="*/ 2147483647 h 42"/>
                      <a:gd name="T20" fmla="*/ 2147483647 w 24"/>
                      <a:gd name="T21" fmla="*/ 2147483647 h 42"/>
                      <a:gd name="T22" fmla="*/ 2147483647 w 24"/>
                      <a:gd name="T23" fmla="*/ 2147483647 h 42"/>
                      <a:gd name="T24" fmla="*/ 2147483647 w 24"/>
                      <a:gd name="T25" fmla="*/ 2147483647 h 42"/>
                      <a:gd name="T26" fmla="*/ 2147483647 w 24"/>
                      <a:gd name="T27" fmla="*/ 0 h 42"/>
                      <a:gd name="T28" fmla="*/ 2147483647 w 24"/>
                      <a:gd name="T29" fmla="*/ 0 h 42"/>
                      <a:gd name="T30" fmla="*/ 2147483647 w 24"/>
                      <a:gd name="T31" fmla="*/ 2147483647 h 42"/>
                      <a:gd name="T32" fmla="*/ 2147483647 w 24"/>
                      <a:gd name="T33" fmla="*/ 2147483647 h 42"/>
                      <a:gd name="T34" fmla="*/ 2147483647 w 24"/>
                      <a:gd name="T35" fmla="*/ 2147483647 h 4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24"/>
                      <a:gd name="T55" fmla="*/ 0 h 42"/>
                      <a:gd name="T56" fmla="*/ 24 w 24"/>
                      <a:gd name="T57" fmla="*/ 42 h 42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24" h="42">
                        <a:moveTo>
                          <a:pt x="24" y="6"/>
                        </a:moveTo>
                        <a:lnTo>
                          <a:pt x="18" y="10"/>
                        </a:lnTo>
                        <a:lnTo>
                          <a:pt x="18" y="18"/>
                        </a:lnTo>
                        <a:lnTo>
                          <a:pt x="16" y="26"/>
                        </a:lnTo>
                        <a:lnTo>
                          <a:pt x="14" y="32"/>
                        </a:lnTo>
                        <a:lnTo>
                          <a:pt x="10" y="36"/>
                        </a:lnTo>
                        <a:lnTo>
                          <a:pt x="10" y="42"/>
                        </a:lnTo>
                        <a:lnTo>
                          <a:pt x="0" y="42"/>
                        </a:lnTo>
                        <a:lnTo>
                          <a:pt x="4" y="10"/>
                        </a:lnTo>
                        <a:lnTo>
                          <a:pt x="8" y="10"/>
                        </a:lnTo>
                        <a:lnTo>
                          <a:pt x="10" y="8"/>
                        </a:lnTo>
                        <a:lnTo>
                          <a:pt x="12" y="6"/>
                        </a:lnTo>
                        <a:lnTo>
                          <a:pt x="14" y="2"/>
                        </a:lnTo>
                        <a:lnTo>
                          <a:pt x="16" y="0"/>
                        </a:lnTo>
                        <a:lnTo>
                          <a:pt x="20" y="0"/>
                        </a:lnTo>
                        <a:lnTo>
                          <a:pt x="22" y="2"/>
                        </a:lnTo>
                        <a:lnTo>
                          <a:pt x="22" y="6"/>
                        </a:lnTo>
                        <a:lnTo>
                          <a:pt x="2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6" name="î$ḻïḍè">
                    <a:extLst>
                      <a:ext uri="{FF2B5EF4-FFF2-40B4-BE49-F238E27FC236}">
                        <a16:creationId xmlns:a16="http://schemas.microsoft.com/office/drawing/2014/main" xmlns="" id="{50211E3F-CEB0-44B0-996D-90788B2E4D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91752" y="3328265"/>
                    <a:ext cx="125327" cy="121893"/>
                  </a:xfrm>
                  <a:custGeom>
                    <a:avLst/>
                    <a:gdLst>
                      <a:gd name="T0" fmla="*/ 2147483647 w 72"/>
                      <a:gd name="T1" fmla="*/ 2147483647 h 72"/>
                      <a:gd name="T2" fmla="*/ 2147483647 w 72"/>
                      <a:gd name="T3" fmla="*/ 2147483647 h 72"/>
                      <a:gd name="T4" fmla="*/ 2147483647 w 72"/>
                      <a:gd name="T5" fmla="*/ 2147483647 h 72"/>
                      <a:gd name="T6" fmla="*/ 2147483647 w 72"/>
                      <a:gd name="T7" fmla="*/ 2147483647 h 72"/>
                      <a:gd name="T8" fmla="*/ 2147483647 w 72"/>
                      <a:gd name="T9" fmla="*/ 0 h 72"/>
                      <a:gd name="T10" fmla="*/ 2147483647 w 72"/>
                      <a:gd name="T11" fmla="*/ 0 h 72"/>
                      <a:gd name="T12" fmla="*/ 2147483647 w 72"/>
                      <a:gd name="T13" fmla="*/ 2147483647 h 72"/>
                      <a:gd name="T14" fmla="*/ 2147483647 w 72"/>
                      <a:gd name="T15" fmla="*/ 2147483647 h 72"/>
                      <a:gd name="T16" fmla="*/ 2147483647 w 72"/>
                      <a:gd name="T17" fmla="*/ 2147483647 h 72"/>
                      <a:gd name="T18" fmla="*/ 2147483647 w 72"/>
                      <a:gd name="T19" fmla="*/ 2147483647 h 72"/>
                      <a:gd name="T20" fmla="*/ 2147483647 w 72"/>
                      <a:gd name="T21" fmla="*/ 2147483647 h 72"/>
                      <a:gd name="T22" fmla="*/ 2147483647 w 72"/>
                      <a:gd name="T23" fmla="*/ 2147483647 h 72"/>
                      <a:gd name="T24" fmla="*/ 2147483647 w 72"/>
                      <a:gd name="T25" fmla="*/ 2147483647 h 72"/>
                      <a:gd name="T26" fmla="*/ 2147483647 w 72"/>
                      <a:gd name="T27" fmla="*/ 2147483647 h 72"/>
                      <a:gd name="T28" fmla="*/ 2147483647 w 72"/>
                      <a:gd name="T29" fmla="*/ 2147483647 h 72"/>
                      <a:gd name="T30" fmla="*/ 2147483647 w 72"/>
                      <a:gd name="T31" fmla="*/ 2147483647 h 72"/>
                      <a:gd name="T32" fmla="*/ 2147483647 w 72"/>
                      <a:gd name="T33" fmla="*/ 2147483647 h 72"/>
                      <a:gd name="T34" fmla="*/ 0 w 72"/>
                      <a:gd name="T35" fmla="*/ 2147483647 h 72"/>
                      <a:gd name="T36" fmla="*/ 2147483647 w 72"/>
                      <a:gd name="T37" fmla="*/ 2147483647 h 72"/>
                      <a:gd name="T38" fmla="*/ 2147483647 w 72"/>
                      <a:gd name="T39" fmla="*/ 2147483647 h 72"/>
                      <a:gd name="T40" fmla="*/ 2147483647 w 72"/>
                      <a:gd name="T41" fmla="*/ 2147483647 h 72"/>
                      <a:gd name="T42" fmla="*/ 2147483647 w 72"/>
                      <a:gd name="T43" fmla="*/ 2147483647 h 72"/>
                      <a:gd name="T44" fmla="*/ 2147483647 w 72"/>
                      <a:gd name="T45" fmla="*/ 2147483647 h 72"/>
                      <a:gd name="T46" fmla="*/ 2147483647 w 72"/>
                      <a:gd name="T47" fmla="*/ 2147483647 h 72"/>
                      <a:gd name="T48" fmla="*/ 2147483647 w 72"/>
                      <a:gd name="T49" fmla="*/ 2147483647 h 72"/>
                      <a:gd name="T50" fmla="*/ 2147483647 w 72"/>
                      <a:gd name="T51" fmla="*/ 2147483647 h 72"/>
                      <a:gd name="T52" fmla="*/ 2147483647 w 72"/>
                      <a:gd name="T53" fmla="*/ 2147483647 h 72"/>
                      <a:gd name="T54" fmla="*/ 2147483647 w 72"/>
                      <a:gd name="T55" fmla="*/ 2147483647 h 72"/>
                      <a:gd name="T56" fmla="*/ 2147483647 w 72"/>
                      <a:gd name="T57" fmla="*/ 2147483647 h 72"/>
                      <a:gd name="T58" fmla="*/ 2147483647 w 72"/>
                      <a:gd name="T59" fmla="*/ 2147483647 h 72"/>
                      <a:gd name="T60" fmla="*/ 2147483647 w 72"/>
                      <a:gd name="T61" fmla="*/ 2147483647 h 72"/>
                      <a:gd name="T62" fmla="*/ 2147483647 w 72"/>
                      <a:gd name="T63" fmla="*/ 2147483647 h 72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72"/>
                      <a:gd name="T97" fmla="*/ 0 h 72"/>
                      <a:gd name="T98" fmla="*/ 72 w 72"/>
                      <a:gd name="T99" fmla="*/ 72 h 72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72" h="72">
                        <a:moveTo>
                          <a:pt x="72" y="30"/>
                        </a:moveTo>
                        <a:lnTo>
                          <a:pt x="68" y="32"/>
                        </a:lnTo>
                        <a:lnTo>
                          <a:pt x="62" y="32"/>
                        </a:lnTo>
                        <a:lnTo>
                          <a:pt x="52" y="32"/>
                        </a:lnTo>
                        <a:lnTo>
                          <a:pt x="56" y="0"/>
                        </a:lnTo>
                        <a:lnTo>
                          <a:pt x="32" y="0"/>
                        </a:lnTo>
                        <a:lnTo>
                          <a:pt x="28" y="2"/>
                        </a:lnTo>
                        <a:lnTo>
                          <a:pt x="24" y="6"/>
                        </a:lnTo>
                        <a:lnTo>
                          <a:pt x="20" y="14"/>
                        </a:lnTo>
                        <a:lnTo>
                          <a:pt x="22" y="18"/>
                        </a:lnTo>
                        <a:lnTo>
                          <a:pt x="24" y="22"/>
                        </a:lnTo>
                        <a:lnTo>
                          <a:pt x="28" y="24"/>
                        </a:lnTo>
                        <a:lnTo>
                          <a:pt x="30" y="28"/>
                        </a:lnTo>
                        <a:lnTo>
                          <a:pt x="30" y="34"/>
                        </a:lnTo>
                        <a:lnTo>
                          <a:pt x="10" y="34"/>
                        </a:lnTo>
                        <a:lnTo>
                          <a:pt x="6" y="40"/>
                        </a:lnTo>
                        <a:lnTo>
                          <a:pt x="4" y="46"/>
                        </a:lnTo>
                        <a:lnTo>
                          <a:pt x="0" y="58"/>
                        </a:lnTo>
                        <a:lnTo>
                          <a:pt x="8" y="66"/>
                        </a:lnTo>
                        <a:lnTo>
                          <a:pt x="14" y="68"/>
                        </a:lnTo>
                        <a:lnTo>
                          <a:pt x="16" y="70"/>
                        </a:lnTo>
                        <a:lnTo>
                          <a:pt x="26" y="70"/>
                        </a:lnTo>
                        <a:lnTo>
                          <a:pt x="30" y="70"/>
                        </a:lnTo>
                        <a:lnTo>
                          <a:pt x="34" y="72"/>
                        </a:lnTo>
                        <a:lnTo>
                          <a:pt x="40" y="70"/>
                        </a:lnTo>
                        <a:lnTo>
                          <a:pt x="42" y="64"/>
                        </a:lnTo>
                        <a:lnTo>
                          <a:pt x="46" y="64"/>
                        </a:lnTo>
                        <a:lnTo>
                          <a:pt x="50" y="56"/>
                        </a:lnTo>
                        <a:lnTo>
                          <a:pt x="54" y="50"/>
                        </a:lnTo>
                        <a:lnTo>
                          <a:pt x="64" y="44"/>
                        </a:lnTo>
                        <a:lnTo>
                          <a:pt x="68" y="36"/>
                        </a:lnTo>
                        <a:lnTo>
                          <a:pt x="72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7" name="iṧḻîḍé">
                    <a:extLst>
                      <a:ext uri="{FF2B5EF4-FFF2-40B4-BE49-F238E27FC236}">
                        <a16:creationId xmlns:a16="http://schemas.microsoft.com/office/drawing/2014/main" xmlns="" id="{CBA87C51-6D02-4594-87FE-47109F66A2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97190" y="3258212"/>
                    <a:ext cx="77124" cy="61646"/>
                  </a:xfrm>
                  <a:custGeom>
                    <a:avLst/>
                    <a:gdLst>
                      <a:gd name="T0" fmla="*/ 2147483647 w 44"/>
                      <a:gd name="T1" fmla="*/ 2147483647 h 36"/>
                      <a:gd name="T2" fmla="*/ 2147483647 w 44"/>
                      <a:gd name="T3" fmla="*/ 2147483647 h 36"/>
                      <a:gd name="T4" fmla="*/ 2147483647 w 44"/>
                      <a:gd name="T5" fmla="*/ 2147483647 h 36"/>
                      <a:gd name="T6" fmla="*/ 2147483647 w 44"/>
                      <a:gd name="T7" fmla="*/ 2147483647 h 36"/>
                      <a:gd name="T8" fmla="*/ 2147483647 w 44"/>
                      <a:gd name="T9" fmla="*/ 2147483647 h 36"/>
                      <a:gd name="T10" fmla="*/ 0 w 44"/>
                      <a:gd name="T11" fmla="*/ 2147483647 h 36"/>
                      <a:gd name="T12" fmla="*/ 2147483647 w 44"/>
                      <a:gd name="T13" fmla="*/ 2147483647 h 36"/>
                      <a:gd name="T14" fmla="*/ 2147483647 w 44"/>
                      <a:gd name="T15" fmla="*/ 2147483647 h 36"/>
                      <a:gd name="T16" fmla="*/ 2147483647 w 44"/>
                      <a:gd name="T17" fmla="*/ 2147483647 h 36"/>
                      <a:gd name="T18" fmla="*/ 2147483647 w 44"/>
                      <a:gd name="T19" fmla="*/ 2147483647 h 36"/>
                      <a:gd name="T20" fmla="*/ 2147483647 w 44"/>
                      <a:gd name="T21" fmla="*/ 2147483647 h 36"/>
                      <a:gd name="T22" fmla="*/ 2147483647 w 44"/>
                      <a:gd name="T23" fmla="*/ 2147483647 h 36"/>
                      <a:gd name="T24" fmla="*/ 2147483647 w 44"/>
                      <a:gd name="T25" fmla="*/ 2147483647 h 36"/>
                      <a:gd name="T26" fmla="*/ 2147483647 w 44"/>
                      <a:gd name="T27" fmla="*/ 2147483647 h 36"/>
                      <a:gd name="T28" fmla="*/ 2147483647 w 44"/>
                      <a:gd name="T29" fmla="*/ 2147483647 h 36"/>
                      <a:gd name="T30" fmla="*/ 2147483647 w 44"/>
                      <a:gd name="T31" fmla="*/ 2147483647 h 36"/>
                      <a:gd name="T32" fmla="*/ 2147483647 w 44"/>
                      <a:gd name="T33" fmla="*/ 2147483647 h 36"/>
                      <a:gd name="T34" fmla="*/ 2147483647 w 44"/>
                      <a:gd name="T35" fmla="*/ 2147483647 h 36"/>
                      <a:gd name="T36" fmla="*/ 2147483647 w 44"/>
                      <a:gd name="T37" fmla="*/ 0 h 36"/>
                      <a:gd name="T38" fmla="*/ 2147483647 w 44"/>
                      <a:gd name="T39" fmla="*/ 2147483647 h 36"/>
                      <a:gd name="T40" fmla="*/ 2147483647 w 44"/>
                      <a:gd name="T41" fmla="*/ 2147483647 h 36"/>
                      <a:gd name="T42" fmla="*/ 2147483647 w 44"/>
                      <a:gd name="T43" fmla="*/ 2147483647 h 36"/>
                      <a:gd name="T44" fmla="*/ 2147483647 w 44"/>
                      <a:gd name="T45" fmla="*/ 2147483647 h 36"/>
                      <a:gd name="T46" fmla="*/ 2147483647 w 44"/>
                      <a:gd name="T47" fmla="*/ 2147483647 h 36"/>
                      <a:gd name="T48" fmla="*/ 2147483647 w 44"/>
                      <a:gd name="T49" fmla="*/ 2147483647 h 36"/>
                      <a:gd name="T50" fmla="*/ 2147483647 w 44"/>
                      <a:gd name="T51" fmla="*/ 2147483647 h 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44"/>
                      <a:gd name="T79" fmla="*/ 0 h 36"/>
                      <a:gd name="T80" fmla="*/ 44 w 44"/>
                      <a:gd name="T81" fmla="*/ 36 h 36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44" h="36">
                        <a:moveTo>
                          <a:pt x="42" y="36"/>
                        </a:moveTo>
                        <a:lnTo>
                          <a:pt x="42" y="34"/>
                        </a:lnTo>
                        <a:lnTo>
                          <a:pt x="14" y="34"/>
                        </a:lnTo>
                        <a:lnTo>
                          <a:pt x="4" y="32"/>
                        </a:lnTo>
                        <a:lnTo>
                          <a:pt x="2" y="30"/>
                        </a:lnTo>
                        <a:lnTo>
                          <a:pt x="0" y="26"/>
                        </a:lnTo>
                        <a:lnTo>
                          <a:pt x="14" y="22"/>
                        </a:lnTo>
                        <a:lnTo>
                          <a:pt x="20" y="24"/>
                        </a:lnTo>
                        <a:lnTo>
                          <a:pt x="26" y="26"/>
                        </a:lnTo>
                        <a:lnTo>
                          <a:pt x="28" y="24"/>
                        </a:lnTo>
                        <a:lnTo>
                          <a:pt x="30" y="20"/>
                        </a:lnTo>
                        <a:lnTo>
                          <a:pt x="28" y="18"/>
                        </a:lnTo>
                        <a:lnTo>
                          <a:pt x="28" y="14"/>
                        </a:lnTo>
                        <a:lnTo>
                          <a:pt x="28" y="10"/>
                        </a:lnTo>
                        <a:lnTo>
                          <a:pt x="24" y="8"/>
                        </a:lnTo>
                        <a:lnTo>
                          <a:pt x="22" y="6"/>
                        </a:lnTo>
                        <a:lnTo>
                          <a:pt x="22" y="2"/>
                        </a:lnTo>
                        <a:lnTo>
                          <a:pt x="26" y="2"/>
                        </a:lnTo>
                        <a:lnTo>
                          <a:pt x="28" y="0"/>
                        </a:lnTo>
                        <a:lnTo>
                          <a:pt x="44" y="2"/>
                        </a:lnTo>
                        <a:lnTo>
                          <a:pt x="44" y="6"/>
                        </a:lnTo>
                        <a:lnTo>
                          <a:pt x="42" y="8"/>
                        </a:lnTo>
                        <a:lnTo>
                          <a:pt x="42" y="18"/>
                        </a:lnTo>
                        <a:lnTo>
                          <a:pt x="40" y="28"/>
                        </a:lnTo>
                        <a:lnTo>
                          <a:pt x="40" y="34"/>
                        </a:lnTo>
                        <a:lnTo>
                          <a:pt x="42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8" name="iṣ1íḋe">
                    <a:extLst>
                      <a:ext uri="{FF2B5EF4-FFF2-40B4-BE49-F238E27FC236}">
                        <a16:creationId xmlns:a16="http://schemas.microsoft.com/office/drawing/2014/main" xmlns="" id="{66E0D3BB-4C8A-4F36-9E7E-C5FBA8ECD6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66051" y="3263817"/>
                    <a:ext cx="101914" cy="58844"/>
                  </a:xfrm>
                  <a:custGeom>
                    <a:avLst/>
                    <a:gdLst>
                      <a:gd name="T0" fmla="*/ 0 w 58"/>
                      <a:gd name="T1" fmla="*/ 2147483647 h 36"/>
                      <a:gd name="T2" fmla="*/ 0 w 58"/>
                      <a:gd name="T3" fmla="*/ 2147483647 h 36"/>
                      <a:gd name="T4" fmla="*/ 2147483647 w 58"/>
                      <a:gd name="T5" fmla="*/ 2147483647 h 36"/>
                      <a:gd name="T6" fmla="*/ 2147483647 w 58"/>
                      <a:gd name="T7" fmla="*/ 2147483647 h 36"/>
                      <a:gd name="T8" fmla="*/ 2147483647 w 58"/>
                      <a:gd name="T9" fmla="*/ 2147483647 h 36"/>
                      <a:gd name="T10" fmla="*/ 2147483647 w 58"/>
                      <a:gd name="T11" fmla="*/ 0 h 36"/>
                      <a:gd name="T12" fmla="*/ 2147483647 w 58"/>
                      <a:gd name="T13" fmla="*/ 2147483647 h 36"/>
                      <a:gd name="T14" fmla="*/ 2147483647 w 58"/>
                      <a:gd name="T15" fmla="*/ 2147483647 h 36"/>
                      <a:gd name="T16" fmla="*/ 2147483647 w 58"/>
                      <a:gd name="T17" fmla="*/ 2147483647 h 36"/>
                      <a:gd name="T18" fmla="*/ 2147483647 w 58"/>
                      <a:gd name="T19" fmla="*/ 2147483647 h 36"/>
                      <a:gd name="T20" fmla="*/ 2147483647 w 58"/>
                      <a:gd name="T21" fmla="*/ 2147483647 h 36"/>
                      <a:gd name="T22" fmla="*/ 2147483647 w 58"/>
                      <a:gd name="T23" fmla="*/ 2147483647 h 36"/>
                      <a:gd name="T24" fmla="*/ 2147483647 w 58"/>
                      <a:gd name="T25" fmla="*/ 2147483647 h 36"/>
                      <a:gd name="T26" fmla="*/ 2147483647 w 58"/>
                      <a:gd name="T27" fmla="*/ 2147483647 h 36"/>
                      <a:gd name="T28" fmla="*/ 2147483647 w 58"/>
                      <a:gd name="T29" fmla="*/ 2147483647 h 36"/>
                      <a:gd name="T30" fmla="*/ 2147483647 w 58"/>
                      <a:gd name="T31" fmla="*/ 2147483647 h 36"/>
                      <a:gd name="T32" fmla="*/ 2147483647 w 58"/>
                      <a:gd name="T33" fmla="*/ 2147483647 h 36"/>
                      <a:gd name="T34" fmla="*/ 2147483647 w 58"/>
                      <a:gd name="T35" fmla="*/ 2147483647 h 36"/>
                      <a:gd name="T36" fmla="*/ 2147483647 w 58"/>
                      <a:gd name="T37" fmla="*/ 2147483647 h 36"/>
                      <a:gd name="T38" fmla="*/ 2147483647 w 58"/>
                      <a:gd name="T39" fmla="*/ 2147483647 h 36"/>
                      <a:gd name="T40" fmla="*/ 2147483647 w 58"/>
                      <a:gd name="T41" fmla="*/ 2147483647 h 36"/>
                      <a:gd name="T42" fmla="*/ 2147483647 w 58"/>
                      <a:gd name="T43" fmla="*/ 2147483647 h 36"/>
                      <a:gd name="T44" fmla="*/ 2147483647 w 58"/>
                      <a:gd name="T45" fmla="*/ 2147483647 h 36"/>
                      <a:gd name="T46" fmla="*/ 2147483647 w 58"/>
                      <a:gd name="T47" fmla="*/ 2147483647 h 36"/>
                      <a:gd name="T48" fmla="*/ 2147483647 w 58"/>
                      <a:gd name="T49" fmla="*/ 2147483647 h 36"/>
                      <a:gd name="T50" fmla="*/ 2147483647 w 58"/>
                      <a:gd name="T51" fmla="*/ 2147483647 h 36"/>
                      <a:gd name="T52" fmla="*/ 2147483647 w 58"/>
                      <a:gd name="T53" fmla="*/ 2147483647 h 36"/>
                      <a:gd name="T54" fmla="*/ 2147483647 w 58"/>
                      <a:gd name="T55" fmla="*/ 2147483647 h 36"/>
                      <a:gd name="T56" fmla="*/ 2147483647 w 58"/>
                      <a:gd name="T57" fmla="*/ 2147483647 h 36"/>
                      <a:gd name="T58" fmla="*/ 2147483647 w 58"/>
                      <a:gd name="T59" fmla="*/ 2147483647 h 36"/>
                      <a:gd name="T60" fmla="*/ 2147483647 w 58"/>
                      <a:gd name="T61" fmla="*/ 2147483647 h 36"/>
                      <a:gd name="T62" fmla="*/ 2147483647 w 58"/>
                      <a:gd name="T63" fmla="*/ 2147483647 h 36"/>
                      <a:gd name="T64" fmla="*/ 2147483647 w 58"/>
                      <a:gd name="T65" fmla="*/ 2147483647 h 36"/>
                      <a:gd name="T66" fmla="*/ 2147483647 w 58"/>
                      <a:gd name="T67" fmla="*/ 2147483647 h 36"/>
                      <a:gd name="T68" fmla="*/ 0 w 58"/>
                      <a:gd name="T69" fmla="*/ 2147483647 h 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58"/>
                      <a:gd name="T106" fmla="*/ 0 h 36"/>
                      <a:gd name="T107" fmla="*/ 58 w 58"/>
                      <a:gd name="T108" fmla="*/ 36 h 36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58" h="36">
                        <a:moveTo>
                          <a:pt x="0" y="32"/>
                        </a:moveTo>
                        <a:lnTo>
                          <a:pt x="0" y="26"/>
                        </a:lnTo>
                        <a:lnTo>
                          <a:pt x="2" y="16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4" y="0"/>
                        </a:lnTo>
                        <a:lnTo>
                          <a:pt x="14" y="2"/>
                        </a:lnTo>
                        <a:lnTo>
                          <a:pt x="26" y="2"/>
                        </a:lnTo>
                        <a:lnTo>
                          <a:pt x="26" y="4"/>
                        </a:lnTo>
                        <a:lnTo>
                          <a:pt x="28" y="4"/>
                        </a:lnTo>
                        <a:lnTo>
                          <a:pt x="34" y="4"/>
                        </a:lnTo>
                        <a:lnTo>
                          <a:pt x="36" y="4"/>
                        </a:lnTo>
                        <a:lnTo>
                          <a:pt x="38" y="6"/>
                        </a:lnTo>
                        <a:lnTo>
                          <a:pt x="40" y="8"/>
                        </a:lnTo>
                        <a:lnTo>
                          <a:pt x="42" y="8"/>
                        </a:lnTo>
                        <a:lnTo>
                          <a:pt x="42" y="10"/>
                        </a:lnTo>
                        <a:lnTo>
                          <a:pt x="42" y="12"/>
                        </a:lnTo>
                        <a:lnTo>
                          <a:pt x="48" y="14"/>
                        </a:lnTo>
                        <a:lnTo>
                          <a:pt x="52" y="16"/>
                        </a:lnTo>
                        <a:lnTo>
                          <a:pt x="54" y="18"/>
                        </a:lnTo>
                        <a:lnTo>
                          <a:pt x="58" y="26"/>
                        </a:lnTo>
                        <a:lnTo>
                          <a:pt x="52" y="28"/>
                        </a:lnTo>
                        <a:lnTo>
                          <a:pt x="50" y="32"/>
                        </a:lnTo>
                        <a:lnTo>
                          <a:pt x="48" y="30"/>
                        </a:lnTo>
                        <a:lnTo>
                          <a:pt x="46" y="28"/>
                        </a:lnTo>
                        <a:lnTo>
                          <a:pt x="30" y="28"/>
                        </a:lnTo>
                        <a:lnTo>
                          <a:pt x="28" y="30"/>
                        </a:lnTo>
                        <a:lnTo>
                          <a:pt x="26" y="30"/>
                        </a:lnTo>
                        <a:lnTo>
                          <a:pt x="18" y="30"/>
                        </a:lnTo>
                        <a:lnTo>
                          <a:pt x="14" y="30"/>
                        </a:lnTo>
                        <a:lnTo>
                          <a:pt x="12" y="34"/>
                        </a:lnTo>
                        <a:lnTo>
                          <a:pt x="8" y="36"/>
                        </a:lnTo>
                        <a:lnTo>
                          <a:pt x="2" y="36"/>
                        </a:lnTo>
                        <a:lnTo>
                          <a:pt x="2" y="34"/>
                        </a:lnTo>
                        <a:lnTo>
                          <a:pt x="0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9" name="îṣľidè">
                    <a:extLst>
                      <a:ext uri="{FF2B5EF4-FFF2-40B4-BE49-F238E27FC236}">
                        <a16:creationId xmlns:a16="http://schemas.microsoft.com/office/drawing/2014/main" xmlns="" id="{9BAC3A9E-93D0-46B2-BA1A-2F1C839B6F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29099" y="3535622"/>
                    <a:ext cx="19282" cy="21015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2147483647 w 12"/>
                      <a:gd name="T9" fmla="*/ 2147483647 h 12"/>
                      <a:gd name="T10" fmla="*/ 2147483647 w 12"/>
                      <a:gd name="T11" fmla="*/ 0 h 12"/>
                      <a:gd name="T12" fmla="*/ 0 w 12"/>
                      <a:gd name="T13" fmla="*/ 2147483647 h 12"/>
                      <a:gd name="T14" fmla="*/ 2147483647 w 12"/>
                      <a:gd name="T15" fmla="*/ 2147483647 h 1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2"/>
                      <a:gd name="T25" fmla="*/ 0 h 12"/>
                      <a:gd name="T26" fmla="*/ 12 w 12"/>
                      <a:gd name="T27" fmla="*/ 12 h 12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2" h="12">
                        <a:moveTo>
                          <a:pt x="8" y="12"/>
                        </a:moveTo>
                        <a:lnTo>
                          <a:pt x="10" y="8"/>
                        </a:lnTo>
                        <a:lnTo>
                          <a:pt x="12" y="8"/>
                        </a:lnTo>
                        <a:lnTo>
                          <a:pt x="12" y="4"/>
                        </a:lnTo>
                        <a:lnTo>
                          <a:pt x="10" y="2"/>
                        </a:lnTo>
                        <a:lnTo>
                          <a:pt x="6" y="0"/>
                        </a:lnTo>
                        <a:lnTo>
                          <a:pt x="0" y="10"/>
                        </a:lnTo>
                        <a:lnTo>
                          <a:pt x="8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0" name="iśḻidè">
                    <a:extLst>
                      <a:ext uri="{FF2B5EF4-FFF2-40B4-BE49-F238E27FC236}">
                        <a16:creationId xmlns:a16="http://schemas.microsoft.com/office/drawing/2014/main" xmlns="" id="{CCAA9EE2-8F1B-45F0-80B3-D103716B0A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29332" y="3862068"/>
                    <a:ext cx="68861" cy="57443"/>
                  </a:xfrm>
                  <a:custGeom>
                    <a:avLst/>
                    <a:gdLst>
                      <a:gd name="T0" fmla="*/ 0 w 40"/>
                      <a:gd name="T1" fmla="*/ 2147483647 h 34"/>
                      <a:gd name="T2" fmla="*/ 2147483647 w 40"/>
                      <a:gd name="T3" fmla="*/ 2147483647 h 34"/>
                      <a:gd name="T4" fmla="*/ 2147483647 w 40"/>
                      <a:gd name="T5" fmla="*/ 2147483647 h 34"/>
                      <a:gd name="T6" fmla="*/ 2147483647 w 40"/>
                      <a:gd name="T7" fmla="*/ 2147483647 h 34"/>
                      <a:gd name="T8" fmla="*/ 2147483647 w 40"/>
                      <a:gd name="T9" fmla="*/ 2147483647 h 34"/>
                      <a:gd name="T10" fmla="*/ 2147483647 w 40"/>
                      <a:gd name="T11" fmla="*/ 2147483647 h 34"/>
                      <a:gd name="T12" fmla="*/ 2147483647 w 40"/>
                      <a:gd name="T13" fmla="*/ 2147483647 h 34"/>
                      <a:gd name="T14" fmla="*/ 2147483647 w 40"/>
                      <a:gd name="T15" fmla="*/ 2147483647 h 34"/>
                      <a:gd name="T16" fmla="*/ 2147483647 w 40"/>
                      <a:gd name="T17" fmla="*/ 2147483647 h 34"/>
                      <a:gd name="T18" fmla="*/ 2147483647 w 40"/>
                      <a:gd name="T19" fmla="*/ 2147483647 h 34"/>
                      <a:gd name="T20" fmla="*/ 2147483647 w 40"/>
                      <a:gd name="T21" fmla="*/ 2147483647 h 34"/>
                      <a:gd name="T22" fmla="*/ 2147483647 w 40"/>
                      <a:gd name="T23" fmla="*/ 0 h 34"/>
                      <a:gd name="T24" fmla="*/ 2147483647 w 40"/>
                      <a:gd name="T25" fmla="*/ 0 h 34"/>
                      <a:gd name="T26" fmla="*/ 2147483647 w 40"/>
                      <a:gd name="T27" fmla="*/ 0 h 34"/>
                      <a:gd name="T28" fmla="*/ 2147483647 w 40"/>
                      <a:gd name="T29" fmla="*/ 2147483647 h 34"/>
                      <a:gd name="T30" fmla="*/ 2147483647 w 40"/>
                      <a:gd name="T31" fmla="*/ 2147483647 h 34"/>
                      <a:gd name="T32" fmla="*/ 2147483647 w 40"/>
                      <a:gd name="T33" fmla="*/ 2147483647 h 34"/>
                      <a:gd name="T34" fmla="*/ 0 w 40"/>
                      <a:gd name="T35" fmla="*/ 2147483647 h 3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40"/>
                      <a:gd name="T55" fmla="*/ 0 h 34"/>
                      <a:gd name="T56" fmla="*/ 40 w 40"/>
                      <a:gd name="T57" fmla="*/ 34 h 3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40" h="34">
                        <a:moveTo>
                          <a:pt x="0" y="22"/>
                        </a:moveTo>
                        <a:lnTo>
                          <a:pt x="4" y="30"/>
                        </a:lnTo>
                        <a:lnTo>
                          <a:pt x="18" y="32"/>
                        </a:lnTo>
                        <a:lnTo>
                          <a:pt x="26" y="34"/>
                        </a:lnTo>
                        <a:lnTo>
                          <a:pt x="28" y="32"/>
                        </a:lnTo>
                        <a:lnTo>
                          <a:pt x="32" y="32"/>
                        </a:lnTo>
                        <a:lnTo>
                          <a:pt x="36" y="22"/>
                        </a:lnTo>
                        <a:lnTo>
                          <a:pt x="38" y="12"/>
                        </a:lnTo>
                        <a:lnTo>
                          <a:pt x="40" y="6"/>
                        </a:lnTo>
                        <a:lnTo>
                          <a:pt x="30" y="4"/>
                        </a:lnTo>
                        <a:lnTo>
                          <a:pt x="22" y="4"/>
                        </a:ln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6" y="2"/>
                        </a:lnTo>
                        <a:lnTo>
                          <a:pt x="4" y="4"/>
                        </a:lnTo>
                        <a:lnTo>
                          <a:pt x="2" y="14"/>
                        </a:lnTo>
                        <a:lnTo>
                          <a:pt x="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1" name="îşlïḓe">
                    <a:extLst>
                      <a:ext uri="{FF2B5EF4-FFF2-40B4-BE49-F238E27FC236}">
                        <a16:creationId xmlns:a16="http://schemas.microsoft.com/office/drawing/2014/main" xmlns="" id="{E40A877C-2E4A-43B1-B528-67E044F1ED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89393" y="5428451"/>
                    <a:ext cx="71616" cy="26620"/>
                  </a:xfrm>
                  <a:custGeom>
                    <a:avLst/>
                    <a:gdLst>
                      <a:gd name="T0" fmla="*/ 2147483647 w 40"/>
                      <a:gd name="T1" fmla="*/ 2147483647 h 16"/>
                      <a:gd name="T2" fmla="*/ 2147483647 w 40"/>
                      <a:gd name="T3" fmla="*/ 2147483647 h 16"/>
                      <a:gd name="T4" fmla="*/ 2147483647 w 40"/>
                      <a:gd name="T5" fmla="*/ 2147483647 h 16"/>
                      <a:gd name="T6" fmla="*/ 2147483647 w 40"/>
                      <a:gd name="T7" fmla="*/ 2147483647 h 16"/>
                      <a:gd name="T8" fmla="*/ 2147483647 w 40"/>
                      <a:gd name="T9" fmla="*/ 2147483647 h 16"/>
                      <a:gd name="T10" fmla="*/ 2147483647 w 40"/>
                      <a:gd name="T11" fmla="*/ 2147483647 h 16"/>
                      <a:gd name="T12" fmla="*/ 2147483647 w 40"/>
                      <a:gd name="T13" fmla="*/ 2147483647 h 16"/>
                      <a:gd name="T14" fmla="*/ 2147483647 w 40"/>
                      <a:gd name="T15" fmla="*/ 2147483647 h 16"/>
                      <a:gd name="T16" fmla="*/ 2147483647 w 40"/>
                      <a:gd name="T17" fmla="*/ 2147483647 h 16"/>
                      <a:gd name="T18" fmla="*/ 2147483647 w 40"/>
                      <a:gd name="T19" fmla="*/ 2147483647 h 16"/>
                      <a:gd name="T20" fmla="*/ 2147483647 w 40"/>
                      <a:gd name="T21" fmla="*/ 2147483647 h 16"/>
                      <a:gd name="T22" fmla="*/ 2147483647 w 40"/>
                      <a:gd name="T23" fmla="*/ 0 h 16"/>
                      <a:gd name="T24" fmla="*/ 2147483647 w 40"/>
                      <a:gd name="T25" fmla="*/ 0 h 16"/>
                      <a:gd name="T26" fmla="*/ 2147483647 w 40"/>
                      <a:gd name="T27" fmla="*/ 0 h 16"/>
                      <a:gd name="T28" fmla="*/ 2147483647 w 40"/>
                      <a:gd name="T29" fmla="*/ 2147483647 h 16"/>
                      <a:gd name="T30" fmla="*/ 2147483647 w 40"/>
                      <a:gd name="T31" fmla="*/ 2147483647 h 16"/>
                      <a:gd name="T32" fmla="*/ 2147483647 w 40"/>
                      <a:gd name="T33" fmla="*/ 2147483647 h 16"/>
                      <a:gd name="T34" fmla="*/ 0 w 40"/>
                      <a:gd name="T35" fmla="*/ 2147483647 h 16"/>
                      <a:gd name="T36" fmla="*/ 2147483647 w 40"/>
                      <a:gd name="T37" fmla="*/ 2147483647 h 16"/>
                      <a:gd name="T38" fmla="*/ 2147483647 w 40"/>
                      <a:gd name="T39" fmla="*/ 2147483647 h 1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0"/>
                      <a:gd name="T61" fmla="*/ 0 h 16"/>
                      <a:gd name="T62" fmla="*/ 40 w 40"/>
                      <a:gd name="T63" fmla="*/ 16 h 16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0" h="16">
                        <a:moveTo>
                          <a:pt x="12" y="14"/>
                        </a:move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6" y="8"/>
                        </a:lnTo>
                        <a:lnTo>
                          <a:pt x="16" y="14"/>
                        </a:lnTo>
                        <a:lnTo>
                          <a:pt x="18" y="16"/>
                        </a:lnTo>
                        <a:lnTo>
                          <a:pt x="20" y="16"/>
                        </a:lnTo>
                        <a:lnTo>
                          <a:pt x="22" y="14"/>
                        </a:lnTo>
                        <a:lnTo>
                          <a:pt x="28" y="14"/>
                        </a:lnTo>
                        <a:lnTo>
                          <a:pt x="32" y="10"/>
                        </a:lnTo>
                        <a:lnTo>
                          <a:pt x="38" y="6"/>
                        </a:lnTo>
                        <a:lnTo>
                          <a:pt x="40" y="0"/>
                        </a:lnTo>
                        <a:lnTo>
                          <a:pt x="28" y="0"/>
                        </a:lnTo>
                        <a:lnTo>
                          <a:pt x="24" y="0"/>
                        </a:lnTo>
                        <a:lnTo>
                          <a:pt x="20" y="2"/>
                        </a:lnTo>
                        <a:lnTo>
                          <a:pt x="18" y="2"/>
                        </a:lnTo>
                        <a:lnTo>
                          <a:pt x="8" y="2"/>
                        </a:lnTo>
                        <a:lnTo>
                          <a:pt x="0" y="12"/>
                        </a:lnTo>
                        <a:lnTo>
                          <a:pt x="4" y="14"/>
                        </a:lnTo>
                        <a:lnTo>
                          <a:pt x="1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2" name="ïṡḷidè">
                    <a:extLst>
                      <a:ext uri="{FF2B5EF4-FFF2-40B4-BE49-F238E27FC236}">
                        <a16:creationId xmlns:a16="http://schemas.microsoft.com/office/drawing/2014/main" xmlns="" id="{93ABECD6-4F1F-4BA8-906F-61F7E26828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31853" y="3602874"/>
                    <a:ext cx="122572" cy="231174"/>
                  </a:xfrm>
                  <a:custGeom>
                    <a:avLst/>
                    <a:gdLst>
                      <a:gd name="T0" fmla="*/ 2147483647 w 70"/>
                      <a:gd name="T1" fmla="*/ 0 h 138"/>
                      <a:gd name="T2" fmla="*/ 2147483647 w 70"/>
                      <a:gd name="T3" fmla="*/ 2147483647 h 138"/>
                      <a:gd name="T4" fmla="*/ 2147483647 w 70"/>
                      <a:gd name="T5" fmla="*/ 2147483647 h 138"/>
                      <a:gd name="T6" fmla="*/ 2147483647 w 70"/>
                      <a:gd name="T7" fmla="*/ 2147483647 h 138"/>
                      <a:gd name="T8" fmla="*/ 2147483647 w 70"/>
                      <a:gd name="T9" fmla="*/ 2147483647 h 138"/>
                      <a:gd name="T10" fmla="*/ 2147483647 w 70"/>
                      <a:gd name="T11" fmla="*/ 2147483647 h 138"/>
                      <a:gd name="T12" fmla="*/ 2147483647 w 70"/>
                      <a:gd name="T13" fmla="*/ 2147483647 h 138"/>
                      <a:gd name="T14" fmla="*/ 0 w 70"/>
                      <a:gd name="T15" fmla="*/ 2147483647 h 138"/>
                      <a:gd name="T16" fmla="*/ 0 w 70"/>
                      <a:gd name="T17" fmla="*/ 2147483647 h 138"/>
                      <a:gd name="T18" fmla="*/ 2147483647 w 70"/>
                      <a:gd name="T19" fmla="*/ 2147483647 h 138"/>
                      <a:gd name="T20" fmla="*/ 2147483647 w 70"/>
                      <a:gd name="T21" fmla="*/ 2147483647 h 138"/>
                      <a:gd name="T22" fmla="*/ 2147483647 w 70"/>
                      <a:gd name="T23" fmla="*/ 2147483647 h 138"/>
                      <a:gd name="T24" fmla="*/ 2147483647 w 70"/>
                      <a:gd name="T25" fmla="*/ 2147483647 h 138"/>
                      <a:gd name="T26" fmla="*/ 2147483647 w 70"/>
                      <a:gd name="T27" fmla="*/ 2147483647 h 138"/>
                      <a:gd name="T28" fmla="*/ 2147483647 w 70"/>
                      <a:gd name="T29" fmla="*/ 2147483647 h 138"/>
                      <a:gd name="T30" fmla="*/ 2147483647 w 70"/>
                      <a:gd name="T31" fmla="*/ 2147483647 h 138"/>
                      <a:gd name="T32" fmla="*/ 2147483647 w 70"/>
                      <a:gd name="T33" fmla="*/ 2147483647 h 138"/>
                      <a:gd name="T34" fmla="*/ 2147483647 w 70"/>
                      <a:gd name="T35" fmla="*/ 2147483647 h 138"/>
                      <a:gd name="T36" fmla="*/ 2147483647 w 70"/>
                      <a:gd name="T37" fmla="*/ 2147483647 h 138"/>
                      <a:gd name="T38" fmla="*/ 2147483647 w 70"/>
                      <a:gd name="T39" fmla="*/ 2147483647 h 138"/>
                      <a:gd name="T40" fmla="*/ 2147483647 w 70"/>
                      <a:gd name="T41" fmla="*/ 2147483647 h 138"/>
                      <a:gd name="T42" fmla="*/ 2147483647 w 70"/>
                      <a:gd name="T43" fmla="*/ 2147483647 h 138"/>
                      <a:gd name="T44" fmla="*/ 2147483647 w 70"/>
                      <a:gd name="T45" fmla="*/ 2147483647 h 138"/>
                      <a:gd name="T46" fmla="*/ 2147483647 w 70"/>
                      <a:gd name="T47" fmla="*/ 2147483647 h 138"/>
                      <a:gd name="T48" fmla="*/ 2147483647 w 70"/>
                      <a:gd name="T49" fmla="*/ 2147483647 h 138"/>
                      <a:gd name="T50" fmla="*/ 2147483647 w 70"/>
                      <a:gd name="T51" fmla="*/ 2147483647 h 138"/>
                      <a:gd name="T52" fmla="*/ 2147483647 w 70"/>
                      <a:gd name="T53" fmla="*/ 2147483647 h 138"/>
                      <a:gd name="T54" fmla="*/ 2147483647 w 70"/>
                      <a:gd name="T55" fmla="*/ 2147483647 h 138"/>
                      <a:gd name="T56" fmla="*/ 2147483647 w 70"/>
                      <a:gd name="T57" fmla="*/ 2147483647 h 138"/>
                      <a:gd name="T58" fmla="*/ 2147483647 w 70"/>
                      <a:gd name="T59" fmla="*/ 2147483647 h 138"/>
                      <a:gd name="T60" fmla="*/ 2147483647 w 70"/>
                      <a:gd name="T61" fmla="*/ 2147483647 h 138"/>
                      <a:gd name="T62" fmla="*/ 2147483647 w 70"/>
                      <a:gd name="T63" fmla="*/ 2147483647 h 138"/>
                      <a:gd name="T64" fmla="*/ 2147483647 w 70"/>
                      <a:gd name="T65" fmla="*/ 2147483647 h 138"/>
                      <a:gd name="T66" fmla="*/ 2147483647 w 70"/>
                      <a:gd name="T67" fmla="*/ 2147483647 h 138"/>
                      <a:gd name="T68" fmla="*/ 2147483647 w 70"/>
                      <a:gd name="T69" fmla="*/ 2147483647 h 138"/>
                      <a:gd name="T70" fmla="*/ 2147483647 w 70"/>
                      <a:gd name="T71" fmla="*/ 2147483647 h 138"/>
                      <a:gd name="T72" fmla="*/ 2147483647 w 70"/>
                      <a:gd name="T73" fmla="*/ 2147483647 h 138"/>
                      <a:gd name="T74" fmla="*/ 2147483647 w 70"/>
                      <a:gd name="T75" fmla="*/ 2147483647 h 138"/>
                      <a:gd name="T76" fmla="*/ 2147483647 w 70"/>
                      <a:gd name="T77" fmla="*/ 2147483647 h 138"/>
                      <a:gd name="T78" fmla="*/ 2147483647 w 70"/>
                      <a:gd name="T79" fmla="*/ 2147483647 h 138"/>
                      <a:gd name="T80" fmla="*/ 2147483647 w 70"/>
                      <a:gd name="T81" fmla="*/ 2147483647 h 138"/>
                      <a:gd name="T82" fmla="*/ 2147483647 w 70"/>
                      <a:gd name="T83" fmla="*/ 2147483647 h 138"/>
                      <a:gd name="T84" fmla="*/ 2147483647 w 70"/>
                      <a:gd name="T85" fmla="*/ 2147483647 h 138"/>
                      <a:gd name="T86" fmla="*/ 2147483647 w 70"/>
                      <a:gd name="T87" fmla="*/ 2147483647 h 138"/>
                      <a:gd name="T88" fmla="*/ 2147483647 w 70"/>
                      <a:gd name="T89" fmla="*/ 2147483647 h 138"/>
                      <a:gd name="T90" fmla="*/ 2147483647 w 70"/>
                      <a:gd name="T91" fmla="*/ 2147483647 h 138"/>
                      <a:gd name="T92" fmla="*/ 2147483647 w 70"/>
                      <a:gd name="T93" fmla="*/ 2147483647 h 138"/>
                      <a:gd name="T94" fmla="*/ 2147483647 w 70"/>
                      <a:gd name="T95" fmla="*/ 2147483647 h 138"/>
                      <a:gd name="T96" fmla="*/ 2147483647 w 70"/>
                      <a:gd name="T97" fmla="*/ 2147483647 h 138"/>
                      <a:gd name="T98" fmla="*/ 2147483647 w 70"/>
                      <a:gd name="T99" fmla="*/ 2147483647 h 138"/>
                      <a:gd name="T100" fmla="*/ 2147483647 w 70"/>
                      <a:gd name="T101" fmla="*/ 2147483647 h 138"/>
                      <a:gd name="T102" fmla="*/ 2147483647 w 70"/>
                      <a:gd name="T103" fmla="*/ 2147483647 h 138"/>
                      <a:gd name="T104" fmla="*/ 2147483647 w 70"/>
                      <a:gd name="T105" fmla="*/ 2147483647 h 138"/>
                      <a:gd name="T106" fmla="*/ 2147483647 w 70"/>
                      <a:gd name="T107" fmla="*/ 2147483647 h 138"/>
                      <a:gd name="T108" fmla="*/ 2147483647 w 70"/>
                      <a:gd name="T109" fmla="*/ 0 h 138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70"/>
                      <a:gd name="T166" fmla="*/ 0 h 138"/>
                      <a:gd name="T167" fmla="*/ 70 w 70"/>
                      <a:gd name="T168" fmla="*/ 138 h 138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70" h="138">
                        <a:moveTo>
                          <a:pt x="26" y="0"/>
                        </a:moveTo>
                        <a:lnTo>
                          <a:pt x="22" y="8"/>
                        </a:lnTo>
                        <a:lnTo>
                          <a:pt x="18" y="14"/>
                        </a:lnTo>
                        <a:lnTo>
                          <a:pt x="12" y="18"/>
                        </a:lnTo>
                        <a:lnTo>
                          <a:pt x="10" y="24"/>
                        </a:lnTo>
                        <a:lnTo>
                          <a:pt x="12" y="28"/>
                        </a:lnTo>
                        <a:lnTo>
                          <a:pt x="18" y="32"/>
                        </a:lnTo>
                        <a:lnTo>
                          <a:pt x="0" y="42"/>
                        </a:lnTo>
                        <a:lnTo>
                          <a:pt x="0" y="54"/>
                        </a:lnTo>
                        <a:lnTo>
                          <a:pt x="2" y="58"/>
                        </a:lnTo>
                        <a:lnTo>
                          <a:pt x="4" y="60"/>
                        </a:lnTo>
                        <a:lnTo>
                          <a:pt x="8" y="64"/>
                        </a:lnTo>
                        <a:lnTo>
                          <a:pt x="8" y="68"/>
                        </a:lnTo>
                        <a:lnTo>
                          <a:pt x="20" y="68"/>
                        </a:lnTo>
                        <a:lnTo>
                          <a:pt x="20" y="76"/>
                        </a:lnTo>
                        <a:lnTo>
                          <a:pt x="20" y="78"/>
                        </a:lnTo>
                        <a:lnTo>
                          <a:pt x="24" y="82"/>
                        </a:lnTo>
                        <a:lnTo>
                          <a:pt x="26" y="88"/>
                        </a:lnTo>
                        <a:lnTo>
                          <a:pt x="26" y="94"/>
                        </a:lnTo>
                        <a:lnTo>
                          <a:pt x="26" y="98"/>
                        </a:lnTo>
                        <a:lnTo>
                          <a:pt x="26" y="102"/>
                        </a:lnTo>
                        <a:lnTo>
                          <a:pt x="24" y="106"/>
                        </a:lnTo>
                        <a:lnTo>
                          <a:pt x="22" y="112"/>
                        </a:lnTo>
                        <a:lnTo>
                          <a:pt x="24" y="122"/>
                        </a:lnTo>
                        <a:lnTo>
                          <a:pt x="26" y="130"/>
                        </a:lnTo>
                        <a:lnTo>
                          <a:pt x="32" y="136"/>
                        </a:lnTo>
                        <a:lnTo>
                          <a:pt x="34" y="138"/>
                        </a:lnTo>
                        <a:lnTo>
                          <a:pt x="38" y="138"/>
                        </a:lnTo>
                        <a:lnTo>
                          <a:pt x="44" y="138"/>
                        </a:lnTo>
                        <a:lnTo>
                          <a:pt x="48" y="136"/>
                        </a:lnTo>
                        <a:lnTo>
                          <a:pt x="54" y="132"/>
                        </a:lnTo>
                        <a:lnTo>
                          <a:pt x="60" y="126"/>
                        </a:lnTo>
                        <a:lnTo>
                          <a:pt x="64" y="124"/>
                        </a:lnTo>
                        <a:lnTo>
                          <a:pt x="70" y="124"/>
                        </a:lnTo>
                        <a:lnTo>
                          <a:pt x="68" y="118"/>
                        </a:lnTo>
                        <a:lnTo>
                          <a:pt x="66" y="112"/>
                        </a:lnTo>
                        <a:lnTo>
                          <a:pt x="60" y="104"/>
                        </a:lnTo>
                        <a:lnTo>
                          <a:pt x="54" y="96"/>
                        </a:lnTo>
                        <a:lnTo>
                          <a:pt x="54" y="92"/>
                        </a:lnTo>
                        <a:lnTo>
                          <a:pt x="54" y="86"/>
                        </a:lnTo>
                        <a:lnTo>
                          <a:pt x="54" y="82"/>
                        </a:lnTo>
                        <a:lnTo>
                          <a:pt x="54" y="78"/>
                        </a:lnTo>
                        <a:lnTo>
                          <a:pt x="58" y="74"/>
                        </a:lnTo>
                        <a:lnTo>
                          <a:pt x="64" y="70"/>
                        </a:lnTo>
                        <a:lnTo>
                          <a:pt x="68" y="64"/>
                        </a:lnTo>
                        <a:lnTo>
                          <a:pt x="70" y="44"/>
                        </a:lnTo>
                        <a:lnTo>
                          <a:pt x="60" y="36"/>
                        </a:lnTo>
                        <a:lnTo>
                          <a:pt x="56" y="32"/>
                        </a:lnTo>
                        <a:lnTo>
                          <a:pt x="52" y="32"/>
                        </a:lnTo>
                        <a:lnTo>
                          <a:pt x="46" y="32"/>
                        </a:lnTo>
                        <a:lnTo>
                          <a:pt x="46" y="24"/>
                        </a:lnTo>
                        <a:lnTo>
                          <a:pt x="44" y="20"/>
                        </a:lnTo>
                        <a:lnTo>
                          <a:pt x="40" y="12"/>
                        </a:lnTo>
                        <a:lnTo>
                          <a:pt x="32" y="4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3" name="íṡļidè">
                    <a:extLst>
                      <a:ext uri="{FF2B5EF4-FFF2-40B4-BE49-F238E27FC236}">
                        <a16:creationId xmlns:a16="http://schemas.microsoft.com/office/drawing/2014/main" xmlns="" id="{26CC9B7C-37BE-408B-8E99-D845E5C152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25503" y="3677129"/>
                    <a:ext cx="115686" cy="142908"/>
                  </a:xfrm>
                  <a:custGeom>
                    <a:avLst/>
                    <a:gdLst>
                      <a:gd name="T0" fmla="*/ 2147483647 w 66"/>
                      <a:gd name="T1" fmla="*/ 2147483647 h 86"/>
                      <a:gd name="T2" fmla="*/ 2147483647 w 66"/>
                      <a:gd name="T3" fmla="*/ 2147483647 h 86"/>
                      <a:gd name="T4" fmla="*/ 2147483647 w 66"/>
                      <a:gd name="T5" fmla="*/ 2147483647 h 86"/>
                      <a:gd name="T6" fmla="*/ 2147483647 w 66"/>
                      <a:gd name="T7" fmla="*/ 2147483647 h 86"/>
                      <a:gd name="T8" fmla="*/ 2147483647 w 66"/>
                      <a:gd name="T9" fmla="*/ 2147483647 h 86"/>
                      <a:gd name="T10" fmla="*/ 2147483647 w 66"/>
                      <a:gd name="T11" fmla="*/ 2147483647 h 86"/>
                      <a:gd name="T12" fmla="*/ 2147483647 w 66"/>
                      <a:gd name="T13" fmla="*/ 2147483647 h 86"/>
                      <a:gd name="T14" fmla="*/ 2147483647 w 66"/>
                      <a:gd name="T15" fmla="*/ 2147483647 h 86"/>
                      <a:gd name="T16" fmla="*/ 2147483647 w 66"/>
                      <a:gd name="T17" fmla="*/ 2147483647 h 86"/>
                      <a:gd name="T18" fmla="*/ 2147483647 w 66"/>
                      <a:gd name="T19" fmla="*/ 2147483647 h 86"/>
                      <a:gd name="T20" fmla="*/ 2147483647 w 66"/>
                      <a:gd name="T21" fmla="*/ 2147483647 h 86"/>
                      <a:gd name="T22" fmla="*/ 2147483647 w 66"/>
                      <a:gd name="T23" fmla="*/ 2147483647 h 86"/>
                      <a:gd name="T24" fmla="*/ 2147483647 w 66"/>
                      <a:gd name="T25" fmla="*/ 2147483647 h 86"/>
                      <a:gd name="T26" fmla="*/ 2147483647 w 66"/>
                      <a:gd name="T27" fmla="*/ 2147483647 h 86"/>
                      <a:gd name="T28" fmla="*/ 2147483647 w 66"/>
                      <a:gd name="T29" fmla="*/ 2147483647 h 86"/>
                      <a:gd name="T30" fmla="*/ 2147483647 w 66"/>
                      <a:gd name="T31" fmla="*/ 2147483647 h 86"/>
                      <a:gd name="T32" fmla="*/ 2147483647 w 66"/>
                      <a:gd name="T33" fmla="*/ 2147483647 h 86"/>
                      <a:gd name="T34" fmla="*/ 2147483647 w 66"/>
                      <a:gd name="T35" fmla="*/ 2147483647 h 86"/>
                      <a:gd name="T36" fmla="*/ 2147483647 w 66"/>
                      <a:gd name="T37" fmla="*/ 2147483647 h 86"/>
                      <a:gd name="T38" fmla="*/ 2147483647 w 66"/>
                      <a:gd name="T39" fmla="*/ 2147483647 h 86"/>
                      <a:gd name="T40" fmla="*/ 2147483647 w 66"/>
                      <a:gd name="T41" fmla="*/ 2147483647 h 86"/>
                      <a:gd name="T42" fmla="*/ 2147483647 w 66"/>
                      <a:gd name="T43" fmla="*/ 2147483647 h 86"/>
                      <a:gd name="T44" fmla="*/ 2147483647 w 66"/>
                      <a:gd name="T45" fmla="*/ 2147483647 h 86"/>
                      <a:gd name="T46" fmla="*/ 2147483647 w 66"/>
                      <a:gd name="T47" fmla="*/ 2147483647 h 86"/>
                      <a:gd name="T48" fmla="*/ 0 w 66"/>
                      <a:gd name="T49" fmla="*/ 2147483647 h 86"/>
                      <a:gd name="T50" fmla="*/ 0 w 66"/>
                      <a:gd name="T51" fmla="*/ 2147483647 h 86"/>
                      <a:gd name="T52" fmla="*/ 0 w 66"/>
                      <a:gd name="T53" fmla="*/ 2147483647 h 86"/>
                      <a:gd name="T54" fmla="*/ 0 w 66"/>
                      <a:gd name="T55" fmla="*/ 2147483647 h 86"/>
                      <a:gd name="T56" fmla="*/ 0 w 66"/>
                      <a:gd name="T57" fmla="*/ 2147483647 h 86"/>
                      <a:gd name="T58" fmla="*/ 2147483647 w 66"/>
                      <a:gd name="T59" fmla="*/ 2147483647 h 86"/>
                      <a:gd name="T60" fmla="*/ 2147483647 w 66"/>
                      <a:gd name="T61" fmla="*/ 2147483647 h 86"/>
                      <a:gd name="T62" fmla="*/ 2147483647 w 66"/>
                      <a:gd name="T63" fmla="*/ 2147483647 h 86"/>
                      <a:gd name="T64" fmla="*/ 2147483647 w 66"/>
                      <a:gd name="T65" fmla="*/ 0 h 86"/>
                      <a:gd name="T66" fmla="*/ 2147483647 w 66"/>
                      <a:gd name="T67" fmla="*/ 2147483647 h 86"/>
                      <a:gd name="T68" fmla="*/ 2147483647 w 66"/>
                      <a:gd name="T69" fmla="*/ 2147483647 h 86"/>
                      <a:gd name="T70" fmla="*/ 2147483647 w 66"/>
                      <a:gd name="T71" fmla="*/ 2147483647 h 86"/>
                      <a:gd name="T72" fmla="*/ 2147483647 w 66"/>
                      <a:gd name="T73" fmla="*/ 2147483647 h 86"/>
                      <a:gd name="T74" fmla="*/ 2147483647 w 66"/>
                      <a:gd name="T75" fmla="*/ 2147483647 h 8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66"/>
                      <a:gd name="T115" fmla="*/ 0 h 86"/>
                      <a:gd name="T116" fmla="*/ 66 w 66"/>
                      <a:gd name="T117" fmla="*/ 86 h 8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66" h="86">
                        <a:moveTo>
                          <a:pt x="66" y="10"/>
                        </a:moveTo>
                        <a:lnTo>
                          <a:pt x="64" y="18"/>
                        </a:lnTo>
                        <a:lnTo>
                          <a:pt x="60" y="24"/>
                        </a:lnTo>
                        <a:lnTo>
                          <a:pt x="58" y="30"/>
                        </a:lnTo>
                        <a:lnTo>
                          <a:pt x="56" y="36"/>
                        </a:lnTo>
                        <a:lnTo>
                          <a:pt x="58" y="42"/>
                        </a:lnTo>
                        <a:lnTo>
                          <a:pt x="60" y="46"/>
                        </a:lnTo>
                        <a:lnTo>
                          <a:pt x="62" y="52"/>
                        </a:lnTo>
                        <a:lnTo>
                          <a:pt x="64" y="58"/>
                        </a:lnTo>
                        <a:lnTo>
                          <a:pt x="62" y="62"/>
                        </a:lnTo>
                        <a:lnTo>
                          <a:pt x="58" y="66"/>
                        </a:lnTo>
                        <a:lnTo>
                          <a:pt x="54" y="76"/>
                        </a:lnTo>
                        <a:lnTo>
                          <a:pt x="52" y="74"/>
                        </a:lnTo>
                        <a:lnTo>
                          <a:pt x="50" y="68"/>
                        </a:lnTo>
                        <a:lnTo>
                          <a:pt x="40" y="72"/>
                        </a:lnTo>
                        <a:lnTo>
                          <a:pt x="28" y="76"/>
                        </a:lnTo>
                        <a:lnTo>
                          <a:pt x="28" y="86"/>
                        </a:lnTo>
                        <a:lnTo>
                          <a:pt x="26" y="84"/>
                        </a:lnTo>
                        <a:lnTo>
                          <a:pt x="22" y="82"/>
                        </a:lnTo>
                        <a:lnTo>
                          <a:pt x="20" y="80"/>
                        </a:lnTo>
                        <a:lnTo>
                          <a:pt x="16" y="80"/>
                        </a:lnTo>
                        <a:lnTo>
                          <a:pt x="14" y="74"/>
                        </a:lnTo>
                        <a:lnTo>
                          <a:pt x="12" y="68"/>
                        </a:lnTo>
                        <a:lnTo>
                          <a:pt x="6" y="60"/>
                        </a:lnTo>
                        <a:lnTo>
                          <a:pt x="0" y="52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0" y="38"/>
                        </a:lnTo>
                        <a:lnTo>
                          <a:pt x="0" y="34"/>
                        </a:lnTo>
                        <a:lnTo>
                          <a:pt x="4" y="30"/>
                        </a:lnTo>
                        <a:lnTo>
                          <a:pt x="10" y="26"/>
                        </a:lnTo>
                        <a:lnTo>
                          <a:pt x="14" y="20"/>
                        </a:lnTo>
                        <a:lnTo>
                          <a:pt x="16" y="0"/>
                        </a:lnTo>
                        <a:lnTo>
                          <a:pt x="24" y="6"/>
                        </a:lnTo>
                        <a:lnTo>
                          <a:pt x="28" y="6"/>
                        </a:lnTo>
                        <a:lnTo>
                          <a:pt x="44" y="6"/>
                        </a:lnTo>
                        <a:lnTo>
                          <a:pt x="48" y="8"/>
                        </a:lnTo>
                        <a:lnTo>
                          <a:pt x="66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4" name="ïṩļïďè">
                    <a:extLst>
                      <a:ext uri="{FF2B5EF4-FFF2-40B4-BE49-F238E27FC236}">
                        <a16:creationId xmlns:a16="http://schemas.microsoft.com/office/drawing/2014/main" xmlns="" id="{08D999B5-5DC7-472B-8894-152C89BAA1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20532" y="3693942"/>
                    <a:ext cx="99160" cy="112085"/>
                  </a:xfrm>
                  <a:custGeom>
                    <a:avLst/>
                    <a:gdLst>
                      <a:gd name="T0" fmla="*/ 2147483647 w 56"/>
                      <a:gd name="T1" fmla="*/ 2147483647 h 68"/>
                      <a:gd name="T2" fmla="*/ 2147483647 w 56"/>
                      <a:gd name="T3" fmla="*/ 2147483647 h 68"/>
                      <a:gd name="T4" fmla="*/ 2147483647 w 56"/>
                      <a:gd name="T5" fmla="*/ 2147483647 h 68"/>
                      <a:gd name="T6" fmla="*/ 2147483647 w 56"/>
                      <a:gd name="T7" fmla="*/ 2147483647 h 68"/>
                      <a:gd name="T8" fmla="*/ 2147483647 w 56"/>
                      <a:gd name="T9" fmla="*/ 2147483647 h 68"/>
                      <a:gd name="T10" fmla="*/ 2147483647 w 56"/>
                      <a:gd name="T11" fmla="*/ 2147483647 h 68"/>
                      <a:gd name="T12" fmla="*/ 2147483647 w 56"/>
                      <a:gd name="T13" fmla="*/ 2147483647 h 68"/>
                      <a:gd name="T14" fmla="*/ 2147483647 w 56"/>
                      <a:gd name="T15" fmla="*/ 2147483647 h 68"/>
                      <a:gd name="T16" fmla="*/ 2147483647 w 56"/>
                      <a:gd name="T17" fmla="*/ 2147483647 h 68"/>
                      <a:gd name="T18" fmla="*/ 0 w 56"/>
                      <a:gd name="T19" fmla="*/ 2147483647 h 68"/>
                      <a:gd name="T20" fmla="*/ 2147483647 w 56"/>
                      <a:gd name="T21" fmla="*/ 2147483647 h 68"/>
                      <a:gd name="T22" fmla="*/ 2147483647 w 56"/>
                      <a:gd name="T23" fmla="*/ 2147483647 h 68"/>
                      <a:gd name="T24" fmla="*/ 2147483647 w 56"/>
                      <a:gd name="T25" fmla="*/ 2147483647 h 68"/>
                      <a:gd name="T26" fmla="*/ 2147483647 w 56"/>
                      <a:gd name="T27" fmla="*/ 2147483647 h 68"/>
                      <a:gd name="T28" fmla="*/ 2147483647 w 56"/>
                      <a:gd name="T29" fmla="*/ 2147483647 h 68"/>
                      <a:gd name="T30" fmla="*/ 2147483647 w 56"/>
                      <a:gd name="T31" fmla="*/ 2147483647 h 68"/>
                      <a:gd name="T32" fmla="*/ 2147483647 w 56"/>
                      <a:gd name="T33" fmla="*/ 2147483647 h 68"/>
                      <a:gd name="T34" fmla="*/ 2147483647 w 56"/>
                      <a:gd name="T35" fmla="*/ 2147483647 h 68"/>
                      <a:gd name="T36" fmla="*/ 2147483647 w 56"/>
                      <a:gd name="T37" fmla="*/ 2147483647 h 68"/>
                      <a:gd name="T38" fmla="*/ 2147483647 w 56"/>
                      <a:gd name="T39" fmla="*/ 2147483647 h 68"/>
                      <a:gd name="T40" fmla="*/ 2147483647 w 56"/>
                      <a:gd name="T41" fmla="*/ 0 h 68"/>
                      <a:gd name="T42" fmla="*/ 2147483647 w 56"/>
                      <a:gd name="T43" fmla="*/ 2147483647 h 68"/>
                      <a:gd name="T44" fmla="*/ 2147483647 w 56"/>
                      <a:gd name="T45" fmla="*/ 2147483647 h 68"/>
                      <a:gd name="T46" fmla="*/ 2147483647 w 56"/>
                      <a:gd name="T47" fmla="*/ 2147483647 h 68"/>
                      <a:gd name="T48" fmla="*/ 2147483647 w 56"/>
                      <a:gd name="T49" fmla="*/ 2147483647 h 68"/>
                      <a:gd name="T50" fmla="*/ 2147483647 w 56"/>
                      <a:gd name="T51" fmla="*/ 2147483647 h 68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56"/>
                      <a:gd name="T79" fmla="*/ 0 h 68"/>
                      <a:gd name="T80" fmla="*/ 56 w 56"/>
                      <a:gd name="T81" fmla="*/ 68 h 68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56" h="68">
                        <a:moveTo>
                          <a:pt x="56" y="28"/>
                        </a:moveTo>
                        <a:lnTo>
                          <a:pt x="54" y="26"/>
                        </a:lnTo>
                        <a:lnTo>
                          <a:pt x="48" y="40"/>
                        </a:lnTo>
                        <a:lnTo>
                          <a:pt x="40" y="52"/>
                        </a:lnTo>
                        <a:lnTo>
                          <a:pt x="34" y="58"/>
                        </a:lnTo>
                        <a:lnTo>
                          <a:pt x="28" y="64"/>
                        </a:lnTo>
                        <a:lnTo>
                          <a:pt x="22" y="68"/>
                        </a:lnTo>
                        <a:lnTo>
                          <a:pt x="12" y="68"/>
                        </a:lnTo>
                        <a:lnTo>
                          <a:pt x="6" y="68"/>
                        </a:lnTo>
                        <a:lnTo>
                          <a:pt x="0" y="66"/>
                        </a:lnTo>
                        <a:lnTo>
                          <a:pt x="4" y="56"/>
                        </a:lnTo>
                        <a:lnTo>
                          <a:pt x="8" y="52"/>
                        </a:lnTo>
                        <a:lnTo>
                          <a:pt x="10" y="48"/>
                        </a:lnTo>
                        <a:lnTo>
                          <a:pt x="8" y="42"/>
                        </a:lnTo>
                        <a:lnTo>
                          <a:pt x="6" y="36"/>
                        </a:lnTo>
                        <a:lnTo>
                          <a:pt x="4" y="32"/>
                        </a:lnTo>
                        <a:lnTo>
                          <a:pt x="2" y="26"/>
                        </a:lnTo>
                        <a:lnTo>
                          <a:pt x="4" y="20"/>
                        </a:lnTo>
                        <a:lnTo>
                          <a:pt x="6" y="14"/>
                        </a:lnTo>
                        <a:lnTo>
                          <a:pt x="10" y="8"/>
                        </a:lnTo>
                        <a:lnTo>
                          <a:pt x="12" y="0"/>
                        </a:lnTo>
                        <a:lnTo>
                          <a:pt x="26" y="4"/>
                        </a:lnTo>
                        <a:lnTo>
                          <a:pt x="34" y="10"/>
                        </a:lnTo>
                        <a:lnTo>
                          <a:pt x="44" y="18"/>
                        </a:lnTo>
                        <a:lnTo>
                          <a:pt x="54" y="26"/>
                        </a:lnTo>
                        <a:lnTo>
                          <a:pt x="56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5" name="îṡlîďe">
                    <a:extLst>
                      <a:ext uri="{FF2B5EF4-FFF2-40B4-BE49-F238E27FC236}">
                        <a16:creationId xmlns:a16="http://schemas.microsoft.com/office/drawing/2014/main" xmlns="" id="{31F37E38-3C5C-4528-9751-4EB6F9769E1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02698" y="3510403"/>
                    <a:ext cx="375980" cy="340458"/>
                  </a:xfrm>
                  <a:custGeom>
                    <a:avLst/>
                    <a:gdLst>
                      <a:gd name="T0" fmla="*/ 2147483647 w 214"/>
                      <a:gd name="T1" fmla="*/ 2147483647 h 204"/>
                      <a:gd name="T2" fmla="*/ 2147483647 w 214"/>
                      <a:gd name="T3" fmla="*/ 2147483647 h 204"/>
                      <a:gd name="T4" fmla="*/ 2147483647 w 214"/>
                      <a:gd name="T5" fmla="*/ 2147483647 h 204"/>
                      <a:gd name="T6" fmla="*/ 2147483647 w 214"/>
                      <a:gd name="T7" fmla="*/ 2147483647 h 204"/>
                      <a:gd name="T8" fmla="*/ 2147483647 w 214"/>
                      <a:gd name="T9" fmla="*/ 2147483647 h 204"/>
                      <a:gd name="T10" fmla="*/ 2147483647 w 214"/>
                      <a:gd name="T11" fmla="*/ 2147483647 h 204"/>
                      <a:gd name="T12" fmla="*/ 2147483647 w 214"/>
                      <a:gd name="T13" fmla="*/ 2147483647 h 204"/>
                      <a:gd name="T14" fmla="*/ 2147483647 w 214"/>
                      <a:gd name="T15" fmla="*/ 2147483647 h 204"/>
                      <a:gd name="T16" fmla="*/ 2147483647 w 214"/>
                      <a:gd name="T17" fmla="*/ 2147483647 h 204"/>
                      <a:gd name="T18" fmla="*/ 2147483647 w 214"/>
                      <a:gd name="T19" fmla="*/ 2147483647 h 204"/>
                      <a:gd name="T20" fmla="*/ 2147483647 w 214"/>
                      <a:gd name="T21" fmla="*/ 2147483647 h 204"/>
                      <a:gd name="T22" fmla="*/ 2147483647 w 214"/>
                      <a:gd name="T23" fmla="*/ 2147483647 h 204"/>
                      <a:gd name="T24" fmla="*/ 2147483647 w 214"/>
                      <a:gd name="T25" fmla="*/ 2147483647 h 204"/>
                      <a:gd name="T26" fmla="*/ 2147483647 w 214"/>
                      <a:gd name="T27" fmla="*/ 2147483647 h 204"/>
                      <a:gd name="T28" fmla="*/ 2147483647 w 214"/>
                      <a:gd name="T29" fmla="*/ 2147483647 h 204"/>
                      <a:gd name="T30" fmla="*/ 2147483647 w 214"/>
                      <a:gd name="T31" fmla="*/ 2147483647 h 204"/>
                      <a:gd name="T32" fmla="*/ 2147483647 w 214"/>
                      <a:gd name="T33" fmla="*/ 2147483647 h 204"/>
                      <a:gd name="T34" fmla="*/ 2147483647 w 214"/>
                      <a:gd name="T35" fmla="*/ 2147483647 h 204"/>
                      <a:gd name="T36" fmla="*/ 2147483647 w 214"/>
                      <a:gd name="T37" fmla="*/ 2147483647 h 204"/>
                      <a:gd name="T38" fmla="*/ 2147483647 w 214"/>
                      <a:gd name="T39" fmla="*/ 2147483647 h 204"/>
                      <a:gd name="T40" fmla="*/ 2147483647 w 214"/>
                      <a:gd name="T41" fmla="*/ 2147483647 h 204"/>
                      <a:gd name="T42" fmla="*/ 2147483647 w 214"/>
                      <a:gd name="T43" fmla="*/ 2147483647 h 204"/>
                      <a:gd name="T44" fmla="*/ 2147483647 w 214"/>
                      <a:gd name="T45" fmla="*/ 2147483647 h 204"/>
                      <a:gd name="T46" fmla="*/ 0 w 214"/>
                      <a:gd name="T47" fmla="*/ 2147483647 h 204"/>
                      <a:gd name="T48" fmla="*/ 2147483647 w 214"/>
                      <a:gd name="T49" fmla="*/ 2147483647 h 204"/>
                      <a:gd name="T50" fmla="*/ 2147483647 w 214"/>
                      <a:gd name="T51" fmla="*/ 2147483647 h 204"/>
                      <a:gd name="T52" fmla="*/ 2147483647 w 214"/>
                      <a:gd name="T53" fmla="*/ 2147483647 h 204"/>
                      <a:gd name="T54" fmla="*/ 2147483647 w 214"/>
                      <a:gd name="T55" fmla="*/ 2147483647 h 204"/>
                      <a:gd name="T56" fmla="*/ 2147483647 w 214"/>
                      <a:gd name="T57" fmla="*/ 2147483647 h 204"/>
                      <a:gd name="T58" fmla="*/ 2147483647 w 214"/>
                      <a:gd name="T59" fmla="*/ 2147483647 h 204"/>
                      <a:gd name="T60" fmla="*/ 2147483647 w 214"/>
                      <a:gd name="T61" fmla="*/ 2147483647 h 204"/>
                      <a:gd name="T62" fmla="*/ 2147483647 w 214"/>
                      <a:gd name="T63" fmla="*/ 2147483647 h 204"/>
                      <a:gd name="T64" fmla="*/ 2147483647 w 214"/>
                      <a:gd name="T65" fmla="*/ 2147483647 h 204"/>
                      <a:gd name="T66" fmla="*/ 2147483647 w 214"/>
                      <a:gd name="T67" fmla="*/ 2147483647 h 204"/>
                      <a:gd name="T68" fmla="*/ 2147483647 w 214"/>
                      <a:gd name="T69" fmla="*/ 2147483647 h 204"/>
                      <a:gd name="T70" fmla="*/ 2147483647 w 214"/>
                      <a:gd name="T71" fmla="*/ 2147483647 h 204"/>
                      <a:gd name="T72" fmla="*/ 2147483647 w 214"/>
                      <a:gd name="T73" fmla="*/ 2147483647 h 204"/>
                      <a:gd name="T74" fmla="*/ 2147483647 w 214"/>
                      <a:gd name="T75" fmla="*/ 2147483647 h 204"/>
                      <a:gd name="T76" fmla="*/ 2147483647 w 214"/>
                      <a:gd name="T77" fmla="*/ 2147483647 h 204"/>
                      <a:gd name="T78" fmla="*/ 2147483647 w 214"/>
                      <a:gd name="T79" fmla="*/ 2147483647 h 204"/>
                      <a:gd name="T80" fmla="*/ 2147483647 w 214"/>
                      <a:gd name="T81" fmla="*/ 2147483647 h 204"/>
                      <a:gd name="T82" fmla="*/ 2147483647 w 214"/>
                      <a:gd name="T83" fmla="*/ 2147483647 h 204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214"/>
                      <a:gd name="T127" fmla="*/ 0 h 204"/>
                      <a:gd name="T128" fmla="*/ 214 w 214"/>
                      <a:gd name="T129" fmla="*/ 204 h 204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214" h="204">
                        <a:moveTo>
                          <a:pt x="214" y="56"/>
                        </a:moveTo>
                        <a:lnTo>
                          <a:pt x="210" y="64"/>
                        </a:lnTo>
                        <a:lnTo>
                          <a:pt x="206" y="70"/>
                        </a:lnTo>
                        <a:lnTo>
                          <a:pt x="200" y="74"/>
                        </a:lnTo>
                        <a:lnTo>
                          <a:pt x="198" y="80"/>
                        </a:lnTo>
                        <a:lnTo>
                          <a:pt x="200" y="84"/>
                        </a:lnTo>
                        <a:lnTo>
                          <a:pt x="206" y="88"/>
                        </a:lnTo>
                        <a:lnTo>
                          <a:pt x="188" y="98"/>
                        </a:lnTo>
                        <a:lnTo>
                          <a:pt x="188" y="110"/>
                        </a:lnTo>
                        <a:lnTo>
                          <a:pt x="190" y="114"/>
                        </a:lnTo>
                        <a:lnTo>
                          <a:pt x="192" y="116"/>
                        </a:lnTo>
                        <a:lnTo>
                          <a:pt x="196" y="120"/>
                        </a:lnTo>
                        <a:lnTo>
                          <a:pt x="196" y="124"/>
                        </a:lnTo>
                        <a:lnTo>
                          <a:pt x="196" y="130"/>
                        </a:lnTo>
                        <a:lnTo>
                          <a:pt x="192" y="134"/>
                        </a:lnTo>
                        <a:lnTo>
                          <a:pt x="188" y="136"/>
                        </a:lnTo>
                        <a:lnTo>
                          <a:pt x="184" y="140"/>
                        </a:lnTo>
                        <a:lnTo>
                          <a:pt x="170" y="146"/>
                        </a:lnTo>
                        <a:lnTo>
                          <a:pt x="166" y="150"/>
                        </a:lnTo>
                        <a:lnTo>
                          <a:pt x="162" y="154"/>
                        </a:lnTo>
                        <a:lnTo>
                          <a:pt x="150" y="148"/>
                        </a:lnTo>
                        <a:lnTo>
                          <a:pt x="144" y="144"/>
                        </a:lnTo>
                        <a:lnTo>
                          <a:pt x="134" y="142"/>
                        </a:lnTo>
                        <a:lnTo>
                          <a:pt x="142" y="162"/>
                        </a:lnTo>
                        <a:lnTo>
                          <a:pt x="146" y="170"/>
                        </a:lnTo>
                        <a:lnTo>
                          <a:pt x="148" y="172"/>
                        </a:lnTo>
                        <a:lnTo>
                          <a:pt x="152" y="176"/>
                        </a:lnTo>
                        <a:lnTo>
                          <a:pt x="146" y="186"/>
                        </a:lnTo>
                        <a:lnTo>
                          <a:pt x="134" y="194"/>
                        </a:lnTo>
                        <a:lnTo>
                          <a:pt x="124" y="200"/>
                        </a:lnTo>
                        <a:lnTo>
                          <a:pt x="116" y="204"/>
                        </a:lnTo>
                        <a:lnTo>
                          <a:pt x="108" y="204"/>
                        </a:lnTo>
                        <a:lnTo>
                          <a:pt x="102" y="204"/>
                        </a:lnTo>
                        <a:lnTo>
                          <a:pt x="98" y="202"/>
                        </a:lnTo>
                        <a:lnTo>
                          <a:pt x="96" y="198"/>
                        </a:lnTo>
                        <a:lnTo>
                          <a:pt x="96" y="188"/>
                        </a:lnTo>
                        <a:lnTo>
                          <a:pt x="92" y="178"/>
                        </a:lnTo>
                        <a:lnTo>
                          <a:pt x="88" y="170"/>
                        </a:lnTo>
                        <a:lnTo>
                          <a:pt x="86" y="166"/>
                        </a:lnTo>
                        <a:lnTo>
                          <a:pt x="86" y="162"/>
                        </a:lnTo>
                        <a:lnTo>
                          <a:pt x="88" y="162"/>
                        </a:lnTo>
                        <a:lnTo>
                          <a:pt x="90" y="158"/>
                        </a:lnTo>
                        <a:lnTo>
                          <a:pt x="90" y="156"/>
                        </a:lnTo>
                        <a:lnTo>
                          <a:pt x="88" y="150"/>
                        </a:lnTo>
                        <a:lnTo>
                          <a:pt x="86" y="146"/>
                        </a:lnTo>
                        <a:lnTo>
                          <a:pt x="82" y="142"/>
                        </a:lnTo>
                        <a:lnTo>
                          <a:pt x="80" y="136"/>
                        </a:lnTo>
                        <a:lnTo>
                          <a:pt x="82" y="130"/>
                        </a:lnTo>
                        <a:lnTo>
                          <a:pt x="84" y="120"/>
                        </a:lnTo>
                        <a:lnTo>
                          <a:pt x="92" y="104"/>
                        </a:lnTo>
                        <a:lnTo>
                          <a:pt x="84" y="104"/>
                        </a:lnTo>
                        <a:lnTo>
                          <a:pt x="78" y="106"/>
                        </a:lnTo>
                        <a:lnTo>
                          <a:pt x="74" y="106"/>
                        </a:lnTo>
                        <a:lnTo>
                          <a:pt x="66" y="106"/>
                        </a:lnTo>
                        <a:lnTo>
                          <a:pt x="60" y="106"/>
                        </a:lnTo>
                        <a:lnTo>
                          <a:pt x="54" y="104"/>
                        </a:lnTo>
                        <a:lnTo>
                          <a:pt x="50" y="100"/>
                        </a:lnTo>
                        <a:lnTo>
                          <a:pt x="50" y="94"/>
                        </a:lnTo>
                        <a:lnTo>
                          <a:pt x="38" y="92"/>
                        </a:lnTo>
                        <a:lnTo>
                          <a:pt x="24" y="90"/>
                        </a:lnTo>
                        <a:lnTo>
                          <a:pt x="20" y="88"/>
                        </a:lnTo>
                        <a:lnTo>
                          <a:pt x="16" y="86"/>
                        </a:lnTo>
                        <a:lnTo>
                          <a:pt x="12" y="82"/>
                        </a:lnTo>
                        <a:lnTo>
                          <a:pt x="10" y="80"/>
                        </a:lnTo>
                        <a:lnTo>
                          <a:pt x="12" y="76"/>
                        </a:lnTo>
                        <a:lnTo>
                          <a:pt x="16" y="70"/>
                        </a:lnTo>
                        <a:lnTo>
                          <a:pt x="14" y="64"/>
                        </a:lnTo>
                        <a:lnTo>
                          <a:pt x="10" y="60"/>
                        </a:lnTo>
                        <a:lnTo>
                          <a:pt x="8" y="56"/>
                        </a:lnTo>
                        <a:lnTo>
                          <a:pt x="6" y="52"/>
                        </a:lnTo>
                        <a:lnTo>
                          <a:pt x="2" y="50"/>
                        </a:lnTo>
                        <a:lnTo>
                          <a:pt x="0" y="44"/>
                        </a:lnTo>
                        <a:lnTo>
                          <a:pt x="2" y="36"/>
                        </a:lnTo>
                        <a:lnTo>
                          <a:pt x="6" y="28"/>
                        </a:lnTo>
                        <a:lnTo>
                          <a:pt x="18" y="16"/>
                        </a:lnTo>
                        <a:lnTo>
                          <a:pt x="26" y="6"/>
                        </a:lnTo>
                        <a:lnTo>
                          <a:pt x="28" y="12"/>
                        </a:lnTo>
                        <a:lnTo>
                          <a:pt x="30" y="16"/>
                        </a:lnTo>
                        <a:lnTo>
                          <a:pt x="30" y="20"/>
                        </a:lnTo>
                        <a:lnTo>
                          <a:pt x="28" y="24"/>
                        </a:lnTo>
                        <a:lnTo>
                          <a:pt x="24" y="28"/>
                        </a:lnTo>
                        <a:lnTo>
                          <a:pt x="24" y="34"/>
                        </a:lnTo>
                        <a:lnTo>
                          <a:pt x="24" y="44"/>
                        </a:lnTo>
                        <a:lnTo>
                          <a:pt x="28" y="48"/>
                        </a:lnTo>
                        <a:lnTo>
                          <a:pt x="30" y="48"/>
                        </a:lnTo>
                        <a:lnTo>
                          <a:pt x="34" y="46"/>
                        </a:lnTo>
                        <a:lnTo>
                          <a:pt x="38" y="44"/>
                        </a:lnTo>
                        <a:lnTo>
                          <a:pt x="40" y="38"/>
                        </a:lnTo>
                        <a:lnTo>
                          <a:pt x="38" y="34"/>
                        </a:lnTo>
                        <a:lnTo>
                          <a:pt x="36" y="30"/>
                        </a:lnTo>
                        <a:lnTo>
                          <a:pt x="32" y="26"/>
                        </a:lnTo>
                        <a:lnTo>
                          <a:pt x="30" y="24"/>
                        </a:lnTo>
                        <a:lnTo>
                          <a:pt x="32" y="20"/>
                        </a:lnTo>
                        <a:lnTo>
                          <a:pt x="34" y="16"/>
                        </a:lnTo>
                        <a:lnTo>
                          <a:pt x="44" y="10"/>
                        </a:lnTo>
                        <a:lnTo>
                          <a:pt x="50" y="4"/>
                        </a:lnTo>
                        <a:lnTo>
                          <a:pt x="58" y="0"/>
                        </a:lnTo>
                        <a:lnTo>
                          <a:pt x="62" y="4"/>
                        </a:lnTo>
                        <a:lnTo>
                          <a:pt x="66" y="4"/>
                        </a:lnTo>
                        <a:lnTo>
                          <a:pt x="70" y="6"/>
                        </a:lnTo>
                        <a:lnTo>
                          <a:pt x="76" y="6"/>
                        </a:lnTo>
                        <a:lnTo>
                          <a:pt x="82" y="12"/>
                        </a:lnTo>
                        <a:lnTo>
                          <a:pt x="88" y="18"/>
                        </a:lnTo>
                        <a:lnTo>
                          <a:pt x="94" y="20"/>
                        </a:lnTo>
                        <a:lnTo>
                          <a:pt x="106" y="22"/>
                        </a:lnTo>
                        <a:lnTo>
                          <a:pt x="114" y="22"/>
                        </a:lnTo>
                        <a:lnTo>
                          <a:pt x="120" y="24"/>
                        </a:lnTo>
                        <a:lnTo>
                          <a:pt x="126" y="26"/>
                        </a:lnTo>
                        <a:lnTo>
                          <a:pt x="132" y="28"/>
                        </a:lnTo>
                        <a:lnTo>
                          <a:pt x="146" y="24"/>
                        </a:lnTo>
                        <a:lnTo>
                          <a:pt x="162" y="20"/>
                        </a:lnTo>
                        <a:lnTo>
                          <a:pt x="174" y="16"/>
                        </a:lnTo>
                        <a:lnTo>
                          <a:pt x="176" y="16"/>
                        </a:lnTo>
                        <a:lnTo>
                          <a:pt x="174" y="18"/>
                        </a:lnTo>
                        <a:lnTo>
                          <a:pt x="170" y="24"/>
                        </a:lnTo>
                        <a:lnTo>
                          <a:pt x="170" y="26"/>
                        </a:lnTo>
                        <a:lnTo>
                          <a:pt x="174" y="34"/>
                        </a:lnTo>
                        <a:lnTo>
                          <a:pt x="180" y="32"/>
                        </a:lnTo>
                        <a:lnTo>
                          <a:pt x="184" y="34"/>
                        </a:lnTo>
                        <a:lnTo>
                          <a:pt x="190" y="38"/>
                        </a:lnTo>
                        <a:lnTo>
                          <a:pt x="194" y="40"/>
                        </a:lnTo>
                        <a:lnTo>
                          <a:pt x="196" y="46"/>
                        </a:lnTo>
                        <a:lnTo>
                          <a:pt x="196" y="52"/>
                        </a:lnTo>
                        <a:lnTo>
                          <a:pt x="192" y="56"/>
                        </a:lnTo>
                        <a:lnTo>
                          <a:pt x="200" y="54"/>
                        </a:lnTo>
                        <a:lnTo>
                          <a:pt x="204" y="54"/>
                        </a:lnTo>
                        <a:lnTo>
                          <a:pt x="208" y="56"/>
                        </a:lnTo>
                        <a:lnTo>
                          <a:pt x="21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6" name="íṧļíďè">
                    <a:extLst>
                      <a:ext uri="{FF2B5EF4-FFF2-40B4-BE49-F238E27FC236}">
                        <a16:creationId xmlns:a16="http://schemas.microsoft.com/office/drawing/2014/main" xmlns="" id="{0CC6E9D4-04D5-48CB-8D27-CFAD43CD9E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82040" y="3716358"/>
                    <a:ext cx="1104527" cy="1164279"/>
                  </a:xfrm>
                  <a:custGeom>
                    <a:avLst/>
                    <a:gdLst>
                      <a:gd name="T0" fmla="*/ 2147483647 w 632"/>
                      <a:gd name="T1" fmla="*/ 2147483647 h 698"/>
                      <a:gd name="T2" fmla="*/ 2147483647 w 632"/>
                      <a:gd name="T3" fmla="*/ 2147483647 h 698"/>
                      <a:gd name="T4" fmla="*/ 2147483647 w 632"/>
                      <a:gd name="T5" fmla="*/ 2147483647 h 698"/>
                      <a:gd name="T6" fmla="*/ 2147483647 w 632"/>
                      <a:gd name="T7" fmla="*/ 2147483647 h 698"/>
                      <a:gd name="T8" fmla="*/ 2147483647 w 632"/>
                      <a:gd name="T9" fmla="*/ 2147483647 h 698"/>
                      <a:gd name="T10" fmla="*/ 2147483647 w 632"/>
                      <a:gd name="T11" fmla="*/ 2147483647 h 698"/>
                      <a:gd name="T12" fmla="*/ 2147483647 w 632"/>
                      <a:gd name="T13" fmla="*/ 2147483647 h 698"/>
                      <a:gd name="T14" fmla="*/ 2147483647 w 632"/>
                      <a:gd name="T15" fmla="*/ 2147483647 h 698"/>
                      <a:gd name="T16" fmla="*/ 2147483647 w 632"/>
                      <a:gd name="T17" fmla="*/ 2147483647 h 698"/>
                      <a:gd name="T18" fmla="*/ 2147483647 w 632"/>
                      <a:gd name="T19" fmla="*/ 2147483647 h 698"/>
                      <a:gd name="T20" fmla="*/ 2147483647 w 632"/>
                      <a:gd name="T21" fmla="*/ 2147483647 h 698"/>
                      <a:gd name="T22" fmla="*/ 2147483647 w 632"/>
                      <a:gd name="T23" fmla="*/ 2147483647 h 698"/>
                      <a:gd name="T24" fmla="*/ 2147483647 w 632"/>
                      <a:gd name="T25" fmla="*/ 2147483647 h 698"/>
                      <a:gd name="T26" fmla="*/ 2147483647 w 632"/>
                      <a:gd name="T27" fmla="*/ 2147483647 h 698"/>
                      <a:gd name="T28" fmla="*/ 2147483647 w 632"/>
                      <a:gd name="T29" fmla="*/ 2147483647 h 698"/>
                      <a:gd name="T30" fmla="*/ 0 w 632"/>
                      <a:gd name="T31" fmla="*/ 2147483647 h 698"/>
                      <a:gd name="T32" fmla="*/ 2147483647 w 632"/>
                      <a:gd name="T33" fmla="*/ 2147483647 h 698"/>
                      <a:gd name="T34" fmla="*/ 2147483647 w 632"/>
                      <a:gd name="T35" fmla="*/ 2147483647 h 698"/>
                      <a:gd name="T36" fmla="*/ 2147483647 w 632"/>
                      <a:gd name="T37" fmla="*/ 2147483647 h 698"/>
                      <a:gd name="T38" fmla="*/ 2147483647 w 632"/>
                      <a:gd name="T39" fmla="*/ 2147483647 h 698"/>
                      <a:gd name="T40" fmla="*/ 2147483647 w 632"/>
                      <a:gd name="T41" fmla="*/ 2147483647 h 698"/>
                      <a:gd name="T42" fmla="*/ 2147483647 w 632"/>
                      <a:gd name="T43" fmla="*/ 2147483647 h 698"/>
                      <a:gd name="T44" fmla="*/ 2147483647 w 632"/>
                      <a:gd name="T45" fmla="*/ 2147483647 h 698"/>
                      <a:gd name="T46" fmla="*/ 2147483647 w 632"/>
                      <a:gd name="T47" fmla="*/ 2147483647 h 698"/>
                      <a:gd name="T48" fmla="*/ 2147483647 w 632"/>
                      <a:gd name="T49" fmla="*/ 2147483647 h 698"/>
                      <a:gd name="T50" fmla="*/ 2147483647 w 632"/>
                      <a:gd name="T51" fmla="*/ 2147483647 h 698"/>
                      <a:gd name="T52" fmla="*/ 2147483647 w 632"/>
                      <a:gd name="T53" fmla="*/ 2147483647 h 698"/>
                      <a:gd name="T54" fmla="*/ 2147483647 w 632"/>
                      <a:gd name="T55" fmla="*/ 2147483647 h 698"/>
                      <a:gd name="T56" fmla="*/ 2147483647 w 632"/>
                      <a:gd name="T57" fmla="*/ 2147483647 h 698"/>
                      <a:gd name="T58" fmla="*/ 2147483647 w 632"/>
                      <a:gd name="T59" fmla="*/ 2147483647 h 698"/>
                      <a:gd name="T60" fmla="*/ 2147483647 w 632"/>
                      <a:gd name="T61" fmla="*/ 2147483647 h 698"/>
                      <a:gd name="T62" fmla="*/ 2147483647 w 632"/>
                      <a:gd name="T63" fmla="*/ 2147483647 h 698"/>
                      <a:gd name="T64" fmla="*/ 2147483647 w 632"/>
                      <a:gd name="T65" fmla="*/ 2147483647 h 698"/>
                      <a:gd name="T66" fmla="*/ 2147483647 w 632"/>
                      <a:gd name="T67" fmla="*/ 2147483647 h 698"/>
                      <a:gd name="T68" fmla="*/ 2147483647 w 632"/>
                      <a:gd name="T69" fmla="*/ 2147483647 h 698"/>
                      <a:gd name="T70" fmla="*/ 2147483647 w 632"/>
                      <a:gd name="T71" fmla="*/ 2147483647 h 698"/>
                      <a:gd name="T72" fmla="*/ 2147483647 w 632"/>
                      <a:gd name="T73" fmla="*/ 2147483647 h 698"/>
                      <a:gd name="T74" fmla="*/ 2147483647 w 632"/>
                      <a:gd name="T75" fmla="*/ 2147483647 h 698"/>
                      <a:gd name="T76" fmla="*/ 2147483647 w 632"/>
                      <a:gd name="T77" fmla="*/ 2147483647 h 698"/>
                      <a:gd name="T78" fmla="*/ 2147483647 w 632"/>
                      <a:gd name="T79" fmla="*/ 2147483647 h 698"/>
                      <a:gd name="T80" fmla="*/ 2147483647 w 632"/>
                      <a:gd name="T81" fmla="*/ 2147483647 h 698"/>
                      <a:gd name="T82" fmla="*/ 2147483647 w 632"/>
                      <a:gd name="T83" fmla="*/ 2147483647 h 698"/>
                      <a:gd name="T84" fmla="*/ 2147483647 w 632"/>
                      <a:gd name="T85" fmla="*/ 2147483647 h 698"/>
                      <a:gd name="T86" fmla="*/ 2147483647 w 632"/>
                      <a:gd name="T87" fmla="*/ 2147483647 h 698"/>
                      <a:gd name="T88" fmla="*/ 2147483647 w 632"/>
                      <a:gd name="T89" fmla="*/ 2147483647 h 698"/>
                      <a:gd name="T90" fmla="*/ 2147483647 w 632"/>
                      <a:gd name="T91" fmla="*/ 2147483647 h 698"/>
                      <a:gd name="T92" fmla="*/ 2147483647 w 632"/>
                      <a:gd name="T93" fmla="*/ 2147483647 h 698"/>
                      <a:gd name="T94" fmla="*/ 2147483647 w 632"/>
                      <a:gd name="T95" fmla="*/ 2147483647 h 698"/>
                      <a:gd name="T96" fmla="*/ 2147483647 w 632"/>
                      <a:gd name="T97" fmla="*/ 2147483647 h 698"/>
                      <a:gd name="T98" fmla="*/ 2147483647 w 632"/>
                      <a:gd name="T99" fmla="*/ 2147483647 h 698"/>
                      <a:gd name="T100" fmla="*/ 2147483647 w 632"/>
                      <a:gd name="T101" fmla="*/ 2147483647 h 698"/>
                      <a:gd name="T102" fmla="*/ 2147483647 w 632"/>
                      <a:gd name="T103" fmla="*/ 2147483647 h 698"/>
                      <a:gd name="T104" fmla="*/ 2147483647 w 632"/>
                      <a:gd name="T105" fmla="*/ 2147483647 h 698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632"/>
                      <a:gd name="T160" fmla="*/ 0 h 698"/>
                      <a:gd name="T161" fmla="*/ 632 w 632"/>
                      <a:gd name="T162" fmla="*/ 698 h 698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632" h="698">
                        <a:moveTo>
                          <a:pt x="362" y="12"/>
                        </a:moveTo>
                        <a:lnTo>
                          <a:pt x="356" y="26"/>
                        </a:lnTo>
                        <a:lnTo>
                          <a:pt x="348" y="38"/>
                        </a:lnTo>
                        <a:lnTo>
                          <a:pt x="342" y="44"/>
                        </a:lnTo>
                        <a:lnTo>
                          <a:pt x="336" y="50"/>
                        </a:lnTo>
                        <a:lnTo>
                          <a:pt x="330" y="54"/>
                        </a:lnTo>
                        <a:lnTo>
                          <a:pt x="320" y="54"/>
                        </a:lnTo>
                        <a:lnTo>
                          <a:pt x="314" y="54"/>
                        </a:lnTo>
                        <a:lnTo>
                          <a:pt x="308" y="52"/>
                        </a:lnTo>
                        <a:lnTo>
                          <a:pt x="306" y="50"/>
                        </a:lnTo>
                        <a:lnTo>
                          <a:pt x="304" y="44"/>
                        </a:lnTo>
                        <a:lnTo>
                          <a:pt x="294" y="48"/>
                        </a:lnTo>
                        <a:lnTo>
                          <a:pt x="282" y="52"/>
                        </a:lnTo>
                        <a:lnTo>
                          <a:pt x="282" y="62"/>
                        </a:lnTo>
                        <a:lnTo>
                          <a:pt x="280" y="60"/>
                        </a:lnTo>
                        <a:lnTo>
                          <a:pt x="276" y="58"/>
                        </a:lnTo>
                        <a:lnTo>
                          <a:pt x="274" y="56"/>
                        </a:lnTo>
                        <a:lnTo>
                          <a:pt x="270" y="56"/>
                        </a:lnTo>
                        <a:lnTo>
                          <a:pt x="264" y="56"/>
                        </a:lnTo>
                        <a:lnTo>
                          <a:pt x="260" y="58"/>
                        </a:lnTo>
                        <a:lnTo>
                          <a:pt x="254" y="64"/>
                        </a:lnTo>
                        <a:lnTo>
                          <a:pt x="248" y="68"/>
                        </a:lnTo>
                        <a:lnTo>
                          <a:pt x="244" y="70"/>
                        </a:lnTo>
                        <a:lnTo>
                          <a:pt x="238" y="70"/>
                        </a:lnTo>
                        <a:lnTo>
                          <a:pt x="234" y="70"/>
                        </a:lnTo>
                        <a:lnTo>
                          <a:pt x="232" y="68"/>
                        </a:lnTo>
                        <a:lnTo>
                          <a:pt x="226" y="62"/>
                        </a:lnTo>
                        <a:lnTo>
                          <a:pt x="224" y="54"/>
                        </a:lnTo>
                        <a:lnTo>
                          <a:pt x="222" y="44"/>
                        </a:lnTo>
                        <a:lnTo>
                          <a:pt x="224" y="38"/>
                        </a:lnTo>
                        <a:lnTo>
                          <a:pt x="226" y="34"/>
                        </a:lnTo>
                        <a:lnTo>
                          <a:pt x="226" y="30"/>
                        </a:lnTo>
                        <a:lnTo>
                          <a:pt x="226" y="26"/>
                        </a:lnTo>
                        <a:lnTo>
                          <a:pt x="226" y="20"/>
                        </a:lnTo>
                        <a:lnTo>
                          <a:pt x="224" y="14"/>
                        </a:lnTo>
                        <a:lnTo>
                          <a:pt x="220" y="10"/>
                        </a:lnTo>
                        <a:lnTo>
                          <a:pt x="220" y="8"/>
                        </a:lnTo>
                        <a:lnTo>
                          <a:pt x="220" y="0"/>
                        </a:lnTo>
                        <a:lnTo>
                          <a:pt x="208" y="0"/>
                        </a:lnTo>
                        <a:lnTo>
                          <a:pt x="208" y="6"/>
                        </a:lnTo>
                        <a:lnTo>
                          <a:pt x="204" y="10"/>
                        </a:lnTo>
                        <a:lnTo>
                          <a:pt x="200" y="12"/>
                        </a:lnTo>
                        <a:lnTo>
                          <a:pt x="196" y="16"/>
                        </a:lnTo>
                        <a:lnTo>
                          <a:pt x="182" y="22"/>
                        </a:lnTo>
                        <a:lnTo>
                          <a:pt x="178" y="26"/>
                        </a:lnTo>
                        <a:lnTo>
                          <a:pt x="174" y="30"/>
                        </a:lnTo>
                        <a:lnTo>
                          <a:pt x="162" y="24"/>
                        </a:lnTo>
                        <a:lnTo>
                          <a:pt x="156" y="20"/>
                        </a:lnTo>
                        <a:lnTo>
                          <a:pt x="146" y="18"/>
                        </a:lnTo>
                        <a:lnTo>
                          <a:pt x="154" y="38"/>
                        </a:lnTo>
                        <a:lnTo>
                          <a:pt x="158" y="46"/>
                        </a:lnTo>
                        <a:lnTo>
                          <a:pt x="160" y="48"/>
                        </a:lnTo>
                        <a:lnTo>
                          <a:pt x="164" y="52"/>
                        </a:lnTo>
                        <a:lnTo>
                          <a:pt x="158" y="62"/>
                        </a:lnTo>
                        <a:lnTo>
                          <a:pt x="146" y="70"/>
                        </a:lnTo>
                        <a:lnTo>
                          <a:pt x="136" y="76"/>
                        </a:lnTo>
                        <a:lnTo>
                          <a:pt x="128" y="80"/>
                        </a:lnTo>
                        <a:lnTo>
                          <a:pt x="120" y="80"/>
                        </a:lnTo>
                        <a:lnTo>
                          <a:pt x="114" y="80"/>
                        </a:lnTo>
                        <a:lnTo>
                          <a:pt x="110" y="78"/>
                        </a:lnTo>
                        <a:lnTo>
                          <a:pt x="108" y="74"/>
                        </a:lnTo>
                        <a:lnTo>
                          <a:pt x="108" y="64"/>
                        </a:lnTo>
                        <a:lnTo>
                          <a:pt x="104" y="54"/>
                        </a:lnTo>
                        <a:lnTo>
                          <a:pt x="90" y="62"/>
                        </a:lnTo>
                        <a:lnTo>
                          <a:pt x="80" y="64"/>
                        </a:lnTo>
                        <a:lnTo>
                          <a:pt x="68" y="64"/>
                        </a:lnTo>
                        <a:lnTo>
                          <a:pt x="62" y="68"/>
                        </a:lnTo>
                        <a:lnTo>
                          <a:pt x="64" y="68"/>
                        </a:lnTo>
                        <a:lnTo>
                          <a:pt x="66" y="70"/>
                        </a:lnTo>
                        <a:lnTo>
                          <a:pt x="68" y="74"/>
                        </a:lnTo>
                        <a:lnTo>
                          <a:pt x="72" y="76"/>
                        </a:lnTo>
                        <a:lnTo>
                          <a:pt x="72" y="84"/>
                        </a:lnTo>
                        <a:lnTo>
                          <a:pt x="66" y="84"/>
                        </a:lnTo>
                        <a:lnTo>
                          <a:pt x="62" y="86"/>
                        </a:lnTo>
                        <a:lnTo>
                          <a:pt x="60" y="90"/>
                        </a:lnTo>
                        <a:lnTo>
                          <a:pt x="58" y="92"/>
                        </a:lnTo>
                        <a:lnTo>
                          <a:pt x="60" y="98"/>
                        </a:lnTo>
                        <a:lnTo>
                          <a:pt x="62" y="104"/>
                        </a:lnTo>
                        <a:lnTo>
                          <a:pt x="66" y="110"/>
                        </a:lnTo>
                        <a:lnTo>
                          <a:pt x="68" y="116"/>
                        </a:lnTo>
                        <a:lnTo>
                          <a:pt x="66" y="140"/>
                        </a:lnTo>
                        <a:lnTo>
                          <a:pt x="62" y="168"/>
                        </a:lnTo>
                        <a:lnTo>
                          <a:pt x="62" y="172"/>
                        </a:lnTo>
                        <a:lnTo>
                          <a:pt x="58" y="174"/>
                        </a:lnTo>
                        <a:lnTo>
                          <a:pt x="46" y="176"/>
                        </a:lnTo>
                        <a:lnTo>
                          <a:pt x="36" y="178"/>
                        </a:lnTo>
                        <a:lnTo>
                          <a:pt x="26" y="180"/>
                        </a:lnTo>
                        <a:lnTo>
                          <a:pt x="20" y="184"/>
                        </a:lnTo>
                        <a:lnTo>
                          <a:pt x="18" y="188"/>
                        </a:lnTo>
                        <a:lnTo>
                          <a:pt x="16" y="196"/>
                        </a:lnTo>
                        <a:lnTo>
                          <a:pt x="14" y="204"/>
                        </a:lnTo>
                        <a:lnTo>
                          <a:pt x="10" y="216"/>
                        </a:lnTo>
                        <a:lnTo>
                          <a:pt x="8" y="220"/>
                        </a:lnTo>
                        <a:lnTo>
                          <a:pt x="6" y="222"/>
                        </a:lnTo>
                        <a:lnTo>
                          <a:pt x="2" y="226"/>
                        </a:lnTo>
                        <a:lnTo>
                          <a:pt x="0" y="230"/>
                        </a:lnTo>
                        <a:lnTo>
                          <a:pt x="2" y="236"/>
                        </a:lnTo>
                        <a:lnTo>
                          <a:pt x="4" y="240"/>
                        </a:lnTo>
                        <a:lnTo>
                          <a:pt x="8" y="248"/>
                        </a:lnTo>
                        <a:lnTo>
                          <a:pt x="14" y="256"/>
                        </a:lnTo>
                        <a:lnTo>
                          <a:pt x="16" y="260"/>
                        </a:lnTo>
                        <a:lnTo>
                          <a:pt x="16" y="266"/>
                        </a:lnTo>
                        <a:lnTo>
                          <a:pt x="24" y="268"/>
                        </a:lnTo>
                        <a:lnTo>
                          <a:pt x="30" y="272"/>
                        </a:lnTo>
                        <a:lnTo>
                          <a:pt x="36" y="278"/>
                        </a:lnTo>
                        <a:lnTo>
                          <a:pt x="40" y="280"/>
                        </a:lnTo>
                        <a:lnTo>
                          <a:pt x="44" y="278"/>
                        </a:lnTo>
                        <a:lnTo>
                          <a:pt x="46" y="278"/>
                        </a:lnTo>
                        <a:lnTo>
                          <a:pt x="48" y="270"/>
                        </a:lnTo>
                        <a:lnTo>
                          <a:pt x="58" y="270"/>
                        </a:lnTo>
                        <a:lnTo>
                          <a:pt x="58" y="286"/>
                        </a:lnTo>
                        <a:lnTo>
                          <a:pt x="58" y="292"/>
                        </a:lnTo>
                        <a:lnTo>
                          <a:pt x="60" y="294"/>
                        </a:lnTo>
                        <a:lnTo>
                          <a:pt x="62" y="296"/>
                        </a:lnTo>
                        <a:lnTo>
                          <a:pt x="64" y="296"/>
                        </a:lnTo>
                        <a:lnTo>
                          <a:pt x="66" y="296"/>
                        </a:lnTo>
                        <a:lnTo>
                          <a:pt x="74" y="298"/>
                        </a:lnTo>
                        <a:lnTo>
                          <a:pt x="86" y="300"/>
                        </a:lnTo>
                        <a:lnTo>
                          <a:pt x="94" y="296"/>
                        </a:lnTo>
                        <a:lnTo>
                          <a:pt x="102" y="290"/>
                        </a:lnTo>
                        <a:lnTo>
                          <a:pt x="116" y="280"/>
                        </a:lnTo>
                        <a:lnTo>
                          <a:pt x="122" y="276"/>
                        </a:lnTo>
                        <a:lnTo>
                          <a:pt x="130" y="274"/>
                        </a:lnTo>
                        <a:lnTo>
                          <a:pt x="136" y="274"/>
                        </a:lnTo>
                        <a:lnTo>
                          <a:pt x="138" y="276"/>
                        </a:lnTo>
                        <a:lnTo>
                          <a:pt x="140" y="280"/>
                        </a:lnTo>
                        <a:lnTo>
                          <a:pt x="140" y="284"/>
                        </a:lnTo>
                        <a:lnTo>
                          <a:pt x="138" y="294"/>
                        </a:lnTo>
                        <a:lnTo>
                          <a:pt x="140" y="304"/>
                        </a:lnTo>
                        <a:lnTo>
                          <a:pt x="144" y="310"/>
                        </a:lnTo>
                        <a:lnTo>
                          <a:pt x="148" y="318"/>
                        </a:lnTo>
                        <a:lnTo>
                          <a:pt x="158" y="324"/>
                        </a:lnTo>
                        <a:lnTo>
                          <a:pt x="168" y="328"/>
                        </a:lnTo>
                        <a:lnTo>
                          <a:pt x="172" y="326"/>
                        </a:lnTo>
                        <a:lnTo>
                          <a:pt x="174" y="328"/>
                        </a:lnTo>
                        <a:lnTo>
                          <a:pt x="178" y="332"/>
                        </a:lnTo>
                        <a:lnTo>
                          <a:pt x="182" y="334"/>
                        </a:lnTo>
                        <a:lnTo>
                          <a:pt x="188" y="336"/>
                        </a:lnTo>
                        <a:lnTo>
                          <a:pt x="188" y="340"/>
                        </a:lnTo>
                        <a:lnTo>
                          <a:pt x="190" y="342"/>
                        </a:lnTo>
                        <a:lnTo>
                          <a:pt x="194" y="342"/>
                        </a:lnTo>
                        <a:lnTo>
                          <a:pt x="198" y="342"/>
                        </a:lnTo>
                        <a:lnTo>
                          <a:pt x="208" y="340"/>
                        </a:lnTo>
                        <a:lnTo>
                          <a:pt x="212" y="342"/>
                        </a:lnTo>
                        <a:lnTo>
                          <a:pt x="216" y="344"/>
                        </a:lnTo>
                        <a:lnTo>
                          <a:pt x="220" y="354"/>
                        </a:lnTo>
                        <a:lnTo>
                          <a:pt x="222" y="364"/>
                        </a:lnTo>
                        <a:lnTo>
                          <a:pt x="224" y="366"/>
                        </a:lnTo>
                        <a:lnTo>
                          <a:pt x="226" y="368"/>
                        </a:lnTo>
                        <a:lnTo>
                          <a:pt x="226" y="376"/>
                        </a:lnTo>
                        <a:lnTo>
                          <a:pt x="226" y="382"/>
                        </a:lnTo>
                        <a:lnTo>
                          <a:pt x="228" y="386"/>
                        </a:lnTo>
                        <a:lnTo>
                          <a:pt x="232" y="390"/>
                        </a:lnTo>
                        <a:lnTo>
                          <a:pt x="242" y="392"/>
                        </a:lnTo>
                        <a:lnTo>
                          <a:pt x="254" y="394"/>
                        </a:lnTo>
                        <a:lnTo>
                          <a:pt x="254" y="400"/>
                        </a:lnTo>
                        <a:lnTo>
                          <a:pt x="254" y="404"/>
                        </a:lnTo>
                        <a:lnTo>
                          <a:pt x="258" y="408"/>
                        </a:lnTo>
                        <a:lnTo>
                          <a:pt x="260" y="412"/>
                        </a:lnTo>
                        <a:lnTo>
                          <a:pt x="268" y="420"/>
                        </a:lnTo>
                        <a:lnTo>
                          <a:pt x="270" y="422"/>
                        </a:lnTo>
                        <a:lnTo>
                          <a:pt x="270" y="430"/>
                        </a:lnTo>
                        <a:lnTo>
                          <a:pt x="270" y="436"/>
                        </a:lnTo>
                        <a:lnTo>
                          <a:pt x="266" y="444"/>
                        </a:lnTo>
                        <a:lnTo>
                          <a:pt x="264" y="448"/>
                        </a:lnTo>
                        <a:lnTo>
                          <a:pt x="264" y="454"/>
                        </a:lnTo>
                        <a:lnTo>
                          <a:pt x="264" y="464"/>
                        </a:lnTo>
                        <a:lnTo>
                          <a:pt x="270" y="480"/>
                        </a:lnTo>
                        <a:lnTo>
                          <a:pt x="276" y="496"/>
                        </a:lnTo>
                        <a:lnTo>
                          <a:pt x="278" y="500"/>
                        </a:lnTo>
                        <a:lnTo>
                          <a:pt x="282" y="502"/>
                        </a:lnTo>
                        <a:lnTo>
                          <a:pt x="292" y="502"/>
                        </a:lnTo>
                        <a:lnTo>
                          <a:pt x="300" y="504"/>
                        </a:lnTo>
                        <a:lnTo>
                          <a:pt x="306" y="508"/>
                        </a:lnTo>
                        <a:lnTo>
                          <a:pt x="308" y="514"/>
                        </a:lnTo>
                        <a:lnTo>
                          <a:pt x="314" y="526"/>
                        </a:lnTo>
                        <a:lnTo>
                          <a:pt x="320" y="536"/>
                        </a:lnTo>
                        <a:lnTo>
                          <a:pt x="322" y="532"/>
                        </a:lnTo>
                        <a:lnTo>
                          <a:pt x="326" y="530"/>
                        </a:lnTo>
                        <a:lnTo>
                          <a:pt x="328" y="528"/>
                        </a:lnTo>
                        <a:lnTo>
                          <a:pt x="332" y="530"/>
                        </a:lnTo>
                        <a:lnTo>
                          <a:pt x="332" y="534"/>
                        </a:lnTo>
                        <a:lnTo>
                          <a:pt x="332" y="540"/>
                        </a:lnTo>
                        <a:lnTo>
                          <a:pt x="332" y="554"/>
                        </a:lnTo>
                        <a:lnTo>
                          <a:pt x="332" y="564"/>
                        </a:lnTo>
                        <a:lnTo>
                          <a:pt x="338" y="564"/>
                        </a:lnTo>
                        <a:lnTo>
                          <a:pt x="344" y="562"/>
                        </a:lnTo>
                        <a:lnTo>
                          <a:pt x="346" y="572"/>
                        </a:lnTo>
                        <a:lnTo>
                          <a:pt x="348" y="582"/>
                        </a:lnTo>
                        <a:lnTo>
                          <a:pt x="348" y="586"/>
                        </a:lnTo>
                        <a:lnTo>
                          <a:pt x="346" y="590"/>
                        </a:lnTo>
                        <a:lnTo>
                          <a:pt x="340" y="596"/>
                        </a:lnTo>
                        <a:lnTo>
                          <a:pt x="326" y="602"/>
                        </a:lnTo>
                        <a:lnTo>
                          <a:pt x="318" y="610"/>
                        </a:lnTo>
                        <a:lnTo>
                          <a:pt x="308" y="622"/>
                        </a:lnTo>
                        <a:lnTo>
                          <a:pt x="302" y="636"/>
                        </a:lnTo>
                        <a:lnTo>
                          <a:pt x="298" y="642"/>
                        </a:lnTo>
                        <a:lnTo>
                          <a:pt x="298" y="648"/>
                        </a:lnTo>
                        <a:lnTo>
                          <a:pt x="308" y="648"/>
                        </a:lnTo>
                        <a:lnTo>
                          <a:pt x="318" y="652"/>
                        </a:lnTo>
                        <a:lnTo>
                          <a:pt x="330" y="660"/>
                        </a:lnTo>
                        <a:lnTo>
                          <a:pt x="340" y="666"/>
                        </a:lnTo>
                        <a:lnTo>
                          <a:pt x="362" y="684"/>
                        </a:lnTo>
                        <a:lnTo>
                          <a:pt x="380" y="698"/>
                        </a:lnTo>
                        <a:lnTo>
                          <a:pt x="382" y="686"/>
                        </a:lnTo>
                        <a:lnTo>
                          <a:pt x="384" y="674"/>
                        </a:lnTo>
                        <a:lnTo>
                          <a:pt x="390" y="672"/>
                        </a:lnTo>
                        <a:lnTo>
                          <a:pt x="396" y="668"/>
                        </a:lnTo>
                        <a:lnTo>
                          <a:pt x="402" y="664"/>
                        </a:lnTo>
                        <a:lnTo>
                          <a:pt x="406" y="656"/>
                        </a:lnTo>
                        <a:lnTo>
                          <a:pt x="414" y="638"/>
                        </a:lnTo>
                        <a:lnTo>
                          <a:pt x="418" y="624"/>
                        </a:lnTo>
                        <a:lnTo>
                          <a:pt x="422" y="620"/>
                        </a:lnTo>
                        <a:lnTo>
                          <a:pt x="424" y="620"/>
                        </a:lnTo>
                        <a:lnTo>
                          <a:pt x="426" y="618"/>
                        </a:lnTo>
                        <a:lnTo>
                          <a:pt x="430" y="614"/>
                        </a:lnTo>
                        <a:lnTo>
                          <a:pt x="436" y="596"/>
                        </a:lnTo>
                        <a:lnTo>
                          <a:pt x="434" y="594"/>
                        </a:lnTo>
                        <a:lnTo>
                          <a:pt x="432" y="592"/>
                        </a:lnTo>
                        <a:lnTo>
                          <a:pt x="428" y="588"/>
                        </a:lnTo>
                        <a:lnTo>
                          <a:pt x="428" y="560"/>
                        </a:lnTo>
                        <a:lnTo>
                          <a:pt x="432" y="554"/>
                        </a:lnTo>
                        <a:lnTo>
                          <a:pt x="438" y="546"/>
                        </a:lnTo>
                        <a:lnTo>
                          <a:pt x="454" y="534"/>
                        </a:lnTo>
                        <a:lnTo>
                          <a:pt x="472" y="524"/>
                        </a:lnTo>
                        <a:lnTo>
                          <a:pt x="488" y="516"/>
                        </a:lnTo>
                        <a:lnTo>
                          <a:pt x="498" y="514"/>
                        </a:lnTo>
                        <a:lnTo>
                          <a:pt x="510" y="514"/>
                        </a:lnTo>
                        <a:lnTo>
                          <a:pt x="522" y="512"/>
                        </a:lnTo>
                        <a:lnTo>
                          <a:pt x="528" y="510"/>
                        </a:lnTo>
                        <a:lnTo>
                          <a:pt x="528" y="506"/>
                        </a:lnTo>
                        <a:lnTo>
                          <a:pt x="538" y="494"/>
                        </a:lnTo>
                        <a:lnTo>
                          <a:pt x="546" y="478"/>
                        </a:lnTo>
                        <a:lnTo>
                          <a:pt x="558" y="448"/>
                        </a:lnTo>
                        <a:lnTo>
                          <a:pt x="560" y="438"/>
                        </a:lnTo>
                        <a:lnTo>
                          <a:pt x="562" y="428"/>
                        </a:lnTo>
                        <a:lnTo>
                          <a:pt x="562" y="420"/>
                        </a:lnTo>
                        <a:lnTo>
                          <a:pt x="564" y="418"/>
                        </a:lnTo>
                        <a:lnTo>
                          <a:pt x="568" y="414"/>
                        </a:lnTo>
                        <a:lnTo>
                          <a:pt x="562" y="412"/>
                        </a:lnTo>
                        <a:lnTo>
                          <a:pt x="572" y="380"/>
                        </a:lnTo>
                        <a:lnTo>
                          <a:pt x="570" y="366"/>
                        </a:lnTo>
                        <a:lnTo>
                          <a:pt x="568" y="360"/>
                        </a:lnTo>
                        <a:lnTo>
                          <a:pt x="568" y="350"/>
                        </a:lnTo>
                        <a:lnTo>
                          <a:pt x="566" y="340"/>
                        </a:lnTo>
                        <a:lnTo>
                          <a:pt x="564" y="338"/>
                        </a:lnTo>
                        <a:lnTo>
                          <a:pt x="566" y="332"/>
                        </a:lnTo>
                        <a:lnTo>
                          <a:pt x="568" y="328"/>
                        </a:lnTo>
                        <a:lnTo>
                          <a:pt x="572" y="326"/>
                        </a:lnTo>
                        <a:lnTo>
                          <a:pt x="580" y="326"/>
                        </a:lnTo>
                        <a:lnTo>
                          <a:pt x="584" y="316"/>
                        </a:lnTo>
                        <a:lnTo>
                          <a:pt x="590" y="306"/>
                        </a:lnTo>
                        <a:lnTo>
                          <a:pt x="590" y="304"/>
                        </a:lnTo>
                        <a:lnTo>
                          <a:pt x="596" y="294"/>
                        </a:lnTo>
                        <a:lnTo>
                          <a:pt x="602" y="284"/>
                        </a:lnTo>
                        <a:lnTo>
                          <a:pt x="614" y="268"/>
                        </a:lnTo>
                        <a:lnTo>
                          <a:pt x="622" y="258"/>
                        </a:lnTo>
                        <a:lnTo>
                          <a:pt x="628" y="250"/>
                        </a:lnTo>
                        <a:lnTo>
                          <a:pt x="630" y="236"/>
                        </a:lnTo>
                        <a:lnTo>
                          <a:pt x="632" y="224"/>
                        </a:lnTo>
                        <a:lnTo>
                          <a:pt x="632" y="208"/>
                        </a:lnTo>
                        <a:lnTo>
                          <a:pt x="628" y="196"/>
                        </a:lnTo>
                        <a:lnTo>
                          <a:pt x="626" y="192"/>
                        </a:lnTo>
                        <a:lnTo>
                          <a:pt x="622" y="186"/>
                        </a:lnTo>
                        <a:lnTo>
                          <a:pt x="618" y="184"/>
                        </a:lnTo>
                        <a:lnTo>
                          <a:pt x="614" y="182"/>
                        </a:lnTo>
                        <a:lnTo>
                          <a:pt x="604" y="182"/>
                        </a:lnTo>
                        <a:lnTo>
                          <a:pt x="594" y="176"/>
                        </a:lnTo>
                        <a:lnTo>
                          <a:pt x="586" y="172"/>
                        </a:lnTo>
                        <a:lnTo>
                          <a:pt x="580" y="166"/>
                        </a:lnTo>
                        <a:lnTo>
                          <a:pt x="566" y="152"/>
                        </a:lnTo>
                        <a:lnTo>
                          <a:pt x="556" y="146"/>
                        </a:lnTo>
                        <a:lnTo>
                          <a:pt x="548" y="142"/>
                        </a:lnTo>
                        <a:lnTo>
                          <a:pt x="538" y="142"/>
                        </a:lnTo>
                        <a:lnTo>
                          <a:pt x="530" y="142"/>
                        </a:lnTo>
                        <a:lnTo>
                          <a:pt x="522" y="144"/>
                        </a:lnTo>
                        <a:lnTo>
                          <a:pt x="512" y="142"/>
                        </a:lnTo>
                        <a:lnTo>
                          <a:pt x="508" y="140"/>
                        </a:lnTo>
                        <a:lnTo>
                          <a:pt x="504" y="136"/>
                        </a:lnTo>
                        <a:lnTo>
                          <a:pt x="500" y="134"/>
                        </a:lnTo>
                        <a:lnTo>
                          <a:pt x="494" y="132"/>
                        </a:lnTo>
                        <a:lnTo>
                          <a:pt x="486" y="134"/>
                        </a:lnTo>
                        <a:lnTo>
                          <a:pt x="480" y="136"/>
                        </a:lnTo>
                        <a:lnTo>
                          <a:pt x="476" y="140"/>
                        </a:lnTo>
                        <a:lnTo>
                          <a:pt x="472" y="142"/>
                        </a:lnTo>
                        <a:lnTo>
                          <a:pt x="470" y="132"/>
                        </a:lnTo>
                        <a:lnTo>
                          <a:pt x="466" y="124"/>
                        </a:lnTo>
                        <a:lnTo>
                          <a:pt x="460" y="120"/>
                        </a:lnTo>
                        <a:lnTo>
                          <a:pt x="454" y="114"/>
                        </a:lnTo>
                        <a:lnTo>
                          <a:pt x="446" y="110"/>
                        </a:lnTo>
                        <a:lnTo>
                          <a:pt x="440" y="106"/>
                        </a:lnTo>
                        <a:lnTo>
                          <a:pt x="430" y="104"/>
                        </a:lnTo>
                        <a:lnTo>
                          <a:pt x="422" y="104"/>
                        </a:lnTo>
                        <a:lnTo>
                          <a:pt x="414" y="102"/>
                        </a:lnTo>
                        <a:lnTo>
                          <a:pt x="412" y="114"/>
                        </a:lnTo>
                        <a:lnTo>
                          <a:pt x="406" y="120"/>
                        </a:lnTo>
                        <a:lnTo>
                          <a:pt x="400" y="126"/>
                        </a:lnTo>
                        <a:lnTo>
                          <a:pt x="394" y="134"/>
                        </a:lnTo>
                        <a:lnTo>
                          <a:pt x="392" y="122"/>
                        </a:lnTo>
                        <a:lnTo>
                          <a:pt x="380" y="122"/>
                        </a:lnTo>
                        <a:lnTo>
                          <a:pt x="370" y="120"/>
                        </a:lnTo>
                        <a:lnTo>
                          <a:pt x="360" y="120"/>
                        </a:lnTo>
                        <a:lnTo>
                          <a:pt x="348" y="120"/>
                        </a:lnTo>
                        <a:lnTo>
                          <a:pt x="358" y="116"/>
                        </a:lnTo>
                        <a:lnTo>
                          <a:pt x="366" y="112"/>
                        </a:lnTo>
                        <a:lnTo>
                          <a:pt x="368" y="104"/>
                        </a:lnTo>
                        <a:lnTo>
                          <a:pt x="358" y="106"/>
                        </a:lnTo>
                        <a:lnTo>
                          <a:pt x="364" y="96"/>
                        </a:lnTo>
                        <a:lnTo>
                          <a:pt x="370" y="86"/>
                        </a:lnTo>
                        <a:lnTo>
                          <a:pt x="374" y="82"/>
                        </a:lnTo>
                        <a:lnTo>
                          <a:pt x="380" y="76"/>
                        </a:lnTo>
                        <a:lnTo>
                          <a:pt x="382" y="70"/>
                        </a:lnTo>
                        <a:lnTo>
                          <a:pt x="386" y="64"/>
                        </a:lnTo>
                        <a:lnTo>
                          <a:pt x="376" y="56"/>
                        </a:lnTo>
                        <a:lnTo>
                          <a:pt x="370" y="50"/>
                        </a:lnTo>
                        <a:lnTo>
                          <a:pt x="368" y="42"/>
                        </a:lnTo>
                        <a:lnTo>
                          <a:pt x="368" y="36"/>
                        </a:lnTo>
                        <a:lnTo>
                          <a:pt x="368" y="28"/>
                        </a:lnTo>
                        <a:lnTo>
                          <a:pt x="368" y="20"/>
                        </a:lnTo>
                        <a:lnTo>
                          <a:pt x="364" y="14"/>
                        </a:lnTo>
                        <a:lnTo>
                          <a:pt x="36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7" name="í$ḻiḑê">
                    <a:extLst>
                      <a:ext uri="{FF2B5EF4-FFF2-40B4-BE49-F238E27FC236}">
                        <a16:creationId xmlns:a16="http://schemas.microsoft.com/office/drawing/2014/main" xmlns="" id="{E9C52DA7-32A5-41BF-982A-F2C9F1C528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83721" y="3827043"/>
                    <a:ext cx="152871" cy="196148"/>
                  </a:xfrm>
                  <a:custGeom>
                    <a:avLst/>
                    <a:gdLst>
                      <a:gd name="T0" fmla="*/ 2147483647 w 88"/>
                      <a:gd name="T1" fmla="*/ 2147483647 h 118"/>
                      <a:gd name="T2" fmla="*/ 2147483647 w 88"/>
                      <a:gd name="T3" fmla="*/ 2147483647 h 118"/>
                      <a:gd name="T4" fmla="*/ 2147483647 w 88"/>
                      <a:gd name="T5" fmla="*/ 2147483647 h 118"/>
                      <a:gd name="T6" fmla="*/ 2147483647 w 88"/>
                      <a:gd name="T7" fmla="*/ 2147483647 h 118"/>
                      <a:gd name="T8" fmla="*/ 2147483647 w 88"/>
                      <a:gd name="T9" fmla="*/ 2147483647 h 118"/>
                      <a:gd name="T10" fmla="*/ 2147483647 w 88"/>
                      <a:gd name="T11" fmla="*/ 2147483647 h 118"/>
                      <a:gd name="T12" fmla="*/ 2147483647 w 88"/>
                      <a:gd name="T13" fmla="*/ 2147483647 h 118"/>
                      <a:gd name="T14" fmla="*/ 2147483647 w 88"/>
                      <a:gd name="T15" fmla="*/ 2147483647 h 118"/>
                      <a:gd name="T16" fmla="*/ 2147483647 w 88"/>
                      <a:gd name="T17" fmla="*/ 2147483647 h 118"/>
                      <a:gd name="T18" fmla="*/ 2147483647 w 88"/>
                      <a:gd name="T19" fmla="*/ 2147483647 h 118"/>
                      <a:gd name="T20" fmla="*/ 2147483647 w 88"/>
                      <a:gd name="T21" fmla="*/ 2147483647 h 118"/>
                      <a:gd name="T22" fmla="*/ 2147483647 w 88"/>
                      <a:gd name="T23" fmla="*/ 2147483647 h 118"/>
                      <a:gd name="T24" fmla="*/ 2147483647 w 88"/>
                      <a:gd name="T25" fmla="*/ 2147483647 h 118"/>
                      <a:gd name="T26" fmla="*/ 2147483647 w 88"/>
                      <a:gd name="T27" fmla="*/ 2147483647 h 118"/>
                      <a:gd name="T28" fmla="*/ 2147483647 w 88"/>
                      <a:gd name="T29" fmla="*/ 2147483647 h 118"/>
                      <a:gd name="T30" fmla="*/ 2147483647 w 88"/>
                      <a:gd name="T31" fmla="*/ 2147483647 h 118"/>
                      <a:gd name="T32" fmla="*/ 2147483647 w 88"/>
                      <a:gd name="T33" fmla="*/ 2147483647 h 118"/>
                      <a:gd name="T34" fmla="*/ 2147483647 w 88"/>
                      <a:gd name="T35" fmla="*/ 2147483647 h 118"/>
                      <a:gd name="T36" fmla="*/ 2147483647 w 88"/>
                      <a:gd name="T37" fmla="*/ 2147483647 h 118"/>
                      <a:gd name="T38" fmla="*/ 2147483647 w 88"/>
                      <a:gd name="T39" fmla="*/ 2147483647 h 118"/>
                      <a:gd name="T40" fmla="*/ 2147483647 w 88"/>
                      <a:gd name="T41" fmla="*/ 2147483647 h 118"/>
                      <a:gd name="T42" fmla="*/ 2147483647 w 88"/>
                      <a:gd name="T43" fmla="*/ 2147483647 h 118"/>
                      <a:gd name="T44" fmla="*/ 2147483647 w 88"/>
                      <a:gd name="T45" fmla="*/ 2147483647 h 118"/>
                      <a:gd name="T46" fmla="*/ 2147483647 w 88"/>
                      <a:gd name="T47" fmla="*/ 2147483647 h 118"/>
                      <a:gd name="T48" fmla="*/ 2147483647 w 88"/>
                      <a:gd name="T49" fmla="*/ 2147483647 h 118"/>
                      <a:gd name="T50" fmla="*/ 2147483647 w 88"/>
                      <a:gd name="T51" fmla="*/ 2147483647 h 118"/>
                      <a:gd name="T52" fmla="*/ 2147483647 w 88"/>
                      <a:gd name="T53" fmla="*/ 2147483647 h 118"/>
                      <a:gd name="T54" fmla="*/ 2147483647 w 88"/>
                      <a:gd name="T55" fmla="*/ 0 h 118"/>
                      <a:gd name="T56" fmla="*/ 2147483647 w 88"/>
                      <a:gd name="T57" fmla="*/ 2147483647 h 118"/>
                      <a:gd name="T58" fmla="*/ 2147483647 w 88"/>
                      <a:gd name="T59" fmla="*/ 2147483647 h 118"/>
                      <a:gd name="T60" fmla="*/ 2147483647 w 88"/>
                      <a:gd name="T61" fmla="*/ 2147483647 h 118"/>
                      <a:gd name="T62" fmla="*/ 2147483647 w 88"/>
                      <a:gd name="T63" fmla="*/ 2147483647 h 118"/>
                      <a:gd name="T64" fmla="*/ 2147483647 w 88"/>
                      <a:gd name="T65" fmla="*/ 2147483647 h 118"/>
                      <a:gd name="T66" fmla="*/ 2147483647 w 88"/>
                      <a:gd name="T67" fmla="*/ 2147483647 h 118"/>
                      <a:gd name="T68" fmla="*/ 2147483647 w 88"/>
                      <a:gd name="T69" fmla="*/ 2147483647 h 118"/>
                      <a:gd name="T70" fmla="*/ 0 w 88"/>
                      <a:gd name="T71" fmla="*/ 2147483647 h 118"/>
                      <a:gd name="T72" fmla="*/ 2147483647 w 88"/>
                      <a:gd name="T73" fmla="*/ 2147483647 h 118"/>
                      <a:gd name="T74" fmla="*/ 2147483647 w 88"/>
                      <a:gd name="T75" fmla="*/ 2147483647 h 118"/>
                      <a:gd name="T76" fmla="*/ 2147483647 w 88"/>
                      <a:gd name="T77" fmla="*/ 2147483647 h 118"/>
                      <a:gd name="T78" fmla="*/ 2147483647 w 88"/>
                      <a:gd name="T79" fmla="*/ 2147483647 h 118"/>
                      <a:gd name="T80" fmla="*/ 2147483647 w 88"/>
                      <a:gd name="T81" fmla="*/ 2147483647 h 118"/>
                      <a:gd name="T82" fmla="*/ 2147483647 w 88"/>
                      <a:gd name="T83" fmla="*/ 2147483647 h 118"/>
                      <a:gd name="T84" fmla="*/ 2147483647 w 88"/>
                      <a:gd name="T85" fmla="*/ 2147483647 h 118"/>
                      <a:gd name="T86" fmla="*/ 2147483647 w 88"/>
                      <a:gd name="T87" fmla="*/ 2147483647 h 118"/>
                      <a:gd name="T88" fmla="*/ 2147483647 w 88"/>
                      <a:gd name="T89" fmla="*/ 2147483647 h 118"/>
                      <a:gd name="T90" fmla="*/ 2147483647 w 88"/>
                      <a:gd name="T91" fmla="*/ 2147483647 h 118"/>
                      <a:gd name="T92" fmla="*/ 2147483647 w 88"/>
                      <a:gd name="T93" fmla="*/ 2147483647 h 118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88"/>
                      <a:gd name="T142" fmla="*/ 0 h 118"/>
                      <a:gd name="T143" fmla="*/ 88 w 88"/>
                      <a:gd name="T144" fmla="*/ 118 h 118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88" h="118">
                        <a:moveTo>
                          <a:pt x="12" y="86"/>
                        </a:moveTo>
                        <a:lnTo>
                          <a:pt x="10" y="90"/>
                        </a:lnTo>
                        <a:lnTo>
                          <a:pt x="12" y="92"/>
                        </a:lnTo>
                        <a:lnTo>
                          <a:pt x="12" y="98"/>
                        </a:lnTo>
                        <a:lnTo>
                          <a:pt x="10" y="102"/>
                        </a:lnTo>
                        <a:lnTo>
                          <a:pt x="8" y="106"/>
                        </a:lnTo>
                        <a:lnTo>
                          <a:pt x="18" y="112"/>
                        </a:lnTo>
                        <a:lnTo>
                          <a:pt x="30" y="118"/>
                        </a:lnTo>
                        <a:lnTo>
                          <a:pt x="34" y="116"/>
                        </a:lnTo>
                        <a:lnTo>
                          <a:pt x="36" y="112"/>
                        </a:lnTo>
                        <a:lnTo>
                          <a:pt x="40" y="102"/>
                        </a:lnTo>
                        <a:lnTo>
                          <a:pt x="46" y="88"/>
                        </a:lnTo>
                        <a:lnTo>
                          <a:pt x="50" y="84"/>
                        </a:lnTo>
                        <a:lnTo>
                          <a:pt x="56" y="80"/>
                        </a:lnTo>
                        <a:lnTo>
                          <a:pt x="68" y="74"/>
                        </a:lnTo>
                        <a:lnTo>
                          <a:pt x="78" y="66"/>
                        </a:lnTo>
                        <a:lnTo>
                          <a:pt x="84" y="54"/>
                        </a:lnTo>
                        <a:lnTo>
                          <a:pt x="86" y="50"/>
                        </a:lnTo>
                        <a:lnTo>
                          <a:pt x="86" y="42"/>
                        </a:lnTo>
                        <a:lnTo>
                          <a:pt x="88" y="40"/>
                        </a:lnTo>
                        <a:lnTo>
                          <a:pt x="86" y="32"/>
                        </a:lnTo>
                        <a:lnTo>
                          <a:pt x="84" y="28"/>
                        </a:lnTo>
                        <a:lnTo>
                          <a:pt x="86" y="26"/>
                        </a:lnTo>
                        <a:lnTo>
                          <a:pt x="70" y="24"/>
                        </a:lnTo>
                        <a:lnTo>
                          <a:pt x="56" y="18"/>
                        </a:lnTo>
                        <a:lnTo>
                          <a:pt x="42" y="10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2"/>
                        </a:lnTo>
                        <a:lnTo>
                          <a:pt x="14" y="6"/>
                        </a:lnTo>
                        <a:lnTo>
                          <a:pt x="12" y="10"/>
                        </a:lnTo>
                        <a:lnTo>
                          <a:pt x="12" y="14"/>
                        </a:lnTo>
                        <a:lnTo>
                          <a:pt x="12" y="26"/>
                        </a:lnTo>
                        <a:lnTo>
                          <a:pt x="6" y="40"/>
                        </a:lnTo>
                        <a:lnTo>
                          <a:pt x="2" y="54"/>
                        </a:lnTo>
                        <a:lnTo>
                          <a:pt x="0" y="64"/>
                        </a:lnTo>
                        <a:lnTo>
                          <a:pt x="4" y="70"/>
                        </a:lnTo>
                        <a:lnTo>
                          <a:pt x="6" y="72"/>
                        </a:lnTo>
                        <a:lnTo>
                          <a:pt x="10" y="72"/>
                        </a:lnTo>
                        <a:lnTo>
                          <a:pt x="14" y="70"/>
                        </a:lnTo>
                        <a:lnTo>
                          <a:pt x="18" y="66"/>
                        </a:lnTo>
                        <a:lnTo>
                          <a:pt x="18" y="74"/>
                        </a:lnTo>
                        <a:lnTo>
                          <a:pt x="18" y="80"/>
                        </a:lnTo>
                        <a:lnTo>
                          <a:pt x="12" y="84"/>
                        </a:lnTo>
                        <a:lnTo>
                          <a:pt x="8" y="86"/>
                        </a:lnTo>
                        <a:lnTo>
                          <a:pt x="10" y="86"/>
                        </a:lnTo>
                        <a:lnTo>
                          <a:pt x="12" y="8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8" name="îṩļiḓé">
                    <a:extLst>
                      <a:ext uri="{FF2B5EF4-FFF2-40B4-BE49-F238E27FC236}">
                        <a16:creationId xmlns:a16="http://schemas.microsoft.com/office/drawing/2014/main" xmlns="" id="{4DFE2B35-F289-42BB-80FF-0B1B84EF26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75457" y="3878882"/>
                    <a:ext cx="364962" cy="554819"/>
                  </a:xfrm>
                  <a:custGeom>
                    <a:avLst/>
                    <a:gdLst>
                      <a:gd name="T0" fmla="*/ 2147483647 w 208"/>
                      <a:gd name="T1" fmla="*/ 2147483647 h 332"/>
                      <a:gd name="T2" fmla="*/ 2147483647 w 208"/>
                      <a:gd name="T3" fmla="*/ 2147483647 h 332"/>
                      <a:gd name="T4" fmla="*/ 2147483647 w 208"/>
                      <a:gd name="T5" fmla="*/ 2147483647 h 332"/>
                      <a:gd name="T6" fmla="*/ 2147483647 w 208"/>
                      <a:gd name="T7" fmla="*/ 2147483647 h 332"/>
                      <a:gd name="T8" fmla="*/ 2147483647 w 208"/>
                      <a:gd name="T9" fmla="*/ 2147483647 h 332"/>
                      <a:gd name="T10" fmla="*/ 2147483647 w 208"/>
                      <a:gd name="T11" fmla="*/ 2147483647 h 332"/>
                      <a:gd name="T12" fmla="*/ 2147483647 w 208"/>
                      <a:gd name="T13" fmla="*/ 2147483647 h 332"/>
                      <a:gd name="T14" fmla="*/ 2147483647 w 208"/>
                      <a:gd name="T15" fmla="*/ 2147483647 h 332"/>
                      <a:gd name="T16" fmla="*/ 0 w 208"/>
                      <a:gd name="T17" fmla="*/ 2147483647 h 332"/>
                      <a:gd name="T18" fmla="*/ 2147483647 w 208"/>
                      <a:gd name="T19" fmla="*/ 2147483647 h 332"/>
                      <a:gd name="T20" fmla="*/ 2147483647 w 208"/>
                      <a:gd name="T21" fmla="*/ 2147483647 h 332"/>
                      <a:gd name="T22" fmla="*/ 2147483647 w 208"/>
                      <a:gd name="T23" fmla="*/ 2147483647 h 332"/>
                      <a:gd name="T24" fmla="*/ 2147483647 w 208"/>
                      <a:gd name="T25" fmla="*/ 2147483647 h 332"/>
                      <a:gd name="T26" fmla="*/ 2147483647 w 208"/>
                      <a:gd name="T27" fmla="*/ 2147483647 h 332"/>
                      <a:gd name="T28" fmla="*/ 2147483647 w 208"/>
                      <a:gd name="T29" fmla="*/ 2147483647 h 332"/>
                      <a:gd name="T30" fmla="*/ 2147483647 w 208"/>
                      <a:gd name="T31" fmla="*/ 2147483647 h 332"/>
                      <a:gd name="T32" fmla="*/ 2147483647 w 208"/>
                      <a:gd name="T33" fmla="*/ 0 h 332"/>
                      <a:gd name="T34" fmla="*/ 2147483647 w 208"/>
                      <a:gd name="T35" fmla="*/ 2147483647 h 332"/>
                      <a:gd name="T36" fmla="*/ 2147483647 w 208"/>
                      <a:gd name="T37" fmla="*/ 2147483647 h 332"/>
                      <a:gd name="T38" fmla="*/ 2147483647 w 208"/>
                      <a:gd name="T39" fmla="*/ 2147483647 h 332"/>
                      <a:gd name="T40" fmla="*/ 2147483647 w 208"/>
                      <a:gd name="T41" fmla="*/ 2147483647 h 332"/>
                      <a:gd name="T42" fmla="*/ 2147483647 w 208"/>
                      <a:gd name="T43" fmla="*/ 2147483647 h 332"/>
                      <a:gd name="T44" fmla="*/ 2147483647 w 208"/>
                      <a:gd name="T45" fmla="*/ 2147483647 h 332"/>
                      <a:gd name="T46" fmla="*/ 2147483647 w 208"/>
                      <a:gd name="T47" fmla="*/ 2147483647 h 332"/>
                      <a:gd name="T48" fmla="*/ 2147483647 w 208"/>
                      <a:gd name="T49" fmla="*/ 2147483647 h 332"/>
                      <a:gd name="T50" fmla="*/ 2147483647 w 208"/>
                      <a:gd name="T51" fmla="*/ 2147483647 h 332"/>
                      <a:gd name="T52" fmla="*/ 2147483647 w 208"/>
                      <a:gd name="T53" fmla="*/ 2147483647 h 332"/>
                      <a:gd name="T54" fmla="*/ 2147483647 w 208"/>
                      <a:gd name="T55" fmla="*/ 2147483647 h 332"/>
                      <a:gd name="T56" fmla="*/ 2147483647 w 208"/>
                      <a:gd name="T57" fmla="*/ 2147483647 h 332"/>
                      <a:gd name="T58" fmla="*/ 2147483647 w 208"/>
                      <a:gd name="T59" fmla="*/ 2147483647 h 332"/>
                      <a:gd name="T60" fmla="*/ 2147483647 w 208"/>
                      <a:gd name="T61" fmla="*/ 2147483647 h 332"/>
                      <a:gd name="T62" fmla="*/ 2147483647 w 208"/>
                      <a:gd name="T63" fmla="*/ 2147483647 h 332"/>
                      <a:gd name="T64" fmla="*/ 2147483647 w 208"/>
                      <a:gd name="T65" fmla="*/ 2147483647 h 332"/>
                      <a:gd name="T66" fmla="*/ 2147483647 w 208"/>
                      <a:gd name="T67" fmla="*/ 2147483647 h 332"/>
                      <a:gd name="T68" fmla="*/ 2147483647 w 208"/>
                      <a:gd name="T69" fmla="*/ 2147483647 h 332"/>
                      <a:gd name="T70" fmla="*/ 2147483647 w 208"/>
                      <a:gd name="T71" fmla="*/ 2147483647 h 332"/>
                      <a:gd name="T72" fmla="*/ 2147483647 w 208"/>
                      <a:gd name="T73" fmla="*/ 2147483647 h 332"/>
                      <a:gd name="T74" fmla="*/ 2147483647 w 208"/>
                      <a:gd name="T75" fmla="*/ 2147483647 h 332"/>
                      <a:gd name="T76" fmla="*/ 2147483647 w 208"/>
                      <a:gd name="T77" fmla="*/ 2147483647 h 332"/>
                      <a:gd name="T78" fmla="*/ 2147483647 w 208"/>
                      <a:gd name="T79" fmla="*/ 2147483647 h 332"/>
                      <a:gd name="T80" fmla="*/ 2147483647 w 208"/>
                      <a:gd name="T81" fmla="*/ 2147483647 h 332"/>
                      <a:gd name="T82" fmla="*/ 2147483647 w 208"/>
                      <a:gd name="T83" fmla="*/ 2147483647 h 332"/>
                      <a:gd name="T84" fmla="*/ 2147483647 w 208"/>
                      <a:gd name="T85" fmla="*/ 2147483647 h 33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208"/>
                      <a:gd name="T130" fmla="*/ 0 h 332"/>
                      <a:gd name="T131" fmla="*/ 208 w 208"/>
                      <a:gd name="T132" fmla="*/ 332 h 332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208" h="332">
                        <a:moveTo>
                          <a:pt x="186" y="332"/>
                        </a:moveTo>
                        <a:lnTo>
                          <a:pt x="180" y="324"/>
                        </a:lnTo>
                        <a:lnTo>
                          <a:pt x="174" y="318"/>
                        </a:lnTo>
                        <a:lnTo>
                          <a:pt x="154" y="300"/>
                        </a:lnTo>
                        <a:lnTo>
                          <a:pt x="146" y="294"/>
                        </a:lnTo>
                        <a:lnTo>
                          <a:pt x="136" y="292"/>
                        </a:lnTo>
                        <a:lnTo>
                          <a:pt x="118" y="282"/>
                        </a:lnTo>
                        <a:lnTo>
                          <a:pt x="108" y="276"/>
                        </a:lnTo>
                        <a:lnTo>
                          <a:pt x="98" y="268"/>
                        </a:lnTo>
                        <a:lnTo>
                          <a:pt x="94" y="262"/>
                        </a:lnTo>
                        <a:lnTo>
                          <a:pt x="90" y="254"/>
                        </a:lnTo>
                        <a:lnTo>
                          <a:pt x="80" y="232"/>
                        </a:lnTo>
                        <a:lnTo>
                          <a:pt x="72" y="212"/>
                        </a:lnTo>
                        <a:lnTo>
                          <a:pt x="62" y="194"/>
                        </a:lnTo>
                        <a:lnTo>
                          <a:pt x="52" y="174"/>
                        </a:lnTo>
                        <a:lnTo>
                          <a:pt x="46" y="158"/>
                        </a:lnTo>
                        <a:lnTo>
                          <a:pt x="40" y="146"/>
                        </a:lnTo>
                        <a:lnTo>
                          <a:pt x="32" y="132"/>
                        </a:lnTo>
                        <a:lnTo>
                          <a:pt x="24" y="118"/>
                        </a:lnTo>
                        <a:lnTo>
                          <a:pt x="22" y="114"/>
                        </a:lnTo>
                        <a:lnTo>
                          <a:pt x="18" y="112"/>
                        </a:lnTo>
                        <a:lnTo>
                          <a:pt x="12" y="108"/>
                        </a:lnTo>
                        <a:lnTo>
                          <a:pt x="4" y="106"/>
                        </a:lnTo>
                        <a:lnTo>
                          <a:pt x="2" y="104"/>
                        </a:lnTo>
                        <a:lnTo>
                          <a:pt x="0" y="100"/>
                        </a:lnTo>
                        <a:lnTo>
                          <a:pt x="0" y="82"/>
                        </a:lnTo>
                        <a:lnTo>
                          <a:pt x="0" y="66"/>
                        </a:lnTo>
                        <a:lnTo>
                          <a:pt x="2" y="64"/>
                        </a:lnTo>
                        <a:lnTo>
                          <a:pt x="4" y="60"/>
                        </a:lnTo>
                        <a:lnTo>
                          <a:pt x="12" y="54"/>
                        </a:lnTo>
                        <a:lnTo>
                          <a:pt x="16" y="54"/>
                        </a:lnTo>
                        <a:lnTo>
                          <a:pt x="14" y="58"/>
                        </a:lnTo>
                        <a:lnTo>
                          <a:pt x="16" y="60"/>
                        </a:lnTo>
                        <a:lnTo>
                          <a:pt x="16" y="66"/>
                        </a:lnTo>
                        <a:lnTo>
                          <a:pt x="14" y="70"/>
                        </a:lnTo>
                        <a:lnTo>
                          <a:pt x="12" y="74"/>
                        </a:lnTo>
                        <a:lnTo>
                          <a:pt x="22" y="80"/>
                        </a:lnTo>
                        <a:lnTo>
                          <a:pt x="34" y="86"/>
                        </a:lnTo>
                        <a:lnTo>
                          <a:pt x="38" y="84"/>
                        </a:lnTo>
                        <a:lnTo>
                          <a:pt x="40" y="80"/>
                        </a:lnTo>
                        <a:lnTo>
                          <a:pt x="44" y="70"/>
                        </a:lnTo>
                        <a:lnTo>
                          <a:pt x="50" y="56"/>
                        </a:lnTo>
                        <a:lnTo>
                          <a:pt x="54" y="52"/>
                        </a:lnTo>
                        <a:lnTo>
                          <a:pt x="60" y="48"/>
                        </a:lnTo>
                        <a:lnTo>
                          <a:pt x="72" y="42"/>
                        </a:lnTo>
                        <a:lnTo>
                          <a:pt x="82" y="34"/>
                        </a:lnTo>
                        <a:lnTo>
                          <a:pt x="88" y="22"/>
                        </a:lnTo>
                        <a:lnTo>
                          <a:pt x="90" y="18"/>
                        </a:lnTo>
                        <a:lnTo>
                          <a:pt x="90" y="10"/>
                        </a:lnTo>
                        <a:lnTo>
                          <a:pt x="92" y="8"/>
                        </a:lnTo>
                        <a:lnTo>
                          <a:pt x="90" y="0"/>
                        </a:lnTo>
                        <a:lnTo>
                          <a:pt x="96" y="0"/>
                        </a:lnTo>
                        <a:lnTo>
                          <a:pt x="100" y="4"/>
                        </a:lnTo>
                        <a:lnTo>
                          <a:pt x="106" y="8"/>
                        </a:lnTo>
                        <a:lnTo>
                          <a:pt x="114" y="14"/>
                        </a:lnTo>
                        <a:lnTo>
                          <a:pt x="120" y="22"/>
                        </a:lnTo>
                        <a:lnTo>
                          <a:pt x="124" y="26"/>
                        </a:lnTo>
                        <a:lnTo>
                          <a:pt x="126" y="34"/>
                        </a:lnTo>
                        <a:lnTo>
                          <a:pt x="128" y="42"/>
                        </a:lnTo>
                        <a:lnTo>
                          <a:pt x="144" y="42"/>
                        </a:lnTo>
                        <a:lnTo>
                          <a:pt x="146" y="42"/>
                        </a:lnTo>
                        <a:lnTo>
                          <a:pt x="148" y="40"/>
                        </a:lnTo>
                        <a:lnTo>
                          <a:pt x="152" y="38"/>
                        </a:lnTo>
                        <a:lnTo>
                          <a:pt x="154" y="38"/>
                        </a:lnTo>
                        <a:lnTo>
                          <a:pt x="156" y="40"/>
                        </a:lnTo>
                        <a:lnTo>
                          <a:pt x="160" y="44"/>
                        </a:lnTo>
                        <a:lnTo>
                          <a:pt x="160" y="40"/>
                        </a:lnTo>
                        <a:lnTo>
                          <a:pt x="164" y="38"/>
                        </a:lnTo>
                        <a:lnTo>
                          <a:pt x="172" y="40"/>
                        </a:lnTo>
                        <a:lnTo>
                          <a:pt x="178" y="44"/>
                        </a:lnTo>
                        <a:lnTo>
                          <a:pt x="176" y="48"/>
                        </a:lnTo>
                        <a:lnTo>
                          <a:pt x="174" y="52"/>
                        </a:lnTo>
                        <a:lnTo>
                          <a:pt x="170" y="56"/>
                        </a:lnTo>
                        <a:lnTo>
                          <a:pt x="168" y="60"/>
                        </a:lnTo>
                        <a:lnTo>
                          <a:pt x="170" y="64"/>
                        </a:lnTo>
                        <a:lnTo>
                          <a:pt x="174" y="66"/>
                        </a:lnTo>
                        <a:lnTo>
                          <a:pt x="180" y="70"/>
                        </a:lnTo>
                        <a:lnTo>
                          <a:pt x="180" y="74"/>
                        </a:lnTo>
                        <a:lnTo>
                          <a:pt x="176" y="76"/>
                        </a:lnTo>
                        <a:lnTo>
                          <a:pt x="164" y="78"/>
                        </a:lnTo>
                        <a:lnTo>
                          <a:pt x="154" y="80"/>
                        </a:lnTo>
                        <a:lnTo>
                          <a:pt x="144" y="82"/>
                        </a:lnTo>
                        <a:lnTo>
                          <a:pt x="138" y="86"/>
                        </a:lnTo>
                        <a:lnTo>
                          <a:pt x="136" y="90"/>
                        </a:lnTo>
                        <a:lnTo>
                          <a:pt x="134" y="98"/>
                        </a:lnTo>
                        <a:lnTo>
                          <a:pt x="132" y="106"/>
                        </a:lnTo>
                        <a:lnTo>
                          <a:pt x="128" y="118"/>
                        </a:lnTo>
                        <a:lnTo>
                          <a:pt x="126" y="122"/>
                        </a:lnTo>
                        <a:lnTo>
                          <a:pt x="124" y="124"/>
                        </a:lnTo>
                        <a:lnTo>
                          <a:pt x="120" y="128"/>
                        </a:lnTo>
                        <a:lnTo>
                          <a:pt x="118" y="132"/>
                        </a:lnTo>
                        <a:lnTo>
                          <a:pt x="120" y="138"/>
                        </a:lnTo>
                        <a:lnTo>
                          <a:pt x="122" y="142"/>
                        </a:lnTo>
                        <a:lnTo>
                          <a:pt x="126" y="150"/>
                        </a:lnTo>
                        <a:lnTo>
                          <a:pt x="132" y="158"/>
                        </a:lnTo>
                        <a:lnTo>
                          <a:pt x="134" y="162"/>
                        </a:lnTo>
                        <a:lnTo>
                          <a:pt x="134" y="168"/>
                        </a:lnTo>
                        <a:lnTo>
                          <a:pt x="142" y="170"/>
                        </a:lnTo>
                        <a:lnTo>
                          <a:pt x="148" y="174"/>
                        </a:lnTo>
                        <a:lnTo>
                          <a:pt x="154" y="180"/>
                        </a:lnTo>
                        <a:lnTo>
                          <a:pt x="158" y="182"/>
                        </a:lnTo>
                        <a:lnTo>
                          <a:pt x="162" y="180"/>
                        </a:lnTo>
                        <a:lnTo>
                          <a:pt x="164" y="180"/>
                        </a:lnTo>
                        <a:lnTo>
                          <a:pt x="166" y="172"/>
                        </a:lnTo>
                        <a:lnTo>
                          <a:pt x="176" y="172"/>
                        </a:lnTo>
                        <a:lnTo>
                          <a:pt x="176" y="188"/>
                        </a:lnTo>
                        <a:lnTo>
                          <a:pt x="176" y="194"/>
                        </a:lnTo>
                        <a:lnTo>
                          <a:pt x="178" y="196"/>
                        </a:lnTo>
                        <a:lnTo>
                          <a:pt x="180" y="198"/>
                        </a:lnTo>
                        <a:lnTo>
                          <a:pt x="182" y="198"/>
                        </a:lnTo>
                        <a:lnTo>
                          <a:pt x="184" y="198"/>
                        </a:lnTo>
                        <a:lnTo>
                          <a:pt x="192" y="200"/>
                        </a:lnTo>
                        <a:lnTo>
                          <a:pt x="202" y="212"/>
                        </a:lnTo>
                        <a:lnTo>
                          <a:pt x="206" y="218"/>
                        </a:lnTo>
                        <a:lnTo>
                          <a:pt x="208" y="226"/>
                        </a:lnTo>
                        <a:lnTo>
                          <a:pt x="206" y="258"/>
                        </a:lnTo>
                        <a:lnTo>
                          <a:pt x="204" y="264"/>
                        </a:lnTo>
                        <a:lnTo>
                          <a:pt x="204" y="266"/>
                        </a:lnTo>
                        <a:lnTo>
                          <a:pt x="202" y="270"/>
                        </a:lnTo>
                        <a:lnTo>
                          <a:pt x="200" y="276"/>
                        </a:lnTo>
                        <a:lnTo>
                          <a:pt x="202" y="290"/>
                        </a:lnTo>
                        <a:lnTo>
                          <a:pt x="204" y="294"/>
                        </a:lnTo>
                        <a:lnTo>
                          <a:pt x="208" y="296"/>
                        </a:lnTo>
                        <a:lnTo>
                          <a:pt x="204" y="306"/>
                        </a:lnTo>
                        <a:lnTo>
                          <a:pt x="202" y="316"/>
                        </a:lnTo>
                        <a:lnTo>
                          <a:pt x="200" y="322"/>
                        </a:lnTo>
                        <a:lnTo>
                          <a:pt x="196" y="326"/>
                        </a:lnTo>
                        <a:lnTo>
                          <a:pt x="190" y="330"/>
                        </a:lnTo>
                        <a:lnTo>
                          <a:pt x="186" y="3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9" name="îşlîḋé">
                    <a:extLst>
                      <a:ext uri="{FF2B5EF4-FFF2-40B4-BE49-F238E27FC236}">
                        <a16:creationId xmlns:a16="http://schemas.microsoft.com/office/drawing/2014/main" xmlns="" id="{125E9239-67E3-44E5-B03E-B7417D7B56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12877" y="4173103"/>
                    <a:ext cx="341549" cy="396499"/>
                  </a:xfrm>
                  <a:custGeom>
                    <a:avLst/>
                    <a:gdLst>
                      <a:gd name="T0" fmla="*/ 2147483647 w 196"/>
                      <a:gd name="T1" fmla="*/ 2147483647 h 238"/>
                      <a:gd name="T2" fmla="*/ 2147483647 w 196"/>
                      <a:gd name="T3" fmla="*/ 2147483647 h 238"/>
                      <a:gd name="T4" fmla="*/ 2147483647 w 196"/>
                      <a:gd name="T5" fmla="*/ 2147483647 h 238"/>
                      <a:gd name="T6" fmla="*/ 2147483647 w 196"/>
                      <a:gd name="T7" fmla="*/ 2147483647 h 238"/>
                      <a:gd name="T8" fmla="*/ 2147483647 w 196"/>
                      <a:gd name="T9" fmla="*/ 2147483647 h 238"/>
                      <a:gd name="T10" fmla="*/ 2147483647 w 196"/>
                      <a:gd name="T11" fmla="*/ 2147483647 h 238"/>
                      <a:gd name="T12" fmla="*/ 2147483647 w 196"/>
                      <a:gd name="T13" fmla="*/ 2147483647 h 238"/>
                      <a:gd name="T14" fmla="*/ 2147483647 w 196"/>
                      <a:gd name="T15" fmla="*/ 2147483647 h 238"/>
                      <a:gd name="T16" fmla="*/ 2147483647 w 196"/>
                      <a:gd name="T17" fmla="*/ 2147483647 h 238"/>
                      <a:gd name="T18" fmla="*/ 2147483647 w 196"/>
                      <a:gd name="T19" fmla="*/ 2147483647 h 238"/>
                      <a:gd name="T20" fmla="*/ 2147483647 w 196"/>
                      <a:gd name="T21" fmla="*/ 2147483647 h 238"/>
                      <a:gd name="T22" fmla="*/ 2147483647 w 196"/>
                      <a:gd name="T23" fmla="*/ 2147483647 h 238"/>
                      <a:gd name="T24" fmla="*/ 2147483647 w 196"/>
                      <a:gd name="T25" fmla="*/ 2147483647 h 238"/>
                      <a:gd name="T26" fmla="*/ 2147483647 w 196"/>
                      <a:gd name="T27" fmla="*/ 2147483647 h 238"/>
                      <a:gd name="T28" fmla="*/ 2147483647 w 196"/>
                      <a:gd name="T29" fmla="*/ 2147483647 h 238"/>
                      <a:gd name="T30" fmla="*/ 2147483647 w 196"/>
                      <a:gd name="T31" fmla="*/ 2147483647 h 238"/>
                      <a:gd name="T32" fmla="*/ 2147483647 w 196"/>
                      <a:gd name="T33" fmla="*/ 2147483647 h 238"/>
                      <a:gd name="T34" fmla="*/ 2147483647 w 196"/>
                      <a:gd name="T35" fmla="*/ 2147483647 h 238"/>
                      <a:gd name="T36" fmla="*/ 2147483647 w 196"/>
                      <a:gd name="T37" fmla="*/ 2147483647 h 238"/>
                      <a:gd name="T38" fmla="*/ 2147483647 w 196"/>
                      <a:gd name="T39" fmla="*/ 2147483647 h 238"/>
                      <a:gd name="T40" fmla="*/ 2147483647 w 196"/>
                      <a:gd name="T41" fmla="*/ 2147483647 h 238"/>
                      <a:gd name="T42" fmla="*/ 2147483647 w 196"/>
                      <a:gd name="T43" fmla="*/ 2147483647 h 238"/>
                      <a:gd name="T44" fmla="*/ 2147483647 w 196"/>
                      <a:gd name="T45" fmla="*/ 2147483647 h 238"/>
                      <a:gd name="T46" fmla="*/ 2147483647 w 196"/>
                      <a:gd name="T47" fmla="*/ 2147483647 h 238"/>
                      <a:gd name="T48" fmla="*/ 2147483647 w 196"/>
                      <a:gd name="T49" fmla="*/ 2147483647 h 238"/>
                      <a:gd name="T50" fmla="*/ 2147483647 w 196"/>
                      <a:gd name="T51" fmla="*/ 2147483647 h 238"/>
                      <a:gd name="T52" fmla="*/ 2147483647 w 196"/>
                      <a:gd name="T53" fmla="*/ 2147483647 h 238"/>
                      <a:gd name="T54" fmla="*/ 2147483647 w 196"/>
                      <a:gd name="T55" fmla="*/ 2147483647 h 238"/>
                      <a:gd name="T56" fmla="*/ 2147483647 w 196"/>
                      <a:gd name="T57" fmla="*/ 2147483647 h 238"/>
                      <a:gd name="T58" fmla="*/ 2147483647 w 196"/>
                      <a:gd name="T59" fmla="*/ 2147483647 h 238"/>
                      <a:gd name="T60" fmla="*/ 2147483647 w 196"/>
                      <a:gd name="T61" fmla="*/ 2147483647 h 238"/>
                      <a:gd name="T62" fmla="*/ 2147483647 w 196"/>
                      <a:gd name="T63" fmla="*/ 2147483647 h 238"/>
                      <a:gd name="T64" fmla="*/ 2147483647 w 196"/>
                      <a:gd name="T65" fmla="*/ 2147483647 h 238"/>
                      <a:gd name="T66" fmla="*/ 2147483647 w 196"/>
                      <a:gd name="T67" fmla="*/ 2147483647 h 238"/>
                      <a:gd name="T68" fmla="*/ 2147483647 w 196"/>
                      <a:gd name="T69" fmla="*/ 2147483647 h 238"/>
                      <a:gd name="T70" fmla="*/ 2147483647 w 196"/>
                      <a:gd name="T71" fmla="*/ 2147483647 h 238"/>
                      <a:gd name="T72" fmla="*/ 2147483647 w 196"/>
                      <a:gd name="T73" fmla="*/ 2147483647 h 238"/>
                      <a:gd name="T74" fmla="*/ 2147483647 w 196"/>
                      <a:gd name="T75" fmla="*/ 2147483647 h 238"/>
                      <a:gd name="T76" fmla="*/ 2147483647 w 196"/>
                      <a:gd name="T77" fmla="*/ 2147483647 h 238"/>
                      <a:gd name="T78" fmla="*/ 2147483647 w 196"/>
                      <a:gd name="T79" fmla="*/ 2147483647 h 238"/>
                      <a:gd name="T80" fmla="*/ 2147483647 w 196"/>
                      <a:gd name="T81" fmla="*/ 2147483647 h 238"/>
                      <a:gd name="T82" fmla="*/ 2147483647 w 196"/>
                      <a:gd name="T83" fmla="*/ 2147483647 h 238"/>
                      <a:gd name="T84" fmla="*/ 2147483647 w 196"/>
                      <a:gd name="T85" fmla="*/ 2147483647 h 238"/>
                      <a:gd name="T86" fmla="*/ 2147483647 w 196"/>
                      <a:gd name="T87" fmla="*/ 2147483647 h 238"/>
                      <a:gd name="T88" fmla="*/ 2147483647 w 196"/>
                      <a:gd name="T89" fmla="*/ 0 h 238"/>
                      <a:gd name="T90" fmla="*/ 2147483647 w 196"/>
                      <a:gd name="T91" fmla="*/ 2147483647 h 238"/>
                      <a:gd name="T92" fmla="*/ 2147483647 w 196"/>
                      <a:gd name="T93" fmla="*/ 2147483647 h 238"/>
                      <a:gd name="T94" fmla="*/ 2147483647 w 196"/>
                      <a:gd name="T95" fmla="*/ 2147483647 h 238"/>
                      <a:gd name="T96" fmla="*/ 0 w 196"/>
                      <a:gd name="T97" fmla="*/ 2147483647 h 23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96"/>
                      <a:gd name="T148" fmla="*/ 0 h 238"/>
                      <a:gd name="T149" fmla="*/ 196 w 196"/>
                      <a:gd name="T150" fmla="*/ 238 h 23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96" h="238">
                        <a:moveTo>
                          <a:pt x="0" y="24"/>
                        </a:moveTo>
                        <a:lnTo>
                          <a:pt x="10" y="34"/>
                        </a:lnTo>
                        <a:lnTo>
                          <a:pt x="14" y="42"/>
                        </a:lnTo>
                        <a:lnTo>
                          <a:pt x="16" y="50"/>
                        </a:lnTo>
                        <a:lnTo>
                          <a:pt x="14" y="82"/>
                        </a:lnTo>
                        <a:lnTo>
                          <a:pt x="12" y="88"/>
                        </a:lnTo>
                        <a:lnTo>
                          <a:pt x="12" y="90"/>
                        </a:lnTo>
                        <a:lnTo>
                          <a:pt x="10" y="94"/>
                        </a:lnTo>
                        <a:lnTo>
                          <a:pt x="8" y="100"/>
                        </a:lnTo>
                        <a:lnTo>
                          <a:pt x="10" y="114"/>
                        </a:lnTo>
                        <a:lnTo>
                          <a:pt x="12" y="118"/>
                        </a:lnTo>
                        <a:lnTo>
                          <a:pt x="16" y="120"/>
                        </a:lnTo>
                        <a:lnTo>
                          <a:pt x="14" y="126"/>
                        </a:lnTo>
                        <a:lnTo>
                          <a:pt x="12" y="132"/>
                        </a:lnTo>
                        <a:lnTo>
                          <a:pt x="8" y="146"/>
                        </a:lnTo>
                        <a:lnTo>
                          <a:pt x="18" y="156"/>
                        </a:lnTo>
                        <a:lnTo>
                          <a:pt x="22" y="168"/>
                        </a:lnTo>
                        <a:lnTo>
                          <a:pt x="26" y="198"/>
                        </a:lnTo>
                        <a:lnTo>
                          <a:pt x="28" y="200"/>
                        </a:lnTo>
                        <a:lnTo>
                          <a:pt x="30" y="202"/>
                        </a:lnTo>
                        <a:lnTo>
                          <a:pt x="34" y="204"/>
                        </a:lnTo>
                        <a:lnTo>
                          <a:pt x="36" y="208"/>
                        </a:lnTo>
                        <a:lnTo>
                          <a:pt x="42" y="228"/>
                        </a:lnTo>
                        <a:lnTo>
                          <a:pt x="44" y="234"/>
                        </a:lnTo>
                        <a:lnTo>
                          <a:pt x="46" y="238"/>
                        </a:lnTo>
                        <a:lnTo>
                          <a:pt x="50" y="238"/>
                        </a:lnTo>
                        <a:lnTo>
                          <a:pt x="56" y="236"/>
                        </a:lnTo>
                        <a:lnTo>
                          <a:pt x="60" y="232"/>
                        </a:lnTo>
                        <a:lnTo>
                          <a:pt x="70" y="220"/>
                        </a:lnTo>
                        <a:lnTo>
                          <a:pt x="76" y="226"/>
                        </a:lnTo>
                        <a:lnTo>
                          <a:pt x="84" y="228"/>
                        </a:lnTo>
                        <a:lnTo>
                          <a:pt x="92" y="230"/>
                        </a:lnTo>
                        <a:lnTo>
                          <a:pt x="98" y="238"/>
                        </a:lnTo>
                        <a:lnTo>
                          <a:pt x="100" y="232"/>
                        </a:lnTo>
                        <a:lnTo>
                          <a:pt x="104" y="230"/>
                        </a:lnTo>
                        <a:lnTo>
                          <a:pt x="112" y="228"/>
                        </a:lnTo>
                        <a:lnTo>
                          <a:pt x="126" y="228"/>
                        </a:lnTo>
                        <a:lnTo>
                          <a:pt x="126" y="204"/>
                        </a:lnTo>
                        <a:lnTo>
                          <a:pt x="128" y="196"/>
                        </a:lnTo>
                        <a:lnTo>
                          <a:pt x="132" y="188"/>
                        </a:lnTo>
                        <a:lnTo>
                          <a:pt x="136" y="180"/>
                        </a:lnTo>
                        <a:lnTo>
                          <a:pt x="144" y="176"/>
                        </a:lnTo>
                        <a:lnTo>
                          <a:pt x="152" y="172"/>
                        </a:lnTo>
                        <a:lnTo>
                          <a:pt x="162" y="172"/>
                        </a:lnTo>
                        <a:lnTo>
                          <a:pt x="170" y="172"/>
                        </a:lnTo>
                        <a:lnTo>
                          <a:pt x="178" y="174"/>
                        </a:lnTo>
                        <a:lnTo>
                          <a:pt x="190" y="180"/>
                        </a:lnTo>
                        <a:lnTo>
                          <a:pt x="190" y="174"/>
                        </a:lnTo>
                        <a:lnTo>
                          <a:pt x="192" y="170"/>
                        </a:lnTo>
                        <a:lnTo>
                          <a:pt x="196" y="162"/>
                        </a:lnTo>
                        <a:lnTo>
                          <a:pt x="196" y="156"/>
                        </a:lnTo>
                        <a:lnTo>
                          <a:pt x="196" y="148"/>
                        </a:lnTo>
                        <a:lnTo>
                          <a:pt x="194" y="146"/>
                        </a:lnTo>
                        <a:lnTo>
                          <a:pt x="186" y="138"/>
                        </a:lnTo>
                        <a:lnTo>
                          <a:pt x="184" y="134"/>
                        </a:lnTo>
                        <a:lnTo>
                          <a:pt x="180" y="130"/>
                        </a:lnTo>
                        <a:lnTo>
                          <a:pt x="180" y="126"/>
                        </a:lnTo>
                        <a:lnTo>
                          <a:pt x="180" y="120"/>
                        </a:lnTo>
                        <a:lnTo>
                          <a:pt x="168" y="118"/>
                        </a:lnTo>
                        <a:lnTo>
                          <a:pt x="158" y="116"/>
                        </a:lnTo>
                        <a:lnTo>
                          <a:pt x="154" y="112"/>
                        </a:lnTo>
                        <a:lnTo>
                          <a:pt x="152" y="108"/>
                        </a:lnTo>
                        <a:lnTo>
                          <a:pt x="152" y="102"/>
                        </a:lnTo>
                        <a:lnTo>
                          <a:pt x="152" y="94"/>
                        </a:lnTo>
                        <a:lnTo>
                          <a:pt x="150" y="92"/>
                        </a:lnTo>
                        <a:lnTo>
                          <a:pt x="148" y="90"/>
                        </a:lnTo>
                        <a:lnTo>
                          <a:pt x="146" y="80"/>
                        </a:lnTo>
                        <a:lnTo>
                          <a:pt x="142" y="70"/>
                        </a:lnTo>
                        <a:lnTo>
                          <a:pt x="138" y="68"/>
                        </a:lnTo>
                        <a:lnTo>
                          <a:pt x="134" y="66"/>
                        </a:lnTo>
                        <a:lnTo>
                          <a:pt x="124" y="68"/>
                        </a:lnTo>
                        <a:lnTo>
                          <a:pt x="120" y="68"/>
                        </a:lnTo>
                        <a:lnTo>
                          <a:pt x="116" y="68"/>
                        </a:lnTo>
                        <a:lnTo>
                          <a:pt x="114" y="66"/>
                        </a:lnTo>
                        <a:lnTo>
                          <a:pt x="114" y="62"/>
                        </a:lnTo>
                        <a:lnTo>
                          <a:pt x="108" y="60"/>
                        </a:lnTo>
                        <a:lnTo>
                          <a:pt x="104" y="58"/>
                        </a:lnTo>
                        <a:lnTo>
                          <a:pt x="100" y="54"/>
                        </a:lnTo>
                        <a:lnTo>
                          <a:pt x="98" y="52"/>
                        </a:lnTo>
                        <a:lnTo>
                          <a:pt x="94" y="54"/>
                        </a:lnTo>
                        <a:lnTo>
                          <a:pt x="84" y="50"/>
                        </a:lnTo>
                        <a:lnTo>
                          <a:pt x="74" y="44"/>
                        </a:lnTo>
                        <a:lnTo>
                          <a:pt x="70" y="36"/>
                        </a:lnTo>
                        <a:lnTo>
                          <a:pt x="66" y="30"/>
                        </a:lnTo>
                        <a:lnTo>
                          <a:pt x="64" y="20"/>
                        </a:lnTo>
                        <a:lnTo>
                          <a:pt x="66" y="10"/>
                        </a:lnTo>
                        <a:lnTo>
                          <a:pt x="66" y="6"/>
                        </a:lnTo>
                        <a:lnTo>
                          <a:pt x="64" y="2"/>
                        </a:lnTo>
                        <a:lnTo>
                          <a:pt x="62" y="0"/>
                        </a:lnTo>
                        <a:lnTo>
                          <a:pt x="56" y="0"/>
                        </a:lnTo>
                        <a:lnTo>
                          <a:pt x="48" y="2"/>
                        </a:lnTo>
                        <a:lnTo>
                          <a:pt x="42" y="6"/>
                        </a:lnTo>
                        <a:lnTo>
                          <a:pt x="30" y="14"/>
                        </a:lnTo>
                        <a:lnTo>
                          <a:pt x="20" y="22"/>
                        </a:lnTo>
                        <a:lnTo>
                          <a:pt x="12" y="26"/>
                        </a:lnTo>
                        <a:lnTo>
                          <a:pt x="8" y="26"/>
                        </a:lnTo>
                        <a:lnTo>
                          <a:pt x="4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0" name="ïṧ1ïḋè">
                    <a:extLst>
                      <a:ext uri="{FF2B5EF4-FFF2-40B4-BE49-F238E27FC236}">
                        <a16:creationId xmlns:a16="http://schemas.microsoft.com/office/drawing/2014/main" xmlns="" id="{BBDF1CB6-7829-4F82-A6E8-448C62DD81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31853" y="4461722"/>
                    <a:ext cx="234127" cy="252191"/>
                  </a:xfrm>
                  <a:custGeom>
                    <a:avLst/>
                    <a:gdLst>
                      <a:gd name="T0" fmla="*/ 2147483647 w 134"/>
                      <a:gd name="T1" fmla="*/ 2147483647 h 152"/>
                      <a:gd name="T2" fmla="*/ 2147483647 w 134"/>
                      <a:gd name="T3" fmla="*/ 2147483647 h 152"/>
                      <a:gd name="T4" fmla="*/ 2147483647 w 134"/>
                      <a:gd name="T5" fmla="*/ 2147483647 h 152"/>
                      <a:gd name="T6" fmla="*/ 2147483647 w 134"/>
                      <a:gd name="T7" fmla="*/ 2147483647 h 152"/>
                      <a:gd name="T8" fmla="*/ 2147483647 w 134"/>
                      <a:gd name="T9" fmla="*/ 2147483647 h 152"/>
                      <a:gd name="T10" fmla="*/ 2147483647 w 134"/>
                      <a:gd name="T11" fmla="*/ 2147483647 h 152"/>
                      <a:gd name="T12" fmla="*/ 2147483647 w 134"/>
                      <a:gd name="T13" fmla="*/ 2147483647 h 152"/>
                      <a:gd name="T14" fmla="*/ 2147483647 w 134"/>
                      <a:gd name="T15" fmla="*/ 2147483647 h 152"/>
                      <a:gd name="T16" fmla="*/ 2147483647 w 134"/>
                      <a:gd name="T17" fmla="*/ 2147483647 h 152"/>
                      <a:gd name="T18" fmla="*/ 2147483647 w 134"/>
                      <a:gd name="T19" fmla="*/ 2147483647 h 152"/>
                      <a:gd name="T20" fmla="*/ 2147483647 w 134"/>
                      <a:gd name="T21" fmla="*/ 2147483647 h 152"/>
                      <a:gd name="T22" fmla="*/ 2147483647 w 134"/>
                      <a:gd name="T23" fmla="*/ 2147483647 h 152"/>
                      <a:gd name="T24" fmla="*/ 2147483647 w 134"/>
                      <a:gd name="T25" fmla="*/ 2147483647 h 152"/>
                      <a:gd name="T26" fmla="*/ 2147483647 w 134"/>
                      <a:gd name="T27" fmla="*/ 2147483647 h 152"/>
                      <a:gd name="T28" fmla="*/ 2147483647 w 134"/>
                      <a:gd name="T29" fmla="*/ 2147483647 h 152"/>
                      <a:gd name="T30" fmla="*/ 2147483647 w 134"/>
                      <a:gd name="T31" fmla="*/ 2147483647 h 152"/>
                      <a:gd name="T32" fmla="*/ 2147483647 w 134"/>
                      <a:gd name="T33" fmla="*/ 2147483647 h 152"/>
                      <a:gd name="T34" fmla="*/ 2147483647 w 134"/>
                      <a:gd name="T35" fmla="*/ 2147483647 h 152"/>
                      <a:gd name="T36" fmla="*/ 2147483647 w 134"/>
                      <a:gd name="T37" fmla="*/ 2147483647 h 152"/>
                      <a:gd name="T38" fmla="*/ 2147483647 w 134"/>
                      <a:gd name="T39" fmla="*/ 2147483647 h 152"/>
                      <a:gd name="T40" fmla="*/ 2147483647 w 134"/>
                      <a:gd name="T41" fmla="*/ 2147483647 h 152"/>
                      <a:gd name="T42" fmla="*/ 2147483647 w 134"/>
                      <a:gd name="T43" fmla="*/ 2147483647 h 152"/>
                      <a:gd name="T44" fmla="*/ 2147483647 w 134"/>
                      <a:gd name="T45" fmla="*/ 2147483647 h 152"/>
                      <a:gd name="T46" fmla="*/ 2147483647 w 134"/>
                      <a:gd name="T47" fmla="*/ 2147483647 h 152"/>
                      <a:gd name="T48" fmla="*/ 2147483647 w 134"/>
                      <a:gd name="T49" fmla="*/ 2147483647 h 152"/>
                      <a:gd name="T50" fmla="*/ 2147483647 w 134"/>
                      <a:gd name="T51" fmla="*/ 2147483647 h 152"/>
                      <a:gd name="T52" fmla="*/ 2147483647 w 134"/>
                      <a:gd name="T53" fmla="*/ 2147483647 h 152"/>
                      <a:gd name="T54" fmla="*/ 2147483647 w 134"/>
                      <a:gd name="T55" fmla="*/ 2147483647 h 152"/>
                      <a:gd name="T56" fmla="*/ 2147483647 w 134"/>
                      <a:gd name="T57" fmla="*/ 2147483647 h 152"/>
                      <a:gd name="T58" fmla="*/ 2147483647 w 134"/>
                      <a:gd name="T59" fmla="*/ 2147483647 h 152"/>
                      <a:gd name="T60" fmla="*/ 2147483647 w 134"/>
                      <a:gd name="T61" fmla="*/ 2147483647 h 152"/>
                      <a:gd name="T62" fmla="*/ 2147483647 w 134"/>
                      <a:gd name="T63" fmla="*/ 2147483647 h 152"/>
                      <a:gd name="T64" fmla="*/ 0 w 134"/>
                      <a:gd name="T65" fmla="*/ 2147483647 h 152"/>
                      <a:gd name="T66" fmla="*/ 0 w 134"/>
                      <a:gd name="T67" fmla="*/ 2147483647 h 152"/>
                      <a:gd name="T68" fmla="*/ 0 w 134"/>
                      <a:gd name="T69" fmla="*/ 2147483647 h 152"/>
                      <a:gd name="T70" fmla="*/ 2147483647 w 134"/>
                      <a:gd name="T71" fmla="*/ 2147483647 h 152"/>
                      <a:gd name="T72" fmla="*/ 2147483647 w 134"/>
                      <a:gd name="T73" fmla="*/ 2147483647 h 152"/>
                      <a:gd name="T74" fmla="*/ 2147483647 w 134"/>
                      <a:gd name="T75" fmla="*/ 2147483647 h 152"/>
                      <a:gd name="T76" fmla="*/ 2147483647 w 134"/>
                      <a:gd name="T77" fmla="*/ 2147483647 h 152"/>
                      <a:gd name="T78" fmla="*/ 2147483647 w 134"/>
                      <a:gd name="T79" fmla="*/ 0 h 152"/>
                      <a:gd name="T80" fmla="*/ 2147483647 w 134"/>
                      <a:gd name="T81" fmla="*/ 0 h 152"/>
                      <a:gd name="T82" fmla="*/ 2147483647 w 134"/>
                      <a:gd name="T83" fmla="*/ 0 h 152"/>
                      <a:gd name="T84" fmla="*/ 2147483647 w 134"/>
                      <a:gd name="T85" fmla="*/ 2147483647 h 152"/>
                      <a:gd name="T86" fmla="*/ 2147483647 w 134"/>
                      <a:gd name="T87" fmla="*/ 2147483647 h 152"/>
                      <a:gd name="T88" fmla="*/ 2147483647 w 134"/>
                      <a:gd name="T89" fmla="*/ 2147483647 h 152"/>
                      <a:gd name="T90" fmla="*/ 2147483647 w 134"/>
                      <a:gd name="T91" fmla="*/ 2147483647 h 152"/>
                      <a:gd name="T92" fmla="*/ 2147483647 w 134"/>
                      <a:gd name="T93" fmla="*/ 2147483647 h 152"/>
                      <a:gd name="T94" fmla="*/ 2147483647 w 134"/>
                      <a:gd name="T95" fmla="*/ 2147483647 h 152"/>
                      <a:gd name="T96" fmla="*/ 2147483647 w 134"/>
                      <a:gd name="T97" fmla="*/ 2147483647 h 152"/>
                      <a:gd name="T98" fmla="*/ 2147483647 w 134"/>
                      <a:gd name="T99" fmla="*/ 2147483647 h 152"/>
                      <a:gd name="T100" fmla="*/ 2147483647 w 134"/>
                      <a:gd name="T101" fmla="*/ 2147483647 h 152"/>
                      <a:gd name="T102" fmla="*/ 2147483647 w 134"/>
                      <a:gd name="T103" fmla="*/ 2147483647 h 152"/>
                      <a:gd name="T104" fmla="*/ 2147483647 w 134"/>
                      <a:gd name="T105" fmla="*/ 2147483647 h 152"/>
                      <a:gd name="T106" fmla="*/ 2147483647 w 134"/>
                      <a:gd name="T107" fmla="*/ 2147483647 h 152"/>
                      <a:gd name="T108" fmla="*/ 2147483647 w 134"/>
                      <a:gd name="T109" fmla="*/ 2147483647 h 152"/>
                      <a:gd name="T110" fmla="*/ 2147483647 w 134"/>
                      <a:gd name="T111" fmla="*/ 2147483647 h 152"/>
                      <a:gd name="T112" fmla="*/ 2147483647 w 134"/>
                      <a:gd name="T113" fmla="*/ 2147483647 h 152"/>
                      <a:gd name="T114" fmla="*/ 2147483647 w 134"/>
                      <a:gd name="T115" fmla="*/ 2147483647 h 152"/>
                      <a:gd name="T116" fmla="*/ 2147483647 w 134"/>
                      <a:gd name="T117" fmla="*/ 2147483647 h 152"/>
                      <a:gd name="T118" fmla="*/ 2147483647 w 134"/>
                      <a:gd name="T119" fmla="*/ 2147483647 h 152"/>
                      <a:gd name="T120" fmla="*/ 2147483647 w 134"/>
                      <a:gd name="T121" fmla="*/ 2147483647 h 152"/>
                      <a:gd name="T122" fmla="*/ 2147483647 w 134"/>
                      <a:gd name="T123" fmla="*/ 2147483647 h 152"/>
                      <a:gd name="T124" fmla="*/ 2147483647 w 134"/>
                      <a:gd name="T125" fmla="*/ 2147483647 h 152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134"/>
                      <a:gd name="T190" fmla="*/ 0 h 152"/>
                      <a:gd name="T191" fmla="*/ 134 w 134"/>
                      <a:gd name="T192" fmla="*/ 152 h 152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134" h="152">
                        <a:moveTo>
                          <a:pt x="132" y="118"/>
                        </a:moveTo>
                        <a:lnTo>
                          <a:pt x="134" y="122"/>
                        </a:lnTo>
                        <a:lnTo>
                          <a:pt x="134" y="130"/>
                        </a:lnTo>
                        <a:lnTo>
                          <a:pt x="134" y="136"/>
                        </a:lnTo>
                        <a:lnTo>
                          <a:pt x="130" y="138"/>
                        </a:lnTo>
                        <a:lnTo>
                          <a:pt x="122" y="146"/>
                        </a:lnTo>
                        <a:lnTo>
                          <a:pt x="112" y="150"/>
                        </a:lnTo>
                        <a:lnTo>
                          <a:pt x="102" y="152"/>
                        </a:lnTo>
                        <a:lnTo>
                          <a:pt x="94" y="152"/>
                        </a:lnTo>
                        <a:lnTo>
                          <a:pt x="86" y="150"/>
                        </a:lnTo>
                        <a:lnTo>
                          <a:pt x="82" y="148"/>
                        </a:lnTo>
                        <a:lnTo>
                          <a:pt x="74" y="148"/>
                        </a:lnTo>
                        <a:lnTo>
                          <a:pt x="76" y="138"/>
                        </a:lnTo>
                        <a:lnTo>
                          <a:pt x="80" y="132"/>
                        </a:lnTo>
                        <a:lnTo>
                          <a:pt x="82" y="124"/>
                        </a:lnTo>
                        <a:lnTo>
                          <a:pt x="84" y="116"/>
                        </a:lnTo>
                        <a:lnTo>
                          <a:pt x="82" y="110"/>
                        </a:lnTo>
                        <a:lnTo>
                          <a:pt x="78" y="106"/>
                        </a:lnTo>
                        <a:lnTo>
                          <a:pt x="72" y="106"/>
                        </a:lnTo>
                        <a:lnTo>
                          <a:pt x="64" y="104"/>
                        </a:lnTo>
                        <a:lnTo>
                          <a:pt x="62" y="102"/>
                        </a:lnTo>
                        <a:lnTo>
                          <a:pt x="60" y="98"/>
                        </a:lnTo>
                        <a:lnTo>
                          <a:pt x="58" y="94"/>
                        </a:lnTo>
                        <a:lnTo>
                          <a:pt x="54" y="92"/>
                        </a:lnTo>
                        <a:lnTo>
                          <a:pt x="46" y="90"/>
                        </a:lnTo>
                        <a:lnTo>
                          <a:pt x="40" y="88"/>
                        </a:lnTo>
                        <a:lnTo>
                          <a:pt x="34" y="88"/>
                        </a:lnTo>
                        <a:lnTo>
                          <a:pt x="30" y="86"/>
                        </a:lnTo>
                        <a:lnTo>
                          <a:pt x="24" y="82"/>
                        </a:lnTo>
                        <a:lnTo>
                          <a:pt x="12" y="66"/>
                        </a:lnTo>
                        <a:lnTo>
                          <a:pt x="4" y="62"/>
                        </a:lnTo>
                        <a:lnTo>
                          <a:pt x="2" y="60"/>
                        </a:lnTo>
                        <a:lnTo>
                          <a:pt x="0" y="58"/>
                        </a:lnTo>
                        <a:lnTo>
                          <a:pt x="0" y="56"/>
                        </a:lnTo>
                        <a:lnTo>
                          <a:pt x="0" y="32"/>
                        </a:lnTo>
                        <a:lnTo>
                          <a:pt x="2" y="24"/>
                        </a:lnTo>
                        <a:lnTo>
                          <a:pt x="6" y="16"/>
                        </a:lnTo>
                        <a:lnTo>
                          <a:pt x="10" y="8"/>
                        </a:lnTo>
                        <a:lnTo>
                          <a:pt x="18" y="4"/>
                        </a:lnTo>
                        <a:lnTo>
                          <a:pt x="26" y="0"/>
                        </a:lnTo>
                        <a:lnTo>
                          <a:pt x="36" y="0"/>
                        </a:lnTo>
                        <a:lnTo>
                          <a:pt x="44" y="0"/>
                        </a:lnTo>
                        <a:lnTo>
                          <a:pt x="52" y="2"/>
                        </a:lnTo>
                        <a:lnTo>
                          <a:pt x="64" y="8"/>
                        </a:lnTo>
                        <a:lnTo>
                          <a:pt x="64" y="18"/>
                        </a:lnTo>
                        <a:lnTo>
                          <a:pt x="70" y="34"/>
                        </a:lnTo>
                        <a:lnTo>
                          <a:pt x="76" y="50"/>
                        </a:lnTo>
                        <a:lnTo>
                          <a:pt x="78" y="54"/>
                        </a:lnTo>
                        <a:lnTo>
                          <a:pt x="82" y="56"/>
                        </a:lnTo>
                        <a:lnTo>
                          <a:pt x="92" y="56"/>
                        </a:lnTo>
                        <a:lnTo>
                          <a:pt x="100" y="58"/>
                        </a:lnTo>
                        <a:lnTo>
                          <a:pt x="106" y="62"/>
                        </a:lnTo>
                        <a:lnTo>
                          <a:pt x="108" y="68"/>
                        </a:lnTo>
                        <a:lnTo>
                          <a:pt x="114" y="80"/>
                        </a:lnTo>
                        <a:lnTo>
                          <a:pt x="120" y="90"/>
                        </a:lnTo>
                        <a:lnTo>
                          <a:pt x="122" y="86"/>
                        </a:lnTo>
                        <a:lnTo>
                          <a:pt x="126" y="84"/>
                        </a:lnTo>
                        <a:lnTo>
                          <a:pt x="128" y="82"/>
                        </a:lnTo>
                        <a:lnTo>
                          <a:pt x="132" y="84"/>
                        </a:lnTo>
                        <a:lnTo>
                          <a:pt x="132" y="88"/>
                        </a:lnTo>
                        <a:lnTo>
                          <a:pt x="132" y="94"/>
                        </a:lnTo>
                        <a:lnTo>
                          <a:pt x="132" y="106"/>
                        </a:lnTo>
                        <a:lnTo>
                          <a:pt x="132" y="1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1" name="ïṡľîďe">
                    <a:extLst>
                      <a:ext uri="{FF2B5EF4-FFF2-40B4-BE49-F238E27FC236}">
                        <a16:creationId xmlns:a16="http://schemas.microsoft.com/office/drawing/2014/main" xmlns="" id="{A28FF1AA-E995-4704-B7DE-48AB95DC21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99873" y="4797975"/>
                    <a:ext cx="145985" cy="135904"/>
                  </a:xfrm>
                  <a:custGeom>
                    <a:avLst/>
                    <a:gdLst>
                      <a:gd name="T0" fmla="*/ 2147483647 w 84"/>
                      <a:gd name="T1" fmla="*/ 0 h 82"/>
                      <a:gd name="T2" fmla="*/ 2147483647 w 84"/>
                      <a:gd name="T3" fmla="*/ 0 h 82"/>
                      <a:gd name="T4" fmla="*/ 2147483647 w 84"/>
                      <a:gd name="T5" fmla="*/ 2147483647 h 82"/>
                      <a:gd name="T6" fmla="*/ 2147483647 w 84"/>
                      <a:gd name="T7" fmla="*/ 2147483647 h 82"/>
                      <a:gd name="T8" fmla="*/ 2147483647 w 84"/>
                      <a:gd name="T9" fmla="*/ 2147483647 h 82"/>
                      <a:gd name="T10" fmla="*/ 2147483647 w 84"/>
                      <a:gd name="T11" fmla="*/ 2147483647 h 82"/>
                      <a:gd name="T12" fmla="*/ 2147483647 w 84"/>
                      <a:gd name="T13" fmla="*/ 2147483647 h 82"/>
                      <a:gd name="T14" fmla="*/ 2147483647 w 84"/>
                      <a:gd name="T15" fmla="*/ 2147483647 h 82"/>
                      <a:gd name="T16" fmla="*/ 2147483647 w 84"/>
                      <a:gd name="T17" fmla="*/ 2147483647 h 82"/>
                      <a:gd name="T18" fmla="*/ 2147483647 w 84"/>
                      <a:gd name="T19" fmla="*/ 2147483647 h 82"/>
                      <a:gd name="T20" fmla="*/ 2147483647 w 84"/>
                      <a:gd name="T21" fmla="*/ 2147483647 h 82"/>
                      <a:gd name="T22" fmla="*/ 2147483647 w 84"/>
                      <a:gd name="T23" fmla="*/ 2147483647 h 82"/>
                      <a:gd name="T24" fmla="*/ 2147483647 w 84"/>
                      <a:gd name="T25" fmla="*/ 2147483647 h 82"/>
                      <a:gd name="T26" fmla="*/ 2147483647 w 84"/>
                      <a:gd name="T27" fmla="*/ 2147483647 h 82"/>
                      <a:gd name="T28" fmla="*/ 2147483647 w 84"/>
                      <a:gd name="T29" fmla="*/ 2147483647 h 82"/>
                      <a:gd name="T30" fmla="*/ 0 w 84"/>
                      <a:gd name="T31" fmla="*/ 2147483647 h 82"/>
                      <a:gd name="T32" fmla="*/ 2147483647 w 84"/>
                      <a:gd name="T33" fmla="*/ 0 h 8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84"/>
                      <a:gd name="T52" fmla="*/ 0 h 82"/>
                      <a:gd name="T53" fmla="*/ 84 w 84"/>
                      <a:gd name="T54" fmla="*/ 82 h 8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84" h="82">
                        <a:moveTo>
                          <a:pt x="2" y="0"/>
                        </a:moveTo>
                        <a:lnTo>
                          <a:pt x="12" y="0"/>
                        </a:lnTo>
                        <a:lnTo>
                          <a:pt x="22" y="4"/>
                        </a:lnTo>
                        <a:lnTo>
                          <a:pt x="34" y="12"/>
                        </a:lnTo>
                        <a:lnTo>
                          <a:pt x="44" y="18"/>
                        </a:lnTo>
                        <a:lnTo>
                          <a:pt x="66" y="36"/>
                        </a:lnTo>
                        <a:lnTo>
                          <a:pt x="84" y="50"/>
                        </a:lnTo>
                        <a:lnTo>
                          <a:pt x="78" y="62"/>
                        </a:lnTo>
                        <a:lnTo>
                          <a:pt x="72" y="72"/>
                        </a:lnTo>
                        <a:lnTo>
                          <a:pt x="66" y="78"/>
                        </a:lnTo>
                        <a:lnTo>
                          <a:pt x="60" y="82"/>
                        </a:lnTo>
                        <a:lnTo>
                          <a:pt x="58" y="82"/>
                        </a:lnTo>
                        <a:lnTo>
                          <a:pt x="40" y="80"/>
                        </a:lnTo>
                        <a:lnTo>
                          <a:pt x="24" y="76"/>
                        </a:lnTo>
                        <a:lnTo>
                          <a:pt x="12" y="72"/>
                        </a:lnTo>
                        <a:lnTo>
                          <a:pt x="0" y="66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2" name="îSļiḓê">
                    <a:extLst>
                      <a:ext uri="{FF2B5EF4-FFF2-40B4-BE49-F238E27FC236}">
                        <a16:creationId xmlns:a16="http://schemas.microsoft.com/office/drawing/2014/main" xmlns="" id="{DAAF0A79-9C48-405B-AEBB-5CEC3196A0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62456" y="4541582"/>
                    <a:ext cx="426937" cy="920495"/>
                  </a:xfrm>
                  <a:custGeom>
                    <a:avLst/>
                    <a:gdLst>
                      <a:gd name="T0" fmla="*/ 2147483647 w 246"/>
                      <a:gd name="T1" fmla="*/ 2147483647 h 552"/>
                      <a:gd name="T2" fmla="*/ 2147483647 w 246"/>
                      <a:gd name="T3" fmla="*/ 2147483647 h 552"/>
                      <a:gd name="T4" fmla="*/ 2147483647 w 246"/>
                      <a:gd name="T5" fmla="*/ 2147483647 h 552"/>
                      <a:gd name="T6" fmla="*/ 2147483647 w 246"/>
                      <a:gd name="T7" fmla="*/ 2147483647 h 552"/>
                      <a:gd name="T8" fmla="*/ 2147483647 w 246"/>
                      <a:gd name="T9" fmla="*/ 2147483647 h 552"/>
                      <a:gd name="T10" fmla="*/ 2147483647 w 246"/>
                      <a:gd name="T11" fmla="*/ 2147483647 h 552"/>
                      <a:gd name="T12" fmla="*/ 2147483647 w 246"/>
                      <a:gd name="T13" fmla="*/ 2147483647 h 552"/>
                      <a:gd name="T14" fmla="*/ 2147483647 w 246"/>
                      <a:gd name="T15" fmla="*/ 2147483647 h 552"/>
                      <a:gd name="T16" fmla="*/ 2147483647 w 246"/>
                      <a:gd name="T17" fmla="*/ 2147483647 h 552"/>
                      <a:gd name="T18" fmla="*/ 2147483647 w 246"/>
                      <a:gd name="T19" fmla="*/ 2147483647 h 552"/>
                      <a:gd name="T20" fmla="*/ 2147483647 w 246"/>
                      <a:gd name="T21" fmla="*/ 2147483647 h 552"/>
                      <a:gd name="T22" fmla="*/ 2147483647 w 246"/>
                      <a:gd name="T23" fmla="*/ 2147483647 h 552"/>
                      <a:gd name="T24" fmla="*/ 2147483647 w 246"/>
                      <a:gd name="T25" fmla="*/ 2147483647 h 552"/>
                      <a:gd name="T26" fmla="*/ 2147483647 w 246"/>
                      <a:gd name="T27" fmla="*/ 2147483647 h 552"/>
                      <a:gd name="T28" fmla="*/ 2147483647 w 246"/>
                      <a:gd name="T29" fmla="*/ 2147483647 h 552"/>
                      <a:gd name="T30" fmla="*/ 2147483647 w 246"/>
                      <a:gd name="T31" fmla="*/ 2147483647 h 552"/>
                      <a:gd name="T32" fmla="*/ 2147483647 w 246"/>
                      <a:gd name="T33" fmla="*/ 2147483647 h 552"/>
                      <a:gd name="T34" fmla="*/ 2147483647 w 246"/>
                      <a:gd name="T35" fmla="*/ 2147483647 h 552"/>
                      <a:gd name="T36" fmla="*/ 2147483647 w 246"/>
                      <a:gd name="T37" fmla="*/ 2147483647 h 552"/>
                      <a:gd name="T38" fmla="*/ 2147483647 w 246"/>
                      <a:gd name="T39" fmla="*/ 2147483647 h 552"/>
                      <a:gd name="T40" fmla="*/ 2147483647 w 246"/>
                      <a:gd name="T41" fmla="*/ 2147483647 h 552"/>
                      <a:gd name="T42" fmla="*/ 2147483647 w 246"/>
                      <a:gd name="T43" fmla="*/ 2147483647 h 552"/>
                      <a:gd name="T44" fmla="*/ 2147483647 w 246"/>
                      <a:gd name="T45" fmla="*/ 2147483647 h 552"/>
                      <a:gd name="T46" fmla="*/ 2147483647 w 246"/>
                      <a:gd name="T47" fmla="*/ 2147483647 h 552"/>
                      <a:gd name="T48" fmla="*/ 2147483647 w 246"/>
                      <a:gd name="T49" fmla="*/ 2147483647 h 552"/>
                      <a:gd name="T50" fmla="*/ 2147483647 w 246"/>
                      <a:gd name="T51" fmla="*/ 2147483647 h 552"/>
                      <a:gd name="T52" fmla="*/ 2147483647 w 246"/>
                      <a:gd name="T53" fmla="*/ 2147483647 h 552"/>
                      <a:gd name="T54" fmla="*/ 2147483647 w 246"/>
                      <a:gd name="T55" fmla="*/ 2147483647 h 552"/>
                      <a:gd name="T56" fmla="*/ 2147483647 w 246"/>
                      <a:gd name="T57" fmla="*/ 2147483647 h 552"/>
                      <a:gd name="T58" fmla="*/ 2147483647 w 246"/>
                      <a:gd name="T59" fmla="*/ 2147483647 h 552"/>
                      <a:gd name="T60" fmla="*/ 2147483647 w 246"/>
                      <a:gd name="T61" fmla="*/ 2147483647 h 552"/>
                      <a:gd name="T62" fmla="*/ 2147483647 w 246"/>
                      <a:gd name="T63" fmla="*/ 2147483647 h 552"/>
                      <a:gd name="T64" fmla="*/ 2147483647 w 246"/>
                      <a:gd name="T65" fmla="*/ 2147483647 h 552"/>
                      <a:gd name="T66" fmla="*/ 2147483647 w 246"/>
                      <a:gd name="T67" fmla="*/ 2147483647 h 552"/>
                      <a:gd name="T68" fmla="*/ 2147483647 w 246"/>
                      <a:gd name="T69" fmla="*/ 2147483647 h 552"/>
                      <a:gd name="T70" fmla="*/ 2147483647 w 246"/>
                      <a:gd name="T71" fmla="*/ 2147483647 h 552"/>
                      <a:gd name="T72" fmla="*/ 2147483647 w 246"/>
                      <a:gd name="T73" fmla="*/ 2147483647 h 552"/>
                      <a:gd name="T74" fmla="*/ 2147483647 w 246"/>
                      <a:gd name="T75" fmla="*/ 2147483647 h 552"/>
                      <a:gd name="T76" fmla="*/ 2147483647 w 246"/>
                      <a:gd name="T77" fmla="*/ 2147483647 h 552"/>
                      <a:gd name="T78" fmla="*/ 2147483647 w 246"/>
                      <a:gd name="T79" fmla="*/ 2147483647 h 552"/>
                      <a:gd name="T80" fmla="*/ 2147483647 w 246"/>
                      <a:gd name="T81" fmla="*/ 2147483647 h 552"/>
                      <a:gd name="T82" fmla="*/ 2147483647 w 246"/>
                      <a:gd name="T83" fmla="*/ 2147483647 h 552"/>
                      <a:gd name="T84" fmla="*/ 2147483647 w 246"/>
                      <a:gd name="T85" fmla="*/ 2147483647 h 552"/>
                      <a:gd name="T86" fmla="*/ 2147483647 w 246"/>
                      <a:gd name="T87" fmla="*/ 2147483647 h 552"/>
                      <a:gd name="T88" fmla="*/ 2147483647 w 246"/>
                      <a:gd name="T89" fmla="*/ 2147483647 h 552"/>
                      <a:gd name="T90" fmla="*/ 2147483647 w 246"/>
                      <a:gd name="T91" fmla="*/ 2147483647 h 552"/>
                      <a:gd name="T92" fmla="*/ 2147483647 w 246"/>
                      <a:gd name="T93" fmla="*/ 2147483647 h 552"/>
                      <a:gd name="T94" fmla="*/ 2147483647 w 246"/>
                      <a:gd name="T95" fmla="*/ 2147483647 h 552"/>
                      <a:gd name="T96" fmla="*/ 2147483647 w 246"/>
                      <a:gd name="T97" fmla="*/ 2147483647 h 552"/>
                      <a:gd name="T98" fmla="*/ 2147483647 w 246"/>
                      <a:gd name="T99" fmla="*/ 2147483647 h 552"/>
                      <a:gd name="T100" fmla="*/ 2147483647 w 246"/>
                      <a:gd name="T101" fmla="*/ 2147483647 h 552"/>
                      <a:gd name="T102" fmla="*/ 2147483647 w 246"/>
                      <a:gd name="T103" fmla="*/ 2147483647 h 552"/>
                      <a:gd name="T104" fmla="*/ 2147483647 w 246"/>
                      <a:gd name="T105" fmla="*/ 2147483647 h 552"/>
                      <a:gd name="T106" fmla="*/ 2147483647 w 246"/>
                      <a:gd name="T107" fmla="*/ 2147483647 h 552"/>
                      <a:gd name="T108" fmla="*/ 2147483647 w 246"/>
                      <a:gd name="T109" fmla="*/ 2147483647 h 552"/>
                      <a:gd name="T110" fmla="*/ 2147483647 w 246"/>
                      <a:gd name="T111" fmla="*/ 2147483647 h 552"/>
                      <a:gd name="T112" fmla="*/ 2147483647 w 246"/>
                      <a:gd name="T113" fmla="*/ 2147483647 h 552"/>
                      <a:gd name="T114" fmla="*/ 2147483647 w 246"/>
                      <a:gd name="T115" fmla="*/ 2147483647 h 552"/>
                      <a:gd name="T116" fmla="*/ 2147483647 w 246"/>
                      <a:gd name="T117" fmla="*/ 2147483647 h 552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246"/>
                      <a:gd name="T178" fmla="*/ 0 h 552"/>
                      <a:gd name="T179" fmla="*/ 246 w 246"/>
                      <a:gd name="T180" fmla="*/ 552 h 552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246" h="552">
                        <a:moveTo>
                          <a:pt x="196" y="154"/>
                        </a:moveTo>
                        <a:lnTo>
                          <a:pt x="196" y="148"/>
                        </a:lnTo>
                        <a:lnTo>
                          <a:pt x="200" y="142"/>
                        </a:lnTo>
                        <a:lnTo>
                          <a:pt x="206" y="128"/>
                        </a:lnTo>
                        <a:lnTo>
                          <a:pt x="216" y="116"/>
                        </a:lnTo>
                        <a:lnTo>
                          <a:pt x="224" y="108"/>
                        </a:lnTo>
                        <a:lnTo>
                          <a:pt x="238" y="102"/>
                        </a:lnTo>
                        <a:lnTo>
                          <a:pt x="244" y="96"/>
                        </a:lnTo>
                        <a:lnTo>
                          <a:pt x="246" y="92"/>
                        </a:lnTo>
                        <a:lnTo>
                          <a:pt x="246" y="88"/>
                        </a:lnTo>
                        <a:lnTo>
                          <a:pt x="244" y="78"/>
                        </a:lnTo>
                        <a:lnTo>
                          <a:pt x="242" y="68"/>
                        </a:lnTo>
                        <a:lnTo>
                          <a:pt x="236" y="70"/>
                        </a:lnTo>
                        <a:lnTo>
                          <a:pt x="230" y="70"/>
                        </a:lnTo>
                        <a:lnTo>
                          <a:pt x="232" y="74"/>
                        </a:lnTo>
                        <a:lnTo>
                          <a:pt x="232" y="82"/>
                        </a:lnTo>
                        <a:lnTo>
                          <a:pt x="232" y="88"/>
                        </a:lnTo>
                        <a:lnTo>
                          <a:pt x="228" y="90"/>
                        </a:lnTo>
                        <a:lnTo>
                          <a:pt x="220" y="98"/>
                        </a:lnTo>
                        <a:lnTo>
                          <a:pt x="210" y="102"/>
                        </a:lnTo>
                        <a:lnTo>
                          <a:pt x="200" y="104"/>
                        </a:lnTo>
                        <a:lnTo>
                          <a:pt x="192" y="104"/>
                        </a:lnTo>
                        <a:lnTo>
                          <a:pt x="184" y="102"/>
                        </a:lnTo>
                        <a:lnTo>
                          <a:pt x="180" y="100"/>
                        </a:lnTo>
                        <a:lnTo>
                          <a:pt x="172" y="100"/>
                        </a:lnTo>
                        <a:lnTo>
                          <a:pt x="174" y="90"/>
                        </a:lnTo>
                        <a:lnTo>
                          <a:pt x="178" y="84"/>
                        </a:lnTo>
                        <a:lnTo>
                          <a:pt x="180" y="76"/>
                        </a:lnTo>
                        <a:lnTo>
                          <a:pt x="182" y="68"/>
                        </a:lnTo>
                        <a:lnTo>
                          <a:pt x="180" y="62"/>
                        </a:lnTo>
                        <a:lnTo>
                          <a:pt x="176" y="58"/>
                        </a:lnTo>
                        <a:lnTo>
                          <a:pt x="170" y="58"/>
                        </a:lnTo>
                        <a:lnTo>
                          <a:pt x="162" y="56"/>
                        </a:lnTo>
                        <a:lnTo>
                          <a:pt x="160" y="54"/>
                        </a:lnTo>
                        <a:lnTo>
                          <a:pt x="158" y="50"/>
                        </a:lnTo>
                        <a:lnTo>
                          <a:pt x="156" y="46"/>
                        </a:lnTo>
                        <a:lnTo>
                          <a:pt x="152" y="44"/>
                        </a:lnTo>
                        <a:lnTo>
                          <a:pt x="144" y="42"/>
                        </a:lnTo>
                        <a:lnTo>
                          <a:pt x="138" y="40"/>
                        </a:lnTo>
                        <a:lnTo>
                          <a:pt x="132" y="40"/>
                        </a:lnTo>
                        <a:lnTo>
                          <a:pt x="128" y="38"/>
                        </a:lnTo>
                        <a:lnTo>
                          <a:pt x="122" y="34"/>
                        </a:lnTo>
                        <a:lnTo>
                          <a:pt x="110" y="18"/>
                        </a:lnTo>
                        <a:lnTo>
                          <a:pt x="102" y="14"/>
                        </a:lnTo>
                        <a:lnTo>
                          <a:pt x="98" y="10"/>
                        </a:lnTo>
                        <a:lnTo>
                          <a:pt x="98" y="8"/>
                        </a:lnTo>
                        <a:lnTo>
                          <a:pt x="84" y="8"/>
                        </a:lnTo>
                        <a:lnTo>
                          <a:pt x="76" y="10"/>
                        </a:lnTo>
                        <a:lnTo>
                          <a:pt x="72" y="12"/>
                        </a:lnTo>
                        <a:lnTo>
                          <a:pt x="70" y="18"/>
                        </a:lnTo>
                        <a:lnTo>
                          <a:pt x="64" y="10"/>
                        </a:lnTo>
                        <a:lnTo>
                          <a:pt x="56" y="8"/>
                        </a:lnTo>
                        <a:lnTo>
                          <a:pt x="48" y="6"/>
                        </a:lnTo>
                        <a:lnTo>
                          <a:pt x="42" y="0"/>
                        </a:lnTo>
                        <a:lnTo>
                          <a:pt x="34" y="8"/>
                        </a:lnTo>
                        <a:lnTo>
                          <a:pt x="28" y="16"/>
                        </a:lnTo>
                        <a:lnTo>
                          <a:pt x="30" y="30"/>
                        </a:lnTo>
                        <a:lnTo>
                          <a:pt x="30" y="34"/>
                        </a:lnTo>
                        <a:lnTo>
                          <a:pt x="28" y="40"/>
                        </a:lnTo>
                        <a:lnTo>
                          <a:pt x="22" y="46"/>
                        </a:lnTo>
                        <a:lnTo>
                          <a:pt x="16" y="50"/>
                        </a:lnTo>
                        <a:lnTo>
                          <a:pt x="14" y="54"/>
                        </a:lnTo>
                        <a:lnTo>
                          <a:pt x="12" y="62"/>
                        </a:lnTo>
                        <a:lnTo>
                          <a:pt x="14" y="80"/>
                        </a:lnTo>
                        <a:lnTo>
                          <a:pt x="16" y="86"/>
                        </a:lnTo>
                        <a:lnTo>
                          <a:pt x="20" y="92"/>
                        </a:lnTo>
                        <a:lnTo>
                          <a:pt x="16" y="100"/>
                        </a:lnTo>
                        <a:lnTo>
                          <a:pt x="8" y="112"/>
                        </a:lnTo>
                        <a:lnTo>
                          <a:pt x="2" y="122"/>
                        </a:lnTo>
                        <a:lnTo>
                          <a:pt x="0" y="136"/>
                        </a:lnTo>
                        <a:lnTo>
                          <a:pt x="2" y="140"/>
                        </a:lnTo>
                        <a:lnTo>
                          <a:pt x="4" y="144"/>
                        </a:lnTo>
                        <a:lnTo>
                          <a:pt x="8" y="146"/>
                        </a:lnTo>
                        <a:lnTo>
                          <a:pt x="8" y="152"/>
                        </a:lnTo>
                        <a:lnTo>
                          <a:pt x="4" y="162"/>
                        </a:lnTo>
                        <a:lnTo>
                          <a:pt x="2" y="170"/>
                        </a:lnTo>
                        <a:lnTo>
                          <a:pt x="0" y="174"/>
                        </a:lnTo>
                        <a:lnTo>
                          <a:pt x="2" y="180"/>
                        </a:lnTo>
                        <a:lnTo>
                          <a:pt x="4" y="186"/>
                        </a:lnTo>
                        <a:lnTo>
                          <a:pt x="8" y="192"/>
                        </a:lnTo>
                        <a:lnTo>
                          <a:pt x="10" y="198"/>
                        </a:lnTo>
                        <a:lnTo>
                          <a:pt x="12" y="204"/>
                        </a:lnTo>
                        <a:lnTo>
                          <a:pt x="16" y="210"/>
                        </a:lnTo>
                        <a:lnTo>
                          <a:pt x="18" y="218"/>
                        </a:lnTo>
                        <a:lnTo>
                          <a:pt x="20" y="226"/>
                        </a:lnTo>
                        <a:lnTo>
                          <a:pt x="20" y="256"/>
                        </a:lnTo>
                        <a:lnTo>
                          <a:pt x="18" y="260"/>
                        </a:lnTo>
                        <a:lnTo>
                          <a:pt x="16" y="266"/>
                        </a:lnTo>
                        <a:lnTo>
                          <a:pt x="14" y="270"/>
                        </a:lnTo>
                        <a:lnTo>
                          <a:pt x="12" y="274"/>
                        </a:lnTo>
                        <a:lnTo>
                          <a:pt x="16" y="280"/>
                        </a:lnTo>
                        <a:lnTo>
                          <a:pt x="18" y="292"/>
                        </a:lnTo>
                        <a:lnTo>
                          <a:pt x="24" y="300"/>
                        </a:lnTo>
                        <a:lnTo>
                          <a:pt x="26" y="308"/>
                        </a:lnTo>
                        <a:lnTo>
                          <a:pt x="24" y="310"/>
                        </a:lnTo>
                        <a:lnTo>
                          <a:pt x="22" y="312"/>
                        </a:lnTo>
                        <a:lnTo>
                          <a:pt x="20" y="316"/>
                        </a:lnTo>
                        <a:lnTo>
                          <a:pt x="18" y="322"/>
                        </a:lnTo>
                        <a:lnTo>
                          <a:pt x="20" y="336"/>
                        </a:lnTo>
                        <a:lnTo>
                          <a:pt x="26" y="348"/>
                        </a:lnTo>
                        <a:lnTo>
                          <a:pt x="30" y="362"/>
                        </a:lnTo>
                        <a:lnTo>
                          <a:pt x="32" y="370"/>
                        </a:lnTo>
                        <a:lnTo>
                          <a:pt x="30" y="374"/>
                        </a:lnTo>
                        <a:lnTo>
                          <a:pt x="26" y="374"/>
                        </a:lnTo>
                        <a:lnTo>
                          <a:pt x="38" y="394"/>
                        </a:lnTo>
                        <a:lnTo>
                          <a:pt x="46" y="408"/>
                        </a:lnTo>
                        <a:lnTo>
                          <a:pt x="50" y="412"/>
                        </a:lnTo>
                        <a:lnTo>
                          <a:pt x="54" y="414"/>
                        </a:lnTo>
                        <a:lnTo>
                          <a:pt x="52" y="418"/>
                        </a:lnTo>
                        <a:lnTo>
                          <a:pt x="50" y="422"/>
                        </a:lnTo>
                        <a:lnTo>
                          <a:pt x="52" y="432"/>
                        </a:lnTo>
                        <a:lnTo>
                          <a:pt x="54" y="438"/>
                        </a:lnTo>
                        <a:lnTo>
                          <a:pt x="58" y="446"/>
                        </a:lnTo>
                        <a:lnTo>
                          <a:pt x="58" y="456"/>
                        </a:lnTo>
                        <a:lnTo>
                          <a:pt x="58" y="462"/>
                        </a:lnTo>
                        <a:lnTo>
                          <a:pt x="56" y="464"/>
                        </a:lnTo>
                        <a:lnTo>
                          <a:pt x="54" y="468"/>
                        </a:lnTo>
                        <a:lnTo>
                          <a:pt x="52" y="472"/>
                        </a:lnTo>
                        <a:lnTo>
                          <a:pt x="54" y="474"/>
                        </a:lnTo>
                        <a:lnTo>
                          <a:pt x="54" y="476"/>
                        </a:lnTo>
                        <a:lnTo>
                          <a:pt x="56" y="480"/>
                        </a:lnTo>
                        <a:lnTo>
                          <a:pt x="56" y="484"/>
                        </a:lnTo>
                        <a:lnTo>
                          <a:pt x="54" y="494"/>
                        </a:lnTo>
                        <a:lnTo>
                          <a:pt x="52" y="504"/>
                        </a:lnTo>
                        <a:lnTo>
                          <a:pt x="54" y="510"/>
                        </a:lnTo>
                        <a:lnTo>
                          <a:pt x="56" y="514"/>
                        </a:lnTo>
                        <a:lnTo>
                          <a:pt x="64" y="520"/>
                        </a:lnTo>
                        <a:lnTo>
                          <a:pt x="70" y="524"/>
                        </a:lnTo>
                        <a:lnTo>
                          <a:pt x="78" y="528"/>
                        </a:lnTo>
                        <a:lnTo>
                          <a:pt x="84" y="534"/>
                        </a:lnTo>
                        <a:lnTo>
                          <a:pt x="86" y="540"/>
                        </a:lnTo>
                        <a:lnTo>
                          <a:pt x="88" y="546"/>
                        </a:lnTo>
                        <a:lnTo>
                          <a:pt x="92" y="552"/>
                        </a:lnTo>
                        <a:lnTo>
                          <a:pt x="140" y="552"/>
                        </a:lnTo>
                        <a:lnTo>
                          <a:pt x="128" y="532"/>
                        </a:lnTo>
                        <a:lnTo>
                          <a:pt x="124" y="526"/>
                        </a:lnTo>
                        <a:lnTo>
                          <a:pt x="124" y="522"/>
                        </a:lnTo>
                        <a:lnTo>
                          <a:pt x="124" y="518"/>
                        </a:lnTo>
                        <a:lnTo>
                          <a:pt x="124" y="516"/>
                        </a:lnTo>
                        <a:lnTo>
                          <a:pt x="124" y="514"/>
                        </a:lnTo>
                        <a:lnTo>
                          <a:pt x="128" y="512"/>
                        </a:lnTo>
                        <a:lnTo>
                          <a:pt x="134" y="508"/>
                        </a:lnTo>
                        <a:lnTo>
                          <a:pt x="138" y="504"/>
                        </a:lnTo>
                        <a:lnTo>
                          <a:pt x="134" y="502"/>
                        </a:lnTo>
                        <a:lnTo>
                          <a:pt x="134" y="500"/>
                        </a:lnTo>
                        <a:lnTo>
                          <a:pt x="134" y="494"/>
                        </a:lnTo>
                        <a:lnTo>
                          <a:pt x="136" y="490"/>
                        </a:lnTo>
                        <a:lnTo>
                          <a:pt x="142" y="484"/>
                        </a:lnTo>
                        <a:lnTo>
                          <a:pt x="150" y="478"/>
                        </a:lnTo>
                        <a:lnTo>
                          <a:pt x="152" y="474"/>
                        </a:lnTo>
                        <a:lnTo>
                          <a:pt x="152" y="470"/>
                        </a:lnTo>
                        <a:lnTo>
                          <a:pt x="152" y="464"/>
                        </a:lnTo>
                        <a:lnTo>
                          <a:pt x="148" y="460"/>
                        </a:lnTo>
                        <a:lnTo>
                          <a:pt x="148" y="458"/>
                        </a:lnTo>
                        <a:lnTo>
                          <a:pt x="140" y="456"/>
                        </a:lnTo>
                        <a:lnTo>
                          <a:pt x="128" y="450"/>
                        </a:lnTo>
                        <a:lnTo>
                          <a:pt x="118" y="444"/>
                        </a:lnTo>
                        <a:lnTo>
                          <a:pt x="116" y="442"/>
                        </a:lnTo>
                        <a:lnTo>
                          <a:pt x="114" y="440"/>
                        </a:lnTo>
                        <a:lnTo>
                          <a:pt x="116" y="436"/>
                        </a:lnTo>
                        <a:lnTo>
                          <a:pt x="118" y="432"/>
                        </a:lnTo>
                        <a:lnTo>
                          <a:pt x="124" y="424"/>
                        </a:lnTo>
                        <a:lnTo>
                          <a:pt x="134" y="418"/>
                        </a:lnTo>
                        <a:lnTo>
                          <a:pt x="140" y="410"/>
                        </a:lnTo>
                        <a:lnTo>
                          <a:pt x="138" y="404"/>
                        </a:lnTo>
                        <a:lnTo>
                          <a:pt x="136" y="396"/>
                        </a:lnTo>
                        <a:lnTo>
                          <a:pt x="138" y="390"/>
                        </a:lnTo>
                        <a:lnTo>
                          <a:pt x="140" y="388"/>
                        </a:lnTo>
                        <a:lnTo>
                          <a:pt x="144" y="386"/>
                        </a:lnTo>
                        <a:lnTo>
                          <a:pt x="140" y="380"/>
                        </a:lnTo>
                        <a:lnTo>
                          <a:pt x="136" y="374"/>
                        </a:lnTo>
                        <a:lnTo>
                          <a:pt x="142" y="378"/>
                        </a:lnTo>
                        <a:lnTo>
                          <a:pt x="144" y="380"/>
                        </a:lnTo>
                        <a:lnTo>
                          <a:pt x="148" y="382"/>
                        </a:lnTo>
                        <a:lnTo>
                          <a:pt x="152" y="380"/>
                        </a:lnTo>
                        <a:lnTo>
                          <a:pt x="152" y="374"/>
                        </a:lnTo>
                        <a:lnTo>
                          <a:pt x="152" y="368"/>
                        </a:lnTo>
                        <a:lnTo>
                          <a:pt x="146" y="366"/>
                        </a:lnTo>
                        <a:lnTo>
                          <a:pt x="140" y="368"/>
                        </a:lnTo>
                        <a:lnTo>
                          <a:pt x="134" y="370"/>
                        </a:lnTo>
                        <a:lnTo>
                          <a:pt x="126" y="360"/>
                        </a:lnTo>
                        <a:lnTo>
                          <a:pt x="122" y="346"/>
                        </a:lnTo>
                        <a:lnTo>
                          <a:pt x="128" y="346"/>
                        </a:lnTo>
                        <a:lnTo>
                          <a:pt x="136" y="346"/>
                        </a:lnTo>
                        <a:lnTo>
                          <a:pt x="144" y="350"/>
                        </a:lnTo>
                        <a:lnTo>
                          <a:pt x="152" y="350"/>
                        </a:lnTo>
                        <a:lnTo>
                          <a:pt x="158" y="348"/>
                        </a:lnTo>
                        <a:lnTo>
                          <a:pt x="164" y="344"/>
                        </a:lnTo>
                        <a:lnTo>
                          <a:pt x="160" y="340"/>
                        </a:lnTo>
                        <a:lnTo>
                          <a:pt x="156" y="336"/>
                        </a:lnTo>
                        <a:lnTo>
                          <a:pt x="156" y="334"/>
                        </a:lnTo>
                        <a:lnTo>
                          <a:pt x="156" y="326"/>
                        </a:lnTo>
                        <a:lnTo>
                          <a:pt x="162" y="320"/>
                        </a:lnTo>
                        <a:lnTo>
                          <a:pt x="168" y="314"/>
                        </a:lnTo>
                        <a:lnTo>
                          <a:pt x="176" y="312"/>
                        </a:lnTo>
                        <a:lnTo>
                          <a:pt x="192" y="308"/>
                        </a:lnTo>
                        <a:lnTo>
                          <a:pt x="206" y="306"/>
                        </a:lnTo>
                        <a:lnTo>
                          <a:pt x="210" y="304"/>
                        </a:lnTo>
                        <a:lnTo>
                          <a:pt x="216" y="300"/>
                        </a:lnTo>
                        <a:lnTo>
                          <a:pt x="224" y="290"/>
                        </a:lnTo>
                        <a:lnTo>
                          <a:pt x="230" y="280"/>
                        </a:lnTo>
                        <a:lnTo>
                          <a:pt x="232" y="268"/>
                        </a:lnTo>
                        <a:lnTo>
                          <a:pt x="230" y="262"/>
                        </a:lnTo>
                        <a:lnTo>
                          <a:pt x="226" y="258"/>
                        </a:lnTo>
                        <a:lnTo>
                          <a:pt x="222" y="254"/>
                        </a:lnTo>
                        <a:lnTo>
                          <a:pt x="220" y="250"/>
                        </a:lnTo>
                        <a:lnTo>
                          <a:pt x="220" y="248"/>
                        </a:lnTo>
                        <a:lnTo>
                          <a:pt x="220" y="242"/>
                        </a:lnTo>
                        <a:lnTo>
                          <a:pt x="206" y="232"/>
                        </a:lnTo>
                        <a:lnTo>
                          <a:pt x="198" y="226"/>
                        </a:lnTo>
                        <a:lnTo>
                          <a:pt x="194" y="220"/>
                        </a:lnTo>
                        <a:lnTo>
                          <a:pt x="196" y="154"/>
                        </a:lnTo>
                        <a:lnTo>
                          <a:pt x="196" y="148"/>
                        </a:lnTo>
                        <a:lnTo>
                          <a:pt x="200" y="142"/>
                        </a:lnTo>
                        <a:lnTo>
                          <a:pt x="206" y="128"/>
                        </a:lnTo>
                        <a:lnTo>
                          <a:pt x="216" y="116"/>
                        </a:lnTo>
                        <a:lnTo>
                          <a:pt x="224" y="108"/>
                        </a:lnTo>
                        <a:lnTo>
                          <a:pt x="238" y="102"/>
                        </a:lnTo>
                        <a:lnTo>
                          <a:pt x="244" y="96"/>
                        </a:lnTo>
                        <a:lnTo>
                          <a:pt x="246" y="92"/>
                        </a:lnTo>
                        <a:lnTo>
                          <a:pt x="246" y="88"/>
                        </a:lnTo>
                        <a:lnTo>
                          <a:pt x="244" y="78"/>
                        </a:lnTo>
                        <a:lnTo>
                          <a:pt x="242" y="68"/>
                        </a:lnTo>
                        <a:lnTo>
                          <a:pt x="244" y="78"/>
                        </a:lnTo>
                        <a:lnTo>
                          <a:pt x="246" y="88"/>
                        </a:lnTo>
                        <a:lnTo>
                          <a:pt x="246" y="92"/>
                        </a:lnTo>
                        <a:lnTo>
                          <a:pt x="244" y="96"/>
                        </a:lnTo>
                        <a:lnTo>
                          <a:pt x="238" y="102"/>
                        </a:lnTo>
                        <a:lnTo>
                          <a:pt x="224" y="108"/>
                        </a:lnTo>
                        <a:lnTo>
                          <a:pt x="216" y="116"/>
                        </a:lnTo>
                        <a:lnTo>
                          <a:pt x="206" y="128"/>
                        </a:lnTo>
                        <a:lnTo>
                          <a:pt x="200" y="142"/>
                        </a:lnTo>
                        <a:lnTo>
                          <a:pt x="196" y="148"/>
                        </a:lnTo>
                        <a:lnTo>
                          <a:pt x="196" y="154"/>
                        </a:lnTo>
                        <a:lnTo>
                          <a:pt x="194" y="220"/>
                        </a:lnTo>
                        <a:lnTo>
                          <a:pt x="196" y="15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3" name="íşḻîḍè">
                    <a:extLst>
                      <a:ext uri="{FF2B5EF4-FFF2-40B4-BE49-F238E27FC236}">
                        <a16:creationId xmlns:a16="http://schemas.microsoft.com/office/drawing/2014/main" xmlns="" id="{F2A5E49D-633F-4213-824E-7F8BA0DD0F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00482" y="4419690"/>
                    <a:ext cx="336040" cy="1130653"/>
                  </a:xfrm>
                  <a:custGeom>
                    <a:avLst/>
                    <a:gdLst>
                      <a:gd name="T0" fmla="*/ 2147483647 w 192"/>
                      <a:gd name="T1" fmla="*/ 2147483647 h 678"/>
                      <a:gd name="T2" fmla="*/ 2147483647 w 192"/>
                      <a:gd name="T3" fmla="*/ 2147483647 h 678"/>
                      <a:gd name="T4" fmla="*/ 2147483647 w 192"/>
                      <a:gd name="T5" fmla="*/ 2147483647 h 678"/>
                      <a:gd name="T6" fmla="*/ 2147483647 w 192"/>
                      <a:gd name="T7" fmla="*/ 2147483647 h 678"/>
                      <a:gd name="T8" fmla="*/ 2147483647 w 192"/>
                      <a:gd name="T9" fmla="*/ 2147483647 h 678"/>
                      <a:gd name="T10" fmla="*/ 2147483647 w 192"/>
                      <a:gd name="T11" fmla="*/ 2147483647 h 678"/>
                      <a:gd name="T12" fmla="*/ 2147483647 w 192"/>
                      <a:gd name="T13" fmla="*/ 2147483647 h 678"/>
                      <a:gd name="T14" fmla="*/ 2147483647 w 192"/>
                      <a:gd name="T15" fmla="*/ 2147483647 h 678"/>
                      <a:gd name="T16" fmla="*/ 2147483647 w 192"/>
                      <a:gd name="T17" fmla="*/ 2147483647 h 678"/>
                      <a:gd name="T18" fmla="*/ 2147483647 w 192"/>
                      <a:gd name="T19" fmla="*/ 2147483647 h 678"/>
                      <a:gd name="T20" fmla="*/ 2147483647 w 192"/>
                      <a:gd name="T21" fmla="*/ 2147483647 h 678"/>
                      <a:gd name="T22" fmla="*/ 2147483647 w 192"/>
                      <a:gd name="T23" fmla="*/ 2147483647 h 678"/>
                      <a:gd name="T24" fmla="*/ 2147483647 w 192"/>
                      <a:gd name="T25" fmla="*/ 2147483647 h 678"/>
                      <a:gd name="T26" fmla="*/ 2147483647 w 192"/>
                      <a:gd name="T27" fmla="*/ 2147483647 h 678"/>
                      <a:gd name="T28" fmla="*/ 2147483647 w 192"/>
                      <a:gd name="T29" fmla="*/ 2147483647 h 678"/>
                      <a:gd name="T30" fmla="*/ 2147483647 w 192"/>
                      <a:gd name="T31" fmla="*/ 2147483647 h 678"/>
                      <a:gd name="T32" fmla="*/ 2147483647 w 192"/>
                      <a:gd name="T33" fmla="*/ 2147483647 h 678"/>
                      <a:gd name="T34" fmla="*/ 2147483647 w 192"/>
                      <a:gd name="T35" fmla="*/ 2147483647 h 678"/>
                      <a:gd name="T36" fmla="*/ 2147483647 w 192"/>
                      <a:gd name="T37" fmla="*/ 2147483647 h 678"/>
                      <a:gd name="T38" fmla="*/ 2147483647 w 192"/>
                      <a:gd name="T39" fmla="*/ 2147483647 h 678"/>
                      <a:gd name="T40" fmla="*/ 2147483647 w 192"/>
                      <a:gd name="T41" fmla="*/ 2147483647 h 678"/>
                      <a:gd name="T42" fmla="*/ 2147483647 w 192"/>
                      <a:gd name="T43" fmla="*/ 2147483647 h 678"/>
                      <a:gd name="T44" fmla="*/ 2147483647 w 192"/>
                      <a:gd name="T45" fmla="*/ 0 h 678"/>
                      <a:gd name="T46" fmla="*/ 0 w 192"/>
                      <a:gd name="T47" fmla="*/ 2147483647 h 678"/>
                      <a:gd name="T48" fmla="*/ 2147483647 w 192"/>
                      <a:gd name="T49" fmla="*/ 2147483647 h 678"/>
                      <a:gd name="T50" fmla="*/ 2147483647 w 192"/>
                      <a:gd name="T51" fmla="*/ 2147483647 h 678"/>
                      <a:gd name="T52" fmla="*/ 2147483647 w 192"/>
                      <a:gd name="T53" fmla="*/ 2147483647 h 678"/>
                      <a:gd name="T54" fmla="*/ 2147483647 w 192"/>
                      <a:gd name="T55" fmla="*/ 2147483647 h 678"/>
                      <a:gd name="T56" fmla="*/ 2147483647 w 192"/>
                      <a:gd name="T57" fmla="*/ 2147483647 h 678"/>
                      <a:gd name="T58" fmla="*/ 2147483647 w 192"/>
                      <a:gd name="T59" fmla="*/ 2147483647 h 678"/>
                      <a:gd name="T60" fmla="*/ 2147483647 w 192"/>
                      <a:gd name="T61" fmla="*/ 2147483647 h 678"/>
                      <a:gd name="T62" fmla="*/ 2147483647 w 192"/>
                      <a:gd name="T63" fmla="*/ 2147483647 h 678"/>
                      <a:gd name="T64" fmla="*/ 2147483647 w 192"/>
                      <a:gd name="T65" fmla="*/ 2147483647 h 678"/>
                      <a:gd name="T66" fmla="*/ 2147483647 w 192"/>
                      <a:gd name="T67" fmla="*/ 2147483647 h 678"/>
                      <a:gd name="T68" fmla="*/ 2147483647 w 192"/>
                      <a:gd name="T69" fmla="*/ 2147483647 h 678"/>
                      <a:gd name="T70" fmla="*/ 2147483647 w 192"/>
                      <a:gd name="T71" fmla="*/ 2147483647 h 678"/>
                      <a:gd name="T72" fmla="*/ 2147483647 w 192"/>
                      <a:gd name="T73" fmla="*/ 2147483647 h 678"/>
                      <a:gd name="T74" fmla="*/ 2147483647 w 192"/>
                      <a:gd name="T75" fmla="*/ 2147483647 h 678"/>
                      <a:gd name="T76" fmla="*/ 2147483647 w 192"/>
                      <a:gd name="T77" fmla="*/ 2147483647 h 678"/>
                      <a:gd name="T78" fmla="*/ 2147483647 w 192"/>
                      <a:gd name="T79" fmla="*/ 2147483647 h 678"/>
                      <a:gd name="T80" fmla="*/ 2147483647 w 192"/>
                      <a:gd name="T81" fmla="*/ 2147483647 h 678"/>
                      <a:gd name="T82" fmla="*/ 2147483647 w 192"/>
                      <a:gd name="T83" fmla="*/ 2147483647 h 678"/>
                      <a:gd name="T84" fmla="*/ 2147483647 w 192"/>
                      <a:gd name="T85" fmla="*/ 2147483647 h 678"/>
                      <a:gd name="T86" fmla="*/ 2147483647 w 192"/>
                      <a:gd name="T87" fmla="*/ 2147483647 h 678"/>
                      <a:gd name="T88" fmla="*/ 2147483647 w 192"/>
                      <a:gd name="T89" fmla="*/ 2147483647 h 678"/>
                      <a:gd name="T90" fmla="*/ 2147483647 w 192"/>
                      <a:gd name="T91" fmla="*/ 2147483647 h 678"/>
                      <a:gd name="T92" fmla="*/ 2147483647 w 192"/>
                      <a:gd name="T93" fmla="*/ 2147483647 h 678"/>
                      <a:gd name="T94" fmla="*/ 2147483647 w 192"/>
                      <a:gd name="T95" fmla="*/ 2147483647 h 678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92"/>
                      <a:gd name="T145" fmla="*/ 0 h 678"/>
                      <a:gd name="T146" fmla="*/ 192 w 192"/>
                      <a:gd name="T147" fmla="*/ 678 h 678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92" h="678">
                        <a:moveTo>
                          <a:pt x="174" y="624"/>
                        </a:moveTo>
                        <a:lnTo>
                          <a:pt x="126" y="624"/>
                        </a:lnTo>
                        <a:lnTo>
                          <a:pt x="122" y="618"/>
                        </a:lnTo>
                        <a:lnTo>
                          <a:pt x="120" y="612"/>
                        </a:lnTo>
                        <a:lnTo>
                          <a:pt x="118" y="606"/>
                        </a:lnTo>
                        <a:lnTo>
                          <a:pt x="112" y="600"/>
                        </a:lnTo>
                        <a:lnTo>
                          <a:pt x="104" y="596"/>
                        </a:lnTo>
                        <a:lnTo>
                          <a:pt x="98" y="592"/>
                        </a:lnTo>
                        <a:lnTo>
                          <a:pt x="90" y="586"/>
                        </a:lnTo>
                        <a:lnTo>
                          <a:pt x="88" y="582"/>
                        </a:lnTo>
                        <a:lnTo>
                          <a:pt x="86" y="576"/>
                        </a:lnTo>
                        <a:lnTo>
                          <a:pt x="88" y="566"/>
                        </a:lnTo>
                        <a:lnTo>
                          <a:pt x="90" y="556"/>
                        </a:lnTo>
                        <a:lnTo>
                          <a:pt x="90" y="552"/>
                        </a:lnTo>
                        <a:lnTo>
                          <a:pt x="88" y="548"/>
                        </a:lnTo>
                        <a:lnTo>
                          <a:pt x="88" y="546"/>
                        </a:lnTo>
                        <a:lnTo>
                          <a:pt x="86" y="544"/>
                        </a:lnTo>
                        <a:lnTo>
                          <a:pt x="88" y="540"/>
                        </a:lnTo>
                        <a:lnTo>
                          <a:pt x="90" y="536"/>
                        </a:lnTo>
                        <a:lnTo>
                          <a:pt x="92" y="534"/>
                        </a:lnTo>
                        <a:lnTo>
                          <a:pt x="92" y="528"/>
                        </a:lnTo>
                        <a:lnTo>
                          <a:pt x="92" y="518"/>
                        </a:lnTo>
                        <a:lnTo>
                          <a:pt x="88" y="510"/>
                        </a:lnTo>
                        <a:lnTo>
                          <a:pt x="86" y="504"/>
                        </a:lnTo>
                        <a:lnTo>
                          <a:pt x="84" y="494"/>
                        </a:lnTo>
                        <a:lnTo>
                          <a:pt x="86" y="490"/>
                        </a:lnTo>
                        <a:lnTo>
                          <a:pt x="88" y="486"/>
                        </a:lnTo>
                        <a:lnTo>
                          <a:pt x="84" y="484"/>
                        </a:lnTo>
                        <a:lnTo>
                          <a:pt x="80" y="480"/>
                        </a:lnTo>
                        <a:lnTo>
                          <a:pt x="72" y="466"/>
                        </a:lnTo>
                        <a:lnTo>
                          <a:pt x="60" y="446"/>
                        </a:lnTo>
                        <a:lnTo>
                          <a:pt x="64" y="446"/>
                        </a:lnTo>
                        <a:lnTo>
                          <a:pt x="66" y="442"/>
                        </a:lnTo>
                        <a:lnTo>
                          <a:pt x="64" y="434"/>
                        </a:lnTo>
                        <a:lnTo>
                          <a:pt x="60" y="420"/>
                        </a:lnTo>
                        <a:lnTo>
                          <a:pt x="54" y="408"/>
                        </a:lnTo>
                        <a:lnTo>
                          <a:pt x="52" y="394"/>
                        </a:lnTo>
                        <a:lnTo>
                          <a:pt x="54" y="388"/>
                        </a:lnTo>
                        <a:lnTo>
                          <a:pt x="56" y="384"/>
                        </a:lnTo>
                        <a:lnTo>
                          <a:pt x="58" y="382"/>
                        </a:lnTo>
                        <a:lnTo>
                          <a:pt x="60" y="380"/>
                        </a:lnTo>
                        <a:lnTo>
                          <a:pt x="58" y="372"/>
                        </a:lnTo>
                        <a:lnTo>
                          <a:pt x="52" y="364"/>
                        </a:lnTo>
                        <a:lnTo>
                          <a:pt x="50" y="352"/>
                        </a:lnTo>
                        <a:lnTo>
                          <a:pt x="46" y="346"/>
                        </a:lnTo>
                        <a:lnTo>
                          <a:pt x="48" y="342"/>
                        </a:lnTo>
                        <a:lnTo>
                          <a:pt x="50" y="338"/>
                        </a:lnTo>
                        <a:lnTo>
                          <a:pt x="52" y="332"/>
                        </a:lnTo>
                        <a:lnTo>
                          <a:pt x="54" y="328"/>
                        </a:lnTo>
                        <a:lnTo>
                          <a:pt x="54" y="298"/>
                        </a:lnTo>
                        <a:lnTo>
                          <a:pt x="52" y="290"/>
                        </a:lnTo>
                        <a:lnTo>
                          <a:pt x="50" y="282"/>
                        </a:lnTo>
                        <a:lnTo>
                          <a:pt x="46" y="276"/>
                        </a:lnTo>
                        <a:lnTo>
                          <a:pt x="44" y="270"/>
                        </a:lnTo>
                        <a:lnTo>
                          <a:pt x="42" y="264"/>
                        </a:lnTo>
                        <a:lnTo>
                          <a:pt x="38" y="258"/>
                        </a:lnTo>
                        <a:lnTo>
                          <a:pt x="36" y="252"/>
                        </a:lnTo>
                        <a:lnTo>
                          <a:pt x="34" y="246"/>
                        </a:lnTo>
                        <a:lnTo>
                          <a:pt x="36" y="242"/>
                        </a:lnTo>
                        <a:lnTo>
                          <a:pt x="38" y="234"/>
                        </a:lnTo>
                        <a:lnTo>
                          <a:pt x="42" y="224"/>
                        </a:lnTo>
                        <a:lnTo>
                          <a:pt x="42" y="218"/>
                        </a:lnTo>
                        <a:lnTo>
                          <a:pt x="38" y="216"/>
                        </a:lnTo>
                        <a:lnTo>
                          <a:pt x="36" y="212"/>
                        </a:lnTo>
                        <a:lnTo>
                          <a:pt x="34" y="208"/>
                        </a:lnTo>
                        <a:lnTo>
                          <a:pt x="36" y="194"/>
                        </a:lnTo>
                        <a:lnTo>
                          <a:pt x="42" y="184"/>
                        </a:lnTo>
                        <a:lnTo>
                          <a:pt x="50" y="172"/>
                        </a:lnTo>
                        <a:lnTo>
                          <a:pt x="54" y="164"/>
                        </a:lnTo>
                        <a:lnTo>
                          <a:pt x="50" y="158"/>
                        </a:lnTo>
                        <a:lnTo>
                          <a:pt x="48" y="152"/>
                        </a:lnTo>
                        <a:lnTo>
                          <a:pt x="46" y="134"/>
                        </a:lnTo>
                        <a:lnTo>
                          <a:pt x="48" y="126"/>
                        </a:lnTo>
                        <a:lnTo>
                          <a:pt x="50" y="122"/>
                        </a:lnTo>
                        <a:lnTo>
                          <a:pt x="56" y="118"/>
                        </a:lnTo>
                        <a:lnTo>
                          <a:pt x="62" y="112"/>
                        </a:lnTo>
                        <a:lnTo>
                          <a:pt x="64" y="106"/>
                        </a:lnTo>
                        <a:lnTo>
                          <a:pt x="64" y="102"/>
                        </a:lnTo>
                        <a:lnTo>
                          <a:pt x="62" y="88"/>
                        </a:lnTo>
                        <a:lnTo>
                          <a:pt x="60" y="90"/>
                        </a:lnTo>
                        <a:lnTo>
                          <a:pt x="56" y="90"/>
                        </a:lnTo>
                        <a:lnTo>
                          <a:pt x="52" y="90"/>
                        </a:lnTo>
                        <a:lnTo>
                          <a:pt x="50" y="86"/>
                        </a:lnTo>
                        <a:lnTo>
                          <a:pt x="48" y="80"/>
                        </a:lnTo>
                        <a:lnTo>
                          <a:pt x="42" y="60"/>
                        </a:lnTo>
                        <a:lnTo>
                          <a:pt x="40" y="56"/>
                        </a:lnTo>
                        <a:lnTo>
                          <a:pt x="36" y="54"/>
                        </a:lnTo>
                        <a:lnTo>
                          <a:pt x="34" y="52"/>
                        </a:lnTo>
                        <a:lnTo>
                          <a:pt x="32" y="50"/>
                        </a:lnTo>
                        <a:lnTo>
                          <a:pt x="28" y="20"/>
                        </a:lnTo>
                        <a:lnTo>
                          <a:pt x="22" y="8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8" y="4"/>
                        </a:lnTo>
                        <a:lnTo>
                          <a:pt x="4" y="6"/>
                        </a:lnTo>
                        <a:lnTo>
                          <a:pt x="0" y="8"/>
                        </a:lnTo>
                        <a:lnTo>
                          <a:pt x="4" y="18"/>
                        </a:lnTo>
                        <a:lnTo>
                          <a:pt x="8" y="32"/>
                        </a:lnTo>
                        <a:lnTo>
                          <a:pt x="12" y="48"/>
                        </a:lnTo>
                        <a:lnTo>
                          <a:pt x="14" y="66"/>
                        </a:lnTo>
                        <a:lnTo>
                          <a:pt x="10" y="80"/>
                        </a:lnTo>
                        <a:lnTo>
                          <a:pt x="8" y="96"/>
                        </a:lnTo>
                        <a:lnTo>
                          <a:pt x="12" y="102"/>
                        </a:lnTo>
                        <a:lnTo>
                          <a:pt x="16" y="106"/>
                        </a:lnTo>
                        <a:lnTo>
                          <a:pt x="18" y="118"/>
                        </a:lnTo>
                        <a:lnTo>
                          <a:pt x="18" y="134"/>
                        </a:lnTo>
                        <a:lnTo>
                          <a:pt x="16" y="162"/>
                        </a:lnTo>
                        <a:lnTo>
                          <a:pt x="10" y="192"/>
                        </a:lnTo>
                        <a:lnTo>
                          <a:pt x="12" y="198"/>
                        </a:lnTo>
                        <a:lnTo>
                          <a:pt x="14" y="202"/>
                        </a:lnTo>
                        <a:lnTo>
                          <a:pt x="16" y="206"/>
                        </a:lnTo>
                        <a:lnTo>
                          <a:pt x="18" y="210"/>
                        </a:lnTo>
                        <a:lnTo>
                          <a:pt x="18" y="214"/>
                        </a:lnTo>
                        <a:lnTo>
                          <a:pt x="16" y="214"/>
                        </a:lnTo>
                        <a:lnTo>
                          <a:pt x="14" y="216"/>
                        </a:lnTo>
                        <a:lnTo>
                          <a:pt x="14" y="218"/>
                        </a:lnTo>
                        <a:lnTo>
                          <a:pt x="14" y="236"/>
                        </a:lnTo>
                        <a:lnTo>
                          <a:pt x="20" y="252"/>
                        </a:lnTo>
                        <a:lnTo>
                          <a:pt x="22" y="268"/>
                        </a:lnTo>
                        <a:lnTo>
                          <a:pt x="24" y="286"/>
                        </a:lnTo>
                        <a:lnTo>
                          <a:pt x="22" y="302"/>
                        </a:lnTo>
                        <a:lnTo>
                          <a:pt x="22" y="310"/>
                        </a:lnTo>
                        <a:lnTo>
                          <a:pt x="20" y="318"/>
                        </a:lnTo>
                        <a:lnTo>
                          <a:pt x="22" y="326"/>
                        </a:lnTo>
                        <a:lnTo>
                          <a:pt x="22" y="332"/>
                        </a:lnTo>
                        <a:lnTo>
                          <a:pt x="20" y="340"/>
                        </a:lnTo>
                        <a:lnTo>
                          <a:pt x="16" y="346"/>
                        </a:lnTo>
                        <a:lnTo>
                          <a:pt x="12" y="350"/>
                        </a:lnTo>
                        <a:lnTo>
                          <a:pt x="10" y="352"/>
                        </a:lnTo>
                        <a:lnTo>
                          <a:pt x="10" y="358"/>
                        </a:lnTo>
                        <a:lnTo>
                          <a:pt x="12" y="362"/>
                        </a:lnTo>
                        <a:lnTo>
                          <a:pt x="18" y="372"/>
                        </a:lnTo>
                        <a:lnTo>
                          <a:pt x="22" y="380"/>
                        </a:lnTo>
                        <a:lnTo>
                          <a:pt x="24" y="388"/>
                        </a:lnTo>
                        <a:lnTo>
                          <a:pt x="24" y="404"/>
                        </a:lnTo>
                        <a:lnTo>
                          <a:pt x="26" y="418"/>
                        </a:lnTo>
                        <a:lnTo>
                          <a:pt x="28" y="436"/>
                        </a:lnTo>
                        <a:lnTo>
                          <a:pt x="34" y="456"/>
                        </a:lnTo>
                        <a:lnTo>
                          <a:pt x="36" y="462"/>
                        </a:lnTo>
                        <a:lnTo>
                          <a:pt x="40" y="462"/>
                        </a:lnTo>
                        <a:lnTo>
                          <a:pt x="44" y="462"/>
                        </a:lnTo>
                        <a:lnTo>
                          <a:pt x="46" y="462"/>
                        </a:lnTo>
                        <a:lnTo>
                          <a:pt x="46" y="460"/>
                        </a:lnTo>
                        <a:lnTo>
                          <a:pt x="44" y="448"/>
                        </a:lnTo>
                        <a:lnTo>
                          <a:pt x="40" y="436"/>
                        </a:lnTo>
                        <a:lnTo>
                          <a:pt x="44" y="434"/>
                        </a:lnTo>
                        <a:lnTo>
                          <a:pt x="50" y="434"/>
                        </a:lnTo>
                        <a:lnTo>
                          <a:pt x="52" y="442"/>
                        </a:lnTo>
                        <a:lnTo>
                          <a:pt x="52" y="456"/>
                        </a:lnTo>
                        <a:lnTo>
                          <a:pt x="54" y="462"/>
                        </a:lnTo>
                        <a:lnTo>
                          <a:pt x="56" y="466"/>
                        </a:lnTo>
                        <a:lnTo>
                          <a:pt x="56" y="480"/>
                        </a:lnTo>
                        <a:lnTo>
                          <a:pt x="50" y="482"/>
                        </a:lnTo>
                        <a:lnTo>
                          <a:pt x="44" y="482"/>
                        </a:lnTo>
                        <a:lnTo>
                          <a:pt x="46" y="486"/>
                        </a:lnTo>
                        <a:lnTo>
                          <a:pt x="48" y="490"/>
                        </a:lnTo>
                        <a:lnTo>
                          <a:pt x="50" y="492"/>
                        </a:lnTo>
                        <a:lnTo>
                          <a:pt x="50" y="496"/>
                        </a:lnTo>
                        <a:lnTo>
                          <a:pt x="50" y="502"/>
                        </a:lnTo>
                        <a:lnTo>
                          <a:pt x="46" y="506"/>
                        </a:lnTo>
                        <a:lnTo>
                          <a:pt x="42" y="512"/>
                        </a:lnTo>
                        <a:lnTo>
                          <a:pt x="40" y="518"/>
                        </a:lnTo>
                        <a:lnTo>
                          <a:pt x="42" y="522"/>
                        </a:lnTo>
                        <a:lnTo>
                          <a:pt x="46" y="524"/>
                        </a:lnTo>
                        <a:lnTo>
                          <a:pt x="56" y="526"/>
                        </a:lnTo>
                        <a:lnTo>
                          <a:pt x="54" y="530"/>
                        </a:lnTo>
                        <a:lnTo>
                          <a:pt x="56" y="534"/>
                        </a:lnTo>
                        <a:lnTo>
                          <a:pt x="58" y="540"/>
                        </a:lnTo>
                        <a:lnTo>
                          <a:pt x="58" y="544"/>
                        </a:lnTo>
                        <a:lnTo>
                          <a:pt x="50" y="544"/>
                        </a:lnTo>
                        <a:lnTo>
                          <a:pt x="50" y="554"/>
                        </a:lnTo>
                        <a:lnTo>
                          <a:pt x="54" y="560"/>
                        </a:lnTo>
                        <a:lnTo>
                          <a:pt x="62" y="568"/>
                        </a:lnTo>
                        <a:lnTo>
                          <a:pt x="62" y="572"/>
                        </a:lnTo>
                        <a:lnTo>
                          <a:pt x="62" y="576"/>
                        </a:lnTo>
                        <a:lnTo>
                          <a:pt x="66" y="582"/>
                        </a:lnTo>
                        <a:lnTo>
                          <a:pt x="74" y="594"/>
                        </a:lnTo>
                        <a:lnTo>
                          <a:pt x="80" y="602"/>
                        </a:lnTo>
                        <a:lnTo>
                          <a:pt x="86" y="606"/>
                        </a:lnTo>
                        <a:lnTo>
                          <a:pt x="96" y="606"/>
                        </a:lnTo>
                        <a:lnTo>
                          <a:pt x="94" y="618"/>
                        </a:lnTo>
                        <a:lnTo>
                          <a:pt x="96" y="622"/>
                        </a:lnTo>
                        <a:lnTo>
                          <a:pt x="100" y="626"/>
                        </a:lnTo>
                        <a:lnTo>
                          <a:pt x="96" y="630"/>
                        </a:lnTo>
                        <a:lnTo>
                          <a:pt x="106" y="640"/>
                        </a:lnTo>
                        <a:lnTo>
                          <a:pt x="122" y="648"/>
                        </a:lnTo>
                        <a:lnTo>
                          <a:pt x="154" y="660"/>
                        </a:lnTo>
                        <a:lnTo>
                          <a:pt x="156" y="664"/>
                        </a:lnTo>
                        <a:lnTo>
                          <a:pt x="158" y="666"/>
                        </a:lnTo>
                        <a:lnTo>
                          <a:pt x="160" y="668"/>
                        </a:lnTo>
                        <a:lnTo>
                          <a:pt x="164" y="670"/>
                        </a:lnTo>
                        <a:lnTo>
                          <a:pt x="172" y="672"/>
                        </a:lnTo>
                        <a:lnTo>
                          <a:pt x="178" y="674"/>
                        </a:lnTo>
                        <a:lnTo>
                          <a:pt x="192" y="678"/>
                        </a:lnTo>
                        <a:lnTo>
                          <a:pt x="174" y="6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4" name="ïṣḷîḓe">
                    <a:extLst>
                      <a:ext uri="{FF2B5EF4-FFF2-40B4-BE49-F238E27FC236}">
                        <a16:creationId xmlns:a16="http://schemas.microsoft.com/office/drawing/2014/main" xmlns="" id="{2BCE5C7C-5DAD-4271-BA35-BD648FC9A60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06223" y="5462077"/>
                    <a:ext cx="118441" cy="93870"/>
                  </a:xfrm>
                  <a:custGeom>
                    <a:avLst/>
                    <a:gdLst>
                      <a:gd name="T0" fmla="*/ 0 w 68"/>
                      <a:gd name="T1" fmla="*/ 0 h 56"/>
                      <a:gd name="T2" fmla="*/ 2147483647 w 68"/>
                      <a:gd name="T3" fmla="*/ 2147483647 h 56"/>
                      <a:gd name="T4" fmla="*/ 2147483647 w 68"/>
                      <a:gd name="T5" fmla="*/ 2147483647 h 56"/>
                      <a:gd name="T6" fmla="*/ 2147483647 w 68"/>
                      <a:gd name="T7" fmla="*/ 2147483647 h 56"/>
                      <a:gd name="T8" fmla="*/ 2147483647 w 68"/>
                      <a:gd name="T9" fmla="*/ 2147483647 h 56"/>
                      <a:gd name="T10" fmla="*/ 2147483647 w 68"/>
                      <a:gd name="T11" fmla="*/ 2147483647 h 56"/>
                      <a:gd name="T12" fmla="*/ 2147483647 w 68"/>
                      <a:gd name="T13" fmla="*/ 2147483647 h 56"/>
                      <a:gd name="T14" fmla="*/ 2147483647 w 68"/>
                      <a:gd name="T15" fmla="*/ 2147483647 h 56"/>
                      <a:gd name="T16" fmla="*/ 2147483647 w 68"/>
                      <a:gd name="T17" fmla="*/ 2147483647 h 56"/>
                      <a:gd name="T18" fmla="*/ 2147483647 w 68"/>
                      <a:gd name="T19" fmla="*/ 2147483647 h 56"/>
                      <a:gd name="T20" fmla="*/ 2147483647 w 68"/>
                      <a:gd name="T21" fmla="*/ 2147483647 h 56"/>
                      <a:gd name="T22" fmla="*/ 2147483647 w 68"/>
                      <a:gd name="T23" fmla="*/ 2147483647 h 56"/>
                      <a:gd name="T24" fmla="*/ 2147483647 w 68"/>
                      <a:gd name="T25" fmla="*/ 2147483647 h 56"/>
                      <a:gd name="T26" fmla="*/ 0 w 68"/>
                      <a:gd name="T27" fmla="*/ 0 h 5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68"/>
                      <a:gd name="T43" fmla="*/ 0 h 56"/>
                      <a:gd name="T44" fmla="*/ 68 w 68"/>
                      <a:gd name="T45" fmla="*/ 56 h 5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68" h="56">
                        <a:moveTo>
                          <a:pt x="0" y="0"/>
                        </a:moveTo>
                        <a:lnTo>
                          <a:pt x="6" y="6"/>
                        </a:lnTo>
                        <a:lnTo>
                          <a:pt x="12" y="14"/>
                        </a:lnTo>
                        <a:lnTo>
                          <a:pt x="28" y="26"/>
                        </a:lnTo>
                        <a:lnTo>
                          <a:pt x="40" y="30"/>
                        </a:lnTo>
                        <a:lnTo>
                          <a:pt x="50" y="32"/>
                        </a:lnTo>
                        <a:lnTo>
                          <a:pt x="62" y="36"/>
                        </a:lnTo>
                        <a:lnTo>
                          <a:pt x="66" y="38"/>
                        </a:lnTo>
                        <a:lnTo>
                          <a:pt x="68" y="42"/>
                        </a:lnTo>
                        <a:lnTo>
                          <a:pt x="48" y="52"/>
                        </a:lnTo>
                        <a:lnTo>
                          <a:pt x="40" y="54"/>
                        </a:lnTo>
                        <a:lnTo>
                          <a:pt x="28" y="56"/>
                        </a:lnTo>
                        <a:lnTo>
                          <a:pt x="18" y="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5" name="ïṣļïḑe">
                    <a:extLst>
                      <a:ext uri="{FF2B5EF4-FFF2-40B4-BE49-F238E27FC236}">
                        <a16:creationId xmlns:a16="http://schemas.microsoft.com/office/drawing/2014/main" xmlns="" id="{018D2672-A4C9-4B5A-8617-2679BE5DF9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42942" y="3489388"/>
                    <a:ext cx="322269" cy="507184"/>
                  </a:xfrm>
                  <a:custGeom>
                    <a:avLst/>
                    <a:gdLst>
                      <a:gd name="T0" fmla="*/ 2147483647 w 184"/>
                      <a:gd name="T1" fmla="*/ 2147483647 h 304"/>
                      <a:gd name="T2" fmla="*/ 2147483647 w 184"/>
                      <a:gd name="T3" fmla="*/ 2147483647 h 304"/>
                      <a:gd name="T4" fmla="*/ 2147483647 w 184"/>
                      <a:gd name="T5" fmla="*/ 2147483647 h 304"/>
                      <a:gd name="T6" fmla="*/ 2147483647 w 184"/>
                      <a:gd name="T7" fmla="*/ 2147483647 h 304"/>
                      <a:gd name="T8" fmla="*/ 2147483647 w 184"/>
                      <a:gd name="T9" fmla="*/ 2147483647 h 304"/>
                      <a:gd name="T10" fmla="*/ 2147483647 w 184"/>
                      <a:gd name="T11" fmla="*/ 2147483647 h 304"/>
                      <a:gd name="T12" fmla="*/ 2147483647 w 184"/>
                      <a:gd name="T13" fmla="*/ 2147483647 h 304"/>
                      <a:gd name="T14" fmla="*/ 2147483647 w 184"/>
                      <a:gd name="T15" fmla="*/ 2147483647 h 304"/>
                      <a:gd name="T16" fmla="*/ 2147483647 w 184"/>
                      <a:gd name="T17" fmla="*/ 2147483647 h 304"/>
                      <a:gd name="T18" fmla="*/ 2147483647 w 184"/>
                      <a:gd name="T19" fmla="*/ 2147483647 h 304"/>
                      <a:gd name="T20" fmla="*/ 2147483647 w 184"/>
                      <a:gd name="T21" fmla="*/ 2147483647 h 304"/>
                      <a:gd name="T22" fmla="*/ 2147483647 w 184"/>
                      <a:gd name="T23" fmla="*/ 2147483647 h 304"/>
                      <a:gd name="T24" fmla="*/ 2147483647 w 184"/>
                      <a:gd name="T25" fmla="*/ 2147483647 h 304"/>
                      <a:gd name="T26" fmla="*/ 2147483647 w 184"/>
                      <a:gd name="T27" fmla="*/ 2147483647 h 304"/>
                      <a:gd name="T28" fmla="*/ 2147483647 w 184"/>
                      <a:gd name="T29" fmla="*/ 2147483647 h 304"/>
                      <a:gd name="T30" fmla="*/ 2147483647 w 184"/>
                      <a:gd name="T31" fmla="*/ 2147483647 h 304"/>
                      <a:gd name="T32" fmla="*/ 2147483647 w 184"/>
                      <a:gd name="T33" fmla="*/ 2147483647 h 304"/>
                      <a:gd name="T34" fmla="*/ 2147483647 w 184"/>
                      <a:gd name="T35" fmla="*/ 2147483647 h 304"/>
                      <a:gd name="T36" fmla="*/ 2147483647 w 184"/>
                      <a:gd name="T37" fmla="*/ 2147483647 h 304"/>
                      <a:gd name="T38" fmla="*/ 2147483647 w 184"/>
                      <a:gd name="T39" fmla="*/ 2147483647 h 304"/>
                      <a:gd name="T40" fmla="*/ 2147483647 w 184"/>
                      <a:gd name="T41" fmla="*/ 2147483647 h 304"/>
                      <a:gd name="T42" fmla="*/ 2147483647 w 184"/>
                      <a:gd name="T43" fmla="*/ 2147483647 h 304"/>
                      <a:gd name="T44" fmla="*/ 2147483647 w 184"/>
                      <a:gd name="T45" fmla="*/ 2147483647 h 304"/>
                      <a:gd name="T46" fmla="*/ 2147483647 w 184"/>
                      <a:gd name="T47" fmla="*/ 2147483647 h 304"/>
                      <a:gd name="T48" fmla="*/ 2147483647 w 184"/>
                      <a:gd name="T49" fmla="*/ 2147483647 h 304"/>
                      <a:gd name="T50" fmla="*/ 2147483647 w 184"/>
                      <a:gd name="T51" fmla="*/ 2147483647 h 304"/>
                      <a:gd name="T52" fmla="*/ 2147483647 w 184"/>
                      <a:gd name="T53" fmla="*/ 2147483647 h 304"/>
                      <a:gd name="T54" fmla="*/ 2147483647 w 184"/>
                      <a:gd name="T55" fmla="*/ 2147483647 h 304"/>
                      <a:gd name="T56" fmla="*/ 2147483647 w 184"/>
                      <a:gd name="T57" fmla="*/ 2147483647 h 304"/>
                      <a:gd name="T58" fmla="*/ 2147483647 w 184"/>
                      <a:gd name="T59" fmla="*/ 2147483647 h 304"/>
                      <a:gd name="T60" fmla="*/ 2147483647 w 184"/>
                      <a:gd name="T61" fmla="*/ 2147483647 h 304"/>
                      <a:gd name="T62" fmla="*/ 2147483647 w 184"/>
                      <a:gd name="T63" fmla="*/ 2147483647 h 304"/>
                      <a:gd name="T64" fmla="*/ 2147483647 w 184"/>
                      <a:gd name="T65" fmla="*/ 2147483647 h 304"/>
                      <a:gd name="T66" fmla="*/ 2147483647 w 184"/>
                      <a:gd name="T67" fmla="*/ 2147483647 h 304"/>
                      <a:gd name="T68" fmla="*/ 2147483647 w 184"/>
                      <a:gd name="T69" fmla="*/ 2147483647 h 304"/>
                      <a:gd name="T70" fmla="*/ 2147483647 w 184"/>
                      <a:gd name="T71" fmla="*/ 2147483647 h 304"/>
                      <a:gd name="T72" fmla="*/ 2147483647 w 184"/>
                      <a:gd name="T73" fmla="*/ 2147483647 h 304"/>
                      <a:gd name="T74" fmla="*/ 2147483647 w 184"/>
                      <a:gd name="T75" fmla="*/ 2147483647 h 304"/>
                      <a:gd name="T76" fmla="*/ 2147483647 w 184"/>
                      <a:gd name="T77" fmla="*/ 2147483647 h 304"/>
                      <a:gd name="T78" fmla="*/ 2147483647 w 184"/>
                      <a:gd name="T79" fmla="*/ 2147483647 h 304"/>
                      <a:gd name="T80" fmla="*/ 2147483647 w 184"/>
                      <a:gd name="T81" fmla="*/ 2147483647 h 304"/>
                      <a:gd name="T82" fmla="*/ 2147483647 w 184"/>
                      <a:gd name="T83" fmla="*/ 2147483647 h 304"/>
                      <a:gd name="T84" fmla="*/ 2147483647 w 184"/>
                      <a:gd name="T85" fmla="*/ 2147483647 h 304"/>
                      <a:gd name="T86" fmla="*/ 2147483647 w 184"/>
                      <a:gd name="T87" fmla="*/ 2147483647 h 304"/>
                      <a:gd name="T88" fmla="*/ 2147483647 w 184"/>
                      <a:gd name="T89" fmla="*/ 2147483647 h 304"/>
                      <a:gd name="T90" fmla="*/ 0 w 184"/>
                      <a:gd name="T91" fmla="*/ 2147483647 h 304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84"/>
                      <a:gd name="T139" fmla="*/ 0 h 304"/>
                      <a:gd name="T140" fmla="*/ 184 w 184"/>
                      <a:gd name="T141" fmla="*/ 304 h 304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84" h="304">
                        <a:moveTo>
                          <a:pt x="2" y="204"/>
                        </a:moveTo>
                        <a:lnTo>
                          <a:pt x="2" y="194"/>
                        </a:lnTo>
                        <a:lnTo>
                          <a:pt x="6" y="184"/>
                        </a:lnTo>
                        <a:lnTo>
                          <a:pt x="8" y="178"/>
                        </a:lnTo>
                        <a:lnTo>
                          <a:pt x="18" y="176"/>
                        </a:lnTo>
                        <a:lnTo>
                          <a:pt x="18" y="172"/>
                        </a:lnTo>
                        <a:lnTo>
                          <a:pt x="22" y="166"/>
                        </a:lnTo>
                        <a:lnTo>
                          <a:pt x="26" y="162"/>
                        </a:lnTo>
                        <a:lnTo>
                          <a:pt x="28" y="158"/>
                        </a:lnTo>
                        <a:lnTo>
                          <a:pt x="26" y="142"/>
                        </a:lnTo>
                        <a:lnTo>
                          <a:pt x="24" y="124"/>
                        </a:lnTo>
                        <a:lnTo>
                          <a:pt x="26" y="118"/>
                        </a:lnTo>
                        <a:lnTo>
                          <a:pt x="28" y="114"/>
                        </a:lnTo>
                        <a:lnTo>
                          <a:pt x="26" y="106"/>
                        </a:lnTo>
                        <a:lnTo>
                          <a:pt x="22" y="100"/>
                        </a:lnTo>
                        <a:lnTo>
                          <a:pt x="18" y="96"/>
                        </a:lnTo>
                        <a:lnTo>
                          <a:pt x="18" y="90"/>
                        </a:lnTo>
                        <a:lnTo>
                          <a:pt x="16" y="90"/>
                        </a:lnTo>
                        <a:lnTo>
                          <a:pt x="22" y="86"/>
                        </a:lnTo>
                        <a:lnTo>
                          <a:pt x="28" y="82"/>
                        </a:lnTo>
                        <a:lnTo>
                          <a:pt x="26" y="76"/>
                        </a:lnTo>
                        <a:lnTo>
                          <a:pt x="26" y="70"/>
                        </a:lnTo>
                        <a:lnTo>
                          <a:pt x="28" y="68"/>
                        </a:lnTo>
                        <a:lnTo>
                          <a:pt x="32" y="72"/>
                        </a:lnTo>
                        <a:lnTo>
                          <a:pt x="40" y="74"/>
                        </a:lnTo>
                        <a:lnTo>
                          <a:pt x="42" y="64"/>
                        </a:lnTo>
                        <a:lnTo>
                          <a:pt x="46" y="62"/>
                        </a:lnTo>
                        <a:lnTo>
                          <a:pt x="48" y="58"/>
                        </a:lnTo>
                        <a:lnTo>
                          <a:pt x="52" y="58"/>
                        </a:lnTo>
                        <a:lnTo>
                          <a:pt x="56" y="54"/>
                        </a:lnTo>
                        <a:lnTo>
                          <a:pt x="58" y="48"/>
                        </a:lnTo>
                        <a:lnTo>
                          <a:pt x="60" y="42"/>
                        </a:lnTo>
                        <a:lnTo>
                          <a:pt x="60" y="34"/>
                        </a:lnTo>
                        <a:lnTo>
                          <a:pt x="62" y="30"/>
                        </a:lnTo>
                        <a:lnTo>
                          <a:pt x="66" y="26"/>
                        </a:lnTo>
                        <a:lnTo>
                          <a:pt x="72" y="24"/>
                        </a:lnTo>
                        <a:lnTo>
                          <a:pt x="80" y="24"/>
                        </a:lnTo>
                        <a:lnTo>
                          <a:pt x="82" y="20"/>
                        </a:lnTo>
                        <a:lnTo>
                          <a:pt x="86" y="18"/>
                        </a:lnTo>
                        <a:lnTo>
                          <a:pt x="98" y="14"/>
                        </a:lnTo>
                        <a:lnTo>
                          <a:pt x="110" y="10"/>
                        </a:lnTo>
                        <a:lnTo>
                          <a:pt x="118" y="4"/>
                        </a:lnTo>
                        <a:lnTo>
                          <a:pt x="124" y="2"/>
                        </a:lnTo>
                        <a:lnTo>
                          <a:pt x="128" y="0"/>
                        </a:lnTo>
                        <a:lnTo>
                          <a:pt x="128" y="8"/>
                        </a:lnTo>
                        <a:lnTo>
                          <a:pt x="124" y="10"/>
                        </a:lnTo>
                        <a:lnTo>
                          <a:pt x="120" y="14"/>
                        </a:lnTo>
                        <a:lnTo>
                          <a:pt x="118" y="18"/>
                        </a:lnTo>
                        <a:lnTo>
                          <a:pt x="110" y="28"/>
                        </a:lnTo>
                        <a:lnTo>
                          <a:pt x="98" y="40"/>
                        </a:lnTo>
                        <a:lnTo>
                          <a:pt x="94" y="48"/>
                        </a:lnTo>
                        <a:lnTo>
                          <a:pt x="92" y="56"/>
                        </a:lnTo>
                        <a:lnTo>
                          <a:pt x="94" y="62"/>
                        </a:lnTo>
                        <a:lnTo>
                          <a:pt x="98" y="64"/>
                        </a:lnTo>
                        <a:lnTo>
                          <a:pt x="100" y="68"/>
                        </a:lnTo>
                        <a:lnTo>
                          <a:pt x="102" y="72"/>
                        </a:lnTo>
                        <a:lnTo>
                          <a:pt x="106" y="76"/>
                        </a:lnTo>
                        <a:lnTo>
                          <a:pt x="108" y="82"/>
                        </a:lnTo>
                        <a:lnTo>
                          <a:pt x="104" y="88"/>
                        </a:lnTo>
                        <a:lnTo>
                          <a:pt x="102" y="92"/>
                        </a:lnTo>
                        <a:lnTo>
                          <a:pt x="104" y="94"/>
                        </a:lnTo>
                        <a:lnTo>
                          <a:pt x="108" y="98"/>
                        </a:lnTo>
                        <a:lnTo>
                          <a:pt x="112" y="100"/>
                        </a:lnTo>
                        <a:lnTo>
                          <a:pt x="116" y="102"/>
                        </a:lnTo>
                        <a:lnTo>
                          <a:pt x="130" y="104"/>
                        </a:lnTo>
                        <a:lnTo>
                          <a:pt x="142" y="106"/>
                        </a:lnTo>
                        <a:lnTo>
                          <a:pt x="142" y="112"/>
                        </a:lnTo>
                        <a:lnTo>
                          <a:pt x="146" y="116"/>
                        </a:lnTo>
                        <a:lnTo>
                          <a:pt x="152" y="118"/>
                        </a:lnTo>
                        <a:lnTo>
                          <a:pt x="158" y="118"/>
                        </a:lnTo>
                        <a:lnTo>
                          <a:pt x="166" y="118"/>
                        </a:lnTo>
                        <a:lnTo>
                          <a:pt x="170" y="118"/>
                        </a:lnTo>
                        <a:lnTo>
                          <a:pt x="176" y="116"/>
                        </a:lnTo>
                        <a:lnTo>
                          <a:pt x="184" y="116"/>
                        </a:lnTo>
                        <a:lnTo>
                          <a:pt x="176" y="132"/>
                        </a:lnTo>
                        <a:lnTo>
                          <a:pt x="174" y="142"/>
                        </a:lnTo>
                        <a:lnTo>
                          <a:pt x="172" y="148"/>
                        </a:lnTo>
                        <a:lnTo>
                          <a:pt x="174" y="154"/>
                        </a:lnTo>
                        <a:lnTo>
                          <a:pt x="178" y="158"/>
                        </a:lnTo>
                        <a:lnTo>
                          <a:pt x="180" y="162"/>
                        </a:lnTo>
                        <a:lnTo>
                          <a:pt x="182" y="168"/>
                        </a:lnTo>
                        <a:lnTo>
                          <a:pt x="182" y="170"/>
                        </a:lnTo>
                        <a:lnTo>
                          <a:pt x="180" y="174"/>
                        </a:lnTo>
                        <a:lnTo>
                          <a:pt x="178" y="174"/>
                        </a:lnTo>
                        <a:lnTo>
                          <a:pt x="178" y="178"/>
                        </a:lnTo>
                        <a:lnTo>
                          <a:pt x="180" y="182"/>
                        </a:lnTo>
                        <a:lnTo>
                          <a:pt x="184" y="190"/>
                        </a:lnTo>
                        <a:lnTo>
                          <a:pt x="170" y="198"/>
                        </a:lnTo>
                        <a:lnTo>
                          <a:pt x="160" y="200"/>
                        </a:lnTo>
                        <a:lnTo>
                          <a:pt x="148" y="200"/>
                        </a:lnTo>
                        <a:lnTo>
                          <a:pt x="142" y="204"/>
                        </a:lnTo>
                        <a:lnTo>
                          <a:pt x="144" y="204"/>
                        </a:lnTo>
                        <a:lnTo>
                          <a:pt x="146" y="206"/>
                        </a:lnTo>
                        <a:lnTo>
                          <a:pt x="148" y="210"/>
                        </a:lnTo>
                        <a:lnTo>
                          <a:pt x="152" y="212"/>
                        </a:lnTo>
                        <a:lnTo>
                          <a:pt x="152" y="220"/>
                        </a:lnTo>
                        <a:lnTo>
                          <a:pt x="146" y="220"/>
                        </a:lnTo>
                        <a:lnTo>
                          <a:pt x="142" y="222"/>
                        </a:lnTo>
                        <a:lnTo>
                          <a:pt x="140" y="226"/>
                        </a:lnTo>
                        <a:lnTo>
                          <a:pt x="138" y="228"/>
                        </a:lnTo>
                        <a:lnTo>
                          <a:pt x="140" y="234"/>
                        </a:lnTo>
                        <a:lnTo>
                          <a:pt x="142" y="240"/>
                        </a:lnTo>
                        <a:lnTo>
                          <a:pt x="146" y="246"/>
                        </a:lnTo>
                        <a:lnTo>
                          <a:pt x="148" y="252"/>
                        </a:lnTo>
                        <a:lnTo>
                          <a:pt x="146" y="276"/>
                        </a:lnTo>
                        <a:lnTo>
                          <a:pt x="142" y="304"/>
                        </a:lnTo>
                        <a:lnTo>
                          <a:pt x="136" y="300"/>
                        </a:lnTo>
                        <a:lnTo>
                          <a:pt x="132" y="298"/>
                        </a:lnTo>
                        <a:lnTo>
                          <a:pt x="130" y="294"/>
                        </a:lnTo>
                        <a:lnTo>
                          <a:pt x="132" y="290"/>
                        </a:lnTo>
                        <a:lnTo>
                          <a:pt x="136" y="286"/>
                        </a:lnTo>
                        <a:lnTo>
                          <a:pt x="138" y="282"/>
                        </a:lnTo>
                        <a:lnTo>
                          <a:pt x="140" y="278"/>
                        </a:lnTo>
                        <a:lnTo>
                          <a:pt x="134" y="274"/>
                        </a:lnTo>
                        <a:lnTo>
                          <a:pt x="126" y="272"/>
                        </a:lnTo>
                        <a:lnTo>
                          <a:pt x="122" y="274"/>
                        </a:lnTo>
                        <a:lnTo>
                          <a:pt x="122" y="278"/>
                        </a:lnTo>
                        <a:lnTo>
                          <a:pt x="118" y="274"/>
                        </a:lnTo>
                        <a:lnTo>
                          <a:pt x="116" y="272"/>
                        </a:lnTo>
                        <a:lnTo>
                          <a:pt x="114" y="272"/>
                        </a:lnTo>
                        <a:lnTo>
                          <a:pt x="110" y="274"/>
                        </a:lnTo>
                        <a:lnTo>
                          <a:pt x="108" y="276"/>
                        </a:lnTo>
                        <a:lnTo>
                          <a:pt x="106" y="276"/>
                        </a:lnTo>
                        <a:lnTo>
                          <a:pt x="90" y="276"/>
                        </a:lnTo>
                        <a:lnTo>
                          <a:pt x="88" y="268"/>
                        </a:lnTo>
                        <a:lnTo>
                          <a:pt x="86" y="260"/>
                        </a:lnTo>
                        <a:lnTo>
                          <a:pt x="82" y="256"/>
                        </a:lnTo>
                        <a:lnTo>
                          <a:pt x="76" y="248"/>
                        </a:lnTo>
                        <a:lnTo>
                          <a:pt x="68" y="242"/>
                        </a:lnTo>
                        <a:lnTo>
                          <a:pt x="62" y="238"/>
                        </a:lnTo>
                        <a:lnTo>
                          <a:pt x="58" y="234"/>
                        </a:lnTo>
                        <a:lnTo>
                          <a:pt x="52" y="234"/>
                        </a:lnTo>
                        <a:lnTo>
                          <a:pt x="50" y="230"/>
                        </a:lnTo>
                        <a:lnTo>
                          <a:pt x="52" y="228"/>
                        </a:lnTo>
                        <a:lnTo>
                          <a:pt x="36" y="226"/>
                        </a:lnTo>
                        <a:lnTo>
                          <a:pt x="22" y="220"/>
                        </a:lnTo>
                        <a:lnTo>
                          <a:pt x="10" y="212"/>
                        </a:lnTo>
                        <a:lnTo>
                          <a:pt x="0" y="204"/>
                        </a:lnTo>
                        <a:lnTo>
                          <a:pt x="2" y="20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6" name="íṥḻîḋè">
                    <a:extLst>
                      <a:ext uri="{FF2B5EF4-FFF2-40B4-BE49-F238E27FC236}">
                        <a16:creationId xmlns:a16="http://schemas.microsoft.com/office/drawing/2014/main" xmlns="" id="{180F462A-3992-441C-A702-8497BEAC1D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1904" y="1442442"/>
                    <a:ext cx="1094886" cy="574433"/>
                  </a:xfrm>
                  <a:custGeom>
                    <a:avLst/>
                    <a:gdLst>
                      <a:gd name="T0" fmla="*/ 2147483647 w 628"/>
                      <a:gd name="T1" fmla="*/ 2147483647 h 344"/>
                      <a:gd name="T2" fmla="*/ 2147483647 w 628"/>
                      <a:gd name="T3" fmla="*/ 2147483647 h 344"/>
                      <a:gd name="T4" fmla="*/ 2147483647 w 628"/>
                      <a:gd name="T5" fmla="*/ 2147483647 h 344"/>
                      <a:gd name="T6" fmla="*/ 2147483647 w 628"/>
                      <a:gd name="T7" fmla="*/ 2147483647 h 344"/>
                      <a:gd name="T8" fmla="*/ 2147483647 w 628"/>
                      <a:gd name="T9" fmla="*/ 2147483647 h 344"/>
                      <a:gd name="T10" fmla="*/ 2147483647 w 628"/>
                      <a:gd name="T11" fmla="*/ 2147483647 h 344"/>
                      <a:gd name="T12" fmla="*/ 2147483647 w 628"/>
                      <a:gd name="T13" fmla="*/ 2147483647 h 344"/>
                      <a:gd name="T14" fmla="*/ 2147483647 w 628"/>
                      <a:gd name="T15" fmla="*/ 2147483647 h 344"/>
                      <a:gd name="T16" fmla="*/ 2147483647 w 628"/>
                      <a:gd name="T17" fmla="*/ 2147483647 h 344"/>
                      <a:gd name="T18" fmla="*/ 2147483647 w 628"/>
                      <a:gd name="T19" fmla="*/ 2147483647 h 344"/>
                      <a:gd name="T20" fmla="*/ 2147483647 w 628"/>
                      <a:gd name="T21" fmla="*/ 2147483647 h 344"/>
                      <a:gd name="T22" fmla="*/ 2147483647 w 628"/>
                      <a:gd name="T23" fmla="*/ 2147483647 h 344"/>
                      <a:gd name="T24" fmla="*/ 2147483647 w 628"/>
                      <a:gd name="T25" fmla="*/ 2147483647 h 344"/>
                      <a:gd name="T26" fmla="*/ 2147483647 w 628"/>
                      <a:gd name="T27" fmla="*/ 2147483647 h 344"/>
                      <a:gd name="T28" fmla="*/ 2147483647 w 628"/>
                      <a:gd name="T29" fmla="*/ 2147483647 h 344"/>
                      <a:gd name="T30" fmla="*/ 2147483647 w 628"/>
                      <a:gd name="T31" fmla="*/ 2147483647 h 344"/>
                      <a:gd name="T32" fmla="*/ 2147483647 w 628"/>
                      <a:gd name="T33" fmla="*/ 2147483647 h 344"/>
                      <a:gd name="T34" fmla="*/ 2147483647 w 628"/>
                      <a:gd name="T35" fmla="*/ 2147483647 h 344"/>
                      <a:gd name="T36" fmla="*/ 2147483647 w 628"/>
                      <a:gd name="T37" fmla="*/ 2147483647 h 344"/>
                      <a:gd name="T38" fmla="*/ 2147483647 w 628"/>
                      <a:gd name="T39" fmla="*/ 2147483647 h 344"/>
                      <a:gd name="T40" fmla="*/ 2147483647 w 628"/>
                      <a:gd name="T41" fmla="*/ 2147483647 h 344"/>
                      <a:gd name="T42" fmla="*/ 2147483647 w 628"/>
                      <a:gd name="T43" fmla="*/ 2147483647 h 344"/>
                      <a:gd name="T44" fmla="*/ 2147483647 w 628"/>
                      <a:gd name="T45" fmla="*/ 2147483647 h 344"/>
                      <a:gd name="T46" fmla="*/ 2147483647 w 628"/>
                      <a:gd name="T47" fmla="*/ 2147483647 h 344"/>
                      <a:gd name="T48" fmla="*/ 2147483647 w 628"/>
                      <a:gd name="T49" fmla="*/ 2147483647 h 344"/>
                      <a:gd name="T50" fmla="*/ 2147483647 w 628"/>
                      <a:gd name="T51" fmla="*/ 2147483647 h 344"/>
                      <a:gd name="T52" fmla="*/ 2147483647 w 628"/>
                      <a:gd name="T53" fmla="*/ 2147483647 h 344"/>
                      <a:gd name="T54" fmla="*/ 2147483647 w 628"/>
                      <a:gd name="T55" fmla="*/ 2147483647 h 344"/>
                      <a:gd name="T56" fmla="*/ 2147483647 w 628"/>
                      <a:gd name="T57" fmla="*/ 2147483647 h 344"/>
                      <a:gd name="T58" fmla="*/ 2147483647 w 628"/>
                      <a:gd name="T59" fmla="*/ 2147483647 h 344"/>
                      <a:gd name="T60" fmla="*/ 0 w 628"/>
                      <a:gd name="T61" fmla="*/ 2147483647 h 344"/>
                      <a:gd name="T62" fmla="*/ 2147483647 w 628"/>
                      <a:gd name="T63" fmla="*/ 2147483647 h 344"/>
                      <a:gd name="T64" fmla="*/ 2147483647 w 628"/>
                      <a:gd name="T65" fmla="*/ 2147483647 h 344"/>
                      <a:gd name="T66" fmla="*/ 2147483647 w 628"/>
                      <a:gd name="T67" fmla="*/ 2147483647 h 344"/>
                      <a:gd name="T68" fmla="*/ 2147483647 w 628"/>
                      <a:gd name="T69" fmla="*/ 2147483647 h 344"/>
                      <a:gd name="T70" fmla="*/ 2147483647 w 628"/>
                      <a:gd name="T71" fmla="*/ 2147483647 h 344"/>
                      <a:gd name="T72" fmla="*/ 2147483647 w 628"/>
                      <a:gd name="T73" fmla="*/ 2147483647 h 344"/>
                      <a:gd name="T74" fmla="*/ 2147483647 w 628"/>
                      <a:gd name="T75" fmla="*/ 2147483647 h 344"/>
                      <a:gd name="T76" fmla="*/ 2147483647 w 628"/>
                      <a:gd name="T77" fmla="*/ 2147483647 h 344"/>
                      <a:gd name="T78" fmla="*/ 2147483647 w 628"/>
                      <a:gd name="T79" fmla="*/ 2147483647 h 344"/>
                      <a:gd name="T80" fmla="*/ 2147483647 w 628"/>
                      <a:gd name="T81" fmla="*/ 2147483647 h 344"/>
                      <a:gd name="T82" fmla="*/ 2147483647 w 628"/>
                      <a:gd name="T83" fmla="*/ 2147483647 h 344"/>
                      <a:gd name="T84" fmla="*/ 2147483647 w 628"/>
                      <a:gd name="T85" fmla="*/ 2147483647 h 344"/>
                      <a:gd name="T86" fmla="*/ 2147483647 w 628"/>
                      <a:gd name="T87" fmla="*/ 2147483647 h 344"/>
                      <a:gd name="T88" fmla="*/ 2147483647 w 628"/>
                      <a:gd name="T89" fmla="*/ 2147483647 h 344"/>
                      <a:gd name="T90" fmla="*/ 2147483647 w 628"/>
                      <a:gd name="T91" fmla="*/ 2147483647 h 344"/>
                      <a:gd name="T92" fmla="*/ 2147483647 w 628"/>
                      <a:gd name="T93" fmla="*/ 2147483647 h 344"/>
                      <a:gd name="T94" fmla="*/ 2147483647 w 628"/>
                      <a:gd name="T95" fmla="*/ 2147483647 h 344"/>
                      <a:gd name="T96" fmla="*/ 2147483647 w 628"/>
                      <a:gd name="T97" fmla="*/ 2147483647 h 344"/>
                      <a:gd name="T98" fmla="*/ 2147483647 w 628"/>
                      <a:gd name="T99" fmla="*/ 2147483647 h 344"/>
                      <a:gd name="T100" fmla="*/ 2147483647 w 628"/>
                      <a:gd name="T101" fmla="*/ 2147483647 h 344"/>
                      <a:gd name="T102" fmla="*/ 2147483647 w 628"/>
                      <a:gd name="T103" fmla="*/ 2147483647 h 344"/>
                      <a:gd name="T104" fmla="*/ 2147483647 w 628"/>
                      <a:gd name="T105" fmla="*/ 2147483647 h 344"/>
                      <a:gd name="T106" fmla="*/ 2147483647 w 628"/>
                      <a:gd name="T107" fmla="*/ 2147483647 h 344"/>
                      <a:gd name="T108" fmla="*/ 2147483647 w 628"/>
                      <a:gd name="T109" fmla="*/ 2147483647 h 344"/>
                      <a:gd name="T110" fmla="*/ 2147483647 w 628"/>
                      <a:gd name="T111" fmla="*/ 2147483647 h 344"/>
                      <a:gd name="T112" fmla="*/ 2147483647 w 628"/>
                      <a:gd name="T113" fmla="*/ 2147483647 h 344"/>
                      <a:gd name="T114" fmla="*/ 2147483647 w 628"/>
                      <a:gd name="T115" fmla="*/ 2147483647 h 344"/>
                      <a:gd name="T116" fmla="*/ 2147483647 w 628"/>
                      <a:gd name="T117" fmla="*/ 2147483647 h 344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628"/>
                      <a:gd name="T178" fmla="*/ 0 h 344"/>
                      <a:gd name="T179" fmla="*/ 628 w 628"/>
                      <a:gd name="T180" fmla="*/ 344 h 344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628" h="344">
                        <a:moveTo>
                          <a:pt x="488" y="180"/>
                        </a:moveTo>
                        <a:lnTo>
                          <a:pt x="464" y="192"/>
                        </a:lnTo>
                        <a:lnTo>
                          <a:pt x="436" y="202"/>
                        </a:lnTo>
                        <a:lnTo>
                          <a:pt x="406" y="208"/>
                        </a:lnTo>
                        <a:lnTo>
                          <a:pt x="390" y="210"/>
                        </a:lnTo>
                        <a:lnTo>
                          <a:pt x="376" y="210"/>
                        </a:lnTo>
                        <a:lnTo>
                          <a:pt x="372" y="210"/>
                        </a:lnTo>
                        <a:lnTo>
                          <a:pt x="370" y="208"/>
                        </a:lnTo>
                        <a:lnTo>
                          <a:pt x="364" y="206"/>
                        </a:lnTo>
                        <a:lnTo>
                          <a:pt x="360" y="212"/>
                        </a:lnTo>
                        <a:lnTo>
                          <a:pt x="356" y="220"/>
                        </a:lnTo>
                        <a:lnTo>
                          <a:pt x="350" y="226"/>
                        </a:lnTo>
                        <a:lnTo>
                          <a:pt x="340" y="232"/>
                        </a:lnTo>
                        <a:lnTo>
                          <a:pt x="334" y="236"/>
                        </a:lnTo>
                        <a:lnTo>
                          <a:pt x="324" y="240"/>
                        </a:lnTo>
                        <a:lnTo>
                          <a:pt x="314" y="242"/>
                        </a:lnTo>
                        <a:lnTo>
                          <a:pt x="306" y="244"/>
                        </a:lnTo>
                        <a:lnTo>
                          <a:pt x="300" y="244"/>
                        </a:lnTo>
                        <a:lnTo>
                          <a:pt x="296" y="246"/>
                        </a:lnTo>
                        <a:lnTo>
                          <a:pt x="292" y="250"/>
                        </a:lnTo>
                        <a:lnTo>
                          <a:pt x="286" y="250"/>
                        </a:lnTo>
                        <a:lnTo>
                          <a:pt x="274" y="250"/>
                        </a:lnTo>
                        <a:lnTo>
                          <a:pt x="260" y="252"/>
                        </a:lnTo>
                        <a:lnTo>
                          <a:pt x="252" y="256"/>
                        </a:lnTo>
                        <a:lnTo>
                          <a:pt x="252" y="258"/>
                        </a:lnTo>
                        <a:lnTo>
                          <a:pt x="252" y="260"/>
                        </a:lnTo>
                        <a:lnTo>
                          <a:pt x="252" y="262"/>
                        </a:lnTo>
                        <a:lnTo>
                          <a:pt x="256" y="266"/>
                        </a:lnTo>
                        <a:lnTo>
                          <a:pt x="252" y="270"/>
                        </a:lnTo>
                        <a:lnTo>
                          <a:pt x="248" y="266"/>
                        </a:lnTo>
                        <a:lnTo>
                          <a:pt x="248" y="278"/>
                        </a:lnTo>
                        <a:lnTo>
                          <a:pt x="244" y="282"/>
                        </a:lnTo>
                        <a:lnTo>
                          <a:pt x="240" y="286"/>
                        </a:lnTo>
                        <a:lnTo>
                          <a:pt x="230" y="290"/>
                        </a:lnTo>
                        <a:lnTo>
                          <a:pt x="222" y="298"/>
                        </a:lnTo>
                        <a:lnTo>
                          <a:pt x="218" y="302"/>
                        </a:lnTo>
                        <a:lnTo>
                          <a:pt x="214" y="308"/>
                        </a:lnTo>
                        <a:lnTo>
                          <a:pt x="212" y="312"/>
                        </a:lnTo>
                        <a:lnTo>
                          <a:pt x="208" y="316"/>
                        </a:lnTo>
                        <a:lnTo>
                          <a:pt x="206" y="316"/>
                        </a:lnTo>
                        <a:lnTo>
                          <a:pt x="202" y="318"/>
                        </a:lnTo>
                        <a:lnTo>
                          <a:pt x="198" y="326"/>
                        </a:lnTo>
                        <a:lnTo>
                          <a:pt x="196" y="336"/>
                        </a:lnTo>
                        <a:lnTo>
                          <a:pt x="194" y="340"/>
                        </a:lnTo>
                        <a:lnTo>
                          <a:pt x="190" y="344"/>
                        </a:lnTo>
                        <a:lnTo>
                          <a:pt x="184" y="344"/>
                        </a:lnTo>
                        <a:lnTo>
                          <a:pt x="178" y="344"/>
                        </a:lnTo>
                        <a:lnTo>
                          <a:pt x="172" y="344"/>
                        </a:lnTo>
                        <a:lnTo>
                          <a:pt x="170" y="344"/>
                        </a:lnTo>
                        <a:lnTo>
                          <a:pt x="162" y="338"/>
                        </a:lnTo>
                        <a:lnTo>
                          <a:pt x="156" y="332"/>
                        </a:lnTo>
                        <a:lnTo>
                          <a:pt x="152" y="330"/>
                        </a:lnTo>
                        <a:lnTo>
                          <a:pt x="144" y="330"/>
                        </a:lnTo>
                        <a:lnTo>
                          <a:pt x="140" y="328"/>
                        </a:lnTo>
                        <a:lnTo>
                          <a:pt x="136" y="326"/>
                        </a:lnTo>
                        <a:lnTo>
                          <a:pt x="132" y="320"/>
                        </a:lnTo>
                        <a:lnTo>
                          <a:pt x="132" y="318"/>
                        </a:lnTo>
                        <a:lnTo>
                          <a:pt x="130" y="314"/>
                        </a:lnTo>
                        <a:lnTo>
                          <a:pt x="126" y="310"/>
                        </a:lnTo>
                        <a:lnTo>
                          <a:pt x="124" y="304"/>
                        </a:lnTo>
                        <a:lnTo>
                          <a:pt x="122" y="298"/>
                        </a:lnTo>
                        <a:lnTo>
                          <a:pt x="116" y="296"/>
                        </a:lnTo>
                        <a:lnTo>
                          <a:pt x="114" y="290"/>
                        </a:lnTo>
                        <a:lnTo>
                          <a:pt x="112" y="284"/>
                        </a:lnTo>
                        <a:lnTo>
                          <a:pt x="112" y="278"/>
                        </a:lnTo>
                        <a:lnTo>
                          <a:pt x="118" y="276"/>
                        </a:lnTo>
                        <a:lnTo>
                          <a:pt x="124" y="272"/>
                        </a:lnTo>
                        <a:lnTo>
                          <a:pt x="114" y="272"/>
                        </a:lnTo>
                        <a:lnTo>
                          <a:pt x="110" y="270"/>
                        </a:lnTo>
                        <a:lnTo>
                          <a:pt x="108" y="266"/>
                        </a:lnTo>
                        <a:lnTo>
                          <a:pt x="110" y="262"/>
                        </a:lnTo>
                        <a:lnTo>
                          <a:pt x="110" y="260"/>
                        </a:lnTo>
                        <a:lnTo>
                          <a:pt x="108" y="256"/>
                        </a:lnTo>
                        <a:lnTo>
                          <a:pt x="116" y="256"/>
                        </a:lnTo>
                        <a:lnTo>
                          <a:pt x="122" y="252"/>
                        </a:lnTo>
                        <a:lnTo>
                          <a:pt x="116" y="250"/>
                        </a:lnTo>
                        <a:lnTo>
                          <a:pt x="112" y="248"/>
                        </a:lnTo>
                        <a:lnTo>
                          <a:pt x="100" y="244"/>
                        </a:lnTo>
                        <a:lnTo>
                          <a:pt x="114" y="240"/>
                        </a:lnTo>
                        <a:lnTo>
                          <a:pt x="124" y="236"/>
                        </a:lnTo>
                        <a:lnTo>
                          <a:pt x="114" y="236"/>
                        </a:lnTo>
                        <a:lnTo>
                          <a:pt x="106" y="236"/>
                        </a:lnTo>
                        <a:lnTo>
                          <a:pt x="108" y="230"/>
                        </a:lnTo>
                        <a:lnTo>
                          <a:pt x="110" y="226"/>
                        </a:lnTo>
                        <a:lnTo>
                          <a:pt x="114" y="222"/>
                        </a:lnTo>
                        <a:lnTo>
                          <a:pt x="120" y="218"/>
                        </a:lnTo>
                        <a:lnTo>
                          <a:pt x="132" y="212"/>
                        </a:lnTo>
                        <a:lnTo>
                          <a:pt x="142" y="208"/>
                        </a:lnTo>
                        <a:lnTo>
                          <a:pt x="146" y="204"/>
                        </a:lnTo>
                        <a:lnTo>
                          <a:pt x="152" y="198"/>
                        </a:lnTo>
                        <a:lnTo>
                          <a:pt x="158" y="182"/>
                        </a:lnTo>
                        <a:lnTo>
                          <a:pt x="152" y="180"/>
                        </a:lnTo>
                        <a:lnTo>
                          <a:pt x="142" y="180"/>
                        </a:lnTo>
                        <a:lnTo>
                          <a:pt x="138" y="180"/>
                        </a:lnTo>
                        <a:lnTo>
                          <a:pt x="132" y="180"/>
                        </a:lnTo>
                        <a:lnTo>
                          <a:pt x="142" y="182"/>
                        </a:lnTo>
                        <a:lnTo>
                          <a:pt x="140" y="188"/>
                        </a:lnTo>
                        <a:lnTo>
                          <a:pt x="136" y="190"/>
                        </a:lnTo>
                        <a:lnTo>
                          <a:pt x="132" y="192"/>
                        </a:lnTo>
                        <a:lnTo>
                          <a:pt x="126" y="192"/>
                        </a:lnTo>
                        <a:lnTo>
                          <a:pt x="120" y="192"/>
                        </a:lnTo>
                        <a:lnTo>
                          <a:pt x="116" y="190"/>
                        </a:lnTo>
                        <a:lnTo>
                          <a:pt x="114" y="188"/>
                        </a:lnTo>
                        <a:lnTo>
                          <a:pt x="114" y="182"/>
                        </a:lnTo>
                        <a:lnTo>
                          <a:pt x="114" y="180"/>
                        </a:lnTo>
                        <a:lnTo>
                          <a:pt x="118" y="176"/>
                        </a:lnTo>
                        <a:lnTo>
                          <a:pt x="124" y="174"/>
                        </a:lnTo>
                        <a:lnTo>
                          <a:pt x="132" y="172"/>
                        </a:lnTo>
                        <a:lnTo>
                          <a:pt x="146" y="172"/>
                        </a:lnTo>
                        <a:lnTo>
                          <a:pt x="156" y="170"/>
                        </a:lnTo>
                        <a:lnTo>
                          <a:pt x="148" y="162"/>
                        </a:lnTo>
                        <a:lnTo>
                          <a:pt x="144" y="156"/>
                        </a:lnTo>
                        <a:lnTo>
                          <a:pt x="142" y="154"/>
                        </a:lnTo>
                        <a:lnTo>
                          <a:pt x="136" y="154"/>
                        </a:lnTo>
                        <a:lnTo>
                          <a:pt x="134" y="156"/>
                        </a:lnTo>
                        <a:lnTo>
                          <a:pt x="130" y="160"/>
                        </a:lnTo>
                        <a:lnTo>
                          <a:pt x="126" y="160"/>
                        </a:lnTo>
                        <a:lnTo>
                          <a:pt x="120" y="158"/>
                        </a:lnTo>
                        <a:lnTo>
                          <a:pt x="118" y="154"/>
                        </a:lnTo>
                        <a:lnTo>
                          <a:pt x="134" y="126"/>
                        </a:lnTo>
                        <a:lnTo>
                          <a:pt x="130" y="126"/>
                        </a:lnTo>
                        <a:lnTo>
                          <a:pt x="128" y="120"/>
                        </a:lnTo>
                        <a:lnTo>
                          <a:pt x="130" y="114"/>
                        </a:lnTo>
                        <a:lnTo>
                          <a:pt x="132" y="110"/>
                        </a:lnTo>
                        <a:lnTo>
                          <a:pt x="126" y="110"/>
                        </a:lnTo>
                        <a:lnTo>
                          <a:pt x="122" y="108"/>
                        </a:lnTo>
                        <a:lnTo>
                          <a:pt x="118" y="104"/>
                        </a:lnTo>
                        <a:lnTo>
                          <a:pt x="116" y="98"/>
                        </a:lnTo>
                        <a:lnTo>
                          <a:pt x="108" y="98"/>
                        </a:lnTo>
                        <a:lnTo>
                          <a:pt x="98" y="96"/>
                        </a:lnTo>
                        <a:lnTo>
                          <a:pt x="88" y="92"/>
                        </a:lnTo>
                        <a:lnTo>
                          <a:pt x="78" y="90"/>
                        </a:lnTo>
                        <a:lnTo>
                          <a:pt x="62" y="92"/>
                        </a:lnTo>
                        <a:lnTo>
                          <a:pt x="50" y="94"/>
                        </a:lnTo>
                        <a:lnTo>
                          <a:pt x="38" y="96"/>
                        </a:lnTo>
                        <a:lnTo>
                          <a:pt x="28" y="96"/>
                        </a:lnTo>
                        <a:lnTo>
                          <a:pt x="24" y="96"/>
                        </a:lnTo>
                        <a:lnTo>
                          <a:pt x="22" y="92"/>
                        </a:lnTo>
                        <a:lnTo>
                          <a:pt x="16" y="88"/>
                        </a:lnTo>
                        <a:lnTo>
                          <a:pt x="18" y="88"/>
                        </a:lnTo>
                        <a:lnTo>
                          <a:pt x="10" y="86"/>
                        </a:lnTo>
                        <a:lnTo>
                          <a:pt x="8" y="84"/>
                        </a:lnTo>
                        <a:lnTo>
                          <a:pt x="6" y="80"/>
                        </a:lnTo>
                        <a:lnTo>
                          <a:pt x="8" y="78"/>
                        </a:lnTo>
                        <a:lnTo>
                          <a:pt x="12" y="76"/>
                        </a:lnTo>
                        <a:lnTo>
                          <a:pt x="18" y="74"/>
                        </a:lnTo>
                        <a:lnTo>
                          <a:pt x="36" y="76"/>
                        </a:lnTo>
                        <a:lnTo>
                          <a:pt x="46" y="74"/>
                        </a:lnTo>
                        <a:lnTo>
                          <a:pt x="50" y="72"/>
                        </a:lnTo>
                        <a:lnTo>
                          <a:pt x="54" y="70"/>
                        </a:lnTo>
                        <a:lnTo>
                          <a:pt x="22" y="70"/>
                        </a:lnTo>
                        <a:lnTo>
                          <a:pt x="8" y="72"/>
                        </a:lnTo>
                        <a:lnTo>
                          <a:pt x="6" y="72"/>
                        </a:lnTo>
                        <a:lnTo>
                          <a:pt x="2" y="72"/>
                        </a:lnTo>
                        <a:lnTo>
                          <a:pt x="0" y="68"/>
                        </a:lnTo>
                        <a:lnTo>
                          <a:pt x="0" y="62"/>
                        </a:lnTo>
                        <a:lnTo>
                          <a:pt x="0" y="60"/>
                        </a:lnTo>
                        <a:lnTo>
                          <a:pt x="4" y="58"/>
                        </a:lnTo>
                        <a:lnTo>
                          <a:pt x="10" y="56"/>
                        </a:lnTo>
                        <a:lnTo>
                          <a:pt x="24" y="56"/>
                        </a:lnTo>
                        <a:lnTo>
                          <a:pt x="42" y="56"/>
                        </a:lnTo>
                        <a:lnTo>
                          <a:pt x="66" y="54"/>
                        </a:lnTo>
                        <a:lnTo>
                          <a:pt x="88" y="50"/>
                        </a:lnTo>
                        <a:lnTo>
                          <a:pt x="98" y="48"/>
                        </a:lnTo>
                        <a:lnTo>
                          <a:pt x="104" y="44"/>
                        </a:lnTo>
                        <a:lnTo>
                          <a:pt x="92" y="42"/>
                        </a:lnTo>
                        <a:lnTo>
                          <a:pt x="100" y="38"/>
                        </a:lnTo>
                        <a:lnTo>
                          <a:pt x="110" y="36"/>
                        </a:lnTo>
                        <a:lnTo>
                          <a:pt x="130" y="34"/>
                        </a:lnTo>
                        <a:lnTo>
                          <a:pt x="138" y="34"/>
                        </a:lnTo>
                        <a:lnTo>
                          <a:pt x="144" y="32"/>
                        </a:lnTo>
                        <a:lnTo>
                          <a:pt x="158" y="28"/>
                        </a:lnTo>
                        <a:lnTo>
                          <a:pt x="170" y="22"/>
                        </a:lnTo>
                        <a:lnTo>
                          <a:pt x="176" y="20"/>
                        </a:lnTo>
                        <a:lnTo>
                          <a:pt x="184" y="20"/>
                        </a:lnTo>
                        <a:lnTo>
                          <a:pt x="208" y="16"/>
                        </a:lnTo>
                        <a:lnTo>
                          <a:pt x="234" y="16"/>
                        </a:lnTo>
                        <a:lnTo>
                          <a:pt x="232" y="22"/>
                        </a:lnTo>
                        <a:lnTo>
                          <a:pt x="244" y="22"/>
                        </a:lnTo>
                        <a:lnTo>
                          <a:pt x="256" y="20"/>
                        </a:lnTo>
                        <a:lnTo>
                          <a:pt x="270" y="16"/>
                        </a:lnTo>
                        <a:lnTo>
                          <a:pt x="282" y="16"/>
                        </a:lnTo>
                        <a:lnTo>
                          <a:pt x="288" y="16"/>
                        </a:lnTo>
                        <a:lnTo>
                          <a:pt x="294" y="14"/>
                        </a:lnTo>
                        <a:lnTo>
                          <a:pt x="308" y="6"/>
                        </a:lnTo>
                        <a:lnTo>
                          <a:pt x="360" y="6"/>
                        </a:lnTo>
                        <a:lnTo>
                          <a:pt x="364" y="8"/>
                        </a:lnTo>
                        <a:lnTo>
                          <a:pt x="368" y="10"/>
                        </a:lnTo>
                        <a:lnTo>
                          <a:pt x="380" y="8"/>
                        </a:lnTo>
                        <a:lnTo>
                          <a:pt x="392" y="4"/>
                        </a:lnTo>
                        <a:lnTo>
                          <a:pt x="408" y="2"/>
                        </a:lnTo>
                        <a:lnTo>
                          <a:pt x="420" y="0"/>
                        </a:lnTo>
                        <a:lnTo>
                          <a:pt x="426" y="0"/>
                        </a:lnTo>
                        <a:lnTo>
                          <a:pt x="432" y="2"/>
                        </a:lnTo>
                        <a:lnTo>
                          <a:pt x="438" y="6"/>
                        </a:lnTo>
                        <a:lnTo>
                          <a:pt x="440" y="12"/>
                        </a:lnTo>
                        <a:lnTo>
                          <a:pt x="482" y="12"/>
                        </a:lnTo>
                        <a:lnTo>
                          <a:pt x="486" y="8"/>
                        </a:lnTo>
                        <a:lnTo>
                          <a:pt x="492" y="6"/>
                        </a:lnTo>
                        <a:lnTo>
                          <a:pt x="500" y="6"/>
                        </a:lnTo>
                        <a:lnTo>
                          <a:pt x="520" y="8"/>
                        </a:lnTo>
                        <a:lnTo>
                          <a:pt x="538" y="12"/>
                        </a:lnTo>
                        <a:lnTo>
                          <a:pt x="538" y="16"/>
                        </a:lnTo>
                        <a:lnTo>
                          <a:pt x="492" y="16"/>
                        </a:lnTo>
                        <a:lnTo>
                          <a:pt x="492" y="18"/>
                        </a:lnTo>
                        <a:lnTo>
                          <a:pt x="524" y="18"/>
                        </a:lnTo>
                        <a:lnTo>
                          <a:pt x="524" y="16"/>
                        </a:lnTo>
                        <a:lnTo>
                          <a:pt x="532" y="16"/>
                        </a:lnTo>
                        <a:lnTo>
                          <a:pt x="528" y="20"/>
                        </a:lnTo>
                        <a:lnTo>
                          <a:pt x="524" y="22"/>
                        </a:lnTo>
                        <a:lnTo>
                          <a:pt x="628" y="22"/>
                        </a:lnTo>
                        <a:lnTo>
                          <a:pt x="626" y="26"/>
                        </a:lnTo>
                        <a:lnTo>
                          <a:pt x="624" y="28"/>
                        </a:lnTo>
                        <a:lnTo>
                          <a:pt x="622" y="30"/>
                        </a:lnTo>
                        <a:lnTo>
                          <a:pt x="618" y="30"/>
                        </a:lnTo>
                        <a:lnTo>
                          <a:pt x="602" y="32"/>
                        </a:lnTo>
                        <a:lnTo>
                          <a:pt x="590" y="32"/>
                        </a:lnTo>
                        <a:lnTo>
                          <a:pt x="580" y="34"/>
                        </a:lnTo>
                        <a:lnTo>
                          <a:pt x="570" y="36"/>
                        </a:lnTo>
                        <a:lnTo>
                          <a:pt x="556" y="40"/>
                        </a:lnTo>
                        <a:lnTo>
                          <a:pt x="564" y="40"/>
                        </a:lnTo>
                        <a:lnTo>
                          <a:pt x="554" y="42"/>
                        </a:lnTo>
                        <a:lnTo>
                          <a:pt x="550" y="44"/>
                        </a:lnTo>
                        <a:lnTo>
                          <a:pt x="552" y="46"/>
                        </a:lnTo>
                        <a:lnTo>
                          <a:pt x="534" y="54"/>
                        </a:lnTo>
                        <a:lnTo>
                          <a:pt x="526" y="60"/>
                        </a:lnTo>
                        <a:lnTo>
                          <a:pt x="522" y="68"/>
                        </a:lnTo>
                        <a:lnTo>
                          <a:pt x="532" y="66"/>
                        </a:lnTo>
                        <a:lnTo>
                          <a:pt x="544" y="64"/>
                        </a:lnTo>
                        <a:lnTo>
                          <a:pt x="546" y="68"/>
                        </a:lnTo>
                        <a:lnTo>
                          <a:pt x="546" y="72"/>
                        </a:lnTo>
                        <a:lnTo>
                          <a:pt x="552" y="72"/>
                        </a:lnTo>
                        <a:lnTo>
                          <a:pt x="554" y="74"/>
                        </a:lnTo>
                        <a:lnTo>
                          <a:pt x="558" y="76"/>
                        </a:lnTo>
                        <a:lnTo>
                          <a:pt x="552" y="80"/>
                        </a:lnTo>
                        <a:lnTo>
                          <a:pt x="548" y="80"/>
                        </a:lnTo>
                        <a:lnTo>
                          <a:pt x="532" y="82"/>
                        </a:lnTo>
                        <a:lnTo>
                          <a:pt x="520" y="82"/>
                        </a:lnTo>
                        <a:lnTo>
                          <a:pt x="516" y="84"/>
                        </a:lnTo>
                        <a:lnTo>
                          <a:pt x="514" y="88"/>
                        </a:lnTo>
                        <a:lnTo>
                          <a:pt x="524" y="90"/>
                        </a:lnTo>
                        <a:lnTo>
                          <a:pt x="534" y="90"/>
                        </a:lnTo>
                        <a:lnTo>
                          <a:pt x="536" y="96"/>
                        </a:lnTo>
                        <a:lnTo>
                          <a:pt x="540" y="98"/>
                        </a:lnTo>
                        <a:lnTo>
                          <a:pt x="544" y="100"/>
                        </a:lnTo>
                        <a:lnTo>
                          <a:pt x="550" y="102"/>
                        </a:lnTo>
                        <a:lnTo>
                          <a:pt x="542" y="106"/>
                        </a:lnTo>
                        <a:lnTo>
                          <a:pt x="536" y="108"/>
                        </a:lnTo>
                        <a:lnTo>
                          <a:pt x="532" y="106"/>
                        </a:lnTo>
                        <a:lnTo>
                          <a:pt x="522" y="106"/>
                        </a:lnTo>
                        <a:lnTo>
                          <a:pt x="526" y="108"/>
                        </a:lnTo>
                        <a:lnTo>
                          <a:pt x="530" y="110"/>
                        </a:lnTo>
                        <a:lnTo>
                          <a:pt x="524" y="114"/>
                        </a:lnTo>
                        <a:lnTo>
                          <a:pt x="520" y="116"/>
                        </a:lnTo>
                        <a:lnTo>
                          <a:pt x="504" y="116"/>
                        </a:lnTo>
                        <a:lnTo>
                          <a:pt x="514" y="120"/>
                        </a:lnTo>
                        <a:lnTo>
                          <a:pt x="516" y="124"/>
                        </a:lnTo>
                        <a:lnTo>
                          <a:pt x="520" y="126"/>
                        </a:lnTo>
                        <a:lnTo>
                          <a:pt x="476" y="126"/>
                        </a:lnTo>
                        <a:lnTo>
                          <a:pt x="480" y="128"/>
                        </a:lnTo>
                        <a:lnTo>
                          <a:pt x="484" y="130"/>
                        </a:lnTo>
                        <a:lnTo>
                          <a:pt x="492" y="134"/>
                        </a:lnTo>
                        <a:lnTo>
                          <a:pt x="498" y="138"/>
                        </a:lnTo>
                        <a:lnTo>
                          <a:pt x="500" y="140"/>
                        </a:lnTo>
                        <a:lnTo>
                          <a:pt x="502" y="144"/>
                        </a:lnTo>
                        <a:lnTo>
                          <a:pt x="500" y="148"/>
                        </a:lnTo>
                        <a:lnTo>
                          <a:pt x="498" y="150"/>
                        </a:lnTo>
                        <a:lnTo>
                          <a:pt x="490" y="148"/>
                        </a:lnTo>
                        <a:lnTo>
                          <a:pt x="482" y="144"/>
                        </a:lnTo>
                        <a:lnTo>
                          <a:pt x="474" y="138"/>
                        </a:lnTo>
                        <a:lnTo>
                          <a:pt x="470" y="138"/>
                        </a:lnTo>
                        <a:lnTo>
                          <a:pt x="466" y="138"/>
                        </a:lnTo>
                        <a:lnTo>
                          <a:pt x="472" y="142"/>
                        </a:lnTo>
                        <a:lnTo>
                          <a:pt x="486" y="148"/>
                        </a:lnTo>
                        <a:lnTo>
                          <a:pt x="498" y="154"/>
                        </a:lnTo>
                        <a:lnTo>
                          <a:pt x="500" y="156"/>
                        </a:lnTo>
                        <a:lnTo>
                          <a:pt x="502" y="160"/>
                        </a:lnTo>
                        <a:lnTo>
                          <a:pt x="500" y="168"/>
                        </a:lnTo>
                        <a:lnTo>
                          <a:pt x="498" y="172"/>
                        </a:lnTo>
                        <a:lnTo>
                          <a:pt x="492" y="174"/>
                        </a:lnTo>
                        <a:lnTo>
                          <a:pt x="484" y="176"/>
                        </a:lnTo>
                        <a:lnTo>
                          <a:pt x="476" y="174"/>
                        </a:lnTo>
                        <a:lnTo>
                          <a:pt x="470" y="172"/>
                        </a:lnTo>
                        <a:lnTo>
                          <a:pt x="468" y="168"/>
                        </a:lnTo>
                        <a:lnTo>
                          <a:pt x="466" y="160"/>
                        </a:lnTo>
                        <a:lnTo>
                          <a:pt x="448" y="158"/>
                        </a:lnTo>
                        <a:lnTo>
                          <a:pt x="434" y="154"/>
                        </a:lnTo>
                        <a:lnTo>
                          <a:pt x="444" y="158"/>
                        </a:lnTo>
                        <a:lnTo>
                          <a:pt x="454" y="162"/>
                        </a:lnTo>
                        <a:lnTo>
                          <a:pt x="450" y="166"/>
                        </a:lnTo>
                        <a:lnTo>
                          <a:pt x="444" y="170"/>
                        </a:lnTo>
                        <a:lnTo>
                          <a:pt x="446" y="174"/>
                        </a:lnTo>
                        <a:lnTo>
                          <a:pt x="450" y="178"/>
                        </a:lnTo>
                        <a:lnTo>
                          <a:pt x="462" y="180"/>
                        </a:lnTo>
                        <a:lnTo>
                          <a:pt x="474" y="180"/>
                        </a:lnTo>
                        <a:lnTo>
                          <a:pt x="490" y="180"/>
                        </a:lnTo>
                        <a:lnTo>
                          <a:pt x="488" y="18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7" name="íšļíḍé">
                    <a:extLst>
                      <a:ext uri="{FF2B5EF4-FFF2-40B4-BE49-F238E27FC236}">
                        <a16:creationId xmlns:a16="http://schemas.microsoft.com/office/drawing/2014/main" xmlns="" id="{EB7506C6-2A95-4A6E-A942-90AD581CB9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50689" y="1844546"/>
                    <a:ext cx="221732" cy="88266"/>
                  </a:xfrm>
                  <a:custGeom>
                    <a:avLst/>
                    <a:gdLst>
                      <a:gd name="T0" fmla="*/ 0 w 126"/>
                      <a:gd name="T1" fmla="*/ 2147483647 h 54"/>
                      <a:gd name="T2" fmla="*/ 2147483647 w 126"/>
                      <a:gd name="T3" fmla="*/ 2147483647 h 54"/>
                      <a:gd name="T4" fmla="*/ 2147483647 w 126"/>
                      <a:gd name="T5" fmla="*/ 2147483647 h 54"/>
                      <a:gd name="T6" fmla="*/ 2147483647 w 126"/>
                      <a:gd name="T7" fmla="*/ 2147483647 h 54"/>
                      <a:gd name="T8" fmla="*/ 2147483647 w 126"/>
                      <a:gd name="T9" fmla="*/ 2147483647 h 54"/>
                      <a:gd name="T10" fmla="*/ 2147483647 w 126"/>
                      <a:gd name="T11" fmla="*/ 2147483647 h 54"/>
                      <a:gd name="T12" fmla="*/ 2147483647 w 126"/>
                      <a:gd name="T13" fmla="*/ 2147483647 h 54"/>
                      <a:gd name="T14" fmla="*/ 2147483647 w 126"/>
                      <a:gd name="T15" fmla="*/ 2147483647 h 54"/>
                      <a:gd name="T16" fmla="*/ 2147483647 w 126"/>
                      <a:gd name="T17" fmla="*/ 2147483647 h 54"/>
                      <a:gd name="T18" fmla="*/ 2147483647 w 126"/>
                      <a:gd name="T19" fmla="*/ 2147483647 h 54"/>
                      <a:gd name="T20" fmla="*/ 2147483647 w 126"/>
                      <a:gd name="T21" fmla="*/ 2147483647 h 54"/>
                      <a:gd name="T22" fmla="*/ 2147483647 w 126"/>
                      <a:gd name="T23" fmla="*/ 2147483647 h 54"/>
                      <a:gd name="T24" fmla="*/ 2147483647 w 126"/>
                      <a:gd name="T25" fmla="*/ 2147483647 h 54"/>
                      <a:gd name="T26" fmla="*/ 2147483647 w 126"/>
                      <a:gd name="T27" fmla="*/ 2147483647 h 54"/>
                      <a:gd name="T28" fmla="*/ 2147483647 w 126"/>
                      <a:gd name="T29" fmla="*/ 2147483647 h 54"/>
                      <a:gd name="T30" fmla="*/ 2147483647 w 126"/>
                      <a:gd name="T31" fmla="*/ 2147483647 h 54"/>
                      <a:gd name="T32" fmla="*/ 2147483647 w 126"/>
                      <a:gd name="T33" fmla="*/ 2147483647 h 54"/>
                      <a:gd name="T34" fmla="*/ 2147483647 w 126"/>
                      <a:gd name="T35" fmla="*/ 2147483647 h 54"/>
                      <a:gd name="T36" fmla="*/ 2147483647 w 126"/>
                      <a:gd name="T37" fmla="*/ 0 h 54"/>
                      <a:gd name="T38" fmla="*/ 2147483647 w 126"/>
                      <a:gd name="T39" fmla="*/ 2147483647 h 54"/>
                      <a:gd name="T40" fmla="*/ 2147483647 w 126"/>
                      <a:gd name="T41" fmla="*/ 2147483647 h 54"/>
                      <a:gd name="T42" fmla="*/ 2147483647 w 126"/>
                      <a:gd name="T43" fmla="*/ 2147483647 h 54"/>
                      <a:gd name="T44" fmla="*/ 2147483647 w 126"/>
                      <a:gd name="T45" fmla="*/ 2147483647 h 54"/>
                      <a:gd name="T46" fmla="*/ 2147483647 w 126"/>
                      <a:gd name="T47" fmla="*/ 2147483647 h 54"/>
                      <a:gd name="T48" fmla="*/ 2147483647 w 126"/>
                      <a:gd name="T49" fmla="*/ 2147483647 h 54"/>
                      <a:gd name="T50" fmla="*/ 2147483647 w 126"/>
                      <a:gd name="T51" fmla="*/ 2147483647 h 54"/>
                      <a:gd name="T52" fmla="*/ 2147483647 w 126"/>
                      <a:gd name="T53" fmla="*/ 2147483647 h 54"/>
                      <a:gd name="T54" fmla="*/ 2147483647 w 126"/>
                      <a:gd name="T55" fmla="*/ 2147483647 h 54"/>
                      <a:gd name="T56" fmla="*/ 2147483647 w 126"/>
                      <a:gd name="T57" fmla="*/ 2147483647 h 54"/>
                      <a:gd name="T58" fmla="*/ 2147483647 w 126"/>
                      <a:gd name="T59" fmla="*/ 2147483647 h 54"/>
                      <a:gd name="T60" fmla="*/ 2147483647 w 126"/>
                      <a:gd name="T61" fmla="*/ 2147483647 h 54"/>
                      <a:gd name="T62" fmla="*/ 2147483647 w 126"/>
                      <a:gd name="T63" fmla="*/ 2147483647 h 54"/>
                      <a:gd name="T64" fmla="*/ 2147483647 w 126"/>
                      <a:gd name="T65" fmla="*/ 2147483647 h 54"/>
                      <a:gd name="T66" fmla="*/ 2147483647 w 126"/>
                      <a:gd name="T67" fmla="*/ 2147483647 h 54"/>
                      <a:gd name="T68" fmla="*/ 2147483647 w 126"/>
                      <a:gd name="T69" fmla="*/ 2147483647 h 54"/>
                      <a:gd name="T70" fmla="*/ 2147483647 w 126"/>
                      <a:gd name="T71" fmla="*/ 2147483647 h 54"/>
                      <a:gd name="T72" fmla="*/ 2147483647 w 126"/>
                      <a:gd name="T73" fmla="*/ 2147483647 h 54"/>
                      <a:gd name="T74" fmla="*/ 2147483647 w 126"/>
                      <a:gd name="T75" fmla="*/ 2147483647 h 54"/>
                      <a:gd name="T76" fmla="*/ 2147483647 w 126"/>
                      <a:gd name="T77" fmla="*/ 2147483647 h 54"/>
                      <a:gd name="T78" fmla="*/ 2147483647 w 126"/>
                      <a:gd name="T79" fmla="*/ 2147483647 h 54"/>
                      <a:gd name="T80" fmla="*/ 2147483647 w 126"/>
                      <a:gd name="T81" fmla="*/ 2147483647 h 54"/>
                      <a:gd name="T82" fmla="*/ 2147483647 w 126"/>
                      <a:gd name="T83" fmla="*/ 2147483647 h 54"/>
                      <a:gd name="T84" fmla="*/ 0 w 126"/>
                      <a:gd name="T85" fmla="*/ 2147483647 h 54"/>
                      <a:gd name="T86" fmla="*/ 2147483647 w 126"/>
                      <a:gd name="T87" fmla="*/ 2147483647 h 54"/>
                      <a:gd name="T88" fmla="*/ 2147483647 w 126"/>
                      <a:gd name="T89" fmla="*/ 2147483647 h 54"/>
                      <a:gd name="T90" fmla="*/ 2147483647 w 126"/>
                      <a:gd name="T91" fmla="*/ 2147483647 h 54"/>
                      <a:gd name="T92" fmla="*/ 0 w 126"/>
                      <a:gd name="T93" fmla="*/ 2147483647 h 54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126"/>
                      <a:gd name="T142" fmla="*/ 0 h 54"/>
                      <a:gd name="T143" fmla="*/ 126 w 126"/>
                      <a:gd name="T144" fmla="*/ 54 h 54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126" h="54">
                        <a:moveTo>
                          <a:pt x="0" y="16"/>
                        </a:moveTo>
                        <a:lnTo>
                          <a:pt x="6" y="12"/>
                        </a:lnTo>
                        <a:lnTo>
                          <a:pt x="10" y="8"/>
                        </a:lnTo>
                        <a:lnTo>
                          <a:pt x="12" y="4"/>
                        </a:lnTo>
                        <a:lnTo>
                          <a:pt x="18" y="2"/>
                        </a:lnTo>
                        <a:lnTo>
                          <a:pt x="22" y="2"/>
                        </a:lnTo>
                        <a:lnTo>
                          <a:pt x="26" y="4"/>
                        </a:lnTo>
                        <a:lnTo>
                          <a:pt x="30" y="6"/>
                        </a:lnTo>
                        <a:lnTo>
                          <a:pt x="34" y="8"/>
                        </a:lnTo>
                        <a:lnTo>
                          <a:pt x="32" y="14"/>
                        </a:lnTo>
                        <a:lnTo>
                          <a:pt x="30" y="18"/>
                        </a:lnTo>
                        <a:lnTo>
                          <a:pt x="36" y="18"/>
                        </a:lnTo>
                        <a:lnTo>
                          <a:pt x="40" y="14"/>
                        </a:lnTo>
                        <a:lnTo>
                          <a:pt x="48" y="6"/>
                        </a:lnTo>
                        <a:lnTo>
                          <a:pt x="52" y="12"/>
                        </a:lnTo>
                        <a:lnTo>
                          <a:pt x="64" y="10"/>
                        </a:lnTo>
                        <a:lnTo>
                          <a:pt x="76" y="6"/>
                        </a:lnTo>
                        <a:lnTo>
                          <a:pt x="90" y="2"/>
                        </a:lnTo>
                        <a:lnTo>
                          <a:pt x="96" y="0"/>
                        </a:lnTo>
                        <a:lnTo>
                          <a:pt x="106" y="2"/>
                        </a:lnTo>
                        <a:lnTo>
                          <a:pt x="114" y="8"/>
                        </a:lnTo>
                        <a:lnTo>
                          <a:pt x="126" y="22"/>
                        </a:lnTo>
                        <a:lnTo>
                          <a:pt x="126" y="26"/>
                        </a:lnTo>
                        <a:lnTo>
                          <a:pt x="120" y="28"/>
                        </a:lnTo>
                        <a:lnTo>
                          <a:pt x="112" y="30"/>
                        </a:lnTo>
                        <a:lnTo>
                          <a:pt x="102" y="36"/>
                        </a:lnTo>
                        <a:lnTo>
                          <a:pt x="92" y="44"/>
                        </a:lnTo>
                        <a:lnTo>
                          <a:pt x="86" y="46"/>
                        </a:lnTo>
                        <a:lnTo>
                          <a:pt x="78" y="46"/>
                        </a:lnTo>
                        <a:lnTo>
                          <a:pt x="72" y="46"/>
                        </a:lnTo>
                        <a:lnTo>
                          <a:pt x="66" y="44"/>
                        </a:lnTo>
                        <a:lnTo>
                          <a:pt x="74" y="50"/>
                        </a:lnTo>
                        <a:lnTo>
                          <a:pt x="66" y="52"/>
                        </a:lnTo>
                        <a:lnTo>
                          <a:pt x="62" y="54"/>
                        </a:lnTo>
                        <a:lnTo>
                          <a:pt x="52" y="54"/>
                        </a:lnTo>
                        <a:lnTo>
                          <a:pt x="44" y="54"/>
                        </a:lnTo>
                        <a:lnTo>
                          <a:pt x="26" y="50"/>
                        </a:lnTo>
                        <a:lnTo>
                          <a:pt x="10" y="48"/>
                        </a:lnTo>
                        <a:lnTo>
                          <a:pt x="16" y="44"/>
                        </a:lnTo>
                        <a:lnTo>
                          <a:pt x="24" y="40"/>
                        </a:lnTo>
                        <a:lnTo>
                          <a:pt x="16" y="36"/>
                        </a:lnTo>
                        <a:lnTo>
                          <a:pt x="12" y="34"/>
                        </a:lnTo>
                        <a:lnTo>
                          <a:pt x="0" y="28"/>
                        </a:lnTo>
                        <a:lnTo>
                          <a:pt x="8" y="24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87218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0a6ce683-1cad-433c-a080-4c647acec693" descr="aQUAAB+LCAAAAAAABADFklFPwjAQx79L1bdJxsQQ9wYYDA+KCYs+mD3U9WAla0e6zmDIvrvt1o7BJsKT2Ut3/d/d73+9HbqW3xtAPlowLOQjxSuB2UwCQw6aEeTzPEkcNKacUL56Emm+yZD/savTmjfvVMZvOMlB53IqKU6qX7+lt7JnyinLmZG5PVeF8LYR6rtVkBKSQFM24xLEV92hr2PleSGFajBNBcNSNdy5xQ0yV8gf3vXcQicT2KpCDgoqLMtj8PQAOn3qC21zRNZ5JhlwuU96xWp0oKg6/Lbz9uoaxzuex+1Dx0S8oVt6MJUXMd7Aiyqlec0EdAiFtbkDWNVXHQ5sF86vvAFsL3SoM5reup7jJH3Zcg9vCLqwww7wehEnaZKKvxfRylr38+WSRhDEwMBqAsrliBPFTOwWjgVdxZJDlpnA/HMNkWyk+fdalWexqnk1nQ4GQ28yQNaeW3Rto2147jYe6c95pjKl+U7KbwZyFEVqzIa8MlTGWz4t/iV7aDEP3rIKnljBfzPnXbKmp7yF6vsBY8UfbGkFAAA=">
            <a:extLst>
              <a:ext uri="{FF2B5EF4-FFF2-40B4-BE49-F238E27FC236}">
                <a16:creationId xmlns:a16="http://schemas.microsoft.com/office/drawing/2014/main" xmlns="" id="{E9584D5B-83CB-4598-ADF2-5FEB0A11724C}"/>
              </a:ext>
            </a:extLst>
          </p:cNvPr>
          <p:cNvGrpSpPr>
            <a:grpSpLocks noChangeAspect="1"/>
          </p:cNvGrpSpPr>
          <p:nvPr/>
        </p:nvGrpSpPr>
        <p:grpSpPr>
          <a:xfrm>
            <a:off x="2521715" y="1906487"/>
            <a:ext cx="7148571" cy="3045026"/>
            <a:chOff x="2962371" y="1906487"/>
            <a:chExt cx="7148571" cy="3045026"/>
          </a:xfrm>
        </p:grpSpPr>
        <p:sp>
          <p:nvSpPr>
            <p:cNvPr id="6" name="ExtraShape">
              <a:extLst>
                <a:ext uri="{FF2B5EF4-FFF2-40B4-BE49-F238E27FC236}">
                  <a16:creationId xmlns:a16="http://schemas.microsoft.com/office/drawing/2014/main" xmlns="" id="{75349737-F6D5-4B47-8590-838D92DDE67E}"/>
                </a:ext>
              </a:extLst>
            </p:cNvPr>
            <p:cNvSpPr/>
            <p:nvPr/>
          </p:nvSpPr>
          <p:spPr>
            <a:xfrm>
              <a:off x="3442396" y="2386512"/>
              <a:ext cx="2084975" cy="2084975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ExtraShape">
              <a:extLst>
                <a:ext uri="{FF2B5EF4-FFF2-40B4-BE49-F238E27FC236}">
                  <a16:creationId xmlns:a16="http://schemas.microsoft.com/office/drawing/2014/main" xmlns="" id="{38425674-B1CB-4680-8247-342B287D8C1D}"/>
                </a:ext>
              </a:extLst>
            </p:cNvPr>
            <p:cNvSpPr/>
            <p:nvPr/>
          </p:nvSpPr>
          <p:spPr>
            <a:xfrm>
              <a:off x="3645187" y="2589303"/>
              <a:ext cx="1679393" cy="1679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ValueShape">
              <a:extLst>
                <a:ext uri="{FF2B5EF4-FFF2-40B4-BE49-F238E27FC236}">
                  <a16:creationId xmlns:a16="http://schemas.microsoft.com/office/drawing/2014/main" xmlns="" id="{426B84DA-098A-4445-992D-6FA1750D6907}"/>
                </a:ext>
              </a:extLst>
            </p:cNvPr>
            <p:cNvSpPr/>
            <p:nvPr/>
          </p:nvSpPr>
          <p:spPr>
            <a:xfrm>
              <a:off x="2962371" y="1906487"/>
              <a:ext cx="3045026" cy="3045026"/>
            </a:xfrm>
            <a:prstGeom prst="blockArc">
              <a:avLst>
                <a:gd name="adj1" fmla="val 16200000"/>
                <a:gd name="adj2" fmla="val 10368000"/>
                <a:gd name="adj3" fmla="val 15986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IconShape">
              <a:extLst>
                <a:ext uri="{FF2B5EF4-FFF2-40B4-BE49-F238E27FC236}">
                  <a16:creationId xmlns:a16="http://schemas.microsoft.com/office/drawing/2014/main" xmlns="" id="{25432B9F-F581-416A-8332-DDD5CE18C322}"/>
                </a:ext>
              </a:extLst>
            </p:cNvPr>
            <p:cNvSpPr/>
            <p:nvPr/>
          </p:nvSpPr>
          <p:spPr bwMode="auto">
            <a:xfrm>
              <a:off x="3961319" y="3041383"/>
              <a:ext cx="1047129" cy="775233"/>
            </a:xfrm>
            <a:custGeom>
              <a:avLst/>
              <a:gdLst>
                <a:gd name="connsiteX0" fmla="*/ 301306 w 602770"/>
                <a:gd name="connsiteY0" fmla="*/ 171965 h 446256"/>
                <a:gd name="connsiteX1" fmla="*/ 225635 w 602770"/>
                <a:gd name="connsiteY1" fmla="*/ 247543 h 446256"/>
                <a:gd name="connsiteX2" fmla="*/ 301306 w 602770"/>
                <a:gd name="connsiteY2" fmla="*/ 323122 h 446256"/>
                <a:gd name="connsiteX3" fmla="*/ 377136 w 602770"/>
                <a:gd name="connsiteY3" fmla="*/ 247543 h 446256"/>
                <a:gd name="connsiteX4" fmla="*/ 301306 w 602770"/>
                <a:gd name="connsiteY4" fmla="*/ 171965 h 446256"/>
                <a:gd name="connsiteX5" fmla="*/ 63424 w 602770"/>
                <a:gd name="connsiteY5" fmla="*/ 142825 h 446256"/>
                <a:gd name="connsiteX6" fmla="*/ 82224 w 602770"/>
                <a:gd name="connsiteY6" fmla="*/ 142825 h 446256"/>
                <a:gd name="connsiteX7" fmla="*/ 98157 w 602770"/>
                <a:gd name="connsiteY7" fmla="*/ 158737 h 446256"/>
                <a:gd name="connsiteX8" fmla="*/ 82224 w 602770"/>
                <a:gd name="connsiteY8" fmla="*/ 174650 h 446256"/>
                <a:gd name="connsiteX9" fmla="*/ 63424 w 602770"/>
                <a:gd name="connsiteY9" fmla="*/ 174650 h 446256"/>
                <a:gd name="connsiteX10" fmla="*/ 47491 w 602770"/>
                <a:gd name="connsiteY10" fmla="*/ 158737 h 446256"/>
                <a:gd name="connsiteX11" fmla="*/ 63424 w 602770"/>
                <a:gd name="connsiteY11" fmla="*/ 142825 h 446256"/>
                <a:gd name="connsiteX12" fmla="*/ 301306 w 602770"/>
                <a:gd name="connsiteY12" fmla="*/ 140143 h 446256"/>
                <a:gd name="connsiteX13" fmla="*/ 408998 w 602770"/>
                <a:gd name="connsiteY13" fmla="*/ 247543 h 446256"/>
                <a:gd name="connsiteX14" fmla="*/ 301306 w 602770"/>
                <a:gd name="connsiteY14" fmla="*/ 354944 h 446256"/>
                <a:gd name="connsiteX15" fmla="*/ 193773 w 602770"/>
                <a:gd name="connsiteY15" fmla="*/ 247543 h 446256"/>
                <a:gd name="connsiteX16" fmla="*/ 301306 w 602770"/>
                <a:gd name="connsiteY16" fmla="*/ 140143 h 446256"/>
                <a:gd name="connsiteX17" fmla="*/ 450285 w 602770"/>
                <a:gd name="connsiteY17" fmla="*/ 115820 h 446256"/>
                <a:gd name="connsiteX18" fmla="*/ 500476 w 602770"/>
                <a:gd name="connsiteY18" fmla="*/ 247549 h 446256"/>
                <a:gd name="connsiteX19" fmla="*/ 450285 w 602770"/>
                <a:gd name="connsiteY19" fmla="*/ 379278 h 446256"/>
                <a:gd name="connsiteX20" fmla="*/ 554969 w 602770"/>
                <a:gd name="connsiteY20" fmla="*/ 379278 h 446256"/>
                <a:gd name="connsiteX21" fmla="*/ 570903 w 602770"/>
                <a:gd name="connsiteY21" fmla="*/ 363369 h 446256"/>
                <a:gd name="connsiteX22" fmla="*/ 570903 w 602770"/>
                <a:gd name="connsiteY22" fmla="*/ 131729 h 446256"/>
                <a:gd name="connsiteX23" fmla="*/ 554969 w 602770"/>
                <a:gd name="connsiteY23" fmla="*/ 115820 h 446256"/>
                <a:gd name="connsiteX24" fmla="*/ 47801 w 602770"/>
                <a:gd name="connsiteY24" fmla="*/ 115820 h 446256"/>
                <a:gd name="connsiteX25" fmla="*/ 31867 w 602770"/>
                <a:gd name="connsiteY25" fmla="*/ 131729 h 446256"/>
                <a:gd name="connsiteX26" fmla="*/ 31867 w 602770"/>
                <a:gd name="connsiteY26" fmla="*/ 363369 h 446256"/>
                <a:gd name="connsiteX27" fmla="*/ 47801 w 602770"/>
                <a:gd name="connsiteY27" fmla="*/ 379278 h 446256"/>
                <a:gd name="connsiteX28" fmla="*/ 152485 w 602770"/>
                <a:gd name="connsiteY28" fmla="*/ 379278 h 446256"/>
                <a:gd name="connsiteX29" fmla="*/ 102294 w 602770"/>
                <a:gd name="connsiteY29" fmla="*/ 247549 h 446256"/>
                <a:gd name="connsiteX30" fmla="*/ 152485 w 602770"/>
                <a:gd name="connsiteY30" fmla="*/ 115820 h 446256"/>
                <a:gd name="connsiteX31" fmla="*/ 301305 w 602770"/>
                <a:gd name="connsiteY31" fmla="*/ 80660 h 446256"/>
                <a:gd name="connsiteX32" fmla="*/ 134161 w 602770"/>
                <a:gd name="connsiteY32" fmla="*/ 247549 h 446256"/>
                <a:gd name="connsiteX33" fmla="*/ 301305 w 602770"/>
                <a:gd name="connsiteY33" fmla="*/ 414437 h 446256"/>
                <a:gd name="connsiteX34" fmla="*/ 468609 w 602770"/>
                <a:gd name="connsiteY34" fmla="*/ 247549 h 446256"/>
                <a:gd name="connsiteX35" fmla="*/ 301305 w 602770"/>
                <a:gd name="connsiteY35" fmla="*/ 80660 h 446256"/>
                <a:gd name="connsiteX36" fmla="*/ 456977 w 602770"/>
                <a:gd name="connsiteY36" fmla="*/ 31819 h 446256"/>
                <a:gd name="connsiteX37" fmla="*/ 456977 w 602770"/>
                <a:gd name="connsiteY37" fmla="*/ 84001 h 446256"/>
                <a:gd name="connsiteX38" fmla="*/ 539195 w 602770"/>
                <a:gd name="connsiteY38" fmla="*/ 84001 h 446256"/>
                <a:gd name="connsiteX39" fmla="*/ 539195 w 602770"/>
                <a:gd name="connsiteY39" fmla="*/ 31819 h 446256"/>
                <a:gd name="connsiteX40" fmla="*/ 451719 w 602770"/>
                <a:gd name="connsiteY40" fmla="*/ 0 h 446256"/>
                <a:gd name="connsiteX41" fmla="*/ 544453 w 602770"/>
                <a:gd name="connsiteY41" fmla="*/ 0 h 446256"/>
                <a:gd name="connsiteX42" fmla="*/ 571062 w 602770"/>
                <a:gd name="connsiteY42" fmla="*/ 26409 h 446256"/>
                <a:gd name="connsiteX43" fmla="*/ 571062 w 602770"/>
                <a:gd name="connsiteY43" fmla="*/ 86865 h 446256"/>
                <a:gd name="connsiteX44" fmla="*/ 602770 w 602770"/>
                <a:gd name="connsiteY44" fmla="*/ 131729 h 446256"/>
                <a:gd name="connsiteX45" fmla="*/ 602770 w 602770"/>
                <a:gd name="connsiteY45" fmla="*/ 363369 h 446256"/>
                <a:gd name="connsiteX46" fmla="*/ 554969 w 602770"/>
                <a:gd name="connsiteY46" fmla="*/ 411096 h 446256"/>
                <a:gd name="connsiteX47" fmla="*/ 414275 w 602770"/>
                <a:gd name="connsiteY47" fmla="*/ 411096 h 446256"/>
                <a:gd name="connsiteX48" fmla="*/ 301305 w 602770"/>
                <a:gd name="connsiteY48" fmla="*/ 446256 h 446256"/>
                <a:gd name="connsiteX49" fmla="*/ 188495 w 602770"/>
                <a:gd name="connsiteY49" fmla="*/ 411096 h 446256"/>
                <a:gd name="connsiteX50" fmla="*/ 47801 w 602770"/>
                <a:gd name="connsiteY50" fmla="*/ 411096 h 446256"/>
                <a:gd name="connsiteX51" fmla="*/ 0 w 602770"/>
                <a:gd name="connsiteY51" fmla="*/ 363369 h 446256"/>
                <a:gd name="connsiteX52" fmla="*/ 0 w 602770"/>
                <a:gd name="connsiteY52" fmla="*/ 131729 h 446256"/>
                <a:gd name="connsiteX53" fmla="*/ 47801 w 602770"/>
                <a:gd name="connsiteY53" fmla="*/ 84001 h 446256"/>
                <a:gd name="connsiteX54" fmla="*/ 188495 w 602770"/>
                <a:gd name="connsiteY54" fmla="*/ 84001 h 446256"/>
                <a:gd name="connsiteX55" fmla="*/ 301305 w 602770"/>
                <a:gd name="connsiteY55" fmla="*/ 48842 h 446256"/>
                <a:gd name="connsiteX56" fmla="*/ 414275 w 602770"/>
                <a:gd name="connsiteY56" fmla="*/ 84001 h 446256"/>
                <a:gd name="connsiteX57" fmla="*/ 425110 w 602770"/>
                <a:gd name="connsiteY57" fmla="*/ 84001 h 446256"/>
                <a:gd name="connsiteX58" fmla="*/ 425110 w 602770"/>
                <a:gd name="connsiteY58" fmla="*/ 26409 h 446256"/>
                <a:gd name="connsiteX59" fmla="*/ 451719 w 602770"/>
                <a:gd name="connsiteY59" fmla="*/ 0 h 44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2770" h="446256">
                  <a:moveTo>
                    <a:pt x="301306" y="171965"/>
                  </a:moveTo>
                  <a:cubicBezTo>
                    <a:pt x="259567" y="171965"/>
                    <a:pt x="225635" y="205856"/>
                    <a:pt x="225635" y="247543"/>
                  </a:cubicBezTo>
                  <a:cubicBezTo>
                    <a:pt x="225635" y="289231"/>
                    <a:pt x="259567" y="323122"/>
                    <a:pt x="301306" y="323122"/>
                  </a:cubicBezTo>
                  <a:cubicBezTo>
                    <a:pt x="343045" y="323122"/>
                    <a:pt x="377136" y="289231"/>
                    <a:pt x="377136" y="247543"/>
                  </a:cubicBezTo>
                  <a:cubicBezTo>
                    <a:pt x="377136" y="205856"/>
                    <a:pt x="343045" y="171965"/>
                    <a:pt x="301306" y="171965"/>
                  </a:cubicBezTo>
                  <a:close/>
                  <a:moveTo>
                    <a:pt x="63424" y="142825"/>
                  </a:moveTo>
                  <a:lnTo>
                    <a:pt x="82224" y="142825"/>
                  </a:lnTo>
                  <a:cubicBezTo>
                    <a:pt x="91147" y="142825"/>
                    <a:pt x="98157" y="149986"/>
                    <a:pt x="98157" y="158737"/>
                  </a:cubicBezTo>
                  <a:cubicBezTo>
                    <a:pt x="98157" y="167649"/>
                    <a:pt x="91147" y="174650"/>
                    <a:pt x="82224" y="174650"/>
                  </a:cubicBezTo>
                  <a:lnTo>
                    <a:pt x="63424" y="174650"/>
                  </a:lnTo>
                  <a:cubicBezTo>
                    <a:pt x="54501" y="174650"/>
                    <a:pt x="47491" y="167649"/>
                    <a:pt x="47491" y="158737"/>
                  </a:cubicBezTo>
                  <a:cubicBezTo>
                    <a:pt x="47491" y="149986"/>
                    <a:pt x="54501" y="142825"/>
                    <a:pt x="63424" y="142825"/>
                  </a:cubicBezTo>
                  <a:close/>
                  <a:moveTo>
                    <a:pt x="301306" y="140143"/>
                  </a:moveTo>
                  <a:cubicBezTo>
                    <a:pt x="360728" y="140143"/>
                    <a:pt x="408998" y="188354"/>
                    <a:pt x="408998" y="247543"/>
                  </a:cubicBezTo>
                  <a:cubicBezTo>
                    <a:pt x="408998" y="306892"/>
                    <a:pt x="360728" y="354944"/>
                    <a:pt x="301306" y="354944"/>
                  </a:cubicBezTo>
                  <a:cubicBezTo>
                    <a:pt x="242043" y="354944"/>
                    <a:pt x="193773" y="306892"/>
                    <a:pt x="193773" y="247543"/>
                  </a:cubicBezTo>
                  <a:cubicBezTo>
                    <a:pt x="193773" y="188354"/>
                    <a:pt x="242043" y="140143"/>
                    <a:pt x="301306" y="140143"/>
                  </a:cubicBezTo>
                  <a:close/>
                  <a:moveTo>
                    <a:pt x="450285" y="115820"/>
                  </a:moveTo>
                  <a:cubicBezTo>
                    <a:pt x="481515" y="150979"/>
                    <a:pt x="500476" y="197116"/>
                    <a:pt x="500476" y="247549"/>
                  </a:cubicBezTo>
                  <a:cubicBezTo>
                    <a:pt x="500476" y="298140"/>
                    <a:pt x="481515" y="344277"/>
                    <a:pt x="450285" y="379278"/>
                  </a:cubicBezTo>
                  <a:lnTo>
                    <a:pt x="554969" y="379278"/>
                  </a:lnTo>
                  <a:cubicBezTo>
                    <a:pt x="563733" y="379278"/>
                    <a:pt x="570903" y="372119"/>
                    <a:pt x="570903" y="363369"/>
                  </a:cubicBezTo>
                  <a:lnTo>
                    <a:pt x="570903" y="131729"/>
                  </a:lnTo>
                  <a:cubicBezTo>
                    <a:pt x="570903" y="122979"/>
                    <a:pt x="563733" y="115820"/>
                    <a:pt x="554969" y="115820"/>
                  </a:cubicBezTo>
                  <a:close/>
                  <a:moveTo>
                    <a:pt x="47801" y="115820"/>
                  </a:moveTo>
                  <a:cubicBezTo>
                    <a:pt x="39037" y="115820"/>
                    <a:pt x="31867" y="122979"/>
                    <a:pt x="31867" y="131729"/>
                  </a:cubicBezTo>
                  <a:lnTo>
                    <a:pt x="31867" y="363369"/>
                  </a:lnTo>
                  <a:cubicBezTo>
                    <a:pt x="31867" y="372119"/>
                    <a:pt x="39037" y="379278"/>
                    <a:pt x="47801" y="379278"/>
                  </a:cubicBezTo>
                  <a:lnTo>
                    <a:pt x="152485" y="379278"/>
                  </a:lnTo>
                  <a:cubicBezTo>
                    <a:pt x="121255" y="344277"/>
                    <a:pt x="102294" y="298140"/>
                    <a:pt x="102294" y="247549"/>
                  </a:cubicBezTo>
                  <a:cubicBezTo>
                    <a:pt x="102294" y="197116"/>
                    <a:pt x="121255" y="150979"/>
                    <a:pt x="152485" y="115820"/>
                  </a:cubicBezTo>
                  <a:close/>
                  <a:moveTo>
                    <a:pt x="301305" y="80660"/>
                  </a:moveTo>
                  <a:cubicBezTo>
                    <a:pt x="209209" y="80660"/>
                    <a:pt x="134161" y="155593"/>
                    <a:pt x="134161" y="247549"/>
                  </a:cubicBezTo>
                  <a:cubicBezTo>
                    <a:pt x="134161" y="339664"/>
                    <a:pt x="209209" y="414437"/>
                    <a:pt x="301305" y="414437"/>
                  </a:cubicBezTo>
                  <a:cubicBezTo>
                    <a:pt x="393561" y="414437"/>
                    <a:pt x="468609" y="339664"/>
                    <a:pt x="468609" y="247549"/>
                  </a:cubicBezTo>
                  <a:cubicBezTo>
                    <a:pt x="468609" y="155593"/>
                    <a:pt x="393561" y="80660"/>
                    <a:pt x="301305" y="80660"/>
                  </a:cubicBezTo>
                  <a:close/>
                  <a:moveTo>
                    <a:pt x="456977" y="31819"/>
                  </a:moveTo>
                  <a:lnTo>
                    <a:pt x="456977" y="84001"/>
                  </a:lnTo>
                  <a:lnTo>
                    <a:pt x="539195" y="84001"/>
                  </a:lnTo>
                  <a:lnTo>
                    <a:pt x="539195" y="31819"/>
                  </a:lnTo>
                  <a:close/>
                  <a:moveTo>
                    <a:pt x="451719" y="0"/>
                  </a:moveTo>
                  <a:lnTo>
                    <a:pt x="544453" y="0"/>
                  </a:lnTo>
                  <a:cubicBezTo>
                    <a:pt x="559112" y="0"/>
                    <a:pt x="571062" y="11773"/>
                    <a:pt x="571062" y="26409"/>
                  </a:cubicBezTo>
                  <a:lnTo>
                    <a:pt x="571062" y="86865"/>
                  </a:lnTo>
                  <a:cubicBezTo>
                    <a:pt x="589545" y="93388"/>
                    <a:pt x="602770" y="111047"/>
                    <a:pt x="602770" y="131729"/>
                  </a:cubicBezTo>
                  <a:lnTo>
                    <a:pt x="602770" y="363369"/>
                  </a:lnTo>
                  <a:cubicBezTo>
                    <a:pt x="602770" y="389778"/>
                    <a:pt x="581260" y="411096"/>
                    <a:pt x="554969" y="411096"/>
                  </a:cubicBezTo>
                  <a:lnTo>
                    <a:pt x="414275" y="411096"/>
                  </a:lnTo>
                  <a:cubicBezTo>
                    <a:pt x="382248" y="433369"/>
                    <a:pt x="343370" y="446256"/>
                    <a:pt x="301305" y="446256"/>
                  </a:cubicBezTo>
                  <a:cubicBezTo>
                    <a:pt x="259400" y="446256"/>
                    <a:pt x="220522" y="433369"/>
                    <a:pt x="188495" y="411096"/>
                  </a:cubicBezTo>
                  <a:lnTo>
                    <a:pt x="47801" y="411096"/>
                  </a:lnTo>
                  <a:cubicBezTo>
                    <a:pt x="21510" y="411096"/>
                    <a:pt x="0" y="389778"/>
                    <a:pt x="0" y="363369"/>
                  </a:cubicBezTo>
                  <a:lnTo>
                    <a:pt x="0" y="131729"/>
                  </a:lnTo>
                  <a:cubicBezTo>
                    <a:pt x="0" y="105479"/>
                    <a:pt x="21510" y="84001"/>
                    <a:pt x="47801" y="84001"/>
                  </a:cubicBezTo>
                  <a:lnTo>
                    <a:pt x="188495" y="84001"/>
                  </a:lnTo>
                  <a:cubicBezTo>
                    <a:pt x="220522" y="61887"/>
                    <a:pt x="259400" y="48842"/>
                    <a:pt x="301305" y="48842"/>
                  </a:cubicBezTo>
                  <a:cubicBezTo>
                    <a:pt x="343370" y="48842"/>
                    <a:pt x="382248" y="61887"/>
                    <a:pt x="414275" y="84001"/>
                  </a:cubicBezTo>
                  <a:lnTo>
                    <a:pt x="425110" y="84001"/>
                  </a:lnTo>
                  <a:lnTo>
                    <a:pt x="425110" y="26409"/>
                  </a:lnTo>
                  <a:cubicBezTo>
                    <a:pt x="425110" y="11773"/>
                    <a:pt x="437060" y="0"/>
                    <a:pt x="451719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</p:sp>
        <p:sp>
          <p:nvSpPr>
            <p:cNvPr id="10" name="CustomText1">
              <a:extLst>
                <a:ext uri="{FF2B5EF4-FFF2-40B4-BE49-F238E27FC236}">
                  <a16:creationId xmlns:a16="http://schemas.microsoft.com/office/drawing/2014/main" xmlns="" id="{B4BCDF31-BDB2-425C-B14B-E4B6398218F9}"/>
                </a:ext>
              </a:extLst>
            </p:cNvPr>
            <p:cNvSpPr/>
            <p:nvPr/>
          </p:nvSpPr>
          <p:spPr>
            <a:xfrm>
              <a:off x="6384537" y="4353191"/>
              <a:ext cx="3726405" cy="51467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 </a:t>
              </a: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here</a:t>
              </a: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1" name="ValueText">
              <a:extLst>
                <a:ext uri="{FF2B5EF4-FFF2-40B4-BE49-F238E27FC236}">
                  <a16:creationId xmlns:a16="http://schemas.microsoft.com/office/drawing/2014/main" xmlns="" id="{F4E85DA8-84D7-4A91-AFA5-E0A0BBA655DE}"/>
                </a:ext>
              </a:extLst>
            </p:cNvPr>
            <p:cNvSpPr txBox="1"/>
            <p:nvPr/>
          </p:nvSpPr>
          <p:spPr>
            <a:xfrm>
              <a:off x="6384537" y="3105636"/>
              <a:ext cx="1361362" cy="1021021"/>
            </a:xfrm>
            <a:prstGeom prst="rect">
              <a:avLst/>
            </a:prstGeom>
            <a:noFill/>
          </p:spPr>
          <p:txBody>
            <a:bodyPr wrap="square" tIns="90000" bIns="90000" anchor="ctr" anchorCtr="0">
              <a:prstTxWarp prst="textPlain">
                <a:avLst/>
              </a:prstTxWarp>
              <a:normAutofit/>
            </a:bodyPr>
            <a:lstStyle/>
            <a:p>
              <a:r>
                <a:rPr lang="en-US" altLang="zh-CN" sz="105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73%</a:t>
              </a:r>
              <a:endParaRPr lang="en-US" sz="105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CustomText">
              <a:extLst>
                <a:ext uri="{FF2B5EF4-FFF2-40B4-BE49-F238E27FC236}">
                  <a16:creationId xmlns:a16="http://schemas.microsoft.com/office/drawing/2014/main" xmlns="" id="{4F685245-0096-4638-BE3A-CDFA7E95CC01}"/>
                </a:ext>
              </a:extLst>
            </p:cNvPr>
            <p:cNvSpPr/>
            <p:nvPr/>
          </p:nvSpPr>
          <p:spPr>
            <a:xfrm>
              <a:off x="6316106" y="2620886"/>
              <a:ext cx="1742044" cy="34307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fontScale="6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13" name="CustomText">
              <a:extLst>
                <a:ext uri="{FF2B5EF4-FFF2-40B4-BE49-F238E27FC236}">
                  <a16:creationId xmlns:a16="http://schemas.microsoft.com/office/drawing/2014/main" xmlns="" id="{70A60494-770B-4CC9-A4EC-51128B047D2E}"/>
                </a:ext>
              </a:extLst>
            </p:cNvPr>
            <p:cNvSpPr/>
            <p:nvPr/>
          </p:nvSpPr>
          <p:spPr>
            <a:xfrm>
              <a:off x="6316106" y="2294800"/>
              <a:ext cx="1742044" cy="44875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fontScale="550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solidFill>
                    <a:schemeClr val="tx2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071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620382" y="2508626"/>
            <a:ext cx="1168104" cy="101562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08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AC09C9B-88F7-4928-88BC-86ACAC3E2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6AF4FFC-761F-4273-A77F-4FAD0ABD4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A7A06D4-E8E4-4A18-B9C1-E81A4DB17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f3f4b00f-8b6a-48e9-b91c-9f1430da7b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6A77FE5-3A92-4615-B771-C9B15396D94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8733" y="1162420"/>
            <a:ext cx="10714534" cy="4884326"/>
            <a:chOff x="738733" y="1162419"/>
            <a:chExt cx="10714536" cy="4884327"/>
          </a:xfrm>
        </p:grpSpPr>
        <p:grpSp>
          <p:nvGrpSpPr>
            <p:cNvPr id="6" name="íṧľiḋ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C5B6074D-6D56-403A-92AA-8FB88F26567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8733" y="1944000"/>
              <a:ext cx="10714536" cy="4102746"/>
              <a:chOff x="738721" y="1447800"/>
              <a:chExt cx="10714558" cy="4102756"/>
            </a:xfrm>
          </p:grpSpPr>
          <p:sp>
            <p:nvSpPr>
              <p:cNvPr id="22" name="íṧlîḍê">
                <a:extLst>
                  <a:ext uri="{FF2B5EF4-FFF2-40B4-BE49-F238E27FC236}">
                    <a16:creationId xmlns:a16="http://schemas.microsoft.com/office/drawing/2014/main" xmlns="" id="{A36F590C-9244-4879-B4A6-8A66F3C959D8}"/>
                  </a:ext>
                </a:extLst>
              </p:cNvPr>
              <p:cNvSpPr/>
              <p:nvPr/>
            </p:nvSpPr>
            <p:spPr bwMode="auto">
              <a:xfrm>
                <a:off x="9393997" y="2159166"/>
                <a:ext cx="1911719" cy="268552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ŝḷíḍê">
                <a:extLst>
                  <a:ext uri="{FF2B5EF4-FFF2-40B4-BE49-F238E27FC236}">
                    <a16:creationId xmlns:a16="http://schemas.microsoft.com/office/drawing/2014/main" xmlns="" id="{959F7BEA-6F29-4AFD-9A8A-568BFFE50316}"/>
                  </a:ext>
                </a:extLst>
              </p:cNvPr>
              <p:cNvSpPr/>
              <p:nvPr/>
            </p:nvSpPr>
            <p:spPr bwMode="auto">
              <a:xfrm>
                <a:off x="935467" y="4692295"/>
                <a:ext cx="1911719" cy="152400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$lïdé">
                <a:extLst>
                  <a:ext uri="{FF2B5EF4-FFF2-40B4-BE49-F238E27FC236}">
                    <a16:creationId xmlns:a16="http://schemas.microsoft.com/office/drawing/2014/main" xmlns="" id="{4A86D7E0-E32D-420C-B1F1-46F6DB58C842}"/>
                  </a:ext>
                </a:extLst>
              </p:cNvPr>
              <p:cNvSpPr/>
              <p:nvPr/>
            </p:nvSpPr>
            <p:spPr bwMode="auto">
              <a:xfrm>
                <a:off x="1875305" y="4569326"/>
                <a:ext cx="1911719" cy="275368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sliḓê">
                <a:extLst>
                  <a:ext uri="{FF2B5EF4-FFF2-40B4-BE49-F238E27FC236}">
                    <a16:creationId xmlns:a16="http://schemas.microsoft.com/office/drawing/2014/main" xmlns="" id="{8A72B255-683B-4286-8303-E90E264DFCDD}"/>
                  </a:ext>
                </a:extLst>
              </p:cNvPr>
              <p:cNvSpPr/>
              <p:nvPr/>
            </p:nvSpPr>
            <p:spPr bwMode="auto">
              <a:xfrm>
                <a:off x="2815140" y="4429963"/>
                <a:ext cx="1911719" cy="414730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3"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ṣ1îḋê">
                <a:extLst>
                  <a:ext uri="{FF2B5EF4-FFF2-40B4-BE49-F238E27FC236}">
                    <a16:creationId xmlns:a16="http://schemas.microsoft.com/office/drawing/2014/main" xmlns="" id="{84451922-2409-483F-BE9F-F01C9725C59C}"/>
                  </a:ext>
                </a:extLst>
              </p:cNvPr>
              <p:cNvSpPr/>
              <p:nvPr/>
            </p:nvSpPr>
            <p:spPr bwMode="auto">
              <a:xfrm>
                <a:off x="3754977" y="4192225"/>
                <a:ext cx="1911719" cy="65246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ṣ1îḋe">
                <a:extLst>
                  <a:ext uri="{FF2B5EF4-FFF2-40B4-BE49-F238E27FC236}">
                    <a16:creationId xmlns:a16="http://schemas.microsoft.com/office/drawing/2014/main" xmlns="" id="{6BF92E54-3F04-475B-B16A-256769BC5818}"/>
                  </a:ext>
                </a:extLst>
              </p:cNvPr>
              <p:cNvSpPr/>
              <p:nvPr/>
            </p:nvSpPr>
            <p:spPr bwMode="auto">
              <a:xfrm>
                <a:off x="4694815" y="3929895"/>
                <a:ext cx="1911719" cy="91479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2"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ṡḷïḋê">
                <a:extLst>
                  <a:ext uri="{FF2B5EF4-FFF2-40B4-BE49-F238E27FC236}">
                    <a16:creationId xmlns:a16="http://schemas.microsoft.com/office/drawing/2014/main" xmlns="" id="{A577CCD0-81D2-4DE7-B6C2-24A0C35D3A09}"/>
                  </a:ext>
                </a:extLst>
              </p:cNvPr>
              <p:cNvSpPr/>
              <p:nvPr/>
            </p:nvSpPr>
            <p:spPr bwMode="auto">
              <a:xfrm>
                <a:off x="5634651" y="3656581"/>
                <a:ext cx="1911719" cy="1188114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ŝḻïḑe">
                <a:extLst>
                  <a:ext uri="{FF2B5EF4-FFF2-40B4-BE49-F238E27FC236}">
                    <a16:creationId xmlns:a16="http://schemas.microsoft.com/office/drawing/2014/main" xmlns="" id="{8696C94D-1B70-4E37-8469-CE51415990AA}"/>
                  </a:ext>
                </a:extLst>
              </p:cNvPr>
              <p:cNvSpPr/>
              <p:nvPr/>
            </p:nvSpPr>
            <p:spPr bwMode="auto">
              <a:xfrm>
                <a:off x="6574489" y="3421632"/>
                <a:ext cx="1911719" cy="1423063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5"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ṩḻiḑé">
                <a:extLst>
                  <a:ext uri="{FF2B5EF4-FFF2-40B4-BE49-F238E27FC236}">
                    <a16:creationId xmlns:a16="http://schemas.microsoft.com/office/drawing/2014/main" xmlns="" id="{4C5713CE-1D08-4874-A589-CACD7B689A36}"/>
                  </a:ext>
                </a:extLst>
              </p:cNvPr>
              <p:cNvSpPr/>
              <p:nvPr/>
            </p:nvSpPr>
            <p:spPr bwMode="auto">
              <a:xfrm>
                <a:off x="7514327" y="3126511"/>
                <a:ext cx="1911719" cy="1718183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ś1íḑé">
                <a:extLst>
                  <a:ext uri="{FF2B5EF4-FFF2-40B4-BE49-F238E27FC236}">
                    <a16:creationId xmlns:a16="http://schemas.microsoft.com/office/drawing/2014/main" xmlns="" id="{635CA0C0-8165-4B01-9A69-526B0A1A35C3}"/>
                  </a:ext>
                </a:extLst>
              </p:cNvPr>
              <p:cNvSpPr/>
              <p:nvPr/>
            </p:nvSpPr>
            <p:spPr bwMode="auto">
              <a:xfrm>
                <a:off x="8454162" y="2823191"/>
                <a:ext cx="1911719" cy="2021505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2" name="íşḷiḑè">
                <a:extLst>
                  <a:ext uri="{FF2B5EF4-FFF2-40B4-BE49-F238E27FC236}">
                    <a16:creationId xmlns:a16="http://schemas.microsoft.com/office/drawing/2014/main" xmlns="" id="{9E4C7B59-628C-4E85-B76C-5C3DAB2B256F}"/>
                  </a:ext>
                </a:extLst>
              </p:cNvPr>
              <p:cNvGrpSpPr/>
              <p:nvPr/>
            </p:nvGrpSpPr>
            <p:grpSpPr>
              <a:xfrm>
                <a:off x="1568170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64" name="îšľïḍê">
                  <a:extLst>
                    <a:ext uri="{FF2B5EF4-FFF2-40B4-BE49-F238E27FC236}">
                      <a16:creationId xmlns:a16="http://schemas.microsoft.com/office/drawing/2014/main" xmlns="" id="{80E06EA2-3E5F-40E5-88AB-5FF33FE17DE9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2009</a:t>
                  </a:r>
                </a:p>
              </p:txBody>
            </p:sp>
            <p:cxnSp>
              <p:nvCxnSpPr>
                <p:cNvPr id="65" name="直接连接符 64">
                  <a:extLst>
                    <a:ext uri="{FF2B5EF4-FFF2-40B4-BE49-F238E27FC236}">
                      <a16:creationId xmlns:a16="http://schemas.microsoft.com/office/drawing/2014/main" xmlns="" id="{C6656AA9-9419-41C5-AAD0-DD9F04687C71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iŝľídê">
                <a:extLst>
                  <a:ext uri="{FF2B5EF4-FFF2-40B4-BE49-F238E27FC236}">
                    <a16:creationId xmlns:a16="http://schemas.microsoft.com/office/drawing/2014/main" xmlns="" id="{576BBFAC-C51A-435B-A5D4-B07E57F90808}"/>
                  </a:ext>
                </a:extLst>
              </p:cNvPr>
              <p:cNvGrpSpPr/>
              <p:nvPr/>
            </p:nvGrpSpPr>
            <p:grpSpPr>
              <a:xfrm>
                <a:off x="2511567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62" name="ï$ḻïdé">
                  <a:extLst>
                    <a:ext uri="{FF2B5EF4-FFF2-40B4-BE49-F238E27FC236}">
                      <a16:creationId xmlns:a16="http://schemas.microsoft.com/office/drawing/2014/main" xmlns="" id="{2BCD782A-1996-44D9-92D1-5687C2090841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2010</a:t>
                  </a:r>
                </a:p>
              </p:txBody>
            </p:sp>
            <p:cxnSp>
              <p:nvCxnSpPr>
                <p:cNvPr id="63" name="直接连接符 62">
                  <a:extLst>
                    <a:ext uri="{FF2B5EF4-FFF2-40B4-BE49-F238E27FC236}">
                      <a16:creationId xmlns:a16="http://schemas.microsoft.com/office/drawing/2014/main" xmlns="" id="{5543441B-BD17-4872-9D36-ADF72578CE80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îṩḻïḍè">
                <a:extLst>
                  <a:ext uri="{FF2B5EF4-FFF2-40B4-BE49-F238E27FC236}">
                    <a16:creationId xmlns:a16="http://schemas.microsoft.com/office/drawing/2014/main" xmlns="" id="{20E1D879-237C-4991-9750-770E5E4D82A9}"/>
                  </a:ext>
                </a:extLst>
              </p:cNvPr>
              <p:cNvGrpSpPr/>
              <p:nvPr/>
            </p:nvGrpSpPr>
            <p:grpSpPr>
              <a:xfrm>
                <a:off x="3454966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60" name="ïṥḷíḑe">
                  <a:extLst>
                    <a:ext uri="{FF2B5EF4-FFF2-40B4-BE49-F238E27FC236}">
                      <a16:creationId xmlns:a16="http://schemas.microsoft.com/office/drawing/2014/main" xmlns="" id="{6807129E-15B1-4BED-A0FD-587A14F3E23C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2011</a:t>
                  </a:r>
                </a:p>
              </p:txBody>
            </p:sp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xmlns="" id="{D2699787-F4F5-4A7D-9CE3-C456D57FD2BF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iS1ide">
                <a:extLst>
                  <a:ext uri="{FF2B5EF4-FFF2-40B4-BE49-F238E27FC236}">
                    <a16:creationId xmlns:a16="http://schemas.microsoft.com/office/drawing/2014/main" xmlns="" id="{8C688C5D-C8B0-448A-BAE9-0E8196E2D3FA}"/>
                  </a:ext>
                </a:extLst>
              </p:cNvPr>
              <p:cNvGrpSpPr/>
              <p:nvPr/>
            </p:nvGrpSpPr>
            <p:grpSpPr>
              <a:xfrm>
                <a:off x="4398364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58" name="iş1ïḍê">
                  <a:extLst>
                    <a:ext uri="{FF2B5EF4-FFF2-40B4-BE49-F238E27FC236}">
                      <a16:creationId xmlns:a16="http://schemas.microsoft.com/office/drawing/2014/main" xmlns="" id="{E950A35D-EEEC-4612-9BC2-44D607AFE79B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2012</a:t>
                  </a:r>
                </a:p>
              </p:txBody>
            </p: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xmlns="" id="{0E567711-BE75-4F2E-B182-20554C13C4CA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îṥļïḍè">
                <a:extLst>
                  <a:ext uri="{FF2B5EF4-FFF2-40B4-BE49-F238E27FC236}">
                    <a16:creationId xmlns:a16="http://schemas.microsoft.com/office/drawing/2014/main" xmlns="" id="{900AD232-F6E0-4EAC-868A-CE9885C810F0}"/>
                  </a:ext>
                </a:extLst>
              </p:cNvPr>
              <p:cNvGrpSpPr/>
              <p:nvPr/>
            </p:nvGrpSpPr>
            <p:grpSpPr>
              <a:xfrm>
                <a:off x="5341761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56" name="ïşḻíďê">
                  <a:extLst>
                    <a:ext uri="{FF2B5EF4-FFF2-40B4-BE49-F238E27FC236}">
                      <a16:creationId xmlns:a16="http://schemas.microsoft.com/office/drawing/2014/main" xmlns="" id="{A50909BF-5B4F-4F65-ADF4-673301B1B4B1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2013</a:t>
                  </a:r>
                </a:p>
              </p:txBody>
            </p: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xmlns="" id="{F059C1D9-762C-4553-B3FE-2E0486805C6A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iŝľiḋè">
                <a:extLst>
                  <a:ext uri="{FF2B5EF4-FFF2-40B4-BE49-F238E27FC236}">
                    <a16:creationId xmlns:a16="http://schemas.microsoft.com/office/drawing/2014/main" xmlns="" id="{13D45A6C-4F5E-41C5-B5C0-1E4062AA2FB5}"/>
                  </a:ext>
                </a:extLst>
              </p:cNvPr>
              <p:cNvGrpSpPr/>
              <p:nvPr/>
            </p:nvGrpSpPr>
            <p:grpSpPr>
              <a:xfrm>
                <a:off x="6285159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54" name="iṥḷidè">
                  <a:extLst>
                    <a:ext uri="{FF2B5EF4-FFF2-40B4-BE49-F238E27FC236}">
                      <a16:creationId xmlns:a16="http://schemas.microsoft.com/office/drawing/2014/main" xmlns="" id="{55AFCE28-5A37-4FBB-BE42-B41571221E05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2014</a:t>
                  </a:r>
                </a:p>
              </p:txBody>
            </p: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xmlns="" id="{76244185-8928-4944-947D-77DB2D7D74A6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îṥľïde">
                <a:extLst>
                  <a:ext uri="{FF2B5EF4-FFF2-40B4-BE49-F238E27FC236}">
                    <a16:creationId xmlns:a16="http://schemas.microsoft.com/office/drawing/2014/main" xmlns="" id="{7BAFE2E0-8353-4881-B3D8-52FB8564F01C}"/>
                  </a:ext>
                </a:extLst>
              </p:cNvPr>
              <p:cNvGrpSpPr/>
              <p:nvPr/>
            </p:nvGrpSpPr>
            <p:grpSpPr>
              <a:xfrm>
                <a:off x="7235705" y="4973621"/>
                <a:ext cx="599972" cy="576935"/>
                <a:chOff x="1016326" y="3754842"/>
                <a:chExt cx="464736" cy="446889"/>
              </a:xfrm>
            </p:grpSpPr>
            <p:sp>
              <p:nvSpPr>
                <p:cNvPr id="52" name="íṣlidè">
                  <a:extLst>
                    <a:ext uri="{FF2B5EF4-FFF2-40B4-BE49-F238E27FC236}">
                      <a16:creationId xmlns:a16="http://schemas.microsoft.com/office/drawing/2014/main" xmlns="" id="{37063A9F-2C3D-4A6E-9772-F3689169E515}"/>
                    </a:ext>
                  </a:extLst>
                </p:cNvPr>
                <p:cNvSpPr txBox="1"/>
                <p:nvPr/>
              </p:nvSpPr>
              <p:spPr>
                <a:xfrm>
                  <a:off x="1016326" y="3951410"/>
                  <a:ext cx="464736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2015</a:t>
                  </a:r>
                </a:p>
              </p:txBody>
            </p:sp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xmlns="" id="{026B8530-ECDE-4F17-8A9D-76D5C32D10E3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iś1idè">
                <a:extLst>
                  <a:ext uri="{FF2B5EF4-FFF2-40B4-BE49-F238E27FC236}">
                    <a16:creationId xmlns:a16="http://schemas.microsoft.com/office/drawing/2014/main" xmlns="" id="{801C0A99-EB67-4A33-87FC-0C916FB2DBBB}"/>
                  </a:ext>
                </a:extLst>
              </p:cNvPr>
              <p:cNvGrpSpPr/>
              <p:nvPr/>
            </p:nvGrpSpPr>
            <p:grpSpPr>
              <a:xfrm>
                <a:off x="8171956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50" name="ísľide">
                  <a:extLst>
                    <a:ext uri="{FF2B5EF4-FFF2-40B4-BE49-F238E27FC236}">
                      <a16:creationId xmlns:a16="http://schemas.microsoft.com/office/drawing/2014/main" xmlns="" id="{EC432997-3BFC-41E1-A163-BE759F7E6F16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2016</a:t>
                  </a:r>
                </a:p>
              </p:txBody>
            </p:sp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xmlns="" id="{89EA4212-306D-47B1-98F6-6A6AFB388976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îśľiďe">
                <a:extLst>
                  <a:ext uri="{FF2B5EF4-FFF2-40B4-BE49-F238E27FC236}">
                    <a16:creationId xmlns:a16="http://schemas.microsoft.com/office/drawing/2014/main" xmlns="" id="{7A9466CD-6D91-4149-BAFE-1F3D0E4F8EED}"/>
                  </a:ext>
                </a:extLst>
              </p:cNvPr>
              <p:cNvGrpSpPr/>
              <p:nvPr/>
            </p:nvGrpSpPr>
            <p:grpSpPr>
              <a:xfrm>
                <a:off x="9115353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48" name="ï$ḷïḋé">
                  <a:extLst>
                    <a:ext uri="{FF2B5EF4-FFF2-40B4-BE49-F238E27FC236}">
                      <a16:creationId xmlns:a16="http://schemas.microsoft.com/office/drawing/2014/main" xmlns="" id="{2A2CFD3F-FC44-423E-97D3-09947E9E883F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2017</a:t>
                  </a:r>
                </a:p>
              </p:txBody>
            </p:sp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xmlns="" id="{F8381F43-60BA-4891-A55C-D4D3F7624605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iṩḻîḑe">
                <a:extLst>
                  <a:ext uri="{FF2B5EF4-FFF2-40B4-BE49-F238E27FC236}">
                    <a16:creationId xmlns:a16="http://schemas.microsoft.com/office/drawing/2014/main" xmlns="" id="{7D6819FC-B008-4458-BDAA-8B97ED83C65B}"/>
                  </a:ext>
                </a:extLst>
              </p:cNvPr>
              <p:cNvGrpSpPr/>
              <p:nvPr/>
            </p:nvGrpSpPr>
            <p:grpSpPr>
              <a:xfrm>
                <a:off x="10025955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46" name="îṧľídé">
                  <a:extLst>
                    <a:ext uri="{FF2B5EF4-FFF2-40B4-BE49-F238E27FC236}">
                      <a16:creationId xmlns:a16="http://schemas.microsoft.com/office/drawing/2014/main" xmlns="" id="{F5D65D23-2632-442B-BE7A-00E214B81891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2018</a:t>
                  </a:r>
                </a:p>
              </p:txBody>
            </p:sp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xmlns="" id="{4C563F7E-F602-489D-BA92-E052B9AA2B24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2" name="ïṩlïḓé">
                <a:extLst>
                  <a:ext uri="{FF2B5EF4-FFF2-40B4-BE49-F238E27FC236}">
                    <a16:creationId xmlns:a16="http://schemas.microsoft.com/office/drawing/2014/main" xmlns="" id="{96CD7783-673F-490E-98CE-AD1562B64D3F}"/>
                  </a:ext>
                </a:extLst>
              </p:cNvPr>
              <p:cNvSpPr txBox="1"/>
              <p:nvPr/>
            </p:nvSpPr>
            <p:spPr>
              <a:xfrm>
                <a:off x="9212902" y="1447800"/>
                <a:ext cx="2240377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pPr lvl="0"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F6ECBFFA-AE00-4945-BB5B-1FE6EED97E6A}"/>
                  </a:ext>
                </a:extLst>
              </p:cNvPr>
              <p:cNvCxnSpPr/>
              <p:nvPr/>
            </p:nvCxnSpPr>
            <p:spPr>
              <a:xfrm flipV="1">
                <a:off x="10358603" y="1806660"/>
                <a:ext cx="0" cy="237373"/>
              </a:xfrm>
              <a:prstGeom prst="line">
                <a:avLst/>
              </a:prstGeom>
              <a:ln>
                <a:solidFill>
                  <a:schemeClr val="accent1"/>
                </a:solidFill>
                <a:prstDash val="sysDash"/>
                <a:headEnd type="oval" w="sm" len="sm"/>
                <a:tailEnd type="oval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4" name="ïṧľídê">
                <a:extLst>
                  <a:ext uri="{FF2B5EF4-FFF2-40B4-BE49-F238E27FC236}">
                    <a16:creationId xmlns:a16="http://schemas.microsoft.com/office/drawing/2014/main" xmlns="" id="{0B0E87DE-B081-4E38-8DF5-AF89211767C6}"/>
                  </a:ext>
                </a:extLst>
              </p:cNvPr>
              <p:cNvSpPr txBox="1"/>
              <p:nvPr/>
            </p:nvSpPr>
            <p:spPr>
              <a:xfrm>
                <a:off x="738721" y="3978296"/>
                <a:ext cx="2240377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pPr lvl="0"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1428061B-BD6E-4644-96E5-87C007C2AF95}"/>
                  </a:ext>
                </a:extLst>
              </p:cNvPr>
              <p:cNvCxnSpPr/>
              <p:nvPr/>
            </p:nvCxnSpPr>
            <p:spPr>
              <a:xfrm flipV="1">
                <a:off x="1884422" y="4337156"/>
                <a:ext cx="0" cy="23737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  <a:headEnd type="oval" w="sm" len="sm"/>
                <a:tailEnd type="oval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î$lïḍè">
              <a:extLst>
                <a:ext uri="{FF2B5EF4-FFF2-40B4-BE49-F238E27FC236}">
                  <a16:creationId xmlns:a16="http://schemas.microsoft.com/office/drawing/2014/main" xmlns="" id="{DAEAA91E-621F-48E9-8F16-0A9AEC5E7999}"/>
                </a:ext>
              </a:extLst>
            </p:cNvPr>
            <p:cNvGrpSpPr/>
            <p:nvPr/>
          </p:nvGrpSpPr>
          <p:grpSpPr>
            <a:xfrm>
              <a:off x="786000" y="1162419"/>
              <a:ext cx="4563345" cy="1104745"/>
              <a:chOff x="6951000" y="1143572"/>
              <a:chExt cx="4563345" cy="1104745"/>
            </a:xfrm>
          </p:grpSpPr>
          <p:grpSp>
            <p:nvGrpSpPr>
              <p:cNvPr id="16" name="íṡlîḍê">
                <a:extLst>
                  <a:ext uri="{FF2B5EF4-FFF2-40B4-BE49-F238E27FC236}">
                    <a16:creationId xmlns:a16="http://schemas.microsoft.com/office/drawing/2014/main" xmlns="" id="{35EB79B1-DB4C-434F-82AE-DEF686BEED3F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20" name="îşḻîḑè">
                  <a:extLst>
                    <a:ext uri="{FF2B5EF4-FFF2-40B4-BE49-F238E27FC236}">
                      <a16:creationId xmlns:a16="http://schemas.microsoft.com/office/drawing/2014/main" xmlns="" id="{873F8549-3818-4B40-9206-2F322A82901E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01.Text here</a:t>
                  </a:r>
                </a:p>
              </p:txBody>
            </p:sp>
            <p:sp>
              <p:nvSpPr>
                <p:cNvPr id="21" name="îṣḷïḍé">
                  <a:extLst>
                    <a:ext uri="{FF2B5EF4-FFF2-40B4-BE49-F238E27FC236}">
                      <a16:creationId xmlns:a16="http://schemas.microsoft.com/office/drawing/2014/main" xmlns="" id="{49CC94A1-B442-42C2-88C3-4C7868613F5D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7" name="ï$1ïďé">
                <a:extLst>
                  <a:ext uri="{FF2B5EF4-FFF2-40B4-BE49-F238E27FC236}">
                    <a16:creationId xmlns:a16="http://schemas.microsoft.com/office/drawing/2014/main" xmlns="" id="{C67D38AD-78C7-4496-A524-9892458E083E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18" name="i$liḍè">
                  <a:extLst>
                    <a:ext uri="{FF2B5EF4-FFF2-40B4-BE49-F238E27FC236}">
                      <a16:creationId xmlns:a16="http://schemas.microsoft.com/office/drawing/2014/main" xmlns="" id="{19338F05-C661-4BD5-A918-89BB4BFC8590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" name="işļïḋé">
                  <a:extLst>
                    <a:ext uri="{FF2B5EF4-FFF2-40B4-BE49-F238E27FC236}">
                      <a16:creationId xmlns:a16="http://schemas.microsoft.com/office/drawing/2014/main" xmlns="" id="{92B9AC4E-8746-4797-ACED-830CE4281B6E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8" name="iṡļíḋe">
              <a:extLst>
                <a:ext uri="{FF2B5EF4-FFF2-40B4-BE49-F238E27FC236}">
                  <a16:creationId xmlns:a16="http://schemas.microsoft.com/office/drawing/2014/main" xmlns="" id="{401A54C8-C5B8-4FC8-B057-16A686CD8D45}"/>
                </a:ext>
              </a:extLst>
            </p:cNvPr>
            <p:cNvGrpSpPr/>
            <p:nvPr/>
          </p:nvGrpSpPr>
          <p:grpSpPr>
            <a:xfrm>
              <a:off x="786000" y="2593582"/>
              <a:ext cx="4563345" cy="1104745"/>
              <a:chOff x="6951000" y="1143572"/>
              <a:chExt cx="4563345" cy="1104745"/>
            </a:xfrm>
          </p:grpSpPr>
          <p:grpSp>
            <p:nvGrpSpPr>
              <p:cNvPr id="10" name="işḷidê">
                <a:extLst>
                  <a:ext uri="{FF2B5EF4-FFF2-40B4-BE49-F238E27FC236}">
                    <a16:creationId xmlns:a16="http://schemas.microsoft.com/office/drawing/2014/main" xmlns="" id="{BC2710A4-4498-45F2-B314-BD138BA209D4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14" name="iśľïḋè">
                  <a:extLst>
                    <a:ext uri="{FF2B5EF4-FFF2-40B4-BE49-F238E27FC236}">
                      <a16:creationId xmlns:a16="http://schemas.microsoft.com/office/drawing/2014/main" xmlns="" id="{676C5360-2815-4CC3-861A-AC8595D0ECBE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02.Text here</a:t>
                  </a:r>
                </a:p>
              </p:txBody>
            </p:sp>
            <p:sp>
              <p:nvSpPr>
                <p:cNvPr id="15" name="ïṣlïḋè">
                  <a:extLst>
                    <a:ext uri="{FF2B5EF4-FFF2-40B4-BE49-F238E27FC236}">
                      <a16:creationId xmlns:a16="http://schemas.microsoft.com/office/drawing/2014/main" xmlns="" id="{E02E70BF-A3DD-40BE-9CEE-2E9788D560C1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1" name="íşḻíḋê">
                <a:extLst>
                  <a:ext uri="{FF2B5EF4-FFF2-40B4-BE49-F238E27FC236}">
                    <a16:creationId xmlns:a16="http://schemas.microsoft.com/office/drawing/2014/main" xmlns="" id="{5420D0A3-E49D-4AD2-A68B-F5C572A301CC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12" name="ïSliďè">
                  <a:extLst>
                    <a:ext uri="{FF2B5EF4-FFF2-40B4-BE49-F238E27FC236}">
                      <a16:creationId xmlns:a16="http://schemas.microsoft.com/office/drawing/2014/main" xmlns="" id="{18D66AB3-6471-4828-B083-EF99AAA9993A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" name="îs1îḓé">
                  <a:extLst>
                    <a:ext uri="{FF2B5EF4-FFF2-40B4-BE49-F238E27FC236}">
                      <a16:creationId xmlns:a16="http://schemas.microsoft.com/office/drawing/2014/main" xmlns="" id="{D8A13492-392E-4C65-B94B-C7E158AC135F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C89E09D7-0FA5-460E-AC2D-0A883527D885}"/>
                </a:ext>
              </a:extLst>
            </p:cNvPr>
            <p:cNvCxnSpPr/>
            <p:nvPr/>
          </p:nvCxnSpPr>
          <p:spPr>
            <a:xfrm>
              <a:off x="1568180" y="2421545"/>
              <a:ext cx="362782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5537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5629DD1-8422-46AC-8920-6BE273BE5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F5335C9-756A-4028-89A2-0187D427A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79C5EF2-9442-4F5E-9B6B-AA4CC0700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004d6ef4-d2a6-490a-a1d3-cd306b7f0e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E9046AE-FAEC-4E9E-AF22-D8ADB12DCF2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18022"/>
            <a:ext cx="12192000" cy="4957312"/>
            <a:chOff x="0" y="1118022"/>
            <a:chExt cx="12192000" cy="4957312"/>
          </a:xfrm>
        </p:grpSpPr>
        <p:sp>
          <p:nvSpPr>
            <p:cNvPr id="6" name="ïš1íḋé">
              <a:extLst>
                <a:ext uri="{FF2B5EF4-FFF2-40B4-BE49-F238E27FC236}">
                  <a16:creationId xmlns:a16="http://schemas.microsoft.com/office/drawing/2014/main" xmlns="" id="{A982170E-C322-4EE6-A534-106A397A6A4E}"/>
                </a:ext>
              </a:extLst>
            </p:cNvPr>
            <p:cNvSpPr/>
            <p:nvPr/>
          </p:nvSpPr>
          <p:spPr>
            <a:xfrm rot="10800000">
              <a:off x="0" y="1504165"/>
              <a:ext cx="1333819" cy="9033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íŝ1iďê">
              <a:extLst>
                <a:ext uri="{FF2B5EF4-FFF2-40B4-BE49-F238E27FC236}">
                  <a16:creationId xmlns:a16="http://schemas.microsoft.com/office/drawing/2014/main" xmlns="" id="{C316AE75-5A20-4616-ABCF-2057459E104A}"/>
                </a:ext>
              </a:extLst>
            </p:cNvPr>
            <p:cNvSpPr/>
            <p:nvPr/>
          </p:nvSpPr>
          <p:spPr>
            <a:xfrm rot="10800000">
              <a:off x="949774" y="2137955"/>
              <a:ext cx="384044" cy="269535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" name="ïṥḷiďe">
              <a:extLst>
                <a:ext uri="{FF2B5EF4-FFF2-40B4-BE49-F238E27FC236}">
                  <a16:creationId xmlns:a16="http://schemas.microsoft.com/office/drawing/2014/main" xmlns="" id="{BDEF0B0F-F177-4832-A7F0-1F9FE7D03467}"/>
                </a:ext>
              </a:extLst>
            </p:cNvPr>
            <p:cNvSpPr/>
            <p:nvPr/>
          </p:nvSpPr>
          <p:spPr>
            <a:xfrm rot="10800000" flipH="1">
              <a:off x="10858181" y="2726780"/>
              <a:ext cx="1333819" cy="9033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is1iďê">
              <a:extLst>
                <a:ext uri="{FF2B5EF4-FFF2-40B4-BE49-F238E27FC236}">
                  <a16:creationId xmlns:a16="http://schemas.microsoft.com/office/drawing/2014/main" xmlns="" id="{D609CE18-DF20-46C0-9980-4D001EDF2A3C}"/>
                </a:ext>
              </a:extLst>
            </p:cNvPr>
            <p:cNvSpPr/>
            <p:nvPr/>
          </p:nvSpPr>
          <p:spPr>
            <a:xfrm rot="10800000" flipH="1">
              <a:off x="10858183" y="3360569"/>
              <a:ext cx="384044" cy="269535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î$lïḓè">
              <a:extLst>
                <a:ext uri="{FF2B5EF4-FFF2-40B4-BE49-F238E27FC236}">
                  <a16:creationId xmlns:a16="http://schemas.microsoft.com/office/drawing/2014/main" xmlns="" id="{5D054032-0184-4F26-824B-A69C2B4CBA28}"/>
                </a:ext>
              </a:extLst>
            </p:cNvPr>
            <p:cNvSpPr/>
            <p:nvPr/>
          </p:nvSpPr>
          <p:spPr>
            <a:xfrm rot="10800000">
              <a:off x="0" y="3949395"/>
              <a:ext cx="1333819" cy="9033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$lïdé">
              <a:extLst>
                <a:ext uri="{FF2B5EF4-FFF2-40B4-BE49-F238E27FC236}">
                  <a16:creationId xmlns:a16="http://schemas.microsoft.com/office/drawing/2014/main" xmlns="" id="{E9EA293C-9642-48C0-BD9D-6141D90E53F8}"/>
                </a:ext>
              </a:extLst>
            </p:cNvPr>
            <p:cNvSpPr/>
            <p:nvPr/>
          </p:nvSpPr>
          <p:spPr>
            <a:xfrm rot="10800000">
              <a:off x="949774" y="4583184"/>
              <a:ext cx="384044" cy="269535"/>
            </a:xfrm>
            <a:prstGeom prst="rt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" name="îṣḻîḑé">
              <a:extLst>
                <a:ext uri="{FF2B5EF4-FFF2-40B4-BE49-F238E27FC236}">
                  <a16:creationId xmlns:a16="http://schemas.microsoft.com/office/drawing/2014/main" xmlns="" id="{8C39B976-9BB2-4F8F-9331-BD31A428E33C}"/>
                </a:ext>
              </a:extLst>
            </p:cNvPr>
            <p:cNvSpPr/>
            <p:nvPr/>
          </p:nvSpPr>
          <p:spPr>
            <a:xfrm rot="10800000" flipH="1">
              <a:off x="10858181" y="5172009"/>
              <a:ext cx="1333819" cy="9033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íṧḻïḍè">
              <a:extLst>
                <a:ext uri="{FF2B5EF4-FFF2-40B4-BE49-F238E27FC236}">
                  <a16:creationId xmlns:a16="http://schemas.microsoft.com/office/drawing/2014/main" xmlns="" id="{C60901E2-CBC9-4846-B50B-BB85A2ADBAD6}"/>
                </a:ext>
              </a:extLst>
            </p:cNvPr>
            <p:cNvSpPr/>
            <p:nvPr/>
          </p:nvSpPr>
          <p:spPr>
            <a:xfrm rot="10800000" flipH="1">
              <a:off x="10858183" y="5805799"/>
              <a:ext cx="384044" cy="269535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14" name="işļîďe">
              <a:extLst>
                <a:ext uri="{FF2B5EF4-FFF2-40B4-BE49-F238E27FC236}">
                  <a16:creationId xmlns:a16="http://schemas.microsoft.com/office/drawing/2014/main" xmlns="" id="{841B66C4-7CCE-434E-AB43-7D44287D17C5}"/>
                </a:ext>
              </a:extLst>
            </p:cNvPr>
            <p:cNvGrpSpPr/>
            <p:nvPr/>
          </p:nvGrpSpPr>
          <p:grpSpPr>
            <a:xfrm>
              <a:off x="949775" y="1243679"/>
              <a:ext cx="5683891" cy="903324"/>
              <a:chOff x="949775" y="1243679"/>
              <a:chExt cx="5683891" cy="903324"/>
            </a:xfrm>
          </p:grpSpPr>
          <p:sp>
            <p:nvSpPr>
              <p:cNvPr id="48" name="ïşḻiḍé">
                <a:extLst>
                  <a:ext uri="{FF2B5EF4-FFF2-40B4-BE49-F238E27FC236}">
                    <a16:creationId xmlns:a16="http://schemas.microsoft.com/office/drawing/2014/main" xmlns="" id="{5C8F2C93-8185-43DD-9530-CFA28BFD2EF4}"/>
                  </a:ext>
                </a:extLst>
              </p:cNvPr>
              <p:cNvSpPr/>
              <p:nvPr/>
            </p:nvSpPr>
            <p:spPr>
              <a:xfrm rot="10800000" flipH="1">
                <a:off x="949775" y="1243679"/>
                <a:ext cx="5683891" cy="903324"/>
              </a:xfrm>
              <a:prstGeom prst="homePlat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b="1" dirty="0"/>
              </a:p>
            </p:txBody>
          </p:sp>
          <p:sp>
            <p:nvSpPr>
              <p:cNvPr id="49" name="iṣḻíďe">
                <a:extLst>
                  <a:ext uri="{FF2B5EF4-FFF2-40B4-BE49-F238E27FC236}">
                    <a16:creationId xmlns:a16="http://schemas.microsoft.com/office/drawing/2014/main" xmlns="" id="{BF9B6C91-38EA-4706-A29F-F983F4408297}"/>
                  </a:ext>
                </a:extLst>
              </p:cNvPr>
              <p:cNvSpPr/>
              <p:nvPr/>
            </p:nvSpPr>
            <p:spPr bwMode="auto">
              <a:xfrm>
                <a:off x="1327664" y="1464287"/>
                <a:ext cx="668739" cy="462107"/>
              </a:xfrm>
              <a:custGeom>
                <a:avLst/>
                <a:gdLst/>
                <a:ahLst/>
                <a:cxnLst>
                  <a:cxn ang="0">
                    <a:pos x="82" y="49"/>
                  </a:cxn>
                  <a:cxn ang="0">
                    <a:pos x="74" y="57"/>
                  </a:cxn>
                  <a:cxn ang="0">
                    <a:pos x="7" y="57"/>
                  </a:cxn>
                  <a:cxn ang="0">
                    <a:pos x="0" y="49"/>
                  </a:cxn>
                  <a:cxn ang="0">
                    <a:pos x="0" y="6"/>
                  </a:cxn>
                  <a:cxn ang="0">
                    <a:pos x="10" y="6"/>
                  </a:cxn>
                  <a:cxn ang="0">
                    <a:pos x="10" y="0"/>
                  </a:cxn>
                  <a:cxn ang="0">
                    <a:pos x="82" y="0"/>
                  </a:cxn>
                  <a:cxn ang="0">
                    <a:pos x="82" y="49"/>
                  </a:cxn>
                  <a:cxn ang="0">
                    <a:pos x="10" y="11"/>
                  </a:cxn>
                  <a:cxn ang="0">
                    <a:pos x="5" y="11"/>
                  </a:cxn>
                  <a:cxn ang="0">
                    <a:pos x="5" y="49"/>
                  </a:cxn>
                  <a:cxn ang="0">
                    <a:pos x="7" y="52"/>
                  </a:cxn>
                  <a:cxn ang="0">
                    <a:pos x="10" y="49"/>
                  </a:cxn>
                  <a:cxn ang="0">
                    <a:pos x="10" y="11"/>
                  </a:cxn>
                  <a:cxn ang="0">
                    <a:pos x="77" y="6"/>
                  </a:cxn>
                  <a:cxn ang="0">
                    <a:pos x="15" y="6"/>
                  </a:cxn>
                  <a:cxn ang="0">
                    <a:pos x="15" y="49"/>
                  </a:cxn>
                  <a:cxn ang="0">
                    <a:pos x="15" y="52"/>
                  </a:cxn>
                  <a:cxn ang="0">
                    <a:pos x="74" y="52"/>
                  </a:cxn>
                  <a:cxn ang="0">
                    <a:pos x="77" y="49"/>
                  </a:cxn>
                  <a:cxn ang="0">
                    <a:pos x="77" y="6"/>
                  </a:cxn>
                  <a:cxn ang="0">
                    <a:pos x="46" y="36"/>
                  </a:cxn>
                  <a:cxn ang="0">
                    <a:pos x="20" y="36"/>
                  </a:cxn>
                  <a:cxn ang="0">
                    <a:pos x="20" y="11"/>
                  </a:cxn>
                  <a:cxn ang="0">
                    <a:pos x="46" y="11"/>
                  </a:cxn>
                  <a:cxn ang="0">
                    <a:pos x="46" y="36"/>
                  </a:cxn>
                  <a:cxn ang="0">
                    <a:pos x="46" y="47"/>
                  </a:cxn>
                  <a:cxn ang="0">
                    <a:pos x="20" y="47"/>
                  </a:cxn>
                  <a:cxn ang="0">
                    <a:pos x="20" y="42"/>
                  </a:cxn>
                  <a:cxn ang="0">
                    <a:pos x="46" y="42"/>
                  </a:cxn>
                  <a:cxn ang="0">
                    <a:pos x="46" y="47"/>
                  </a:cxn>
                  <a:cxn ang="0">
                    <a:pos x="25" y="16"/>
                  </a:cxn>
                  <a:cxn ang="0">
                    <a:pos x="25" y="31"/>
                  </a:cxn>
                  <a:cxn ang="0">
                    <a:pos x="41" y="31"/>
                  </a:cxn>
                  <a:cxn ang="0">
                    <a:pos x="41" y="16"/>
                  </a:cxn>
                  <a:cxn ang="0">
                    <a:pos x="25" y="16"/>
                  </a:cxn>
                  <a:cxn ang="0">
                    <a:pos x="72" y="16"/>
                  </a:cxn>
                  <a:cxn ang="0">
                    <a:pos x="51" y="16"/>
                  </a:cxn>
                  <a:cxn ang="0">
                    <a:pos x="51" y="11"/>
                  </a:cxn>
                  <a:cxn ang="0">
                    <a:pos x="72" y="11"/>
                  </a:cxn>
                  <a:cxn ang="0">
                    <a:pos x="72" y="16"/>
                  </a:cxn>
                  <a:cxn ang="0">
                    <a:pos x="72" y="26"/>
                  </a:cxn>
                  <a:cxn ang="0">
                    <a:pos x="51" y="26"/>
                  </a:cxn>
                  <a:cxn ang="0">
                    <a:pos x="51" y="21"/>
                  </a:cxn>
                  <a:cxn ang="0">
                    <a:pos x="72" y="21"/>
                  </a:cxn>
                  <a:cxn ang="0">
                    <a:pos x="72" y="26"/>
                  </a:cxn>
                  <a:cxn ang="0">
                    <a:pos x="72" y="36"/>
                  </a:cxn>
                  <a:cxn ang="0">
                    <a:pos x="51" y="36"/>
                  </a:cxn>
                  <a:cxn ang="0">
                    <a:pos x="51" y="31"/>
                  </a:cxn>
                  <a:cxn ang="0">
                    <a:pos x="72" y="31"/>
                  </a:cxn>
                  <a:cxn ang="0">
                    <a:pos x="72" y="36"/>
                  </a:cxn>
                  <a:cxn ang="0">
                    <a:pos x="72" y="47"/>
                  </a:cxn>
                  <a:cxn ang="0">
                    <a:pos x="51" y="47"/>
                  </a:cxn>
                  <a:cxn ang="0">
                    <a:pos x="51" y="42"/>
                  </a:cxn>
                  <a:cxn ang="0">
                    <a:pos x="72" y="42"/>
                  </a:cxn>
                  <a:cxn ang="0">
                    <a:pos x="72" y="47"/>
                  </a:cxn>
                </a:cxnLst>
                <a:rect l="0" t="0" r="r" b="b"/>
                <a:pathLst>
                  <a:path w="82" h="57">
                    <a:moveTo>
                      <a:pt x="82" y="49"/>
                    </a:moveTo>
                    <a:cubicBezTo>
                      <a:pt x="82" y="54"/>
                      <a:pt x="79" y="57"/>
                      <a:pt x="74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3" y="57"/>
                      <a:pt x="0" y="54"/>
                      <a:pt x="0" y="4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82" y="49"/>
                    </a:lnTo>
                    <a:close/>
                    <a:moveTo>
                      <a:pt x="10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51"/>
                      <a:pt x="6" y="52"/>
                      <a:pt x="7" y="52"/>
                    </a:cubicBezTo>
                    <a:cubicBezTo>
                      <a:pt x="9" y="52"/>
                      <a:pt x="10" y="51"/>
                      <a:pt x="10" y="49"/>
                    </a:cubicBezTo>
                    <a:lnTo>
                      <a:pt x="10" y="11"/>
                    </a:lnTo>
                    <a:close/>
                    <a:moveTo>
                      <a:pt x="77" y="6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50"/>
                      <a:pt x="15" y="51"/>
                      <a:pt x="15" y="52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6" y="52"/>
                      <a:pt x="77" y="51"/>
                      <a:pt x="77" y="49"/>
                    </a:cubicBezTo>
                    <a:lnTo>
                      <a:pt x="77" y="6"/>
                    </a:lnTo>
                    <a:close/>
                    <a:moveTo>
                      <a:pt x="46" y="36"/>
                    </a:move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46" y="11"/>
                      <a:pt x="46" y="11"/>
                      <a:pt x="46" y="11"/>
                    </a:cubicBezTo>
                    <a:lnTo>
                      <a:pt x="46" y="36"/>
                    </a:lnTo>
                    <a:close/>
                    <a:moveTo>
                      <a:pt x="46" y="47"/>
                    </a:move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46" y="42"/>
                      <a:pt x="46" y="42"/>
                      <a:pt x="46" y="42"/>
                    </a:cubicBezTo>
                    <a:lnTo>
                      <a:pt x="46" y="47"/>
                    </a:lnTo>
                    <a:close/>
                    <a:moveTo>
                      <a:pt x="25" y="16"/>
                    </a:moveTo>
                    <a:cubicBezTo>
                      <a:pt x="25" y="31"/>
                      <a:pt x="25" y="31"/>
                      <a:pt x="25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16"/>
                      <a:pt x="41" y="16"/>
                      <a:pt x="41" y="16"/>
                    </a:cubicBezTo>
                    <a:lnTo>
                      <a:pt x="25" y="16"/>
                    </a:lnTo>
                    <a:close/>
                    <a:moveTo>
                      <a:pt x="72" y="16"/>
                    </a:move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72" y="11"/>
                      <a:pt x="72" y="11"/>
                      <a:pt x="72" y="11"/>
                    </a:cubicBezTo>
                    <a:lnTo>
                      <a:pt x="72" y="16"/>
                    </a:lnTo>
                    <a:close/>
                    <a:moveTo>
                      <a:pt x="72" y="26"/>
                    </a:move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72" y="21"/>
                      <a:pt x="72" y="21"/>
                      <a:pt x="72" y="21"/>
                    </a:cubicBezTo>
                    <a:lnTo>
                      <a:pt x="72" y="26"/>
                    </a:lnTo>
                    <a:close/>
                    <a:moveTo>
                      <a:pt x="72" y="36"/>
                    </a:move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72" y="31"/>
                      <a:pt x="72" y="31"/>
                      <a:pt x="72" y="31"/>
                    </a:cubicBezTo>
                    <a:lnTo>
                      <a:pt x="72" y="36"/>
                    </a:lnTo>
                    <a:close/>
                    <a:moveTo>
                      <a:pt x="72" y="47"/>
                    </a:moveTo>
                    <a:cubicBezTo>
                      <a:pt x="51" y="47"/>
                      <a:pt x="51" y="47"/>
                      <a:pt x="51" y="47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72" y="42"/>
                      <a:pt x="72" y="42"/>
                      <a:pt x="72" y="42"/>
                    </a:cubicBezTo>
                    <a:lnTo>
                      <a:pt x="72" y="47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b="1"/>
              </a:p>
            </p:txBody>
          </p:sp>
        </p:grpSp>
        <p:grpSp>
          <p:nvGrpSpPr>
            <p:cNvPr id="15" name="iṡ1íḍe">
              <a:extLst>
                <a:ext uri="{FF2B5EF4-FFF2-40B4-BE49-F238E27FC236}">
                  <a16:creationId xmlns:a16="http://schemas.microsoft.com/office/drawing/2014/main" xmlns="" id="{0765F6ED-4364-41BE-8D27-758A94BFC801}"/>
                </a:ext>
              </a:extLst>
            </p:cNvPr>
            <p:cNvGrpSpPr/>
            <p:nvPr/>
          </p:nvGrpSpPr>
          <p:grpSpPr>
            <a:xfrm>
              <a:off x="949775" y="3688908"/>
              <a:ext cx="5683891" cy="903324"/>
              <a:chOff x="949775" y="3688908"/>
              <a:chExt cx="5683891" cy="903324"/>
            </a:xfrm>
          </p:grpSpPr>
          <p:sp>
            <p:nvSpPr>
              <p:cNvPr id="46" name="íṩḻîḑé">
                <a:extLst>
                  <a:ext uri="{FF2B5EF4-FFF2-40B4-BE49-F238E27FC236}">
                    <a16:creationId xmlns:a16="http://schemas.microsoft.com/office/drawing/2014/main" xmlns="" id="{F6304024-FBA6-44EC-B595-650825B25AE7}"/>
                  </a:ext>
                </a:extLst>
              </p:cNvPr>
              <p:cNvSpPr/>
              <p:nvPr/>
            </p:nvSpPr>
            <p:spPr>
              <a:xfrm rot="10800000" flipH="1">
                <a:off x="949775" y="3688908"/>
                <a:ext cx="5683891" cy="903324"/>
              </a:xfrm>
              <a:prstGeom prst="homePlat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îsļiḍè">
                <a:extLst>
                  <a:ext uri="{FF2B5EF4-FFF2-40B4-BE49-F238E27FC236}">
                    <a16:creationId xmlns:a16="http://schemas.microsoft.com/office/drawing/2014/main" xmlns="" id="{11C79DA3-E427-4CED-A252-230924722F0E}"/>
                  </a:ext>
                </a:extLst>
              </p:cNvPr>
              <p:cNvSpPr/>
              <p:nvPr/>
            </p:nvSpPr>
            <p:spPr bwMode="auto">
              <a:xfrm>
                <a:off x="1321510" y="3914157"/>
                <a:ext cx="681049" cy="452827"/>
              </a:xfrm>
              <a:custGeom>
                <a:avLst/>
                <a:gdLst/>
                <a:ahLst/>
                <a:cxnLst>
                  <a:cxn ang="0">
                    <a:pos x="86" y="15"/>
                  </a:cxn>
                  <a:cxn ang="0">
                    <a:pos x="44" y="29"/>
                  </a:cxn>
                  <a:cxn ang="0">
                    <a:pos x="43" y="29"/>
                  </a:cxn>
                  <a:cxn ang="0">
                    <a:pos x="43" y="29"/>
                  </a:cxn>
                  <a:cxn ang="0">
                    <a:pos x="18" y="21"/>
                  </a:cxn>
                  <a:cxn ang="0">
                    <a:pos x="14" y="32"/>
                  </a:cxn>
                  <a:cxn ang="0">
                    <a:pos x="17" y="36"/>
                  </a:cxn>
                  <a:cxn ang="0">
                    <a:pos x="15" y="40"/>
                  </a:cxn>
                  <a:cxn ang="0">
                    <a:pos x="17" y="56"/>
                  </a:cxn>
                  <a:cxn ang="0">
                    <a:pos x="16" y="57"/>
                  </a:cxn>
                  <a:cxn ang="0">
                    <a:pos x="16" y="58"/>
                  </a:cxn>
                  <a:cxn ang="0">
                    <a:pos x="8" y="58"/>
                  </a:cxn>
                  <a:cxn ang="0">
                    <a:pos x="7" y="57"/>
                  </a:cxn>
                  <a:cxn ang="0">
                    <a:pos x="7" y="56"/>
                  </a:cxn>
                  <a:cxn ang="0">
                    <a:pos x="9" y="40"/>
                  </a:cxn>
                  <a:cxn ang="0">
                    <a:pos x="7" y="36"/>
                  </a:cxn>
                  <a:cxn ang="0">
                    <a:pos x="10" y="32"/>
                  </a:cxn>
                  <a:cxn ang="0">
                    <a:pos x="13" y="19"/>
                  </a:cxn>
                  <a:cxn ang="0">
                    <a:pos x="1" y="15"/>
                  </a:cxn>
                  <a:cxn ang="0">
                    <a:pos x="0" y="14"/>
                  </a:cxn>
                  <a:cxn ang="0">
                    <a:pos x="1" y="13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4" y="0"/>
                  </a:cxn>
                  <a:cxn ang="0">
                    <a:pos x="86" y="13"/>
                  </a:cxn>
                  <a:cxn ang="0">
                    <a:pos x="87" y="14"/>
                  </a:cxn>
                  <a:cxn ang="0">
                    <a:pos x="86" y="15"/>
                  </a:cxn>
                  <a:cxn ang="0">
                    <a:pos x="68" y="38"/>
                  </a:cxn>
                  <a:cxn ang="0">
                    <a:pos x="43" y="48"/>
                  </a:cxn>
                  <a:cxn ang="0">
                    <a:pos x="19" y="38"/>
                  </a:cxn>
                  <a:cxn ang="0">
                    <a:pos x="20" y="26"/>
                  </a:cxn>
                  <a:cxn ang="0">
                    <a:pos x="42" y="33"/>
                  </a:cxn>
                  <a:cxn ang="0">
                    <a:pos x="43" y="34"/>
                  </a:cxn>
                  <a:cxn ang="0">
                    <a:pos x="45" y="33"/>
                  </a:cxn>
                  <a:cxn ang="0">
                    <a:pos x="67" y="26"/>
                  </a:cxn>
                  <a:cxn ang="0">
                    <a:pos x="68" y="38"/>
                  </a:cxn>
                </a:cxnLst>
                <a:rect l="0" t="0" r="r" b="b"/>
                <a:pathLst>
                  <a:path w="87" h="58">
                    <a:moveTo>
                      <a:pt x="86" y="15"/>
                    </a:move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3"/>
                      <a:pt x="15" y="27"/>
                      <a:pt x="14" y="32"/>
                    </a:cubicBezTo>
                    <a:cubicBezTo>
                      <a:pt x="16" y="33"/>
                      <a:pt x="17" y="34"/>
                      <a:pt x="17" y="36"/>
                    </a:cubicBezTo>
                    <a:cubicBezTo>
                      <a:pt x="17" y="38"/>
                      <a:pt x="16" y="39"/>
                      <a:pt x="15" y="40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7"/>
                      <a:pt x="17" y="57"/>
                      <a:pt x="16" y="57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8" y="58"/>
                      <a:pt x="7" y="57"/>
                    </a:cubicBezTo>
                    <a:cubicBezTo>
                      <a:pt x="7" y="57"/>
                      <a:pt x="7" y="57"/>
                      <a:pt x="7" y="56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8" y="39"/>
                      <a:pt x="7" y="38"/>
                      <a:pt x="7" y="36"/>
                    </a:cubicBezTo>
                    <a:cubicBezTo>
                      <a:pt x="7" y="34"/>
                      <a:pt x="8" y="33"/>
                      <a:pt x="10" y="32"/>
                    </a:cubicBezTo>
                    <a:cubicBezTo>
                      <a:pt x="10" y="27"/>
                      <a:pt x="11" y="23"/>
                      <a:pt x="13" y="19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4"/>
                    </a:cubicBezTo>
                    <a:cubicBezTo>
                      <a:pt x="0" y="14"/>
                      <a:pt x="0" y="13"/>
                      <a:pt x="1" y="13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7" y="13"/>
                      <a:pt x="87" y="14"/>
                      <a:pt x="87" y="14"/>
                    </a:cubicBezTo>
                    <a:cubicBezTo>
                      <a:pt x="87" y="15"/>
                      <a:pt x="87" y="15"/>
                      <a:pt x="86" y="15"/>
                    </a:cubicBezTo>
                    <a:close/>
                    <a:moveTo>
                      <a:pt x="68" y="38"/>
                    </a:moveTo>
                    <a:cubicBezTo>
                      <a:pt x="68" y="44"/>
                      <a:pt x="57" y="48"/>
                      <a:pt x="43" y="48"/>
                    </a:cubicBezTo>
                    <a:cubicBezTo>
                      <a:pt x="30" y="48"/>
                      <a:pt x="19" y="44"/>
                      <a:pt x="19" y="3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3"/>
                      <a:pt x="43" y="34"/>
                      <a:pt x="43" y="34"/>
                    </a:cubicBezTo>
                    <a:cubicBezTo>
                      <a:pt x="44" y="34"/>
                      <a:pt x="45" y="33"/>
                      <a:pt x="45" y="33"/>
                    </a:cubicBezTo>
                    <a:cubicBezTo>
                      <a:pt x="67" y="26"/>
                      <a:pt x="67" y="26"/>
                      <a:pt x="67" y="26"/>
                    </a:cubicBezTo>
                    <a:lnTo>
                      <a:pt x="68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6" name="išḷïḋe">
              <a:extLst>
                <a:ext uri="{FF2B5EF4-FFF2-40B4-BE49-F238E27FC236}">
                  <a16:creationId xmlns:a16="http://schemas.microsoft.com/office/drawing/2014/main" xmlns="" id="{E7EA7126-60F6-4750-9711-A11C6CE64871}"/>
                </a:ext>
              </a:extLst>
            </p:cNvPr>
            <p:cNvGrpSpPr/>
            <p:nvPr/>
          </p:nvGrpSpPr>
          <p:grpSpPr>
            <a:xfrm>
              <a:off x="5558335" y="2466293"/>
              <a:ext cx="5683891" cy="903324"/>
              <a:chOff x="5558335" y="2466293"/>
              <a:chExt cx="5683891" cy="903324"/>
            </a:xfrm>
          </p:grpSpPr>
          <p:sp>
            <p:nvSpPr>
              <p:cNvPr id="44" name="iṥľíḓe">
                <a:extLst>
                  <a:ext uri="{FF2B5EF4-FFF2-40B4-BE49-F238E27FC236}">
                    <a16:creationId xmlns:a16="http://schemas.microsoft.com/office/drawing/2014/main" xmlns="" id="{2EC5EADD-4334-4CB8-9B58-6C77FE32F4D3}"/>
                  </a:ext>
                </a:extLst>
              </p:cNvPr>
              <p:cNvSpPr/>
              <p:nvPr/>
            </p:nvSpPr>
            <p:spPr>
              <a:xfrm rot="10800000">
                <a:off x="5558335" y="2466293"/>
                <a:ext cx="5683891" cy="903324"/>
              </a:xfrm>
              <a:prstGeom prst="homePlat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b="1"/>
              </a:p>
            </p:txBody>
          </p:sp>
          <p:sp>
            <p:nvSpPr>
              <p:cNvPr id="45" name="ïṥḻïdê">
                <a:extLst>
                  <a:ext uri="{FF2B5EF4-FFF2-40B4-BE49-F238E27FC236}">
                    <a16:creationId xmlns:a16="http://schemas.microsoft.com/office/drawing/2014/main" xmlns="" id="{1D87439C-6A15-4447-8844-997A1EB01502}"/>
                  </a:ext>
                </a:extLst>
              </p:cNvPr>
              <p:cNvSpPr/>
              <p:nvPr/>
            </p:nvSpPr>
            <p:spPr bwMode="auto">
              <a:xfrm>
                <a:off x="10257081" y="2664871"/>
                <a:ext cx="590532" cy="506169"/>
              </a:xfrm>
              <a:custGeom>
                <a:avLst/>
                <a:gdLst/>
                <a:ahLst/>
                <a:cxnLst>
                  <a:cxn ang="0">
                    <a:pos x="11" y="58"/>
                  </a:cxn>
                  <a:cxn ang="0">
                    <a:pos x="9" y="58"/>
                  </a:cxn>
                  <a:cxn ang="0">
                    <a:pos x="0" y="49"/>
                  </a:cxn>
                  <a:cxn ang="0">
                    <a:pos x="0" y="18"/>
                  </a:cxn>
                  <a:cxn ang="0">
                    <a:pos x="9" y="9"/>
                  </a:cxn>
                  <a:cxn ang="0">
                    <a:pos x="11" y="9"/>
                  </a:cxn>
                  <a:cxn ang="0">
                    <a:pos x="11" y="58"/>
                  </a:cxn>
                  <a:cxn ang="0">
                    <a:pos x="54" y="58"/>
                  </a:cxn>
                  <a:cxn ang="0">
                    <a:pos x="15" y="58"/>
                  </a:cxn>
                  <a:cxn ang="0">
                    <a:pos x="15" y="9"/>
                  </a:cxn>
                  <a:cxn ang="0">
                    <a:pos x="20" y="9"/>
                  </a:cxn>
                  <a:cxn ang="0">
                    <a:pos x="20" y="3"/>
                  </a:cxn>
                  <a:cxn ang="0">
                    <a:pos x="24" y="0"/>
                  </a:cxn>
                  <a:cxn ang="0">
                    <a:pos x="45" y="0"/>
                  </a:cxn>
                  <a:cxn ang="0">
                    <a:pos x="49" y="3"/>
                  </a:cxn>
                  <a:cxn ang="0">
                    <a:pos x="49" y="9"/>
                  </a:cxn>
                  <a:cxn ang="0">
                    <a:pos x="54" y="9"/>
                  </a:cxn>
                  <a:cxn ang="0">
                    <a:pos x="54" y="58"/>
                  </a:cxn>
                  <a:cxn ang="0">
                    <a:pos x="44" y="9"/>
                  </a:cxn>
                  <a:cxn ang="0">
                    <a:pos x="44" y="4"/>
                  </a:cxn>
                  <a:cxn ang="0">
                    <a:pos x="25" y="4"/>
                  </a:cxn>
                  <a:cxn ang="0">
                    <a:pos x="25" y="9"/>
                  </a:cxn>
                  <a:cxn ang="0">
                    <a:pos x="44" y="9"/>
                  </a:cxn>
                  <a:cxn ang="0">
                    <a:pos x="68" y="49"/>
                  </a:cxn>
                  <a:cxn ang="0">
                    <a:pos x="60" y="58"/>
                  </a:cxn>
                  <a:cxn ang="0">
                    <a:pos x="58" y="58"/>
                  </a:cxn>
                  <a:cxn ang="0">
                    <a:pos x="58" y="9"/>
                  </a:cxn>
                  <a:cxn ang="0">
                    <a:pos x="60" y="9"/>
                  </a:cxn>
                  <a:cxn ang="0">
                    <a:pos x="68" y="18"/>
                  </a:cxn>
                  <a:cxn ang="0">
                    <a:pos x="68" y="49"/>
                  </a:cxn>
                </a:cxnLst>
                <a:rect l="0" t="0" r="r" b="b"/>
                <a:pathLst>
                  <a:path w="68" h="58">
                    <a:moveTo>
                      <a:pt x="11" y="58"/>
                    </a:moveTo>
                    <a:cubicBezTo>
                      <a:pt x="9" y="58"/>
                      <a:pt x="9" y="58"/>
                      <a:pt x="9" y="58"/>
                    </a:cubicBezTo>
                    <a:cubicBezTo>
                      <a:pt x="4" y="58"/>
                      <a:pt x="0" y="54"/>
                      <a:pt x="0" y="4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3"/>
                      <a:pt x="4" y="9"/>
                      <a:pt x="9" y="9"/>
                    </a:cubicBezTo>
                    <a:cubicBezTo>
                      <a:pt x="11" y="9"/>
                      <a:pt x="11" y="9"/>
                      <a:pt x="11" y="9"/>
                    </a:cubicBezTo>
                    <a:lnTo>
                      <a:pt x="11" y="58"/>
                    </a:lnTo>
                    <a:close/>
                    <a:moveTo>
                      <a:pt x="54" y="58"/>
                    </a:moveTo>
                    <a:cubicBezTo>
                      <a:pt x="15" y="58"/>
                      <a:pt x="15" y="58"/>
                      <a:pt x="15" y="5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1"/>
                      <a:pt x="22" y="0"/>
                      <a:pt x="24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7" y="0"/>
                      <a:pt x="49" y="1"/>
                      <a:pt x="49" y="3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54" y="9"/>
                      <a:pt x="54" y="9"/>
                      <a:pt x="54" y="9"/>
                    </a:cubicBezTo>
                    <a:lnTo>
                      <a:pt x="54" y="58"/>
                    </a:lnTo>
                    <a:close/>
                    <a:moveTo>
                      <a:pt x="44" y="9"/>
                    </a:moveTo>
                    <a:cubicBezTo>
                      <a:pt x="44" y="4"/>
                      <a:pt x="44" y="4"/>
                      <a:pt x="44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9"/>
                      <a:pt x="25" y="9"/>
                      <a:pt x="25" y="9"/>
                    </a:cubicBezTo>
                    <a:lnTo>
                      <a:pt x="44" y="9"/>
                    </a:lnTo>
                    <a:close/>
                    <a:moveTo>
                      <a:pt x="68" y="49"/>
                    </a:moveTo>
                    <a:cubicBezTo>
                      <a:pt x="68" y="54"/>
                      <a:pt x="65" y="58"/>
                      <a:pt x="60" y="5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5" y="9"/>
                      <a:pt x="68" y="13"/>
                      <a:pt x="68" y="18"/>
                    </a:cubicBezTo>
                    <a:lnTo>
                      <a:pt x="68" y="4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7" name="ïṧ1ïde">
              <a:extLst>
                <a:ext uri="{FF2B5EF4-FFF2-40B4-BE49-F238E27FC236}">
                  <a16:creationId xmlns:a16="http://schemas.microsoft.com/office/drawing/2014/main" xmlns="" id="{F48858FD-F25C-49BD-BBAB-86C705D4BD62}"/>
                </a:ext>
              </a:extLst>
            </p:cNvPr>
            <p:cNvGrpSpPr/>
            <p:nvPr/>
          </p:nvGrpSpPr>
          <p:grpSpPr>
            <a:xfrm>
              <a:off x="5558335" y="4911523"/>
              <a:ext cx="5683891" cy="903324"/>
              <a:chOff x="5558335" y="4911523"/>
              <a:chExt cx="5683891" cy="903324"/>
            </a:xfrm>
          </p:grpSpPr>
          <p:sp>
            <p:nvSpPr>
              <p:cNvPr id="42" name="íṩḷíḓè">
                <a:extLst>
                  <a:ext uri="{FF2B5EF4-FFF2-40B4-BE49-F238E27FC236}">
                    <a16:creationId xmlns:a16="http://schemas.microsoft.com/office/drawing/2014/main" xmlns="" id="{3EA72D45-9519-4A65-AAD9-DD0ADBCBBDF7}"/>
                  </a:ext>
                </a:extLst>
              </p:cNvPr>
              <p:cNvSpPr/>
              <p:nvPr/>
            </p:nvSpPr>
            <p:spPr>
              <a:xfrm rot="10800000">
                <a:off x="5558335" y="4911523"/>
                <a:ext cx="5683891" cy="903324"/>
              </a:xfrm>
              <a:prstGeom prst="homePlat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b="1"/>
              </a:p>
            </p:txBody>
          </p:sp>
          <p:sp>
            <p:nvSpPr>
              <p:cNvPr id="43" name="îśḷïḍe">
                <a:extLst>
                  <a:ext uri="{FF2B5EF4-FFF2-40B4-BE49-F238E27FC236}">
                    <a16:creationId xmlns:a16="http://schemas.microsoft.com/office/drawing/2014/main" xmlns="" id="{49D75470-63F1-42BC-B798-4A7B8C2458EC}"/>
                  </a:ext>
                </a:extLst>
              </p:cNvPr>
              <p:cNvSpPr/>
              <p:nvPr/>
            </p:nvSpPr>
            <p:spPr bwMode="auto">
              <a:xfrm>
                <a:off x="10293322" y="5172977"/>
                <a:ext cx="564861" cy="380417"/>
              </a:xfrm>
              <a:custGeom>
                <a:avLst/>
                <a:gdLst/>
                <a:ahLst/>
                <a:cxnLst>
                  <a:cxn ang="0">
                    <a:pos x="68" y="43"/>
                  </a:cxn>
                  <a:cxn ang="0">
                    <a:pos x="66" y="46"/>
                  </a:cxn>
                  <a:cxn ang="0">
                    <a:pos x="2" y="46"/>
                  </a:cxn>
                  <a:cxn ang="0">
                    <a:pos x="0" y="43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66" y="0"/>
                  </a:cxn>
                  <a:cxn ang="0">
                    <a:pos x="68" y="2"/>
                  </a:cxn>
                  <a:cxn ang="0">
                    <a:pos x="68" y="43"/>
                  </a:cxn>
                  <a:cxn ang="0">
                    <a:pos x="64" y="14"/>
                  </a:cxn>
                  <a:cxn ang="0">
                    <a:pos x="55" y="4"/>
                  </a:cxn>
                  <a:cxn ang="0">
                    <a:pos x="13" y="4"/>
                  </a:cxn>
                  <a:cxn ang="0">
                    <a:pos x="4" y="14"/>
                  </a:cxn>
                  <a:cxn ang="0">
                    <a:pos x="4" y="32"/>
                  </a:cxn>
                  <a:cxn ang="0">
                    <a:pos x="13" y="41"/>
                  </a:cxn>
                  <a:cxn ang="0">
                    <a:pos x="55" y="41"/>
                  </a:cxn>
                  <a:cxn ang="0">
                    <a:pos x="64" y="32"/>
                  </a:cxn>
                  <a:cxn ang="0">
                    <a:pos x="64" y="14"/>
                  </a:cxn>
                  <a:cxn ang="0">
                    <a:pos x="34" y="38"/>
                  </a:cxn>
                  <a:cxn ang="0">
                    <a:pos x="23" y="23"/>
                  </a:cxn>
                  <a:cxn ang="0">
                    <a:pos x="34" y="8"/>
                  </a:cxn>
                  <a:cxn ang="0">
                    <a:pos x="45" y="23"/>
                  </a:cxn>
                  <a:cxn ang="0">
                    <a:pos x="34" y="38"/>
                  </a:cxn>
                  <a:cxn ang="0">
                    <a:pos x="41" y="32"/>
                  </a:cxn>
                  <a:cxn ang="0">
                    <a:pos x="41" y="28"/>
                  </a:cxn>
                  <a:cxn ang="0">
                    <a:pos x="36" y="28"/>
                  </a:cxn>
                  <a:cxn ang="0">
                    <a:pos x="36" y="12"/>
                  </a:cxn>
                  <a:cxn ang="0">
                    <a:pos x="32" y="12"/>
                  </a:cxn>
                  <a:cxn ang="0">
                    <a:pos x="27" y="17"/>
                  </a:cxn>
                  <a:cxn ang="0">
                    <a:pos x="30" y="20"/>
                  </a:cxn>
                  <a:cxn ang="0">
                    <a:pos x="32" y="18"/>
                  </a:cxn>
                  <a:cxn ang="0">
                    <a:pos x="32" y="18"/>
                  </a:cxn>
                  <a:cxn ang="0">
                    <a:pos x="32" y="28"/>
                  </a:cxn>
                  <a:cxn ang="0">
                    <a:pos x="27" y="28"/>
                  </a:cxn>
                  <a:cxn ang="0">
                    <a:pos x="27" y="32"/>
                  </a:cxn>
                  <a:cxn ang="0">
                    <a:pos x="41" y="32"/>
                  </a:cxn>
                </a:cxnLst>
                <a:rect l="0" t="0" r="r" b="b"/>
                <a:pathLst>
                  <a:path w="68" h="46">
                    <a:moveTo>
                      <a:pt x="68" y="43"/>
                    </a:moveTo>
                    <a:cubicBezTo>
                      <a:pt x="68" y="45"/>
                      <a:pt x="67" y="46"/>
                      <a:pt x="66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1" y="46"/>
                      <a:pt x="0" y="45"/>
                      <a:pt x="0" y="4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8" y="1"/>
                      <a:pt x="68" y="2"/>
                    </a:cubicBezTo>
                    <a:lnTo>
                      <a:pt x="68" y="43"/>
                    </a:lnTo>
                    <a:close/>
                    <a:moveTo>
                      <a:pt x="64" y="14"/>
                    </a:moveTo>
                    <a:cubicBezTo>
                      <a:pt x="59" y="14"/>
                      <a:pt x="55" y="10"/>
                      <a:pt x="55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10"/>
                      <a:pt x="9" y="14"/>
                      <a:pt x="4" y="14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9" y="32"/>
                      <a:pt x="13" y="36"/>
                      <a:pt x="13" y="41"/>
                    </a:cubicBezTo>
                    <a:cubicBezTo>
                      <a:pt x="55" y="41"/>
                      <a:pt x="55" y="41"/>
                      <a:pt x="55" y="41"/>
                    </a:cubicBezTo>
                    <a:cubicBezTo>
                      <a:pt x="55" y="36"/>
                      <a:pt x="59" y="32"/>
                      <a:pt x="64" y="32"/>
                    </a:cubicBezTo>
                    <a:lnTo>
                      <a:pt x="64" y="14"/>
                    </a:lnTo>
                    <a:close/>
                    <a:moveTo>
                      <a:pt x="34" y="38"/>
                    </a:moveTo>
                    <a:cubicBezTo>
                      <a:pt x="27" y="38"/>
                      <a:pt x="23" y="29"/>
                      <a:pt x="23" y="23"/>
                    </a:cubicBezTo>
                    <a:cubicBezTo>
                      <a:pt x="23" y="16"/>
                      <a:pt x="27" y="8"/>
                      <a:pt x="34" y="8"/>
                    </a:cubicBezTo>
                    <a:cubicBezTo>
                      <a:pt x="42" y="8"/>
                      <a:pt x="45" y="16"/>
                      <a:pt x="45" y="23"/>
                    </a:cubicBezTo>
                    <a:cubicBezTo>
                      <a:pt x="45" y="29"/>
                      <a:pt x="42" y="38"/>
                      <a:pt x="34" y="38"/>
                    </a:cubicBezTo>
                    <a:close/>
                    <a:moveTo>
                      <a:pt x="41" y="32"/>
                    </a:moveTo>
                    <a:cubicBezTo>
                      <a:pt x="41" y="28"/>
                      <a:pt x="41" y="28"/>
                      <a:pt x="41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1" y="19"/>
                      <a:pt x="31" y="19"/>
                      <a:pt x="32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32"/>
                      <a:pt x="27" y="32"/>
                      <a:pt x="27" y="32"/>
                    </a:cubicBezTo>
                    <a:lnTo>
                      <a:pt x="41" y="3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8" name="íṣļïḍé">
              <a:extLst>
                <a:ext uri="{FF2B5EF4-FFF2-40B4-BE49-F238E27FC236}">
                  <a16:creationId xmlns:a16="http://schemas.microsoft.com/office/drawing/2014/main" xmlns="" id="{6E80BDA6-184F-4D5B-A020-9435C60F0E6C}"/>
                </a:ext>
              </a:extLst>
            </p:cNvPr>
            <p:cNvGrpSpPr/>
            <p:nvPr/>
          </p:nvGrpSpPr>
          <p:grpSpPr>
            <a:xfrm>
              <a:off x="6895720" y="1118022"/>
              <a:ext cx="4624768" cy="1019934"/>
              <a:chOff x="6895720" y="1118022"/>
              <a:chExt cx="4624768" cy="1019934"/>
            </a:xfrm>
          </p:grpSpPr>
          <p:sp>
            <p:nvSpPr>
              <p:cNvPr id="38" name="îŝ1iḋè">
                <a:extLst>
                  <a:ext uri="{FF2B5EF4-FFF2-40B4-BE49-F238E27FC236}">
                    <a16:creationId xmlns:a16="http://schemas.microsoft.com/office/drawing/2014/main" xmlns="" id="{10607478-90EB-4215-95AF-30C30B80A6A3}"/>
                  </a:ext>
                </a:extLst>
              </p:cNvPr>
              <p:cNvSpPr txBox="1"/>
              <p:nvPr/>
            </p:nvSpPr>
            <p:spPr>
              <a:xfrm>
                <a:off x="6895720" y="1118022"/>
                <a:ext cx="913712" cy="1019934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defTabSz="1219170">
                  <a:spcBef>
                    <a:spcPct val="0"/>
                  </a:spcBef>
                  <a:defRPr/>
                </a:pPr>
                <a:r>
                  <a:rPr lang="en-US" sz="6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01</a:t>
                </a:r>
              </a:p>
            </p:txBody>
          </p:sp>
          <p:grpSp>
            <p:nvGrpSpPr>
              <p:cNvPr id="39" name="iŝ1îḓê">
                <a:extLst>
                  <a:ext uri="{FF2B5EF4-FFF2-40B4-BE49-F238E27FC236}">
                    <a16:creationId xmlns:a16="http://schemas.microsoft.com/office/drawing/2014/main" xmlns="" id="{57E0459C-C276-419A-8E52-EAFCAEB7A9E9}"/>
                  </a:ext>
                </a:extLst>
              </p:cNvPr>
              <p:cNvGrpSpPr/>
              <p:nvPr/>
            </p:nvGrpSpPr>
            <p:grpSpPr>
              <a:xfrm>
                <a:off x="7853252" y="1303012"/>
                <a:ext cx="3667236" cy="775197"/>
                <a:chOff x="8369298" y="1680562"/>
                <a:chExt cx="3667236" cy="775197"/>
              </a:xfrm>
            </p:grpSpPr>
            <p:sp>
              <p:nvSpPr>
                <p:cNvPr id="40" name="ïŝľîďê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8369298" y="2068161"/>
                  <a:ext cx="3667236" cy="387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41" name="íṣḻïḍè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8369298" y="1680562"/>
                  <a:ext cx="3667236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sp>
          <p:nvSpPr>
            <p:cNvPr id="19" name="iṥľiḋ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140306" y="3946772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0" name="ï$liḍ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125045" y="1501543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2000" b="1" dirty="0"/>
                <a:t>Text</a:t>
              </a:r>
            </a:p>
          </p:txBody>
        </p:sp>
        <p:sp>
          <p:nvSpPr>
            <p:cNvPr id="21" name="ís1íḓ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831802" y="2724157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</a:t>
              </a:r>
            </a:p>
          </p:txBody>
        </p:sp>
        <p:sp>
          <p:nvSpPr>
            <p:cNvPr id="22" name="iŝlîḓ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853252" y="5165797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</a:t>
              </a:r>
            </a:p>
          </p:txBody>
        </p:sp>
        <p:grpSp>
          <p:nvGrpSpPr>
            <p:cNvPr id="23" name="ïšlïďè">
              <a:extLst>
                <a:ext uri="{FF2B5EF4-FFF2-40B4-BE49-F238E27FC236}">
                  <a16:creationId xmlns:a16="http://schemas.microsoft.com/office/drawing/2014/main" xmlns="" id="{41C13FE4-B0FE-4A4B-A2BE-D26E11999FF9}"/>
                </a:ext>
              </a:extLst>
            </p:cNvPr>
            <p:cNvGrpSpPr/>
            <p:nvPr/>
          </p:nvGrpSpPr>
          <p:grpSpPr>
            <a:xfrm>
              <a:off x="966818" y="2311783"/>
              <a:ext cx="4580949" cy="1019934"/>
              <a:chOff x="6913100" y="1118022"/>
              <a:chExt cx="4580949" cy="1019934"/>
            </a:xfrm>
          </p:grpSpPr>
          <p:sp>
            <p:nvSpPr>
              <p:cNvPr id="34" name="íṧļïḋe">
                <a:extLst>
                  <a:ext uri="{FF2B5EF4-FFF2-40B4-BE49-F238E27FC236}">
                    <a16:creationId xmlns:a16="http://schemas.microsoft.com/office/drawing/2014/main" xmlns="" id="{FD714C06-7396-4E33-BF62-E9A28A515A30}"/>
                  </a:ext>
                </a:extLst>
              </p:cNvPr>
              <p:cNvSpPr txBox="1"/>
              <p:nvPr/>
            </p:nvSpPr>
            <p:spPr>
              <a:xfrm>
                <a:off x="10580337" y="1118022"/>
                <a:ext cx="913712" cy="1019934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>
                <a:defPPr>
                  <a:defRPr lang="zh-CN"/>
                </a:defPPr>
                <a:lvl1pPr defTabSz="1219170">
                  <a:spcBef>
                    <a:spcPct val="0"/>
                  </a:spcBef>
                  <a:defRPr sz="6400">
                    <a:solidFill>
                      <a:schemeClr val="tx2"/>
                    </a:solidFill>
                  </a:defRPr>
                </a:lvl1pPr>
              </a:lstStyle>
              <a:p>
                <a:r>
                  <a:rPr 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02</a:t>
                </a:r>
              </a:p>
            </p:txBody>
          </p:sp>
          <p:grpSp>
            <p:nvGrpSpPr>
              <p:cNvPr id="35" name="íšļídé">
                <a:extLst>
                  <a:ext uri="{FF2B5EF4-FFF2-40B4-BE49-F238E27FC236}">
                    <a16:creationId xmlns:a16="http://schemas.microsoft.com/office/drawing/2014/main" xmlns="" id="{06B118F2-E65B-4DAF-BBCD-E89DBE8770C4}"/>
                  </a:ext>
                </a:extLst>
              </p:cNvPr>
              <p:cNvGrpSpPr/>
              <p:nvPr/>
            </p:nvGrpSpPr>
            <p:grpSpPr>
              <a:xfrm>
                <a:off x="6913100" y="1303012"/>
                <a:ext cx="3667236" cy="775197"/>
                <a:chOff x="7429146" y="1680562"/>
                <a:chExt cx="3667236" cy="775197"/>
              </a:xfrm>
            </p:grpSpPr>
            <p:sp>
              <p:nvSpPr>
                <p:cNvPr id="36" name="íšḻíḓê">
                  <a:extLst>
                    <a:ext uri="{FF2B5EF4-FFF2-40B4-BE49-F238E27FC236}">
                      <a16:creationId xmlns:a16="http://schemas.microsoft.com/office/drawing/2014/main" xmlns="" id="{144B10BB-0596-4525-B969-9691358A129A}"/>
                    </a:ext>
                  </a:extLst>
                </p:cNvPr>
                <p:cNvSpPr/>
                <p:nvPr/>
              </p:nvSpPr>
              <p:spPr bwMode="auto">
                <a:xfrm>
                  <a:off x="7429146" y="2068161"/>
                  <a:ext cx="3667236" cy="387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37" name="ïṥľïḋe">
                  <a:extLst>
                    <a:ext uri="{FF2B5EF4-FFF2-40B4-BE49-F238E27FC236}">
                      <a16:creationId xmlns:a16="http://schemas.microsoft.com/office/drawing/2014/main" xmlns="" id="{884594C1-D80C-461D-AE8B-1E34DF14E6CA}"/>
                    </a:ext>
                  </a:extLst>
                </p:cNvPr>
                <p:cNvSpPr txBox="1"/>
                <p:nvPr/>
              </p:nvSpPr>
              <p:spPr bwMode="auto">
                <a:xfrm>
                  <a:off x="7429146" y="1680562"/>
                  <a:ext cx="3667236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24" name="íṣḷíḋê">
              <a:extLst>
                <a:ext uri="{FF2B5EF4-FFF2-40B4-BE49-F238E27FC236}">
                  <a16:creationId xmlns:a16="http://schemas.microsoft.com/office/drawing/2014/main" xmlns="" id="{928ACB84-ECEB-4BBE-8E69-0B62E8D86D2B}"/>
                </a:ext>
              </a:extLst>
            </p:cNvPr>
            <p:cNvGrpSpPr/>
            <p:nvPr/>
          </p:nvGrpSpPr>
          <p:grpSpPr>
            <a:xfrm>
              <a:off x="6682984" y="3617337"/>
              <a:ext cx="4624768" cy="1019934"/>
              <a:chOff x="6895720" y="1118022"/>
              <a:chExt cx="4624768" cy="1019934"/>
            </a:xfrm>
          </p:grpSpPr>
          <p:sp>
            <p:nvSpPr>
              <p:cNvPr id="30" name="ïṧlídê">
                <a:extLst>
                  <a:ext uri="{FF2B5EF4-FFF2-40B4-BE49-F238E27FC236}">
                    <a16:creationId xmlns:a16="http://schemas.microsoft.com/office/drawing/2014/main" xmlns="" id="{55548F6B-2862-47E2-9DE9-04FC962A3C7F}"/>
                  </a:ext>
                </a:extLst>
              </p:cNvPr>
              <p:cNvSpPr txBox="1"/>
              <p:nvPr/>
            </p:nvSpPr>
            <p:spPr>
              <a:xfrm>
                <a:off x="6895720" y="1118022"/>
                <a:ext cx="913712" cy="1019934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defTabSz="1219170">
                  <a:spcBef>
                    <a:spcPct val="0"/>
                  </a:spcBef>
                  <a:defRPr/>
                </a:pPr>
                <a:r>
                  <a:rPr lang="en-US" sz="6400" dirty="0">
                    <a:solidFill>
                      <a:schemeClr val="accent1"/>
                    </a:solidFill>
                  </a:rPr>
                  <a:t>03</a:t>
                </a:r>
              </a:p>
            </p:txBody>
          </p:sp>
          <p:grpSp>
            <p:nvGrpSpPr>
              <p:cNvPr id="31" name="iśḷîḍè">
                <a:extLst>
                  <a:ext uri="{FF2B5EF4-FFF2-40B4-BE49-F238E27FC236}">
                    <a16:creationId xmlns:a16="http://schemas.microsoft.com/office/drawing/2014/main" xmlns="" id="{50E58743-909F-4942-A728-5BF90B24740E}"/>
                  </a:ext>
                </a:extLst>
              </p:cNvPr>
              <p:cNvGrpSpPr/>
              <p:nvPr/>
            </p:nvGrpSpPr>
            <p:grpSpPr>
              <a:xfrm>
                <a:off x="7853252" y="1303012"/>
                <a:ext cx="3667236" cy="775197"/>
                <a:chOff x="8369298" y="1680562"/>
                <a:chExt cx="3667236" cy="775197"/>
              </a:xfrm>
            </p:grpSpPr>
            <p:sp>
              <p:nvSpPr>
                <p:cNvPr id="32" name="ïşḻiḓé">
                  <a:extLst>
                    <a:ext uri="{FF2B5EF4-FFF2-40B4-BE49-F238E27FC236}">
                      <a16:creationId xmlns:a16="http://schemas.microsoft.com/office/drawing/2014/main" xmlns="" id="{3473F2F0-B833-4F88-9319-FE0C2F30AFD8}"/>
                    </a:ext>
                  </a:extLst>
                </p:cNvPr>
                <p:cNvSpPr/>
                <p:nvPr/>
              </p:nvSpPr>
              <p:spPr bwMode="auto">
                <a:xfrm>
                  <a:off x="8369298" y="2068161"/>
                  <a:ext cx="3667236" cy="387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33" name="ïŝḷïḓé">
                  <a:extLst>
                    <a:ext uri="{FF2B5EF4-FFF2-40B4-BE49-F238E27FC236}">
                      <a16:creationId xmlns:a16="http://schemas.microsoft.com/office/drawing/2014/main" xmlns="" id="{89D8EC07-08BB-47CA-8567-DF133A86F472}"/>
                    </a:ext>
                  </a:extLst>
                </p:cNvPr>
                <p:cNvSpPr txBox="1"/>
                <p:nvPr/>
              </p:nvSpPr>
              <p:spPr bwMode="auto">
                <a:xfrm>
                  <a:off x="8369298" y="1680562"/>
                  <a:ext cx="3667236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25" name="îṩḻídê">
              <a:extLst>
                <a:ext uri="{FF2B5EF4-FFF2-40B4-BE49-F238E27FC236}">
                  <a16:creationId xmlns:a16="http://schemas.microsoft.com/office/drawing/2014/main" xmlns="" id="{80C3070F-0377-4C26-8481-2421FDBB36EC}"/>
                </a:ext>
              </a:extLst>
            </p:cNvPr>
            <p:cNvGrpSpPr/>
            <p:nvPr/>
          </p:nvGrpSpPr>
          <p:grpSpPr>
            <a:xfrm>
              <a:off x="966818" y="4843868"/>
              <a:ext cx="4580949" cy="1019934"/>
              <a:chOff x="6913100" y="1118022"/>
              <a:chExt cx="4580949" cy="1019934"/>
            </a:xfrm>
          </p:grpSpPr>
          <p:sp>
            <p:nvSpPr>
              <p:cNvPr id="26" name="îs1iḓé">
                <a:extLst>
                  <a:ext uri="{FF2B5EF4-FFF2-40B4-BE49-F238E27FC236}">
                    <a16:creationId xmlns:a16="http://schemas.microsoft.com/office/drawing/2014/main" xmlns="" id="{828A8E0C-05F6-4CA6-8881-AE61403D2565}"/>
                  </a:ext>
                </a:extLst>
              </p:cNvPr>
              <p:cNvSpPr txBox="1"/>
              <p:nvPr/>
            </p:nvSpPr>
            <p:spPr>
              <a:xfrm>
                <a:off x="10580337" y="1118022"/>
                <a:ext cx="913712" cy="1019934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>
                <a:defPPr>
                  <a:defRPr lang="zh-CN"/>
                </a:defPPr>
                <a:lvl1pPr defTabSz="1219170">
                  <a:spcBef>
                    <a:spcPct val="0"/>
                  </a:spcBef>
                  <a:defRPr sz="6400">
                    <a:solidFill>
                      <a:schemeClr val="tx2"/>
                    </a:solidFill>
                  </a:defRPr>
                </a:lvl1pPr>
              </a:lstStyle>
              <a:p>
                <a:r>
                  <a:rPr 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04</a:t>
                </a:r>
              </a:p>
            </p:txBody>
          </p:sp>
          <p:grpSp>
            <p:nvGrpSpPr>
              <p:cNvPr id="27" name="ïṥ1ïdè">
                <a:extLst>
                  <a:ext uri="{FF2B5EF4-FFF2-40B4-BE49-F238E27FC236}">
                    <a16:creationId xmlns:a16="http://schemas.microsoft.com/office/drawing/2014/main" xmlns="" id="{0F3F585B-81AD-4613-A104-52A153C63468}"/>
                  </a:ext>
                </a:extLst>
              </p:cNvPr>
              <p:cNvGrpSpPr/>
              <p:nvPr/>
            </p:nvGrpSpPr>
            <p:grpSpPr>
              <a:xfrm>
                <a:off x="6913100" y="1303012"/>
                <a:ext cx="3667236" cy="775197"/>
                <a:chOff x="7429146" y="1680562"/>
                <a:chExt cx="3667236" cy="775197"/>
              </a:xfrm>
            </p:grpSpPr>
            <p:sp>
              <p:nvSpPr>
                <p:cNvPr id="28" name="iSľiḍe">
                  <a:extLst>
                    <a:ext uri="{FF2B5EF4-FFF2-40B4-BE49-F238E27FC236}">
                      <a16:creationId xmlns:a16="http://schemas.microsoft.com/office/drawing/2014/main" xmlns="" id="{373A0E86-DCC0-4364-94A9-6F15842DC8A3}"/>
                    </a:ext>
                  </a:extLst>
                </p:cNvPr>
                <p:cNvSpPr/>
                <p:nvPr/>
              </p:nvSpPr>
              <p:spPr bwMode="auto">
                <a:xfrm>
                  <a:off x="7429146" y="2068161"/>
                  <a:ext cx="3667236" cy="387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29" name="îsľíḑe">
                  <a:extLst>
                    <a:ext uri="{FF2B5EF4-FFF2-40B4-BE49-F238E27FC236}">
                      <a16:creationId xmlns:a16="http://schemas.microsoft.com/office/drawing/2014/main" xmlns="" id="{A9027D66-2638-4BAD-BA85-5B7A546D016B}"/>
                    </a:ext>
                  </a:extLst>
                </p:cNvPr>
                <p:cNvSpPr txBox="1"/>
                <p:nvPr/>
              </p:nvSpPr>
              <p:spPr bwMode="auto">
                <a:xfrm>
                  <a:off x="7429146" y="1680562"/>
                  <a:ext cx="3667236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8052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620382" y="2508626"/>
            <a:ext cx="1168104" cy="101562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37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F1DF405-6F75-4F6E-ADD4-35C996855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1ECA80B-2571-46D4-A291-BD2554D8D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92B306B-CAF2-4301-A777-952507FCB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28" name="20752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500242E-22CF-4295-9FA3-41D5F18D217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500" cy="5003801"/>
            <a:chOff x="660400" y="1130300"/>
            <a:chExt cx="10858500" cy="5003801"/>
          </a:xfrm>
        </p:grpSpPr>
        <p:grpSp>
          <p:nvGrpSpPr>
            <p:cNvPr id="29" name="íS1idê">
              <a:extLst>
                <a:ext uri="{FF2B5EF4-FFF2-40B4-BE49-F238E27FC236}">
                  <a16:creationId xmlns:a16="http://schemas.microsoft.com/office/drawing/2014/main" xmlns="" id="{26CAE356-DD11-4C79-A985-B39EAFD6B70A}"/>
                </a:ext>
              </a:extLst>
            </p:cNvPr>
            <p:cNvGrpSpPr/>
            <p:nvPr/>
          </p:nvGrpSpPr>
          <p:grpSpPr>
            <a:xfrm>
              <a:off x="3857649" y="1130300"/>
              <a:ext cx="4476702" cy="2524424"/>
              <a:chOff x="3869588" y="1404466"/>
              <a:chExt cx="4452824" cy="2510960"/>
            </a:xfrm>
          </p:grpSpPr>
          <p:sp>
            <p:nvSpPr>
              <p:cNvPr id="43" name="îṩľîḍè">
                <a:extLst>
                  <a:ext uri="{FF2B5EF4-FFF2-40B4-BE49-F238E27FC236}">
                    <a16:creationId xmlns:a16="http://schemas.microsoft.com/office/drawing/2014/main" xmlns="" id="{B8059F12-7C6A-443E-A60D-03DF23E6E70D}"/>
                  </a:ext>
                </a:extLst>
              </p:cNvPr>
              <p:cNvSpPr/>
              <p:nvPr/>
            </p:nvSpPr>
            <p:spPr>
              <a:xfrm rot="10800000">
                <a:off x="3869588" y="1740148"/>
                <a:ext cx="1642344" cy="1839594"/>
              </a:xfrm>
              <a:custGeom>
                <a:avLst/>
                <a:gdLst>
                  <a:gd name="connsiteX0" fmla="*/ 1045862 w 2091893"/>
                  <a:gd name="connsiteY0" fmla="*/ 2343134 h 2343134"/>
                  <a:gd name="connsiteX1" fmla="*/ 1033420 w 2091893"/>
                  <a:gd name="connsiteY1" fmla="*/ 2154553 h 2343134"/>
                  <a:gd name="connsiteX2" fmla="*/ 872579 w 2091893"/>
                  <a:gd name="connsiteY2" fmla="*/ 2141387 h 2343134"/>
                  <a:gd name="connsiteX3" fmla="*/ 399370 w 2091893"/>
                  <a:gd name="connsiteY3" fmla="*/ 1931318 h 2343134"/>
                  <a:gd name="connsiteX4" fmla="*/ 0 w 2091893"/>
                  <a:gd name="connsiteY4" fmla="*/ 1123922 h 2343134"/>
                  <a:gd name="connsiteX5" fmla="*/ 179738 w 2091893"/>
                  <a:gd name="connsiteY5" fmla="*/ 1186198 h 2343134"/>
                  <a:gd name="connsiteX6" fmla="*/ 476151 w 2091893"/>
                  <a:gd name="connsiteY6" fmla="*/ 1125308 h 2343134"/>
                  <a:gd name="connsiteX7" fmla="*/ 693747 w 2091893"/>
                  <a:gd name="connsiteY7" fmla="*/ 1193272 h 2343134"/>
                  <a:gd name="connsiteX8" fmla="*/ 963463 w 2091893"/>
                  <a:gd name="connsiteY8" fmla="*/ 1161394 h 2343134"/>
                  <a:gd name="connsiteX9" fmla="*/ 1018231 w 2091893"/>
                  <a:gd name="connsiteY9" fmla="*/ 1136832 h 2343134"/>
                  <a:gd name="connsiteX10" fmla="*/ 1018231 w 2091893"/>
                  <a:gd name="connsiteY10" fmla="*/ 389546 h 2343134"/>
                  <a:gd name="connsiteX11" fmla="*/ 1010057 w 2091893"/>
                  <a:gd name="connsiteY11" fmla="*/ 389546 h 2343134"/>
                  <a:gd name="connsiteX12" fmla="*/ 1010057 w 2091893"/>
                  <a:gd name="connsiteY12" fmla="*/ 162664 h 2343134"/>
                  <a:gd name="connsiteX13" fmla="*/ 1168999 w 2091893"/>
                  <a:gd name="connsiteY13" fmla="*/ 6 h 2343134"/>
                  <a:gd name="connsiteX14" fmla="*/ 1331116 w 2091893"/>
                  <a:gd name="connsiteY14" fmla="*/ 162664 h 2343134"/>
                  <a:gd name="connsiteX15" fmla="*/ 1331116 w 2091893"/>
                  <a:gd name="connsiteY15" fmla="*/ 209883 h 2343134"/>
                  <a:gd name="connsiteX16" fmla="*/ 1288352 w 2091893"/>
                  <a:gd name="connsiteY16" fmla="*/ 220383 h 2343134"/>
                  <a:gd name="connsiteX17" fmla="*/ 1258795 w 2091893"/>
                  <a:gd name="connsiteY17" fmla="*/ 209883 h 2343134"/>
                  <a:gd name="connsiteX18" fmla="*/ 1258795 w 2091893"/>
                  <a:gd name="connsiteY18" fmla="*/ 155074 h 2343134"/>
                  <a:gd name="connsiteX19" fmla="*/ 1171470 w 2091893"/>
                  <a:gd name="connsiteY19" fmla="*/ 72905 h 2343134"/>
                  <a:gd name="connsiteX20" fmla="*/ 1085807 w 2091893"/>
                  <a:gd name="connsiteY20" fmla="*/ 155074 h 2343134"/>
                  <a:gd name="connsiteX21" fmla="*/ 1082244 w 2091893"/>
                  <a:gd name="connsiteY21" fmla="*/ 389546 h 2343134"/>
                  <a:gd name="connsiteX22" fmla="*/ 1071821 w 2091893"/>
                  <a:gd name="connsiteY22" fmla="*/ 389546 h 2343134"/>
                  <a:gd name="connsiteX23" fmla="*/ 1071821 w 2091893"/>
                  <a:gd name="connsiteY23" fmla="*/ 1133630 h 2343134"/>
                  <a:gd name="connsiteX24" fmla="*/ 1216203 w 2091893"/>
                  <a:gd name="connsiteY24" fmla="*/ 1185644 h 2343134"/>
                  <a:gd name="connsiteX25" fmla="*/ 1398147 w 2091893"/>
                  <a:gd name="connsiteY25" fmla="*/ 1193273 h 2343134"/>
                  <a:gd name="connsiteX26" fmla="*/ 1615742 w 2091893"/>
                  <a:gd name="connsiteY26" fmla="*/ 1125309 h 2343134"/>
                  <a:gd name="connsiteX27" fmla="*/ 1912155 w 2091893"/>
                  <a:gd name="connsiteY27" fmla="*/ 1186199 h 2343134"/>
                  <a:gd name="connsiteX28" fmla="*/ 2091893 w 2091893"/>
                  <a:gd name="connsiteY28" fmla="*/ 1123923 h 2343134"/>
                  <a:gd name="connsiteX29" fmla="*/ 1692524 w 2091893"/>
                  <a:gd name="connsiteY29" fmla="*/ 1931319 h 2343134"/>
                  <a:gd name="connsiteX30" fmla="*/ 1219314 w 2091893"/>
                  <a:gd name="connsiteY30" fmla="*/ 2141388 h 2343134"/>
                  <a:gd name="connsiteX31" fmla="*/ 1059501 w 2091893"/>
                  <a:gd name="connsiteY31" fmla="*/ 2154470 h 23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893" h="2343134">
                    <a:moveTo>
                      <a:pt x="1045862" y="2343134"/>
                    </a:moveTo>
                    <a:lnTo>
                      <a:pt x="1033420" y="2154553"/>
                    </a:lnTo>
                    <a:lnTo>
                      <a:pt x="872579" y="2141387"/>
                    </a:lnTo>
                    <a:cubicBezTo>
                      <a:pt x="700569" y="2112564"/>
                      <a:pt x="537591" y="2040720"/>
                      <a:pt x="399370" y="1931318"/>
                    </a:cubicBezTo>
                    <a:cubicBezTo>
                      <a:pt x="152060" y="1735551"/>
                      <a:pt x="5526" y="1439271"/>
                      <a:pt x="0" y="1123922"/>
                    </a:cubicBezTo>
                    <a:cubicBezTo>
                      <a:pt x="54969" y="1156900"/>
                      <a:pt x="116142" y="1178073"/>
                      <a:pt x="179738" y="1186198"/>
                    </a:cubicBezTo>
                    <a:cubicBezTo>
                      <a:pt x="282550" y="1199246"/>
                      <a:pt x="386815" y="1177882"/>
                      <a:pt x="476151" y="1125308"/>
                    </a:cubicBezTo>
                    <a:cubicBezTo>
                      <a:pt x="543625" y="1161775"/>
                      <a:pt x="617498" y="1184812"/>
                      <a:pt x="693747" y="1193272"/>
                    </a:cubicBezTo>
                    <a:cubicBezTo>
                      <a:pt x="785288" y="1203381"/>
                      <a:pt x="877538" y="1192304"/>
                      <a:pt x="963463" y="1161394"/>
                    </a:cubicBezTo>
                    <a:lnTo>
                      <a:pt x="1018231" y="1136832"/>
                    </a:lnTo>
                    <a:lnTo>
                      <a:pt x="1018231" y="389546"/>
                    </a:lnTo>
                    <a:lnTo>
                      <a:pt x="1010057" y="389546"/>
                    </a:lnTo>
                    <a:lnTo>
                      <a:pt x="1010057" y="162664"/>
                    </a:lnTo>
                    <a:cubicBezTo>
                      <a:pt x="1008784" y="73754"/>
                      <a:pt x="1080088" y="783"/>
                      <a:pt x="1168999" y="6"/>
                    </a:cubicBezTo>
                    <a:cubicBezTo>
                      <a:pt x="1259079" y="-789"/>
                      <a:pt x="1332209" y="72597"/>
                      <a:pt x="1331116" y="162664"/>
                    </a:cubicBezTo>
                    <a:lnTo>
                      <a:pt x="1331116" y="209883"/>
                    </a:lnTo>
                    <a:cubicBezTo>
                      <a:pt x="1318479" y="218178"/>
                      <a:pt x="1303385" y="221883"/>
                      <a:pt x="1288352" y="220383"/>
                    </a:cubicBezTo>
                    <a:cubicBezTo>
                      <a:pt x="1277781" y="219334"/>
                      <a:pt x="1267644" y="215720"/>
                      <a:pt x="1258795" y="209883"/>
                    </a:cubicBezTo>
                    <a:lnTo>
                      <a:pt x="1258795" y="155074"/>
                    </a:lnTo>
                    <a:cubicBezTo>
                      <a:pt x="1256384" y="108721"/>
                      <a:pt x="1217887" y="72507"/>
                      <a:pt x="1171470" y="72905"/>
                    </a:cubicBezTo>
                    <a:cubicBezTo>
                      <a:pt x="1125667" y="73302"/>
                      <a:pt x="1088098" y="109336"/>
                      <a:pt x="1085807" y="155074"/>
                    </a:cubicBezTo>
                    <a:lnTo>
                      <a:pt x="1082244" y="389546"/>
                    </a:lnTo>
                    <a:lnTo>
                      <a:pt x="1071821" y="389546"/>
                    </a:lnTo>
                    <a:lnTo>
                      <a:pt x="1071821" y="1133630"/>
                    </a:lnTo>
                    <a:lnTo>
                      <a:pt x="1216203" y="1185644"/>
                    </a:lnTo>
                    <a:cubicBezTo>
                      <a:pt x="1275776" y="1197335"/>
                      <a:pt x="1337119" y="1200012"/>
                      <a:pt x="1398147" y="1193273"/>
                    </a:cubicBezTo>
                    <a:cubicBezTo>
                      <a:pt x="1474395" y="1184813"/>
                      <a:pt x="1548268" y="1161776"/>
                      <a:pt x="1615742" y="1125309"/>
                    </a:cubicBezTo>
                    <a:cubicBezTo>
                      <a:pt x="1705078" y="1177883"/>
                      <a:pt x="1809344" y="1199247"/>
                      <a:pt x="1912155" y="1186199"/>
                    </a:cubicBezTo>
                    <a:cubicBezTo>
                      <a:pt x="1975752" y="1178074"/>
                      <a:pt x="2036925" y="1156901"/>
                      <a:pt x="2091893" y="1123923"/>
                    </a:cubicBezTo>
                    <a:cubicBezTo>
                      <a:pt x="2086367" y="1439272"/>
                      <a:pt x="1939833" y="1735552"/>
                      <a:pt x="1692524" y="1931319"/>
                    </a:cubicBezTo>
                    <a:cubicBezTo>
                      <a:pt x="1554303" y="2040721"/>
                      <a:pt x="1391324" y="2112565"/>
                      <a:pt x="1219314" y="2141388"/>
                    </a:cubicBezTo>
                    <a:lnTo>
                      <a:pt x="1059501" y="215447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  <p:sp>
            <p:nvSpPr>
              <p:cNvPr id="44" name="iṥlïdé">
                <a:extLst>
                  <a:ext uri="{FF2B5EF4-FFF2-40B4-BE49-F238E27FC236}">
                    <a16:creationId xmlns:a16="http://schemas.microsoft.com/office/drawing/2014/main" xmlns="" id="{1BC6296F-43FC-4793-9ACA-BBEA7F898B6B}"/>
                  </a:ext>
                </a:extLst>
              </p:cNvPr>
              <p:cNvSpPr/>
              <p:nvPr/>
            </p:nvSpPr>
            <p:spPr>
              <a:xfrm rot="10800000">
                <a:off x="6680062" y="1740148"/>
                <a:ext cx="1642350" cy="1839594"/>
              </a:xfrm>
              <a:custGeom>
                <a:avLst/>
                <a:gdLst>
                  <a:gd name="connsiteX0" fmla="*/ 1045866 w 2091901"/>
                  <a:gd name="connsiteY0" fmla="*/ 2343134 h 2343134"/>
                  <a:gd name="connsiteX1" fmla="*/ 1033424 w 2091901"/>
                  <a:gd name="connsiteY1" fmla="*/ 2154553 h 2343134"/>
                  <a:gd name="connsiteX2" fmla="*/ 872583 w 2091901"/>
                  <a:gd name="connsiteY2" fmla="*/ 2141387 h 2343134"/>
                  <a:gd name="connsiteX3" fmla="*/ 399371 w 2091901"/>
                  <a:gd name="connsiteY3" fmla="*/ 1931318 h 2343134"/>
                  <a:gd name="connsiteX4" fmla="*/ 0 w 2091901"/>
                  <a:gd name="connsiteY4" fmla="*/ 1123922 h 2343134"/>
                  <a:gd name="connsiteX5" fmla="*/ 179739 w 2091901"/>
                  <a:gd name="connsiteY5" fmla="*/ 1186198 h 2343134"/>
                  <a:gd name="connsiteX6" fmla="*/ 476153 w 2091901"/>
                  <a:gd name="connsiteY6" fmla="*/ 1125308 h 2343134"/>
                  <a:gd name="connsiteX7" fmla="*/ 693749 w 2091901"/>
                  <a:gd name="connsiteY7" fmla="*/ 1193272 h 2343134"/>
                  <a:gd name="connsiteX8" fmla="*/ 963466 w 2091901"/>
                  <a:gd name="connsiteY8" fmla="*/ 1161394 h 2343134"/>
                  <a:gd name="connsiteX9" fmla="*/ 1018235 w 2091901"/>
                  <a:gd name="connsiteY9" fmla="*/ 1136832 h 2343134"/>
                  <a:gd name="connsiteX10" fmla="*/ 1018235 w 2091901"/>
                  <a:gd name="connsiteY10" fmla="*/ 389546 h 2343134"/>
                  <a:gd name="connsiteX11" fmla="*/ 1010060 w 2091901"/>
                  <a:gd name="connsiteY11" fmla="*/ 389546 h 2343134"/>
                  <a:gd name="connsiteX12" fmla="*/ 1010060 w 2091901"/>
                  <a:gd name="connsiteY12" fmla="*/ 162664 h 2343134"/>
                  <a:gd name="connsiteX13" fmla="*/ 1169003 w 2091901"/>
                  <a:gd name="connsiteY13" fmla="*/ 6 h 2343134"/>
                  <a:gd name="connsiteX14" fmla="*/ 1331121 w 2091901"/>
                  <a:gd name="connsiteY14" fmla="*/ 162664 h 2343134"/>
                  <a:gd name="connsiteX15" fmla="*/ 1331121 w 2091901"/>
                  <a:gd name="connsiteY15" fmla="*/ 209884 h 2343134"/>
                  <a:gd name="connsiteX16" fmla="*/ 1288357 w 2091901"/>
                  <a:gd name="connsiteY16" fmla="*/ 220383 h 2343134"/>
                  <a:gd name="connsiteX17" fmla="*/ 1258799 w 2091901"/>
                  <a:gd name="connsiteY17" fmla="*/ 209884 h 2343134"/>
                  <a:gd name="connsiteX18" fmla="*/ 1258799 w 2091901"/>
                  <a:gd name="connsiteY18" fmla="*/ 155074 h 2343134"/>
                  <a:gd name="connsiteX19" fmla="*/ 1171474 w 2091901"/>
                  <a:gd name="connsiteY19" fmla="*/ 72905 h 2343134"/>
                  <a:gd name="connsiteX20" fmla="*/ 1085811 w 2091901"/>
                  <a:gd name="connsiteY20" fmla="*/ 155074 h 2343134"/>
                  <a:gd name="connsiteX21" fmla="*/ 1082247 w 2091901"/>
                  <a:gd name="connsiteY21" fmla="*/ 389546 h 2343134"/>
                  <a:gd name="connsiteX22" fmla="*/ 1071826 w 2091901"/>
                  <a:gd name="connsiteY22" fmla="*/ 389546 h 2343134"/>
                  <a:gd name="connsiteX23" fmla="*/ 1071826 w 2091901"/>
                  <a:gd name="connsiteY23" fmla="*/ 1133631 h 2343134"/>
                  <a:gd name="connsiteX24" fmla="*/ 1216207 w 2091901"/>
                  <a:gd name="connsiteY24" fmla="*/ 1185644 h 2343134"/>
                  <a:gd name="connsiteX25" fmla="*/ 1398152 w 2091901"/>
                  <a:gd name="connsiteY25" fmla="*/ 1193273 h 2343134"/>
                  <a:gd name="connsiteX26" fmla="*/ 1615748 w 2091901"/>
                  <a:gd name="connsiteY26" fmla="*/ 1125309 h 2343134"/>
                  <a:gd name="connsiteX27" fmla="*/ 1912162 w 2091901"/>
                  <a:gd name="connsiteY27" fmla="*/ 1186200 h 2343134"/>
                  <a:gd name="connsiteX28" fmla="*/ 2091901 w 2091901"/>
                  <a:gd name="connsiteY28" fmla="*/ 1123923 h 2343134"/>
                  <a:gd name="connsiteX29" fmla="*/ 1692530 w 2091901"/>
                  <a:gd name="connsiteY29" fmla="*/ 1931319 h 2343134"/>
                  <a:gd name="connsiteX30" fmla="*/ 1219318 w 2091901"/>
                  <a:gd name="connsiteY30" fmla="*/ 2141388 h 2343134"/>
                  <a:gd name="connsiteX31" fmla="*/ 1059505 w 2091901"/>
                  <a:gd name="connsiteY31" fmla="*/ 2154470 h 23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901" h="2343134">
                    <a:moveTo>
                      <a:pt x="1045866" y="2343134"/>
                    </a:moveTo>
                    <a:lnTo>
                      <a:pt x="1033424" y="2154553"/>
                    </a:lnTo>
                    <a:lnTo>
                      <a:pt x="872583" y="2141387"/>
                    </a:lnTo>
                    <a:cubicBezTo>
                      <a:pt x="700571" y="2112564"/>
                      <a:pt x="537592" y="2040720"/>
                      <a:pt x="399371" y="1931318"/>
                    </a:cubicBezTo>
                    <a:cubicBezTo>
                      <a:pt x="152061" y="1735551"/>
                      <a:pt x="5526" y="1439271"/>
                      <a:pt x="0" y="1123922"/>
                    </a:cubicBezTo>
                    <a:cubicBezTo>
                      <a:pt x="54969" y="1156900"/>
                      <a:pt x="116142" y="1178073"/>
                      <a:pt x="179739" y="1186198"/>
                    </a:cubicBezTo>
                    <a:cubicBezTo>
                      <a:pt x="282550" y="1199246"/>
                      <a:pt x="386816" y="1177882"/>
                      <a:pt x="476153" y="1125308"/>
                    </a:cubicBezTo>
                    <a:cubicBezTo>
                      <a:pt x="543627" y="1161775"/>
                      <a:pt x="617501" y="1184812"/>
                      <a:pt x="693749" y="1193272"/>
                    </a:cubicBezTo>
                    <a:cubicBezTo>
                      <a:pt x="785291" y="1203381"/>
                      <a:pt x="877542" y="1192304"/>
                      <a:pt x="963466" y="1161394"/>
                    </a:cubicBezTo>
                    <a:lnTo>
                      <a:pt x="1018235" y="1136832"/>
                    </a:lnTo>
                    <a:lnTo>
                      <a:pt x="1018235" y="389546"/>
                    </a:lnTo>
                    <a:lnTo>
                      <a:pt x="1010060" y="389546"/>
                    </a:lnTo>
                    <a:lnTo>
                      <a:pt x="1010060" y="162664"/>
                    </a:lnTo>
                    <a:cubicBezTo>
                      <a:pt x="1008787" y="73754"/>
                      <a:pt x="1080091" y="783"/>
                      <a:pt x="1169003" y="6"/>
                    </a:cubicBezTo>
                    <a:cubicBezTo>
                      <a:pt x="1259084" y="-789"/>
                      <a:pt x="1332214" y="72598"/>
                      <a:pt x="1331121" y="162664"/>
                    </a:cubicBezTo>
                    <a:lnTo>
                      <a:pt x="1331121" y="209884"/>
                    </a:lnTo>
                    <a:cubicBezTo>
                      <a:pt x="1318483" y="218178"/>
                      <a:pt x="1303390" y="221883"/>
                      <a:pt x="1288357" y="220383"/>
                    </a:cubicBezTo>
                    <a:cubicBezTo>
                      <a:pt x="1277786" y="219335"/>
                      <a:pt x="1267648" y="215721"/>
                      <a:pt x="1258799" y="209884"/>
                    </a:cubicBezTo>
                    <a:lnTo>
                      <a:pt x="1258799" y="155074"/>
                    </a:lnTo>
                    <a:cubicBezTo>
                      <a:pt x="1256388" y="108722"/>
                      <a:pt x="1217892" y="72507"/>
                      <a:pt x="1171474" y="72905"/>
                    </a:cubicBezTo>
                    <a:cubicBezTo>
                      <a:pt x="1125670" y="73302"/>
                      <a:pt x="1088102" y="109336"/>
                      <a:pt x="1085811" y="155074"/>
                    </a:cubicBezTo>
                    <a:lnTo>
                      <a:pt x="1082247" y="389546"/>
                    </a:lnTo>
                    <a:lnTo>
                      <a:pt x="1071826" y="389546"/>
                    </a:lnTo>
                    <a:lnTo>
                      <a:pt x="1071826" y="1133631"/>
                    </a:lnTo>
                    <a:lnTo>
                      <a:pt x="1216207" y="1185644"/>
                    </a:lnTo>
                    <a:cubicBezTo>
                      <a:pt x="1275781" y="1197336"/>
                      <a:pt x="1337124" y="1200012"/>
                      <a:pt x="1398152" y="1193273"/>
                    </a:cubicBezTo>
                    <a:cubicBezTo>
                      <a:pt x="1474400" y="1184814"/>
                      <a:pt x="1548274" y="1161777"/>
                      <a:pt x="1615748" y="1125309"/>
                    </a:cubicBezTo>
                    <a:cubicBezTo>
                      <a:pt x="1705085" y="1177883"/>
                      <a:pt x="1809350" y="1199248"/>
                      <a:pt x="1912162" y="1186200"/>
                    </a:cubicBezTo>
                    <a:cubicBezTo>
                      <a:pt x="1975759" y="1178075"/>
                      <a:pt x="2036933" y="1156901"/>
                      <a:pt x="2091901" y="1123923"/>
                    </a:cubicBezTo>
                    <a:cubicBezTo>
                      <a:pt x="2086375" y="1439273"/>
                      <a:pt x="1939841" y="1735552"/>
                      <a:pt x="1692530" y="1931319"/>
                    </a:cubicBezTo>
                    <a:cubicBezTo>
                      <a:pt x="1554309" y="2040721"/>
                      <a:pt x="1391330" y="2112565"/>
                      <a:pt x="1219318" y="2141388"/>
                    </a:cubicBezTo>
                    <a:lnTo>
                      <a:pt x="1059505" y="215447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  <p:sp>
            <p:nvSpPr>
              <p:cNvPr id="45" name="îSḷiḋè">
                <a:extLst>
                  <a:ext uri="{FF2B5EF4-FFF2-40B4-BE49-F238E27FC236}">
                    <a16:creationId xmlns:a16="http://schemas.microsoft.com/office/drawing/2014/main" xmlns="" id="{E47D3385-A819-4DEB-BAAE-61FF5B72FA8C}"/>
                  </a:ext>
                </a:extLst>
              </p:cNvPr>
              <p:cNvSpPr/>
              <p:nvPr/>
            </p:nvSpPr>
            <p:spPr>
              <a:xfrm rot="10800000">
                <a:off x="4975135" y="1404466"/>
                <a:ext cx="2241724" cy="2510960"/>
              </a:xfrm>
              <a:custGeom>
                <a:avLst/>
                <a:gdLst>
                  <a:gd name="connsiteX0" fmla="*/ 1045862 w 2091892"/>
                  <a:gd name="connsiteY0" fmla="*/ 2343133 h 2343133"/>
                  <a:gd name="connsiteX1" fmla="*/ 1033421 w 2091892"/>
                  <a:gd name="connsiteY1" fmla="*/ 2154552 h 2343133"/>
                  <a:gd name="connsiteX2" fmla="*/ 872578 w 2091892"/>
                  <a:gd name="connsiteY2" fmla="*/ 2141386 h 2343133"/>
                  <a:gd name="connsiteX3" fmla="*/ 399369 w 2091892"/>
                  <a:gd name="connsiteY3" fmla="*/ 1931317 h 2343133"/>
                  <a:gd name="connsiteX4" fmla="*/ 0 w 2091892"/>
                  <a:gd name="connsiteY4" fmla="*/ 1123921 h 2343133"/>
                  <a:gd name="connsiteX5" fmla="*/ 179738 w 2091892"/>
                  <a:gd name="connsiteY5" fmla="*/ 1186197 h 2343133"/>
                  <a:gd name="connsiteX6" fmla="*/ 476150 w 2091892"/>
                  <a:gd name="connsiteY6" fmla="*/ 1125307 h 2343133"/>
                  <a:gd name="connsiteX7" fmla="*/ 693745 w 2091892"/>
                  <a:gd name="connsiteY7" fmla="*/ 1193271 h 2343133"/>
                  <a:gd name="connsiteX8" fmla="*/ 963461 w 2091892"/>
                  <a:gd name="connsiteY8" fmla="*/ 1161393 h 2343133"/>
                  <a:gd name="connsiteX9" fmla="*/ 1018231 w 2091892"/>
                  <a:gd name="connsiteY9" fmla="*/ 1136830 h 2343133"/>
                  <a:gd name="connsiteX10" fmla="*/ 1018231 w 2091892"/>
                  <a:gd name="connsiteY10" fmla="*/ 389546 h 2343133"/>
                  <a:gd name="connsiteX11" fmla="*/ 1010056 w 2091892"/>
                  <a:gd name="connsiteY11" fmla="*/ 389546 h 2343133"/>
                  <a:gd name="connsiteX12" fmla="*/ 1010056 w 2091892"/>
                  <a:gd name="connsiteY12" fmla="*/ 162664 h 2343133"/>
                  <a:gd name="connsiteX13" fmla="*/ 1168999 w 2091892"/>
                  <a:gd name="connsiteY13" fmla="*/ 6 h 2343133"/>
                  <a:gd name="connsiteX14" fmla="*/ 1331115 w 2091892"/>
                  <a:gd name="connsiteY14" fmla="*/ 162664 h 2343133"/>
                  <a:gd name="connsiteX15" fmla="*/ 1331115 w 2091892"/>
                  <a:gd name="connsiteY15" fmla="*/ 209883 h 2343133"/>
                  <a:gd name="connsiteX16" fmla="*/ 1288351 w 2091892"/>
                  <a:gd name="connsiteY16" fmla="*/ 220383 h 2343133"/>
                  <a:gd name="connsiteX17" fmla="*/ 1258794 w 2091892"/>
                  <a:gd name="connsiteY17" fmla="*/ 209883 h 2343133"/>
                  <a:gd name="connsiteX18" fmla="*/ 1258794 w 2091892"/>
                  <a:gd name="connsiteY18" fmla="*/ 155074 h 2343133"/>
                  <a:gd name="connsiteX19" fmla="*/ 1171469 w 2091892"/>
                  <a:gd name="connsiteY19" fmla="*/ 72905 h 2343133"/>
                  <a:gd name="connsiteX20" fmla="*/ 1085807 w 2091892"/>
                  <a:gd name="connsiteY20" fmla="*/ 155074 h 2343133"/>
                  <a:gd name="connsiteX21" fmla="*/ 1082243 w 2091892"/>
                  <a:gd name="connsiteY21" fmla="*/ 389546 h 2343133"/>
                  <a:gd name="connsiteX22" fmla="*/ 1071821 w 2091892"/>
                  <a:gd name="connsiteY22" fmla="*/ 389546 h 2343133"/>
                  <a:gd name="connsiteX23" fmla="*/ 1071821 w 2091892"/>
                  <a:gd name="connsiteY23" fmla="*/ 1133629 h 2343133"/>
                  <a:gd name="connsiteX24" fmla="*/ 1216203 w 2091892"/>
                  <a:gd name="connsiteY24" fmla="*/ 1185643 h 2343133"/>
                  <a:gd name="connsiteX25" fmla="*/ 1398147 w 2091892"/>
                  <a:gd name="connsiteY25" fmla="*/ 1193272 h 2343133"/>
                  <a:gd name="connsiteX26" fmla="*/ 1615742 w 2091892"/>
                  <a:gd name="connsiteY26" fmla="*/ 1125308 h 2343133"/>
                  <a:gd name="connsiteX27" fmla="*/ 1912154 w 2091892"/>
                  <a:gd name="connsiteY27" fmla="*/ 1186199 h 2343133"/>
                  <a:gd name="connsiteX28" fmla="*/ 2091892 w 2091892"/>
                  <a:gd name="connsiteY28" fmla="*/ 1123922 h 2343133"/>
                  <a:gd name="connsiteX29" fmla="*/ 1692523 w 2091892"/>
                  <a:gd name="connsiteY29" fmla="*/ 1931318 h 2343133"/>
                  <a:gd name="connsiteX30" fmla="*/ 1219314 w 2091892"/>
                  <a:gd name="connsiteY30" fmla="*/ 2141387 h 2343133"/>
                  <a:gd name="connsiteX31" fmla="*/ 1059501 w 2091892"/>
                  <a:gd name="connsiteY31" fmla="*/ 2154469 h 234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892" h="2343133">
                    <a:moveTo>
                      <a:pt x="1045862" y="2343133"/>
                    </a:moveTo>
                    <a:lnTo>
                      <a:pt x="1033421" y="2154552"/>
                    </a:lnTo>
                    <a:lnTo>
                      <a:pt x="872578" y="2141386"/>
                    </a:lnTo>
                    <a:cubicBezTo>
                      <a:pt x="700568" y="2112563"/>
                      <a:pt x="537590" y="2040719"/>
                      <a:pt x="399369" y="1931317"/>
                    </a:cubicBezTo>
                    <a:cubicBezTo>
                      <a:pt x="152060" y="1735550"/>
                      <a:pt x="5526" y="1439270"/>
                      <a:pt x="0" y="1123921"/>
                    </a:cubicBezTo>
                    <a:cubicBezTo>
                      <a:pt x="54968" y="1156899"/>
                      <a:pt x="116141" y="1178072"/>
                      <a:pt x="179738" y="1186197"/>
                    </a:cubicBezTo>
                    <a:cubicBezTo>
                      <a:pt x="282549" y="1199245"/>
                      <a:pt x="386814" y="1177881"/>
                      <a:pt x="476150" y="1125307"/>
                    </a:cubicBezTo>
                    <a:cubicBezTo>
                      <a:pt x="543625" y="1161774"/>
                      <a:pt x="617497" y="1184811"/>
                      <a:pt x="693745" y="1193271"/>
                    </a:cubicBezTo>
                    <a:cubicBezTo>
                      <a:pt x="785287" y="1203380"/>
                      <a:pt x="877537" y="1192303"/>
                      <a:pt x="963461" y="1161393"/>
                    </a:cubicBezTo>
                    <a:lnTo>
                      <a:pt x="1018231" y="1136830"/>
                    </a:lnTo>
                    <a:lnTo>
                      <a:pt x="1018231" y="389546"/>
                    </a:lnTo>
                    <a:lnTo>
                      <a:pt x="1010056" y="389546"/>
                    </a:lnTo>
                    <a:lnTo>
                      <a:pt x="1010056" y="162664"/>
                    </a:lnTo>
                    <a:cubicBezTo>
                      <a:pt x="1008783" y="73754"/>
                      <a:pt x="1080087" y="783"/>
                      <a:pt x="1168999" y="6"/>
                    </a:cubicBezTo>
                    <a:cubicBezTo>
                      <a:pt x="1259078" y="-789"/>
                      <a:pt x="1332208" y="72597"/>
                      <a:pt x="1331115" y="162664"/>
                    </a:cubicBezTo>
                    <a:lnTo>
                      <a:pt x="1331115" y="209883"/>
                    </a:lnTo>
                    <a:cubicBezTo>
                      <a:pt x="1318478" y="218178"/>
                      <a:pt x="1303385" y="221883"/>
                      <a:pt x="1288351" y="220383"/>
                    </a:cubicBezTo>
                    <a:cubicBezTo>
                      <a:pt x="1277780" y="219334"/>
                      <a:pt x="1267643" y="215720"/>
                      <a:pt x="1258794" y="209883"/>
                    </a:cubicBezTo>
                    <a:lnTo>
                      <a:pt x="1258794" y="155074"/>
                    </a:lnTo>
                    <a:cubicBezTo>
                      <a:pt x="1256383" y="108721"/>
                      <a:pt x="1217887" y="72507"/>
                      <a:pt x="1171469" y="72905"/>
                    </a:cubicBezTo>
                    <a:cubicBezTo>
                      <a:pt x="1125666" y="73302"/>
                      <a:pt x="1088097" y="109336"/>
                      <a:pt x="1085807" y="155074"/>
                    </a:cubicBezTo>
                    <a:lnTo>
                      <a:pt x="1082243" y="389546"/>
                    </a:lnTo>
                    <a:lnTo>
                      <a:pt x="1071821" y="389546"/>
                    </a:lnTo>
                    <a:lnTo>
                      <a:pt x="1071821" y="1133629"/>
                    </a:lnTo>
                    <a:lnTo>
                      <a:pt x="1216203" y="1185643"/>
                    </a:lnTo>
                    <a:cubicBezTo>
                      <a:pt x="1275776" y="1197334"/>
                      <a:pt x="1337119" y="1200011"/>
                      <a:pt x="1398147" y="1193272"/>
                    </a:cubicBezTo>
                    <a:cubicBezTo>
                      <a:pt x="1474395" y="1184813"/>
                      <a:pt x="1548267" y="1161776"/>
                      <a:pt x="1615742" y="1125308"/>
                    </a:cubicBezTo>
                    <a:cubicBezTo>
                      <a:pt x="1705078" y="1177882"/>
                      <a:pt x="1809343" y="1199247"/>
                      <a:pt x="1912154" y="1186199"/>
                    </a:cubicBezTo>
                    <a:cubicBezTo>
                      <a:pt x="1975751" y="1178074"/>
                      <a:pt x="2036924" y="1156900"/>
                      <a:pt x="2091892" y="1123922"/>
                    </a:cubicBezTo>
                    <a:cubicBezTo>
                      <a:pt x="2086366" y="1439272"/>
                      <a:pt x="1939832" y="1735551"/>
                      <a:pt x="1692523" y="1931318"/>
                    </a:cubicBezTo>
                    <a:cubicBezTo>
                      <a:pt x="1554302" y="2040720"/>
                      <a:pt x="1391324" y="2112564"/>
                      <a:pt x="1219314" y="2141387"/>
                    </a:cubicBezTo>
                    <a:lnTo>
                      <a:pt x="1059501" y="2154469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</p:grpSp>
        <p:grpSp>
          <p:nvGrpSpPr>
            <p:cNvPr id="30" name="i$ļîḍê">
              <a:extLst>
                <a:ext uri="{FF2B5EF4-FFF2-40B4-BE49-F238E27FC236}">
                  <a16:creationId xmlns:a16="http://schemas.microsoft.com/office/drawing/2014/main" xmlns="" id="{0CBCE29E-9402-48D9-8FE4-E638927CC998}"/>
                </a:ext>
              </a:extLst>
            </p:cNvPr>
            <p:cNvGrpSpPr/>
            <p:nvPr/>
          </p:nvGrpSpPr>
          <p:grpSpPr>
            <a:xfrm>
              <a:off x="673100" y="4793328"/>
              <a:ext cx="3245729" cy="1340772"/>
              <a:chOff x="0" y="3840617"/>
              <a:chExt cx="3245729" cy="1340772"/>
            </a:xfrm>
          </p:grpSpPr>
          <p:sp>
            <p:nvSpPr>
              <p:cNvPr id="41" name="islíḋé">
                <a:extLst>
                  <a:ext uri="{FF2B5EF4-FFF2-40B4-BE49-F238E27FC236}">
                    <a16:creationId xmlns:a16="http://schemas.microsoft.com/office/drawing/2014/main" xmlns="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2" name="iš1íḓê">
                <a:extLst>
                  <a:ext uri="{FF2B5EF4-FFF2-40B4-BE49-F238E27FC236}">
                    <a16:creationId xmlns:a16="http://schemas.microsoft.com/office/drawing/2014/main" xmlns="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31" name="íṣļíḋè">
              <a:extLst>
                <a:ext uri="{FF2B5EF4-FFF2-40B4-BE49-F238E27FC236}">
                  <a16:creationId xmlns:a16="http://schemas.microsoft.com/office/drawing/2014/main" xmlns="" id="{B8924FB6-A1B0-49FD-9C83-5874BFD30F80}"/>
                </a:ext>
              </a:extLst>
            </p:cNvPr>
            <p:cNvGrpSpPr/>
            <p:nvPr/>
          </p:nvGrpSpPr>
          <p:grpSpPr>
            <a:xfrm>
              <a:off x="4473135" y="4793328"/>
              <a:ext cx="3245729" cy="1340772"/>
              <a:chOff x="0" y="3840617"/>
              <a:chExt cx="3245729" cy="1340772"/>
            </a:xfrm>
          </p:grpSpPr>
          <p:sp>
            <p:nvSpPr>
              <p:cNvPr id="39" name="ïSlíďé">
                <a:extLst>
                  <a:ext uri="{FF2B5EF4-FFF2-40B4-BE49-F238E27FC236}">
                    <a16:creationId xmlns:a16="http://schemas.microsoft.com/office/drawing/2014/main" xmlns="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0" name="iṩlïḑé">
                <a:extLst>
                  <a:ext uri="{FF2B5EF4-FFF2-40B4-BE49-F238E27FC236}">
                    <a16:creationId xmlns:a16="http://schemas.microsoft.com/office/drawing/2014/main" xmlns="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32" name="i$ḻîḑé">
              <a:extLst>
                <a:ext uri="{FF2B5EF4-FFF2-40B4-BE49-F238E27FC236}">
                  <a16:creationId xmlns:a16="http://schemas.microsoft.com/office/drawing/2014/main" xmlns="" id="{2654F56B-C423-4BCD-A773-84A7657EE50D}"/>
                </a:ext>
              </a:extLst>
            </p:cNvPr>
            <p:cNvGrpSpPr/>
            <p:nvPr/>
          </p:nvGrpSpPr>
          <p:grpSpPr>
            <a:xfrm>
              <a:off x="8273171" y="4793328"/>
              <a:ext cx="3245729" cy="1340772"/>
              <a:chOff x="0" y="3840617"/>
              <a:chExt cx="3245729" cy="1340772"/>
            </a:xfrm>
          </p:grpSpPr>
          <p:sp>
            <p:nvSpPr>
              <p:cNvPr id="37" name="ï$líḍê">
                <a:extLst>
                  <a:ext uri="{FF2B5EF4-FFF2-40B4-BE49-F238E27FC236}">
                    <a16:creationId xmlns:a16="http://schemas.microsoft.com/office/drawing/2014/main" xmlns="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8" name="iṥḷîḋé">
                <a:extLst>
                  <a:ext uri="{FF2B5EF4-FFF2-40B4-BE49-F238E27FC236}">
                    <a16:creationId xmlns:a16="http://schemas.microsoft.com/office/drawing/2014/main" xmlns="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CF0E5602-28B6-4272-A341-353E36B3A57D}"/>
                </a:ext>
              </a:extLst>
            </p:cNvPr>
            <p:cNvCxnSpPr/>
            <p:nvPr/>
          </p:nvCxnSpPr>
          <p:spPr>
            <a:xfrm>
              <a:off x="4195982" y="4705351"/>
              <a:ext cx="0" cy="14287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AF18B998-8430-4DC2-AB7C-8950BA15B957}"/>
                </a:ext>
              </a:extLst>
            </p:cNvPr>
            <p:cNvCxnSpPr/>
            <p:nvPr/>
          </p:nvCxnSpPr>
          <p:spPr>
            <a:xfrm>
              <a:off x="7996017" y="4705351"/>
              <a:ext cx="0" cy="14287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ïślîḑé">
              <a:extLst>
                <a:ext uri="{FF2B5EF4-FFF2-40B4-BE49-F238E27FC236}">
                  <a16:creationId xmlns:a16="http://schemas.microsoft.com/office/drawing/2014/main" xmlns="" id="{60B42F56-014F-4844-8329-077CF66DCB88}"/>
                </a:ext>
              </a:extLst>
            </p:cNvPr>
            <p:cNvSpPr/>
            <p:nvPr/>
          </p:nvSpPr>
          <p:spPr bwMode="auto">
            <a:xfrm>
              <a:off x="5797646" y="1568607"/>
              <a:ext cx="596708" cy="609685"/>
            </a:xfrm>
            <a:custGeom>
              <a:avLst/>
              <a:gdLst>
                <a:gd name="connsiteX0" fmla="*/ 232613 w 595120"/>
                <a:gd name="connsiteY0" fmla="*/ 116080 h 608062"/>
                <a:gd name="connsiteX1" fmla="*/ 257134 w 595120"/>
                <a:gd name="connsiteY1" fmla="*/ 116080 h 608062"/>
                <a:gd name="connsiteX2" fmla="*/ 287215 w 595120"/>
                <a:gd name="connsiteY2" fmla="*/ 195186 h 608062"/>
                <a:gd name="connsiteX3" fmla="*/ 280961 w 595120"/>
                <a:gd name="connsiteY3" fmla="*/ 161878 h 608062"/>
                <a:gd name="connsiteX4" fmla="*/ 282053 w 595120"/>
                <a:gd name="connsiteY4" fmla="*/ 155137 h 608062"/>
                <a:gd name="connsiteX5" fmla="*/ 291782 w 595120"/>
                <a:gd name="connsiteY5" fmla="*/ 137492 h 608062"/>
                <a:gd name="connsiteX6" fmla="*/ 282847 w 595120"/>
                <a:gd name="connsiteY6" fmla="*/ 121235 h 608062"/>
                <a:gd name="connsiteX7" fmla="*/ 282847 w 595120"/>
                <a:gd name="connsiteY7" fmla="*/ 117765 h 608062"/>
                <a:gd name="connsiteX8" fmla="*/ 285924 w 595120"/>
                <a:gd name="connsiteY8" fmla="*/ 116080 h 608062"/>
                <a:gd name="connsiteX9" fmla="*/ 309552 w 595120"/>
                <a:gd name="connsiteY9" fmla="*/ 116080 h 608062"/>
                <a:gd name="connsiteX10" fmla="*/ 312629 w 595120"/>
                <a:gd name="connsiteY10" fmla="*/ 117765 h 608062"/>
                <a:gd name="connsiteX11" fmla="*/ 312629 w 595120"/>
                <a:gd name="connsiteY11" fmla="*/ 121235 h 608062"/>
                <a:gd name="connsiteX12" fmla="*/ 304390 w 595120"/>
                <a:gd name="connsiteY12" fmla="*/ 137492 h 608062"/>
                <a:gd name="connsiteX13" fmla="*/ 314118 w 595120"/>
                <a:gd name="connsiteY13" fmla="*/ 155137 h 608062"/>
                <a:gd name="connsiteX14" fmla="*/ 315111 w 595120"/>
                <a:gd name="connsiteY14" fmla="*/ 161977 h 608062"/>
                <a:gd name="connsiteX15" fmla="*/ 308063 w 595120"/>
                <a:gd name="connsiteY15" fmla="*/ 195186 h 608062"/>
                <a:gd name="connsiteX16" fmla="*/ 338342 w 595120"/>
                <a:gd name="connsiteY16" fmla="*/ 116080 h 608062"/>
                <a:gd name="connsiteX17" fmla="*/ 362466 w 595120"/>
                <a:gd name="connsiteY17" fmla="*/ 116080 h 608062"/>
                <a:gd name="connsiteX18" fmla="*/ 419748 w 595120"/>
                <a:gd name="connsiteY18" fmla="*/ 172882 h 608062"/>
                <a:gd name="connsiteX19" fmla="*/ 420145 w 595120"/>
                <a:gd name="connsiteY19" fmla="*/ 262991 h 608062"/>
                <a:gd name="connsiteX20" fmla="*/ 420641 w 595120"/>
                <a:gd name="connsiteY20" fmla="*/ 350324 h 608062"/>
                <a:gd name="connsiteX21" fmla="*/ 396517 w 595120"/>
                <a:gd name="connsiteY21" fmla="*/ 374611 h 608062"/>
                <a:gd name="connsiteX22" fmla="*/ 396418 w 595120"/>
                <a:gd name="connsiteY22" fmla="*/ 374611 h 608062"/>
                <a:gd name="connsiteX23" fmla="*/ 372195 w 595120"/>
                <a:gd name="connsiteY23" fmla="*/ 350523 h 608062"/>
                <a:gd name="connsiteX24" fmla="*/ 371798 w 595120"/>
                <a:gd name="connsiteY24" fmla="*/ 262793 h 608062"/>
                <a:gd name="connsiteX25" fmla="*/ 371301 w 595120"/>
                <a:gd name="connsiteY25" fmla="*/ 173179 h 608062"/>
                <a:gd name="connsiteX26" fmla="*/ 366139 w 595120"/>
                <a:gd name="connsiteY26" fmla="*/ 168421 h 608062"/>
                <a:gd name="connsiteX27" fmla="*/ 361274 w 595120"/>
                <a:gd name="connsiteY27" fmla="*/ 173476 h 608062"/>
                <a:gd name="connsiteX28" fmla="*/ 361771 w 595120"/>
                <a:gd name="connsiteY28" fmla="*/ 579116 h 608062"/>
                <a:gd name="connsiteX29" fmla="*/ 332683 w 595120"/>
                <a:gd name="connsiteY29" fmla="*/ 608062 h 608062"/>
                <a:gd name="connsiteX30" fmla="*/ 303695 w 595120"/>
                <a:gd name="connsiteY30" fmla="*/ 579116 h 608062"/>
                <a:gd name="connsiteX31" fmla="*/ 303695 w 595120"/>
                <a:gd name="connsiteY31" fmla="*/ 353695 h 608062"/>
                <a:gd name="connsiteX32" fmla="*/ 297440 w 595120"/>
                <a:gd name="connsiteY32" fmla="*/ 347450 h 608062"/>
                <a:gd name="connsiteX33" fmla="*/ 291186 w 595120"/>
                <a:gd name="connsiteY33" fmla="*/ 353695 h 608062"/>
                <a:gd name="connsiteX34" fmla="*/ 291186 w 595120"/>
                <a:gd name="connsiteY34" fmla="*/ 579116 h 608062"/>
                <a:gd name="connsiteX35" fmla="*/ 262098 w 595120"/>
                <a:gd name="connsiteY35" fmla="*/ 608062 h 608062"/>
                <a:gd name="connsiteX36" fmla="*/ 233110 w 595120"/>
                <a:gd name="connsiteY36" fmla="*/ 579116 h 608062"/>
                <a:gd name="connsiteX37" fmla="*/ 233110 w 595120"/>
                <a:gd name="connsiteY37" fmla="*/ 172386 h 608062"/>
                <a:gd name="connsiteX38" fmla="*/ 228940 w 595120"/>
                <a:gd name="connsiteY38" fmla="*/ 167727 h 608062"/>
                <a:gd name="connsiteX39" fmla="*/ 223976 w 595120"/>
                <a:gd name="connsiteY39" fmla="*/ 171395 h 608062"/>
                <a:gd name="connsiteX40" fmla="*/ 223381 w 595120"/>
                <a:gd name="connsiteY40" fmla="*/ 260017 h 608062"/>
                <a:gd name="connsiteX41" fmla="*/ 222884 w 595120"/>
                <a:gd name="connsiteY41" fmla="*/ 350523 h 608062"/>
                <a:gd name="connsiteX42" fmla="*/ 198661 w 595120"/>
                <a:gd name="connsiteY42" fmla="*/ 374611 h 608062"/>
                <a:gd name="connsiteX43" fmla="*/ 198562 w 595120"/>
                <a:gd name="connsiteY43" fmla="*/ 374611 h 608062"/>
                <a:gd name="connsiteX44" fmla="*/ 174537 w 595120"/>
                <a:gd name="connsiteY44" fmla="*/ 350324 h 608062"/>
                <a:gd name="connsiteX45" fmla="*/ 174934 w 595120"/>
                <a:gd name="connsiteY45" fmla="*/ 260711 h 608062"/>
                <a:gd name="connsiteX46" fmla="*/ 175431 w 595120"/>
                <a:gd name="connsiteY46" fmla="*/ 172882 h 608062"/>
                <a:gd name="connsiteX47" fmla="*/ 232613 w 595120"/>
                <a:gd name="connsiteY47" fmla="*/ 116080 h 608062"/>
                <a:gd name="connsiteX48" fmla="*/ 54022 w 595120"/>
                <a:gd name="connsiteY48" fmla="*/ 107683 h 608062"/>
                <a:gd name="connsiteX49" fmla="*/ 180436 w 595120"/>
                <a:gd name="connsiteY49" fmla="*/ 108080 h 608062"/>
                <a:gd name="connsiteX50" fmla="*/ 148957 w 595120"/>
                <a:gd name="connsiteY50" fmla="*/ 172807 h 608062"/>
                <a:gd name="connsiteX51" fmla="*/ 148063 w 595120"/>
                <a:gd name="connsiteY51" fmla="*/ 350236 h 608062"/>
                <a:gd name="connsiteX52" fmla="*/ 173783 w 595120"/>
                <a:gd name="connsiteY52" fmla="*/ 394444 h 608062"/>
                <a:gd name="connsiteX53" fmla="*/ 173783 w 595120"/>
                <a:gd name="connsiteY53" fmla="*/ 537379 h 608062"/>
                <a:gd name="connsiteX54" fmla="*/ 146871 w 595120"/>
                <a:gd name="connsiteY54" fmla="*/ 564241 h 608062"/>
                <a:gd name="connsiteX55" fmla="*/ 119960 w 595120"/>
                <a:gd name="connsiteY55" fmla="*/ 537379 h 608062"/>
                <a:gd name="connsiteX56" fmla="*/ 119960 w 595120"/>
                <a:gd name="connsiteY56" fmla="*/ 328231 h 608062"/>
                <a:gd name="connsiteX57" fmla="*/ 114101 w 595120"/>
                <a:gd name="connsiteY57" fmla="*/ 322482 h 608062"/>
                <a:gd name="connsiteX58" fmla="*/ 108341 w 595120"/>
                <a:gd name="connsiteY58" fmla="*/ 328231 h 608062"/>
                <a:gd name="connsiteX59" fmla="*/ 108341 w 595120"/>
                <a:gd name="connsiteY59" fmla="*/ 537379 h 608062"/>
                <a:gd name="connsiteX60" fmla="*/ 81330 w 595120"/>
                <a:gd name="connsiteY60" fmla="*/ 564241 h 608062"/>
                <a:gd name="connsiteX61" fmla="*/ 54419 w 595120"/>
                <a:gd name="connsiteY61" fmla="*/ 537379 h 608062"/>
                <a:gd name="connsiteX62" fmla="*/ 54419 w 595120"/>
                <a:gd name="connsiteY62" fmla="*/ 160714 h 608062"/>
                <a:gd name="connsiteX63" fmla="*/ 50149 w 595120"/>
                <a:gd name="connsiteY63" fmla="*/ 156352 h 608062"/>
                <a:gd name="connsiteX64" fmla="*/ 45779 w 595120"/>
                <a:gd name="connsiteY64" fmla="*/ 160714 h 608062"/>
                <a:gd name="connsiteX65" fmla="*/ 44886 w 595120"/>
                <a:gd name="connsiteY65" fmla="*/ 325356 h 608062"/>
                <a:gd name="connsiteX66" fmla="*/ 22443 w 595120"/>
                <a:gd name="connsiteY66" fmla="*/ 347659 h 608062"/>
                <a:gd name="connsiteX67" fmla="*/ 22343 w 595120"/>
                <a:gd name="connsiteY67" fmla="*/ 347659 h 608062"/>
                <a:gd name="connsiteX68" fmla="*/ 0 w 595120"/>
                <a:gd name="connsiteY68" fmla="*/ 325059 h 608062"/>
                <a:gd name="connsiteX69" fmla="*/ 894 w 595120"/>
                <a:gd name="connsiteY69" fmla="*/ 160516 h 608062"/>
                <a:gd name="connsiteX70" fmla="*/ 54022 w 595120"/>
                <a:gd name="connsiteY70" fmla="*/ 107683 h 608062"/>
                <a:gd name="connsiteX71" fmla="*/ 520495 w 595120"/>
                <a:gd name="connsiteY71" fmla="*/ 107634 h 608062"/>
                <a:gd name="connsiteX72" fmla="*/ 541197 w 595120"/>
                <a:gd name="connsiteY72" fmla="*/ 107641 h 608062"/>
                <a:gd name="connsiteX73" fmla="*/ 594325 w 595120"/>
                <a:gd name="connsiteY73" fmla="*/ 160478 h 608062"/>
                <a:gd name="connsiteX74" fmla="*/ 595120 w 595120"/>
                <a:gd name="connsiteY74" fmla="*/ 325037 h 608062"/>
                <a:gd name="connsiteX75" fmla="*/ 572776 w 595120"/>
                <a:gd name="connsiteY75" fmla="*/ 347639 h 608062"/>
                <a:gd name="connsiteX76" fmla="*/ 572677 w 595120"/>
                <a:gd name="connsiteY76" fmla="*/ 347639 h 608062"/>
                <a:gd name="connsiteX77" fmla="*/ 550234 w 595120"/>
                <a:gd name="connsiteY77" fmla="*/ 325334 h 608062"/>
                <a:gd name="connsiteX78" fmla="*/ 549340 w 595120"/>
                <a:gd name="connsiteY78" fmla="*/ 160677 h 608062"/>
                <a:gd name="connsiteX79" fmla="*/ 549340 w 595120"/>
                <a:gd name="connsiteY79" fmla="*/ 160578 h 608062"/>
                <a:gd name="connsiteX80" fmla="*/ 544673 w 595120"/>
                <a:gd name="connsiteY80" fmla="*/ 155918 h 608062"/>
                <a:gd name="connsiteX81" fmla="*/ 540006 w 595120"/>
                <a:gd name="connsiteY81" fmla="*/ 160578 h 608062"/>
                <a:gd name="connsiteX82" fmla="*/ 540502 w 595120"/>
                <a:gd name="connsiteY82" fmla="*/ 537377 h 608062"/>
                <a:gd name="connsiteX83" fmla="*/ 513492 w 595120"/>
                <a:gd name="connsiteY83" fmla="*/ 564241 h 608062"/>
                <a:gd name="connsiteX84" fmla="*/ 486580 w 595120"/>
                <a:gd name="connsiteY84" fmla="*/ 537377 h 608062"/>
                <a:gd name="connsiteX85" fmla="*/ 486580 w 595120"/>
                <a:gd name="connsiteY85" fmla="*/ 328209 h 608062"/>
                <a:gd name="connsiteX86" fmla="*/ 480820 w 595120"/>
                <a:gd name="connsiteY86" fmla="*/ 322459 h 608062"/>
                <a:gd name="connsiteX87" fmla="*/ 474961 w 595120"/>
                <a:gd name="connsiteY87" fmla="*/ 328209 h 608062"/>
                <a:gd name="connsiteX88" fmla="*/ 474961 w 595120"/>
                <a:gd name="connsiteY88" fmla="*/ 537377 h 608062"/>
                <a:gd name="connsiteX89" fmla="*/ 448050 w 595120"/>
                <a:gd name="connsiteY89" fmla="*/ 564241 h 608062"/>
                <a:gd name="connsiteX90" fmla="*/ 421138 w 595120"/>
                <a:gd name="connsiteY90" fmla="*/ 537377 h 608062"/>
                <a:gd name="connsiteX91" fmla="*/ 421138 w 595120"/>
                <a:gd name="connsiteY91" fmla="*/ 394627 h 608062"/>
                <a:gd name="connsiteX92" fmla="*/ 447057 w 595120"/>
                <a:gd name="connsiteY92" fmla="*/ 350216 h 608062"/>
                <a:gd name="connsiteX93" fmla="*/ 446163 w 595120"/>
                <a:gd name="connsiteY93" fmla="*/ 172771 h 608062"/>
                <a:gd name="connsiteX94" fmla="*/ 414783 w 595120"/>
                <a:gd name="connsiteY94" fmla="*/ 108038 h 608062"/>
                <a:gd name="connsiteX95" fmla="*/ 520495 w 595120"/>
                <a:gd name="connsiteY95" fmla="*/ 107634 h 608062"/>
                <a:gd name="connsiteX96" fmla="*/ 481094 w 595120"/>
                <a:gd name="connsiteY96" fmla="*/ 0 h 608062"/>
                <a:gd name="connsiteX97" fmla="*/ 527547 w 595120"/>
                <a:gd name="connsiteY97" fmla="*/ 46482 h 608062"/>
                <a:gd name="connsiteX98" fmla="*/ 511864 w 595120"/>
                <a:gd name="connsiteY98" fmla="*/ 81269 h 608062"/>
                <a:gd name="connsiteX99" fmla="*/ 481094 w 595120"/>
                <a:gd name="connsiteY99" fmla="*/ 92864 h 608062"/>
                <a:gd name="connsiteX100" fmla="*/ 450324 w 595120"/>
                <a:gd name="connsiteY100" fmla="*/ 81269 h 608062"/>
                <a:gd name="connsiteX101" fmla="*/ 434542 w 595120"/>
                <a:gd name="connsiteY101" fmla="*/ 46482 h 608062"/>
                <a:gd name="connsiteX102" fmla="*/ 481094 w 595120"/>
                <a:gd name="connsiteY102" fmla="*/ 0 h 608062"/>
                <a:gd name="connsiteX103" fmla="*/ 297750 w 595120"/>
                <a:gd name="connsiteY103" fmla="*/ 0 h 608062"/>
                <a:gd name="connsiteX104" fmla="*/ 301424 w 595120"/>
                <a:gd name="connsiteY104" fmla="*/ 99 h 608062"/>
                <a:gd name="connsiteX105" fmla="*/ 305097 w 595120"/>
                <a:gd name="connsiteY105" fmla="*/ 496 h 608062"/>
                <a:gd name="connsiteX106" fmla="*/ 308473 w 595120"/>
                <a:gd name="connsiteY106" fmla="*/ 1190 h 608062"/>
                <a:gd name="connsiteX107" fmla="*/ 310458 w 595120"/>
                <a:gd name="connsiteY107" fmla="*/ 1586 h 608062"/>
                <a:gd name="connsiteX108" fmla="*/ 316415 w 595120"/>
                <a:gd name="connsiteY108" fmla="*/ 3569 h 608062"/>
                <a:gd name="connsiteX109" fmla="*/ 347887 w 595120"/>
                <a:gd name="connsiteY109" fmla="*/ 50066 h 608062"/>
                <a:gd name="connsiteX110" fmla="*/ 329917 w 595120"/>
                <a:gd name="connsiteY110" fmla="*/ 88434 h 608062"/>
                <a:gd name="connsiteX111" fmla="*/ 328428 w 595120"/>
                <a:gd name="connsiteY111" fmla="*/ 89623 h 608062"/>
                <a:gd name="connsiteX112" fmla="*/ 297750 w 595120"/>
                <a:gd name="connsiteY112" fmla="*/ 100132 h 608062"/>
                <a:gd name="connsiteX113" fmla="*/ 267073 w 595120"/>
                <a:gd name="connsiteY113" fmla="*/ 89623 h 608062"/>
                <a:gd name="connsiteX114" fmla="*/ 264095 w 595120"/>
                <a:gd name="connsiteY114" fmla="*/ 87145 h 608062"/>
                <a:gd name="connsiteX115" fmla="*/ 262307 w 595120"/>
                <a:gd name="connsiteY115" fmla="*/ 85459 h 608062"/>
                <a:gd name="connsiteX116" fmla="*/ 257641 w 595120"/>
                <a:gd name="connsiteY116" fmla="*/ 80007 h 608062"/>
                <a:gd name="connsiteX117" fmla="*/ 256251 w 595120"/>
                <a:gd name="connsiteY117" fmla="*/ 78024 h 608062"/>
                <a:gd name="connsiteX118" fmla="*/ 253670 w 595120"/>
                <a:gd name="connsiteY118" fmla="*/ 73959 h 608062"/>
                <a:gd name="connsiteX119" fmla="*/ 251585 w 595120"/>
                <a:gd name="connsiteY119" fmla="*/ 69498 h 608062"/>
                <a:gd name="connsiteX120" fmla="*/ 249202 w 595120"/>
                <a:gd name="connsiteY120" fmla="*/ 62558 h 608062"/>
                <a:gd name="connsiteX121" fmla="*/ 247614 w 595120"/>
                <a:gd name="connsiteY121" fmla="*/ 50066 h 608062"/>
                <a:gd name="connsiteX122" fmla="*/ 269753 w 595120"/>
                <a:gd name="connsiteY122" fmla="*/ 8526 h 608062"/>
                <a:gd name="connsiteX123" fmla="*/ 273923 w 595120"/>
                <a:gd name="connsiteY123" fmla="*/ 6048 h 608062"/>
                <a:gd name="connsiteX124" fmla="*/ 278292 w 595120"/>
                <a:gd name="connsiteY124" fmla="*/ 3966 h 608062"/>
                <a:gd name="connsiteX125" fmla="*/ 280575 w 595120"/>
                <a:gd name="connsiteY125" fmla="*/ 3074 h 608062"/>
                <a:gd name="connsiteX126" fmla="*/ 285241 w 595120"/>
                <a:gd name="connsiteY126" fmla="*/ 1586 h 608062"/>
                <a:gd name="connsiteX127" fmla="*/ 287624 w 595120"/>
                <a:gd name="connsiteY127" fmla="*/ 992 h 608062"/>
                <a:gd name="connsiteX128" fmla="*/ 292687 w 595120"/>
                <a:gd name="connsiteY128" fmla="*/ 298 h 608062"/>
                <a:gd name="connsiteX129" fmla="*/ 297750 w 595120"/>
                <a:gd name="connsiteY129" fmla="*/ 0 h 608062"/>
                <a:gd name="connsiteX130" fmla="*/ 114407 w 595120"/>
                <a:gd name="connsiteY130" fmla="*/ 0 h 608062"/>
                <a:gd name="connsiteX131" fmla="*/ 160959 w 595120"/>
                <a:gd name="connsiteY131" fmla="*/ 46482 h 608062"/>
                <a:gd name="connsiteX132" fmla="*/ 160661 w 595120"/>
                <a:gd name="connsiteY132" fmla="*/ 51536 h 608062"/>
                <a:gd name="connsiteX133" fmla="*/ 159867 w 595120"/>
                <a:gd name="connsiteY133" fmla="*/ 56492 h 608062"/>
                <a:gd name="connsiteX134" fmla="*/ 159272 w 595120"/>
                <a:gd name="connsiteY134" fmla="*/ 58969 h 608062"/>
                <a:gd name="connsiteX135" fmla="*/ 145177 w 595120"/>
                <a:gd name="connsiteY135" fmla="*/ 81269 h 608062"/>
                <a:gd name="connsiteX136" fmla="*/ 114407 w 595120"/>
                <a:gd name="connsiteY136" fmla="*/ 92864 h 608062"/>
                <a:gd name="connsiteX137" fmla="*/ 83637 w 595120"/>
                <a:gd name="connsiteY137" fmla="*/ 81269 h 608062"/>
                <a:gd name="connsiteX138" fmla="*/ 81949 w 595120"/>
                <a:gd name="connsiteY138" fmla="*/ 79584 h 608062"/>
                <a:gd name="connsiteX139" fmla="*/ 69641 w 595120"/>
                <a:gd name="connsiteY139" fmla="*/ 58969 h 608062"/>
                <a:gd name="connsiteX140" fmla="*/ 69046 w 595120"/>
                <a:gd name="connsiteY140" fmla="*/ 56492 h 608062"/>
                <a:gd name="connsiteX141" fmla="*/ 68252 w 595120"/>
                <a:gd name="connsiteY141" fmla="*/ 51536 h 608062"/>
                <a:gd name="connsiteX142" fmla="*/ 67954 w 595120"/>
                <a:gd name="connsiteY142" fmla="*/ 46482 h 608062"/>
                <a:gd name="connsiteX143" fmla="*/ 114407 w 595120"/>
                <a:gd name="connsiteY143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95120" h="608062">
                  <a:moveTo>
                    <a:pt x="232613" y="116080"/>
                  </a:moveTo>
                  <a:lnTo>
                    <a:pt x="257134" y="116080"/>
                  </a:lnTo>
                  <a:cubicBezTo>
                    <a:pt x="260113" y="123713"/>
                    <a:pt x="283839" y="186760"/>
                    <a:pt x="287215" y="195186"/>
                  </a:cubicBezTo>
                  <a:lnTo>
                    <a:pt x="280961" y="161878"/>
                  </a:lnTo>
                  <a:cubicBezTo>
                    <a:pt x="280563" y="159598"/>
                    <a:pt x="280961" y="157219"/>
                    <a:pt x="282053" y="155137"/>
                  </a:cubicBezTo>
                  <a:lnTo>
                    <a:pt x="291782" y="137492"/>
                  </a:lnTo>
                  <a:lnTo>
                    <a:pt x="282847" y="121235"/>
                  </a:lnTo>
                  <a:cubicBezTo>
                    <a:pt x="282251" y="120145"/>
                    <a:pt x="282251" y="118856"/>
                    <a:pt x="282847" y="117765"/>
                  </a:cubicBezTo>
                  <a:cubicBezTo>
                    <a:pt x="283542" y="116675"/>
                    <a:pt x="284634" y="116080"/>
                    <a:pt x="285924" y="116080"/>
                  </a:cubicBezTo>
                  <a:lnTo>
                    <a:pt x="309552" y="116080"/>
                  </a:lnTo>
                  <a:cubicBezTo>
                    <a:pt x="310842" y="116080"/>
                    <a:pt x="312034" y="116675"/>
                    <a:pt x="312629" y="117765"/>
                  </a:cubicBezTo>
                  <a:cubicBezTo>
                    <a:pt x="313225" y="118856"/>
                    <a:pt x="313324" y="120145"/>
                    <a:pt x="312629" y="121235"/>
                  </a:cubicBezTo>
                  <a:lnTo>
                    <a:pt x="304390" y="137492"/>
                  </a:lnTo>
                  <a:lnTo>
                    <a:pt x="314118" y="155137"/>
                  </a:lnTo>
                  <a:cubicBezTo>
                    <a:pt x="315211" y="157219"/>
                    <a:pt x="315608" y="159598"/>
                    <a:pt x="315111" y="161977"/>
                  </a:cubicBezTo>
                  <a:lnTo>
                    <a:pt x="308063" y="195186"/>
                  </a:lnTo>
                  <a:cubicBezTo>
                    <a:pt x="311537" y="186165"/>
                    <a:pt x="335363" y="123912"/>
                    <a:pt x="338342" y="116080"/>
                  </a:cubicBezTo>
                  <a:lnTo>
                    <a:pt x="362466" y="116080"/>
                  </a:lnTo>
                  <a:cubicBezTo>
                    <a:pt x="393837" y="116080"/>
                    <a:pt x="419549" y="141557"/>
                    <a:pt x="419748" y="172882"/>
                  </a:cubicBezTo>
                  <a:lnTo>
                    <a:pt x="420145" y="262991"/>
                  </a:lnTo>
                  <a:lnTo>
                    <a:pt x="420641" y="350324"/>
                  </a:lnTo>
                  <a:cubicBezTo>
                    <a:pt x="420641" y="363707"/>
                    <a:pt x="409919" y="374512"/>
                    <a:pt x="396517" y="374611"/>
                  </a:cubicBezTo>
                  <a:lnTo>
                    <a:pt x="396418" y="374611"/>
                  </a:lnTo>
                  <a:cubicBezTo>
                    <a:pt x="383115" y="374611"/>
                    <a:pt x="372294" y="363905"/>
                    <a:pt x="372195" y="350523"/>
                  </a:cubicBezTo>
                  <a:lnTo>
                    <a:pt x="371798" y="262793"/>
                  </a:lnTo>
                  <a:lnTo>
                    <a:pt x="371301" y="173179"/>
                  </a:lnTo>
                  <a:cubicBezTo>
                    <a:pt x="371202" y="170403"/>
                    <a:pt x="368819" y="168322"/>
                    <a:pt x="366139" y="168421"/>
                  </a:cubicBezTo>
                  <a:cubicBezTo>
                    <a:pt x="363359" y="168520"/>
                    <a:pt x="361274" y="170800"/>
                    <a:pt x="361274" y="173476"/>
                  </a:cubicBezTo>
                  <a:cubicBezTo>
                    <a:pt x="361374" y="211939"/>
                    <a:pt x="361771" y="368663"/>
                    <a:pt x="361771" y="579116"/>
                  </a:cubicBezTo>
                  <a:cubicBezTo>
                    <a:pt x="361771" y="595076"/>
                    <a:pt x="348766" y="608062"/>
                    <a:pt x="332683" y="608062"/>
                  </a:cubicBezTo>
                  <a:cubicBezTo>
                    <a:pt x="316600" y="608062"/>
                    <a:pt x="303695" y="595076"/>
                    <a:pt x="303695" y="579116"/>
                  </a:cubicBezTo>
                  <a:lnTo>
                    <a:pt x="303695" y="353695"/>
                  </a:lnTo>
                  <a:cubicBezTo>
                    <a:pt x="303695" y="350324"/>
                    <a:pt x="300915" y="347450"/>
                    <a:pt x="297440" y="347450"/>
                  </a:cubicBezTo>
                  <a:cubicBezTo>
                    <a:pt x="293966" y="347450"/>
                    <a:pt x="291186" y="350324"/>
                    <a:pt x="291186" y="353695"/>
                  </a:cubicBezTo>
                  <a:lnTo>
                    <a:pt x="291186" y="579116"/>
                  </a:lnTo>
                  <a:cubicBezTo>
                    <a:pt x="291186" y="595076"/>
                    <a:pt x="278181" y="608062"/>
                    <a:pt x="262098" y="608062"/>
                  </a:cubicBezTo>
                  <a:cubicBezTo>
                    <a:pt x="246115" y="608062"/>
                    <a:pt x="233110" y="595076"/>
                    <a:pt x="233110" y="579116"/>
                  </a:cubicBezTo>
                  <a:lnTo>
                    <a:pt x="233110" y="172386"/>
                  </a:lnTo>
                  <a:cubicBezTo>
                    <a:pt x="233110" y="170007"/>
                    <a:pt x="231323" y="168024"/>
                    <a:pt x="228940" y="167727"/>
                  </a:cubicBezTo>
                  <a:cubicBezTo>
                    <a:pt x="226657" y="167529"/>
                    <a:pt x="224473" y="169115"/>
                    <a:pt x="223976" y="171395"/>
                  </a:cubicBezTo>
                  <a:cubicBezTo>
                    <a:pt x="223679" y="172683"/>
                    <a:pt x="223778" y="166934"/>
                    <a:pt x="223381" y="260017"/>
                  </a:cubicBezTo>
                  <a:lnTo>
                    <a:pt x="222884" y="350523"/>
                  </a:lnTo>
                  <a:cubicBezTo>
                    <a:pt x="222785" y="363905"/>
                    <a:pt x="211964" y="374611"/>
                    <a:pt x="198661" y="374611"/>
                  </a:cubicBezTo>
                  <a:lnTo>
                    <a:pt x="198562" y="374611"/>
                  </a:lnTo>
                  <a:cubicBezTo>
                    <a:pt x="185259" y="374512"/>
                    <a:pt x="174438" y="363707"/>
                    <a:pt x="174537" y="350324"/>
                  </a:cubicBezTo>
                  <a:lnTo>
                    <a:pt x="174934" y="260711"/>
                  </a:lnTo>
                  <a:lnTo>
                    <a:pt x="175431" y="172882"/>
                  </a:lnTo>
                  <a:cubicBezTo>
                    <a:pt x="175530" y="141656"/>
                    <a:pt x="201143" y="116080"/>
                    <a:pt x="232613" y="116080"/>
                  </a:cubicBezTo>
                  <a:close/>
                  <a:moveTo>
                    <a:pt x="54022" y="107683"/>
                  </a:moveTo>
                  <a:cubicBezTo>
                    <a:pt x="54022" y="107683"/>
                    <a:pt x="178450" y="107881"/>
                    <a:pt x="180436" y="108080"/>
                  </a:cubicBezTo>
                  <a:cubicBezTo>
                    <a:pt x="161370" y="123345"/>
                    <a:pt x="149056" y="146638"/>
                    <a:pt x="148957" y="172807"/>
                  </a:cubicBezTo>
                  <a:lnTo>
                    <a:pt x="148063" y="350236"/>
                  </a:lnTo>
                  <a:cubicBezTo>
                    <a:pt x="147963" y="369168"/>
                    <a:pt x="158390" y="385722"/>
                    <a:pt x="173783" y="394444"/>
                  </a:cubicBezTo>
                  <a:lnTo>
                    <a:pt x="173783" y="537379"/>
                  </a:lnTo>
                  <a:cubicBezTo>
                    <a:pt x="173783" y="552247"/>
                    <a:pt x="161767" y="564241"/>
                    <a:pt x="146871" y="564241"/>
                  </a:cubicBezTo>
                  <a:cubicBezTo>
                    <a:pt x="131975" y="564241"/>
                    <a:pt x="119960" y="552247"/>
                    <a:pt x="119960" y="537379"/>
                  </a:cubicBezTo>
                  <a:lnTo>
                    <a:pt x="119960" y="328231"/>
                  </a:lnTo>
                  <a:cubicBezTo>
                    <a:pt x="119960" y="325059"/>
                    <a:pt x="117378" y="322482"/>
                    <a:pt x="114101" y="322482"/>
                  </a:cubicBezTo>
                  <a:cubicBezTo>
                    <a:pt x="110923" y="322482"/>
                    <a:pt x="108341" y="325059"/>
                    <a:pt x="108341" y="328231"/>
                  </a:cubicBezTo>
                  <a:lnTo>
                    <a:pt x="108341" y="537379"/>
                  </a:lnTo>
                  <a:cubicBezTo>
                    <a:pt x="108341" y="552247"/>
                    <a:pt x="96226" y="564241"/>
                    <a:pt x="81330" y="564241"/>
                  </a:cubicBezTo>
                  <a:cubicBezTo>
                    <a:pt x="66534" y="564241"/>
                    <a:pt x="54419" y="552247"/>
                    <a:pt x="54419" y="537379"/>
                  </a:cubicBezTo>
                  <a:lnTo>
                    <a:pt x="54419" y="160714"/>
                  </a:lnTo>
                  <a:cubicBezTo>
                    <a:pt x="54419" y="158335"/>
                    <a:pt x="52532" y="156451"/>
                    <a:pt x="50149" y="156352"/>
                  </a:cubicBezTo>
                  <a:cubicBezTo>
                    <a:pt x="47765" y="156352"/>
                    <a:pt x="45779" y="158335"/>
                    <a:pt x="45779" y="160714"/>
                  </a:cubicBezTo>
                  <a:lnTo>
                    <a:pt x="44886" y="325356"/>
                  </a:lnTo>
                  <a:cubicBezTo>
                    <a:pt x="44886" y="337647"/>
                    <a:pt x="34856" y="347659"/>
                    <a:pt x="22443" y="347659"/>
                  </a:cubicBezTo>
                  <a:lnTo>
                    <a:pt x="22343" y="347659"/>
                  </a:lnTo>
                  <a:cubicBezTo>
                    <a:pt x="9930" y="347560"/>
                    <a:pt x="0" y="337449"/>
                    <a:pt x="0" y="325059"/>
                  </a:cubicBezTo>
                  <a:lnTo>
                    <a:pt x="894" y="160516"/>
                  </a:lnTo>
                  <a:cubicBezTo>
                    <a:pt x="993" y="131374"/>
                    <a:pt x="24826" y="107683"/>
                    <a:pt x="54022" y="107683"/>
                  </a:cubicBezTo>
                  <a:close/>
                  <a:moveTo>
                    <a:pt x="520495" y="107634"/>
                  </a:moveTo>
                  <a:cubicBezTo>
                    <a:pt x="532204" y="107635"/>
                    <a:pt x="540303" y="107641"/>
                    <a:pt x="541197" y="107641"/>
                  </a:cubicBezTo>
                  <a:cubicBezTo>
                    <a:pt x="570294" y="107641"/>
                    <a:pt x="594127" y="131334"/>
                    <a:pt x="594325" y="160478"/>
                  </a:cubicBezTo>
                  <a:lnTo>
                    <a:pt x="595120" y="325037"/>
                  </a:lnTo>
                  <a:cubicBezTo>
                    <a:pt x="595219" y="337428"/>
                    <a:pt x="585189" y="347540"/>
                    <a:pt x="572776" y="347639"/>
                  </a:cubicBezTo>
                  <a:lnTo>
                    <a:pt x="572677" y="347639"/>
                  </a:lnTo>
                  <a:cubicBezTo>
                    <a:pt x="560264" y="347639"/>
                    <a:pt x="550234" y="337627"/>
                    <a:pt x="550234" y="325334"/>
                  </a:cubicBezTo>
                  <a:lnTo>
                    <a:pt x="549340" y="160677"/>
                  </a:lnTo>
                  <a:lnTo>
                    <a:pt x="549340" y="160578"/>
                  </a:lnTo>
                  <a:cubicBezTo>
                    <a:pt x="549340" y="158000"/>
                    <a:pt x="547255" y="155918"/>
                    <a:pt x="544673" y="155918"/>
                  </a:cubicBezTo>
                  <a:cubicBezTo>
                    <a:pt x="542091" y="155918"/>
                    <a:pt x="540006" y="158000"/>
                    <a:pt x="540006" y="160578"/>
                  </a:cubicBezTo>
                  <a:cubicBezTo>
                    <a:pt x="540006" y="385408"/>
                    <a:pt x="540502" y="181693"/>
                    <a:pt x="540502" y="537377"/>
                  </a:cubicBezTo>
                  <a:cubicBezTo>
                    <a:pt x="540502" y="552246"/>
                    <a:pt x="528387" y="564241"/>
                    <a:pt x="513492" y="564241"/>
                  </a:cubicBezTo>
                  <a:cubicBezTo>
                    <a:pt x="498695" y="564241"/>
                    <a:pt x="486580" y="552246"/>
                    <a:pt x="486580" y="537377"/>
                  </a:cubicBezTo>
                  <a:lnTo>
                    <a:pt x="486580" y="328209"/>
                  </a:lnTo>
                  <a:cubicBezTo>
                    <a:pt x="486580" y="325037"/>
                    <a:pt x="483998" y="322459"/>
                    <a:pt x="480820" y="322459"/>
                  </a:cubicBezTo>
                  <a:cubicBezTo>
                    <a:pt x="477543" y="322459"/>
                    <a:pt x="474961" y="325037"/>
                    <a:pt x="474961" y="328209"/>
                  </a:cubicBezTo>
                  <a:lnTo>
                    <a:pt x="474961" y="537377"/>
                  </a:lnTo>
                  <a:cubicBezTo>
                    <a:pt x="474961" y="552246"/>
                    <a:pt x="462946" y="564241"/>
                    <a:pt x="448050" y="564241"/>
                  </a:cubicBezTo>
                  <a:cubicBezTo>
                    <a:pt x="433154" y="564241"/>
                    <a:pt x="421138" y="552246"/>
                    <a:pt x="421138" y="537377"/>
                  </a:cubicBezTo>
                  <a:lnTo>
                    <a:pt x="421138" y="394627"/>
                  </a:lnTo>
                  <a:cubicBezTo>
                    <a:pt x="436630" y="385904"/>
                    <a:pt x="447156" y="369250"/>
                    <a:pt x="447057" y="350216"/>
                  </a:cubicBezTo>
                  <a:lnTo>
                    <a:pt x="446163" y="172771"/>
                  </a:lnTo>
                  <a:cubicBezTo>
                    <a:pt x="446064" y="146600"/>
                    <a:pt x="433750" y="123304"/>
                    <a:pt x="414783" y="108038"/>
                  </a:cubicBezTo>
                  <a:cubicBezTo>
                    <a:pt x="417762" y="107666"/>
                    <a:pt x="485369" y="107629"/>
                    <a:pt x="520495" y="107634"/>
                  </a:cubicBezTo>
                  <a:close/>
                  <a:moveTo>
                    <a:pt x="481094" y="0"/>
                  </a:moveTo>
                  <a:cubicBezTo>
                    <a:pt x="506703" y="0"/>
                    <a:pt x="527547" y="20813"/>
                    <a:pt x="527547" y="46482"/>
                  </a:cubicBezTo>
                  <a:cubicBezTo>
                    <a:pt x="527547" y="60258"/>
                    <a:pt x="521492" y="72745"/>
                    <a:pt x="511864" y="81269"/>
                  </a:cubicBezTo>
                  <a:cubicBezTo>
                    <a:pt x="503626" y="88504"/>
                    <a:pt x="492906" y="92864"/>
                    <a:pt x="481094" y="92864"/>
                  </a:cubicBezTo>
                  <a:cubicBezTo>
                    <a:pt x="469282" y="92864"/>
                    <a:pt x="458463" y="88504"/>
                    <a:pt x="450324" y="81269"/>
                  </a:cubicBezTo>
                  <a:cubicBezTo>
                    <a:pt x="440696" y="72745"/>
                    <a:pt x="434542" y="60258"/>
                    <a:pt x="434542" y="46482"/>
                  </a:cubicBezTo>
                  <a:cubicBezTo>
                    <a:pt x="434542" y="20813"/>
                    <a:pt x="455386" y="0"/>
                    <a:pt x="481094" y="0"/>
                  </a:cubicBezTo>
                  <a:close/>
                  <a:moveTo>
                    <a:pt x="297750" y="0"/>
                  </a:moveTo>
                  <a:cubicBezTo>
                    <a:pt x="299041" y="0"/>
                    <a:pt x="300233" y="0"/>
                    <a:pt x="301424" y="99"/>
                  </a:cubicBezTo>
                  <a:cubicBezTo>
                    <a:pt x="302715" y="199"/>
                    <a:pt x="303906" y="397"/>
                    <a:pt x="305097" y="496"/>
                  </a:cubicBezTo>
                  <a:cubicBezTo>
                    <a:pt x="306189" y="694"/>
                    <a:pt x="307281" y="893"/>
                    <a:pt x="308473" y="1190"/>
                  </a:cubicBezTo>
                  <a:cubicBezTo>
                    <a:pt x="309068" y="1289"/>
                    <a:pt x="309763" y="1487"/>
                    <a:pt x="310458" y="1586"/>
                  </a:cubicBezTo>
                  <a:cubicBezTo>
                    <a:pt x="312444" y="2181"/>
                    <a:pt x="314430" y="2776"/>
                    <a:pt x="316415" y="3569"/>
                  </a:cubicBezTo>
                  <a:cubicBezTo>
                    <a:pt x="334881" y="11005"/>
                    <a:pt x="347887" y="28949"/>
                    <a:pt x="347887" y="50066"/>
                  </a:cubicBezTo>
                  <a:cubicBezTo>
                    <a:pt x="347887" y="65532"/>
                    <a:pt x="340937" y="79313"/>
                    <a:pt x="329917" y="88434"/>
                  </a:cubicBezTo>
                  <a:cubicBezTo>
                    <a:pt x="329421" y="88830"/>
                    <a:pt x="328924" y="89227"/>
                    <a:pt x="328428" y="89623"/>
                  </a:cubicBezTo>
                  <a:cubicBezTo>
                    <a:pt x="319989" y="96167"/>
                    <a:pt x="309366" y="100132"/>
                    <a:pt x="297750" y="100132"/>
                  </a:cubicBezTo>
                  <a:cubicBezTo>
                    <a:pt x="286234" y="100132"/>
                    <a:pt x="275611" y="96167"/>
                    <a:pt x="267073" y="89623"/>
                  </a:cubicBezTo>
                  <a:cubicBezTo>
                    <a:pt x="266080" y="88830"/>
                    <a:pt x="264988" y="88037"/>
                    <a:pt x="264095" y="87145"/>
                  </a:cubicBezTo>
                  <a:cubicBezTo>
                    <a:pt x="263499" y="86550"/>
                    <a:pt x="262903" y="86054"/>
                    <a:pt x="262307" y="85459"/>
                  </a:cubicBezTo>
                  <a:cubicBezTo>
                    <a:pt x="260620" y="83774"/>
                    <a:pt x="259031" y="81890"/>
                    <a:pt x="257641" y="80007"/>
                  </a:cubicBezTo>
                  <a:cubicBezTo>
                    <a:pt x="257145" y="79313"/>
                    <a:pt x="256648" y="78718"/>
                    <a:pt x="256251" y="78024"/>
                  </a:cubicBezTo>
                  <a:cubicBezTo>
                    <a:pt x="255259" y="76735"/>
                    <a:pt x="254464" y="75347"/>
                    <a:pt x="253670" y="73959"/>
                  </a:cubicBezTo>
                  <a:cubicBezTo>
                    <a:pt x="252876" y="72472"/>
                    <a:pt x="252181" y="71084"/>
                    <a:pt x="251585" y="69498"/>
                  </a:cubicBezTo>
                  <a:cubicBezTo>
                    <a:pt x="250592" y="67317"/>
                    <a:pt x="249798" y="64937"/>
                    <a:pt x="249202" y="62558"/>
                  </a:cubicBezTo>
                  <a:cubicBezTo>
                    <a:pt x="248210" y="58592"/>
                    <a:pt x="247614" y="54329"/>
                    <a:pt x="247614" y="50066"/>
                  </a:cubicBezTo>
                  <a:cubicBezTo>
                    <a:pt x="247614" y="32816"/>
                    <a:pt x="256450" y="17548"/>
                    <a:pt x="269753" y="8526"/>
                  </a:cubicBezTo>
                  <a:cubicBezTo>
                    <a:pt x="271044" y="7634"/>
                    <a:pt x="272434" y="6841"/>
                    <a:pt x="273923" y="6048"/>
                  </a:cubicBezTo>
                  <a:cubicBezTo>
                    <a:pt x="275313" y="5255"/>
                    <a:pt x="276802" y="4561"/>
                    <a:pt x="278292" y="3966"/>
                  </a:cubicBezTo>
                  <a:cubicBezTo>
                    <a:pt x="278987" y="3569"/>
                    <a:pt x="279781" y="3272"/>
                    <a:pt x="280575" y="3074"/>
                  </a:cubicBezTo>
                  <a:cubicBezTo>
                    <a:pt x="282064" y="2479"/>
                    <a:pt x="283653" y="1983"/>
                    <a:pt x="285241" y="1586"/>
                  </a:cubicBezTo>
                  <a:cubicBezTo>
                    <a:pt x="286035" y="1388"/>
                    <a:pt x="286830" y="1190"/>
                    <a:pt x="287624" y="992"/>
                  </a:cubicBezTo>
                  <a:cubicBezTo>
                    <a:pt x="289312" y="694"/>
                    <a:pt x="290999" y="397"/>
                    <a:pt x="292687" y="298"/>
                  </a:cubicBezTo>
                  <a:cubicBezTo>
                    <a:pt x="294375" y="99"/>
                    <a:pt x="296063" y="0"/>
                    <a:pt x="297750" y="0"/>
                  </a:cubicBezTo>
                  <a:close/>
                  <a:moveTo>
                    <a:pt x="114407" y="0"/>
                  </a:moveTo>
                  <a:cubicBezTo>
                    <a:pt x="140115" y="0"/>
                    <a:pt x="160959" y="20813"/>
                    <a:pt x="160959" y="46482"/>
                  </a:cubicBezTo>
                  <a:cubicBezTo>
                    <a:pt x="160959" y="48167"/>
                    <a:pt x="160860" y="49851"/>
                    <a:pt x="160661" y="51536"/>
                  </a:cubicBezTo>
                  <a:cubicBezTo>
                    <a:pt x="160463" y="53221"/>
                    <a:pt x="160165" y="54906"/>
                    <a:pt x="159867" y="56492"/>
                  </a:cubicBezTo>
                  <a:cubicBezTo>
                    <a:pt x="159669" y="57384"/>
                    <a:pt x="159470" y="58177"/>
                    <a:pt x="159272" y="58969"/>
                  </a:cubicBezTo>
                  <a:cubicBezTo>
                    <a:pt x="156790" y="67691"/>
                    <a:pt x="151827" y="75421"/>
                    <a:pt x="145177" y="81269"/>
                  </a:cubicBezTo>
                  <a:cubicBezTo>
                    <a:pt x="137038" y="88504"/>
                    <a:pt x="126219" y="92864"/>
                    <a:pt x="114407" y="92864"/>
                  </a:cubicBezTo>
                  <a:cubicBezTo>
                    <a:pt x="102595" y="92864"/>
                    <a:pt x="91875" y="88504"/>
                    <a:pt x="83637" y="81269"/>
                  </a:cubicBezTo>
                  <a:cubicBezTo>
                    <a:pt x="83041" y="80674"/>
                    <a:pt x="82446" y="80178"/>
                    <a:pt x="81949" y="79584"/>
                  </a:cubicBezTo>
                  <a:cubicBezTo>
                    <a:pt x="76192" y="73935"/>
                    <a:pt x="71825" y="66898"/>
                    <a:pt x="69641" y="58969"/>
                  </a:cubicBezTo>
                  <a:cubicBezTo>
                    <a:pt x="69443" y="58177"/>
                    <a:pt x="69244" y="57384"/>
                    <a:pt x="69046" y="56492"/>
                  </a:cubicBezTo>
                  <a:cubicBezTo>
                    <a:pt x="68649" y="54906"/>
                    <a:pt x="68450" y="53221"/>
                    <a:pt x="68252" y="51536"/>
                  </a:cubicBezTo>
                  <a:cubicBezTo>
                    <a:pt x="68053" y="49851"/>
                    <a:pt x="67954" y="48167"/>
                    <a:pt x="67954" y="46482"/>
                  </a:cubicBezTo>
                  <a:cubicBezTo>
                    <a:pt x="67954" y="20813"/>
                    <a:pt x="88798" y="0"/>
                    <a:pt x="1144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íṣḷíďe">
              <a:extLst>
                <a:ext uri="{FF2B5EF4-FFF2-40B4-BE49-F238E27FC236}">
                  <a16:creationId xmlns:a16="http://schemas.microsoft.com/office/drawing/2014/main" xmlns="" id="{111734F8-CF6D-4968-BC5F-87C9D6F9E3C9}"/>
                </a:ext>
              </a:extLst>
            </p:cNvPr>
            <p:cNvSpPr txBox="1"/>
            <p:nvPr/>
          </p:nvSpPr>
          <p:spPr bwMode="auto">
            <a:xfrm>
              <a:off x="660400" y="3879591"/>
              <a:ext cx="10858500" cy="412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accent1"/>
                  </a:solidFill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262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D928AA5-39A5-4865-ADC5-0FF1DC081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5FB3381-B391-4398-8034-918F32ED3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F383A29-5B42-45D6-A4A5-960AD2F9D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76d61c0-ea0e-4d16-a7cc-7b2379d6a2c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7EDBD0A-96BD-4D9B-80B1-6F02FD16829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989000"/>
            <a:ext cx="10850563" cy="2676373"/>
            <a:chOff x="669925" y="1989000"/>
            <a:chExt cx="10850563" cy="2676373"/>
          </a:xfrm>
        </p:grpSpPr>
        <p:sp>
          <p:nvSpPr>
            <p:cNvPr id="6" name="îṩḷïḓé">
              <a:extLst>
                <a:ext uri="{FF2B5EF4-FFF2-40B4-BE49-F238E27FC236}">
                  <a16:creationId xmlns:a16="http://schemas.microsoft.com/office/drawing/2014/main" xmlns="" id="{C8B955C7-58CC-4FD7-89D1-A43300424520}"/>
                </a:ext>
              </a:extLst>
            </p:cNvPr>
            <p:cNvSpPr/>
            <p:nvPr/>
          </p:nvSpPr>
          <p:spPr bwMode="auto">
            <a:xfrm>
              <a:off x="5331000" y="1989000"/>
              <a:ext cx="1879823" cy="450000"/>
            </a:xfrm>
            <a:prstGeom prst="rect">
              <a:avLst/>
            </a:prstGeom>
            <a:solidFill>
              <a:schemeClr val="tx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îṩḻiḓê">
              <a:extLst>
                <a:ext uri="{FF2B5EF4-FFF2-40B4-BE49-F238E27FC236}">
                  <a16:creationId xmlns:a16="http://schemas.microsoft.com/office/drawing/2014/main" xmlns="" id="{F77437E6-A206-4DBF-81DA-DF69AC8982FF}"/>
                </a:ext>
              </a:extLst>
            </p:cNvPr>
            <p:cNvSpPr/>
            <p:nvPr/>
          </p:nvSpPr>
          <p:spPr bwMode="auto">
            <a:xfrm>
              <a:off x="7485833" y="1989000"/>
              <a:ext cx="1879823" cy="450000"/>
            </a:xfrm>
            <a:prstGeom prst="rect">
              <a:avLst/>
            </a:prstGeom>
            <a:solidFill>
              <a:schemeClr val="tx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íšḻiḍê">
              <a:extLst>
                <a:ext uri="{FF2B5EF4-FFF2-40B4-BE49-F238E27FC236}">
                  <a16:creationId xmlns:a16="http://schemas.microsoft.com/office/drawing/2014/main" xmlns="" id="{1E348015-C7D8-4961-BD8B-B941ECDBE09E}"/>
                </a:ext>
              </a:extLst>
            </p:cNvPr>
            <p:cNvSpPr/>
            <p:nvPr/>
          </p:nvSpPr>
          <p:spPr bwMode="auto">
            <a:xfrm>
              <a:off x="9640665" y="1989000"/>
              <a:ext cx="1879823" cy="450000"/>
            </a:xfrm>
            <a:prstGeom prst="rect">
              <a:avLst/>
            </a:prstGeom>
            <a:solidFill>
              <a:schemeClr val="tx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íSḷïḓé">
              <a:extLst>
                <a:ext uri="{FF2B5EF4-FFF2-40B4-BE49-F238E27FC236}">
                  <a16:creationId xmlns:a16="http://schemas.microsoft.com/office/drawing/2014/main" xmlns="" id="{48276488-B94D-4794-AB2E-77E22869729C}"/>
                </a:ext>
              </a:extLst>
            </p:cNvPr>
            <p:cNvGrpSpPr/>
            <p:nvPr/>
          </p:nvGrpSpPr>
          <p:grpSpPr>
            <a:xfrm>
              <a:off x="669925" y="2674050"/>
              <a:ext cx="10790970" cy="429123"/>
              <a:chOff x="669925" y="1919877"/>
              <a:chExt cx="10790970" cy="429123"/>
            </a:xfrm>
          </p:grpSpPr>
          <p:sp>
            <p:nvSpPr>
              <p:cNvPr id="25" name="íśļiḑe">
                <a:extLst>
                  <a:ext uri="{FF2B5EF4-FFF2-40B4-BE49-F238E27FC236}">
                    <a16:creationId xmlns:a16="http://schemas.microsoft.com/office/drawing/2014/main" xmlns="" id="{E9761901-D5C8-467B-BE81-5A834CAB26B2}"/>
                  </a:ext>
                </a:extLst>
              </p:cNvPr>
              <p:cNvSpPr/>
              <p:nvPr/>
            </p:nvSpPr>
            <p:spPr bwMode="auto">
              <a:xfrm>
                <a:off x="669925" y="1919877"/>
                <a:ext cx="4657402" cy="429123"/>
              </a:xfrm>
              <a:prstGeom prst="rect">
                <a:avLst/>
              </a:prstGeom>
              <a:solidFill>
                <a:schemeClr val="bg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sz="1200"/>
                  <a:t>Supporting text here. </a:t>
                </a:r>
                <a:endParaRPr lang="en-US" altLang="zh-CN" sz="1200" dirty="0"/>
              </a:p>
            </p:txBody>
          </p:sp>
          <p:sp>
            <p:nvSpPr>
              <p:cNvPr id="26" name="ï$ļiḑè">
                <a:extLst>
                  <a:ext uri="{FF2B5EF4-FFF2-40B4-BE49-F238E27FC236}">
                    <a16:creationId xmlns:a16="http://schemas.microsoft.com/office/drawing/2014/main" xmlns="" id="{624F94DB-D7A0-4BBB-8326-8AD5554734D4}"/>
                  </a:ext>
                </a:extLst>
              </p:cNvPr>
              <p:cNvSpPr/>
              <p:nvPr/>
            </p:nvSpPr>
            <p:spPr bwMode="auto">
              <a:xfrm>
                <a:off x="6262102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FFA65675-042A-4829-98C4-5624913C85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50186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DB253C2D-9B7F-4BE0-8A2B-24ED624FCE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5426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B6BE7DA8-C0F0-44AD-91F8-01B78ED3D8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00258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iṥḻíďe">
                <a:extLst>
                  <a:ext uri="{FF2B5EF4-FFF2-40B4-BE49-F238E27FC236}">
                    <a16:creationId xmlns:a16="http://schemas.microsoft.com/office/drawing/2014/main" xmlns="" id="{F4F0242B-382A-4F0B-890D-6153D7E00E55}"/>
                  </a:ext>
                </a:extLst>
              </p:cNvPr>
              <p:cNvSpPr/>
              <p:nvPr/>
            </p:nvSpPr>
            <p:spPr bwMode="auto">
              <a:xfrm>
                <a:off x="10489712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0" name="îś1idè">
              <a:extLst>
                <a:ext uri="{FF2B5EF4-FFF2-40B4-BE49-F238E27FC236}">
                  <a16:creationId xmlns:a16="http://schemas.microsoft.com/office/drawing/2014/main" xmlns="" id="{F82C5F18-59F7-49D4-AC81-3091F145A9D6}"/>
                </a:ext>
              </a:extLst>
            </p:cNvPr>
            <p:cNvGrpSpPr/>
            <p:nvPr/>
          </p:nvGrpSpPr>
          <p:grpSpPr>
            <a:xfrm>
              <a:off x="669925" y="3455150"/>
              <a:ext cx="10790970" cy="429123"/>
              <a:chOff x="669925" y="1919877"/>
              <a:chExt cx="10790970" cy="429123"/>
            </a:xfrm>
          </p:grpSpPr>
          <p:sp>
            <p:nvSpPr>
              <p:cNvPr id="18" name="ïśľïḑe">
                <a:extLst>
                  <a:ext uri="{FF2B5EF4-FFF2-40B4-BE49-F238E27FC236}">
                    <a16:creationId xmlns:a16="http://schemas.microsoft.com/office/drawing/2014/main" xmlns="" id="{0A54EE44-FC80-4350-AA80-2F5B0E3C5BBA}"/>
                  </a:ext>
                </a:extLst>
              </p:cNvPr>
              <p:cNvSpPr/>
              <p:nvPr/>
            </p:nvSpPr>
            <p:spPr bwMode="auto">
              <a:xfrm>
                <a:off x="669925" y="1919877"/>
                <a:ext cx="4657402" cy="429123"/>
              </a:xfrm>
              <a:prstGeom prst="rect">
                <a:avLst/>
              </a:prstGeom>
              <a:solidFill>
                <a:schemeClr val="bg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sz="1200"/>
                  <a:t>Supporting text here. </a:t>
                </a:r>
                <a:endParaRPr lang="en-US" altLang="zh-CN" sz="1200" dirty="0"/>
              </a:p>
            </p:txBody>
          </p:sp>
          <p:sp>
            <p:nvSpPr>
              <p:cNvPr id="19" name="î$ļïḍê">
                <a:extLst>
                  <a:ext uri="{FF2B5EF4-FFF2-40B4-BE49-F238E27FC236}">
                    <a16:creationId xmlns:a16="http://schemas.microsoft.com/office/drawing/2014/main" xmlns="" id="{D6717CDC-45A2-47B9-9739-F62F70954965}"/>
                  </a:ext>
                </a:extLst>
              </p:cNvPr>
              <p:cNvSpPr/>
              <p:nvPr/>
            </p:nvSpPr>
            <p:spPr bwMode="auto">
              <a:xfrm>
                <a:off x="6262102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BECC9D05-19E5-446A-8705-862DF71357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50186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D7AC86E7-5B77-4023-9A18-4FB1CF73E8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5426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51161C05-66CF-43B6-828A-2CDCEB540C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00258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íšḷïḍê">
                <a:extLst>
                  <a:ext uri="{FF2B5EF4-FFF2-40B4-BE49-F238E27FC236}">
                    <a16:creationId xmlns:a16="http://schemas.microsoft.com/office/drawing/2014/main" xmlns="" id="{843CD6F7-FBCA-4F76-BB7A-2238E1197792}"/>
                  </a:ext>
                </a:extLst>
              </p:cNvPr>
              <p:cNvSpPr/>
              <p:nvPr/>
            </p:nvSpPr>
            <p:spPr bwMode="auto">
              <a:xfrm>
                <a:off x="10489712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" name="íṡḷîďé">
                <a:extLst>
                  <a:ext uri="{FF2B5EF4-FFF2-40B4-BE49-F238E27FC236}">
                    <a16:creationId xmlns:a16="http://schemas.microsoft.com/office/drawing/2014/main" xmlns="" id="{A8B6F7F7-C9FA-4158-AC7A-44550BE8218B}"/>
                  </a:ext>
                </a:extLst>
              </p:cNvPr>
              <p:cNvSpPr/>
              <p:nvPr/>
            </p:nvSpPr>
            <p:spPr bwMode="auto">
              <a:xfrm>
                <a:off x="8334880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1" name="íśľïďe">
              <a:extLst>
                <a:ext uri="{FF2B5EF4-FFF2-40B4-BE49-F238E27FC236}">
                  <a16:creationId xmlns:a16="http://schemas.microsoft.com/office/drawing/2014/main" xmlns="" id="{0A1D3AEE-4CD2-424C-8399-9221956AB3D9}"/>
                </a:ext>
              </a:extLst>
            </p:cNvPr>
            <p:cNvGrpSpPr/>
            <p:nvPr/>
          </p:nvGrpSpPr>
          <p:grpSpPr>
            <a:xfrm>
              <a:off x="669925" y="4236250"/>
              <a:ext cx="10790970" cy="429123"/>
              <a:chOff x="669925" y="1919877"/>
              <a:chExt cx="10790970" cy="429123"/>
            </a:xfrm>
          </p:grpSpPr>
          <p:sp>
            <p:nvSpPr>
              <p:cNvPr id="12" name="iṩḷíde">
                <a:extLst>
                  <a:ext uri="{FF2B5EF4-FFF2-40B4-BE49-F238E27FC236}">
                    <a16:creationId xmlns:a16="http://schemas.microsoft.com/office/drawing/2014/main" xmlns="" id="{28D78A7B-155D-43D7-986B-7219B52DAF51}"/>
                  </a:ext>
                </a:extLst>
              </p:cNvPr>
              <p:cNvSpPr/>
              <p:nvPr/>
            </p:nvSpPr>
            <p:spPr bwMode="auto">
              <a:xfrm>
                <a:off x="669925" y="1919877"/>
                <a:ext cx="4657402" cy="429123"/>
              </a:xfrm>
              <a:prstGeom prst="rect">
                <a:avLst/>
              </a:prstGeom>
              <a:solidFill>
                <a:schemeClr val="bg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sz="1200"/>
                  <a:t>Supporting text here. </a:t>
                </a:r>
                <a:endParaRPr lang="en-US" altLang="zh-CN" sz="1200" dirty="0"/>
              </a:p>
            </p:txBody>
          </p:sp>
          <p:sp>
            <p:nvSpPr>
              <p:cNvPr id="13" name="işḻîḋe">
                <a:extLst>
                  <a:ext uri="{FF2B5EF4-FFF2-40B4-BE49-F238E27FC236}">
                    <a16:creationId xmlns:a16="http://schemas.microsoft.com/office/drawing/2014/main" xmlns="" id="{2D7976DE-D3BD-4F25-BF03-2988459BE2EB}"/>
                  </a:ext>
                </a:extLst>
              </p:cNvPr>
              <p:cNvSpPr/>
              <p:nvPr/>
            </p:nvSpPr>
            <p:spPr bwMode="auto">
              <a:xfrm>
                <a:off x="8334880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EE863DB5-9EB5-49D6-8830-85DA2F6930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50186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6CF2BE7C-874A-49C5-AEA2-D4A1A1EB56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5426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42AFE859-183C-44F6-8BAC-910ABBA040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00258" y="2349000"/>
                <a:ext cx="176063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íṡḷîḑè">
                <a:extLst>
                  <a:ext uri="{FF2B5EF4-FFF2-40B4-BE49-F238E27FC236}">
                    <a16:creationId xmlns:a16="http://schemas.microsoft.com/office/drawing/2014/main" xmlns="" id="{D207A27C-C8D7-4676-8939-7D00DEE703A5}"/>
                  </a:ext>
                </a:extLst>
              </p:cNvPr>
              <p:cNvSpPr/>
              <p:nvPr/>
            </p:nvSpPr>
            <p:spPr bwMode="auto">
              <a:xfrm>
                <a:off x="10489712" y="2037369"/>
                <a:ext cx="181727" cy="194137"/>
              </a:xfrm>
              <a:custGeom>
                <a:avLst/>
                <a:gdLst/>
                <a:ahLst/>
                <a:cxnLst>
                  <a:cxn ang="0">
                    <a:pos x="25" y="68"/>
                  </a:cxn>
                  <a:cxn ang="0">
                    <a:pos x="2" y="41"/>
                  </a:cxn>
                  <a:cxn ang="0">
                    <a:pos x="3" y="32"/>
                  </a:cxn>
                  <a:cxn ang="0">
                    <a:pos x="13" y="33"/>
                  </a:cxn>
                  <a:cxn ang="0">
                    <a:pos x="24" y="47"/>
                  </a:cxn>
                  <a:cxn ang="0">
                    <a:pos x="59" y="3"/>
                  </a:cxn>
                  <a:cxn ang="0">
                    <a:pos x="68" y="2"/>
                  </a:cxn>
                  <a:cxn ang="0">
                    <a:pos x="70" y="11"/>
                  </a:cxn>
                  <a:cxn ang="0">
                    <a:pos x="25" y="68"/>
                  </a:cxn>
                </a:cxnLst>
                <a:rect l="0" t="0" r="r" b="b"/>
                <a:pathLst>
                  <a:path w="72" h="68">
                    <a:moveTo>
                      <a:pt x="25" y="68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0" y="38"/>
                      <a:pt x="0" y="34"/>
                      <a:pt x="3" y="32"/>
                    </a:cubicBezTo>
                    <a:cubicBezTo>
                      <a:pt x="6" y="30"/>
                      <a:pt x="11" y="31"/>
                      <a:pt x="13" y="33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1" y="0"/>
                      <a:pt x="65" y="0"/>
                      <a:pt x="68" y="2"/>
                    </a:cubicBezTo>
                    <a:cubicBezTo>
                      <a:pt x="71" y="4"/>
                      <a:pt x="72" y="8"/>
                      <a:pt x="70" y="11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750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35585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217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006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9585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50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208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5883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A4E67D3-EF11-4397-A90C-736B6CA74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A8E8DE3-0D24-4B62-8E28-D27BE31BA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4</a:t>
            </a:fld>
            <a:endParaRPr lang="zh-CN" altLang="en-US"/>
          </a:p>
        </p:txBody>
      </p:sp>
      <p:grpSp>
        <p:nvGrpSpPr>
          <p:cNvPr id="5" name="2b391065-092a-4dab-9ed4-5cccb84cb53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4269FE9-D930-4261-9BAE-8812D163DCE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76016"/>
            <a:ext cx="10845799" cy="4970784"/>
            <a:chOff x="673101" y="1176016"/>
            <a:chExt cx="10845799" cy="4970784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34A1FE67-B117-49DD-A4D8-0170582C42EA}"/>
                </a:ext>
              </a:extLst>
            </p:cNvPr>
            <p:cNvCxnSpPr/>
            <p:nvPr/>
          </p:nvCxnSpPr>
          <p:spPr>
            <a:xfrm>
              <a:off x="6032739" y="1958420"/>
              <a:ext cx="954240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ïşḻiḍé">
              <a:extLst>
                <a:ext uri="{FF2B5EF4-FFF2-40B4-BE49-F238E27FC236}">
                  <a16:creationId xmlns:a16="http://schemas.microsoft.com/office/drawing/2014/main" xmlns="" id="{D67F1C0D-DAEB-4CFD-AF23-490F4CECB265}"/>
                </a:ext>
              </a:extLst>
            </p:cNvPr>
            <p:cNvSpPr/>
            <p:nvPr/>
          </p:nvSpPr>
          <p:spPr>
            <a:xfrm>
              <a:off x="4289962" y="1176016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š1íďè">
              <a:extLst>
                <a:ext uri="{FF2B5EF4-FFF2-40B4-BE49-F238E27FC236}">
                  <a16:creationId xmlns:a16="http://schemas.microsoft.com/office/drawing/2014/main" xmlns="" id="{56606142-FA5C-4FCC-A44A-429AF2F43377}"/>
                </a:ext>
              </a:extLst>
            </p:cNvPr>
            <p:cNvSpPr/>
            <p:nvPr/>
          </p:nvSpPr>
          <p:spPr bwMode="auto">
            <a:xfrm>
              <a:off x="4879496" y="1644021"/>
              <a:ext cx="628796" cy="628796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î$ľîde">
              <a:extLst>
                <a:ext uri="{FF2B5EF4-FFF2-40B4-BE49-F238E27FC236}">
                  <a16:creationId xmlns:a16="http://schemas.microsoft.com/office/drawing/2014/main" xmlns="" id="{FFFB5357-619B-4C1C-87A7-A4EB03862BB5}"/>
                </a:ext>
              </a:extLst>
            </p:cNvPr>
            <p:cNvGrpSpPr/>
            <p:nvPr/>
          </p:nvGrpSpPr>
          <p:grpSpPr>
            <a:xfrm>
              <a:off x="7049989" y="1644022"/>
              <a:ext cx="3249811" cy="1062194"/>
              <a:chOff x="5291631" y="2096806"/>
              <a:chExt cx="3249811" cy="1062194"/>
            </a:xfrm>
          </p:grpSpPr>
          <p:sp>
            <p:nvSpPr>
              <p:cNvPr id="23" name="iṧľiḓê">
                <a:extLst>
                  <a:ext uri="{FF2B5EF4-FFF2-40B4-BE49-F238E27FC236}">
                    <a16:creationId xmlns:a16="http://schemas.microsoft.com/office/drawing/2014/main" xmlns="" id="{CB821386-226B-4311-AA8B-D1981DE7556F}"/>
                  </a:ext>
                </a:extLst>
              </p:cNvPr>
              <p:cNvSpPr/>
              <p:nvPr/>
            </p:nvSpPr>
            <p:spPr>
              <a:xfrm>
                <a:off x="5291632" y="2096806"/>
                <a:ext cx="3249810" cy="49195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 anchorCtr="0">
                <a:normAutofit/>
              </a:bodyPr>
              <a:lstStyle/>
              <a:p>
                <a:pPr>
                  <a:defRPr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ïşḻíḓ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5291631" y="2601601"/>
                <a:ext cx="32498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xmlns="" id="{A2E1B9F4-8894-4BEB-AFE7-CF013BF175DA}"/>
                </a:ext>
              </a:extLst>
            </p:cNvPr>
            <p:cNvCxnSpPr/>
            <p:nvPr/>
          </p:nvCxnSpPr>
          <p:spPr>
            <a:xfrm>
              <a:off x="6637532" y="3257550"/>
              <a:ext cx="954240" cy="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íśḻîḓe">
              <a:extLst>
                <a:ext uri="{FF2B5EF4-FFF2-40B4-BE49-F238E27FC236}">
                  <a16:creationId xmlns:a16="http://schemas.microsoft.com/office/drawing/2014/main" xmlns="" id="{676DAF48-AF5B-4E7C-9DB4-8CA0766504ED}"/>
                </a:ext>
              </a:extLst>
            </p:cNvPr>
            <p:cNvSpPr/>
            <p:nvPr/>
          </p:nvSpPr>
          <p:spPr>
            <a:xfrm>
              <a:off x="4928875" y="2475147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ṣļiḓê">
              <a:extLst>
                <a:ext uri="{FF2B5EF4-FFF2-40B4-BE49-F238E27FC236}">
                  <a16:creationId xmlns:a16="http://schemas.microsoft.com/office/drawing/2014/main" xmlns="" id="{00E5CAD6-1650-4BDA-8857-26C7C56168C0}"/>
                </a:ext>
              </a:extLst>
            </p:cNvPr>
            <p:cNvSpPr/>
            <p:nvPr/>
          </p:nvSpPr>
          <p:spPr bwMode="auto">
            <a:xfrm>
              <a:off x="5620965" y="2950248"/>
              <a:ext cx="628796" cy="628796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s1iḋè">
              <a:extLst>
                <a:ext uri="{FF2B5EF4-FFF2-40B4-BE49-F238E27FC236}">
                  <a16:creationId xmlns:a16="http://schemas.microsoft.com/office/drawing/2014/main" xmlns="" id="{1CC2B915-0167-48F1-9FFC-056A08FF95C7}"/>
                </a:ext>
              </a:extLst>
            </p:cNvPr>
            <p:cNvSpPr/>
            <p:nvPr/>
          </p:nvSpPr>
          <p:spPr>
            <a:xfrm>
              <a:off x="7659540" y="2942125"/>
              <a:ext cx="3249810" cy="49195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anchor="ctr" anchorCtr="0">
              <a:normAutofit/>
            </a:bodyPr>
            <a:lstStyle/>
            <a:p>
              <a:pPr>
                <a:defRPr/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íṣlí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659539" y="3430131"/>
              <a:ext cx="32498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xmlns="" id="{3084ECC8-A90D-4E1D-A37E-4D000EF74C48}"/>
                </a:ext>
              </a:extLst>
            </p:cNvPr>
            <p:cNvCxnSpPr/>
            <p:nvPr/>
          </p:nvCxnSpPr>
          <p:spPr>
            <a:xfrm>
              <a:off x="7242325" y="4556681"/>
              <a:ext cx="954240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ïṡļíḋe">
              <a:extLst>
                <a:ext uri="{FF2B5EF4-FFF2-40B4-BE49-F238E27FC236}">
                  <a16:creationId xmlns:a16="http://schemas.microsoft.com/office/drawing/2014/main" xmlns="" id="{AEC2E083-92BF-4652-AC15-D486AF10AEF4}"/>
                </a:ext>
              </a:extLst>
            </p:cNvPr>
            <p:cNvSpPr/>
            <p:nvPr/>
          </p:nvSpPr>
          <p:spPr>
            <a:xfrm>
              <a:off x="5567787" y="3774278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ṩliḓe">
              <a:extLst>
                <a:ext uri="{FF2B5EF4-FFF2-40B4-BE49-F238E27FC236}">
                  <a16:creationId xmlns:a16="http://schemas.microsoft.com/office/drawing/2014/main" xmlns="" id="{A946271C-284B-4F27-BE42-935C4138A132}"/>
                </a:ext>
              </a:extLst>
            </p:cNvPr>
            <p:cNvSpPr/>
            <p:nvPr/>
          </p:nvSpPr>
          <p:spPr bwMode="auto">
            <a:xfrm>
              <a:off x="6188385" y="4305698"/>
              <a:ext cx="628796" cy="62879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íšľïḑê">
              <a:extLst>
                <a:ext uri="{FF2B5EF4-FFF2-40B4-BE49-F238E27FC236}">
                  <a16:creationId xmlns:a16="http://schemas.microsoft.com/office/drawing/2014/main" xmlns="" id="{A99941B5-3C39-41DE-874F-2CC58B1A21D5}"/>
                </a:ext>
              </a:extLst>
            </p:cNvPr>
            <p:cNvGrpSpPr/>
            <p:nvPr/>
          </p:nvGrpSpPr>
          <p:grpSpPr>
            <a:xfrm>
              <a:off x="8269089" y="4240228"/>
              <a:ext cx="3249811" cy="1056218"/>
              <a:chOff x="6510731" y="4415181"/>
              <a:chExt cx="3249811" cy="1056218"/>
            </a:xfrm>
          </p:grpSpPr>
          <p:sp>
            <p:nvSpPr>
              <p:cNvPr id="21" name="îṡ1ïďe">
                <a:extLst>
                  <a:ext uri="{FF2B5EF4-FFF2-40B4-BE49-F238E27FC236}">
                    <a16:creationId xmlns:a16="http://schemas.microsoft.com/office/drawing/2014/main" xmlns="" id="{087C482D-63C6-4347-AD30-2196B7BF2544}"/>
                  </a:ext>
                </a:extLst>
              </p:cNvPr>
              <p:cNvSpPr/>
              <p:nvPr/>
            </p:nvSpPr>
            <p:spPr>
              <a:xfrm>
                <a:off x="6510732" y="4415181"/>
                <a:ext cx="3249810" cy="49195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š1îd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510731" y="4914000"/>
                <a:ext cx="32498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9" name="ïṣḷîḋe">
              <a:extLst>
                <a:ext uri="{FF2B5EF4-FFF2-40B4-BE49-F238E27FC236}">
                  <a16:creationId xmlns:a16="http://schemas.microsoft.com/office/drawing/2014/main" xmlns="" id="{C7359840-31A7-4905-9747-F7872D8099E3}"/>
                </a:ext>
              </a:extLst>
            </p:cNvPr>
            <p:cNvSpPr txBox="1"/>
            <p:nvPr/>
          </p:nvSpPr>
          <p:spPr>
            <a:xfrm>
              <a:off x="673102" y="4252467"/>
              <a:ext cx="4255773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20" name="îSľïḑè">
              <a:extLst>
                <a:ext uri="{FF2B5EF4-FFF2-40B4-BE49-F238E27FC236}">
                  <a16:creationId xmlns:a16="http://schemas.microsoft.com/office/drawing/2014/main" xmlns="" id="{B07EA2A7-20B9-4794-9221-6F88A5C9AEF5}"/>
                </a:ext>
              </a:extLst>
            </p:cNvPr>
            <p:cNvSpPr txBox="1"/>
            <p:nvPr/>
          </p:nvSpPr>
          <p:spPr>
            <a:xfrm>
              <a:off x="673101" y="5104628"/>
              <a:ext cx="4255774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790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466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95740" y="2390660"/>
            <a:ext cx="528869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696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D93340-FF20-4BAC-9663-CA2E5CF11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92AD010-E7B0-468B-B845-1EDE03262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D84F0F8-26DB-43A3-952E-EC7C2B55B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5</a:t>
            </a:fld>
            <a:endParaRPr lang="zh-CN" altLang="en-US"/>
          </a:p>
        </p:txBody>
      </p:sp>
      <p:grpSp>
        <p:nvGrpSpPr>
          <p:cNvPr id="5" name="e6552824-66bd-4f35-b980-858f6e743a7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56638DD-DF28-4351-9497-9AA699E3E5D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2188" y="1130299"/>
            <a:ext cx="10847506" cy="4683701"/>
            <a:chOff x="672188" y="1130299"/>
            <a:chExt cx="10847506" cy="4683701"/>
          </a:xfrm>
        </p:grpSpPr>
        <p:grpSp>
          <p:nvGrpSpPr>
            <p:cNvPr id="6" name="îsliďè">
              <a:extLst>
                <a:ext uri="{FF2B5EF4-FFF2-40B4-BE49-F238E27FC236}">
                  <a16:creationId xmlns:a16="http://schemas.microsoft.com/office/drawing/2014/main" xmlns="" id="{23791AD8-AF1E-4DC2-B83E-F4DF20EBA9A0}"/>
                </a:ext>
              </a:extLst>
            </p:cNvPr>
            <p:cNvGrpSpPr/>
            <p:nvPr/>
          </p:nvGrpSpPr>
          <p:grpSpPr>
            <a:xfrm>
              <a:off x="672188" y="3069000"/>
              <a:ext cx="2681076" cy="2098700"/>
              <a:chOff x="672188" y="2889000"/>
              <a:chExt cx="2904042" cy="2098700"/>
            </a:xfrm>
          </p:grpSpPr>
          <p:sp>
            <p:nvSpPr>
              <p:cNvPr id="28" name="iṩḷiḍê">
                <a:extLst>
                  <a:ext uri="{FF2B5EF4-FFF2-40B4-BE49-F238E27FC236}">
                    <a16:creationId xmlns:a16="http://schemas.microsoft.com/office/drawing/2014/main" xmlns="" id="{2D9CC28F-4ADB-44B0-81E0-049844BF484B}"/>
                  </a:ext>
                </a:extLst>
              </p:cNvPr>
              <p:cNvSpPr/>
              <p:nvPr/>
            </p:nvSpPr>
            <p:spPr bwMode="auto">
              <a:xfrm rot="21595037">
                <a:off x="673100" y="2889000"/>
                <a:ext cx="2902900" cy="792618"/>
              </a:xfrm>
              <a:prstGeom prst="homePlate">
                <a:avLst>
                  <a:gd name="adj" fmla="val 3427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/>
                <a:endParaRPr lang="zh-CN" altLang="en-US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ïślïḑé">
                <a:extLst>
                  <a:ext uri="{FF2B5EF4-FFF2-40B4-BE49-F238E27FC236}">
                    <a16:creationId xmlns:a16="http://schemas.microsoft.com/office/drawing/2014/main" xmlns="" id="{2D9CC28F-4ADB-44B0-81E0-049844BF484B}"/>
                  </a:ext>
                </a:extLst>
              </p:cNvPr>
              <p:cNvSpPr/>
              <p:nvPr/>
            </p:nvSpPr>
            <p:spPr bwMode="auto">
              <a:xfrm rot="21595037">
                <a:off x="672518" y="3055995"/>
                <a:ext cx="2794648" cy="458762"/>
              </a:xfrm>
              <a:prstGeom prst="homePlate">
                <a:avLst>
                  <a:gd name="adj" fmla="val 34270"/>
                </a:avLst>
              </a:prstGeom>
              <a:solidFill>
                <a:schemeClr val="bg1"/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/>
                <a:r>
                  <a:rPr lang="en-US" altLang="zh-CN" dirty="0"/>
                  <a:t>2015</a:t>
                </a:r>
                <a:endParaRPr lang="zh-CN" altLang="en-US" dirty="0"/>
              </a:p>
            </p:txBody>
          </p:sp>
          <p:sp>
            <p:nvSpPr>
              <p:cNvPr id="30" name="íṥliḑé">
                <a:extLst>
                  <a:ext uri="{FF2B5EF4-FFF2-40B4-BE49-F238E27FC236}">
                    <a16:creationId xmlns:a16="http://schemas.microsoft.com/office/drawing/2014/main" xmlns="" id="{4E03547A-8443-450A-B098-4887B98534A9}"/>
                  </a:ext>
                </a:extLst>
              </p:cNvPr>
              <p:cNvSpPr txBox="1"/>
              <p:nvPr/>
            </p:nvSpPr>
            <p:spPr>
              <a:xfrm>
                <a:off x="672188" y="3817700"/>
                <a:ext cx="2904042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1" name="ïŝḷïḋé">
                <a:extLst>
                  <a:ext uri="{FF2B5EF4-FFF2-40B4-BE49-F238E27FC236}">
                    <a16:creationId xmlns:a16="http://schemas.microsoft.com/office/drawing/2014/main" xmlns="" id="{8C3C89E8-3105-4976-B823-FC9877CFB7E7}"/>
                  </a:ext>
                </a:extLst>
              </p:cNvPr>
              <p:cNvSpPr txBox="1"/>
              <p:nvPr/>
            </p:nvSpPr>
            <p:spPr>
              <a:xfrm>
                <a:off x="672188" y="4248155"/>
                <a:ext cx="2904042" cy="739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7" name="íşḷíḓè">
              <a:extLst>
                <a:ext uri="{FF2B5EF4-FFF2-40B4-BE49-F238E27FC236}">
                  <a16:creationId xmlns:a16="http://schemas.microsoft.com/office/drawing/2014/main" xmlns="" id="{E48E037C-A134-482E-8E4F-650145D0A32E}"/>
                </a:ext>
              </a:extLst>
            </p:cNvPr>
            <p:cNvGrpSpPr/>
            <p:nvPr/>
          </p:nvGrpSpPr>
          <p:grpSpPr>
            <a:xfrm>
              <a:off x="3405283" y="3069000"/>
              <a:ext cx="2681076" cy="2098700"/>
              <a:chOff x="672188" y="2889000"/>
              <a:chExt cx="2904042" cy="2098700"/>
            </a:xfrm>
          </p:grpSpPr>
          <p:sp>
            <p:nvSpPr>
              <p:cNvPr id="24" name="ïṡḷïḋè">
                <a:extLst>
                  <a:ext uri="{FF2B5EF4-FFF2-40B4-BE49-F238E27FC236}">
                    <a16:creationId xmlns:a16="http://schemas.microsoft.com/office/drawing/2014/main" xmlns="" id="{DC2C974C-7CCE-488E-9F65-7713DCB2F8DB}"/>
                  </a:ext>
                </a:extLst>
              </p:cNvPr>
              <p:cNvSpPr/>
              <p:nvPr/>
            </p:nvSpPr>
            <p:spPr bwMode="auto">
              <a:xfrm rot="21595037">
                <a:off x="673100" y="2889000"/>
                <a:ext cx="2902900" cy="792618"/>
              </a:xfrm>
              <a:prstGeom prst="chevron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/>
                <a:endParaRPr lang="zh-CN" altLang="en-US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iS1ïḍé">
                <a:extLst>
                  <a:ext uri="{FF2B5EF4-FFF2-40B4-BE49-F238E27FC236}">
                    <a16:creationId xmlns:a16="http://schemas.microsoft.com/office/drawing/2014/main" xmlns="" id="{20020545-9602-40AA-AC6A-68183C4DE579}"/>
                  </a:ext>
                </a:extLst>
              </p:cNvPr>
              <p:cNvSpPr/>
              <p:nvPr/>
            </p:nvSpPr>
            <p:spPr bwMode="auto">
              <a:xfrm rot="21595037">
                <a:off x="672518" y="3055995"/>
                <a:ext cx="2794648" cy="458762"/>
              </a:xfrm>
              <a:prstGeom prst="chevron">
                <a:avLst>
                  <a:gd name="adj" fmla="val 54154"/>
                </a:avLst>
              </a:prstGeom>
              <a:solidFill>
                <a:schemeClr val="bg1"/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/>
                <a:r>
                  <a:rPr lang="en-US" altLang="zh-CN" dirty="0"/>
                  <a:t>2016</a:t>
                </a:r>
                <a:endParaRPr lang="zh-CN" altLang="en-US" dirty="0"/>
              </a:p>
            </p:txBody>
          </p:sp>
          <p:sp>
            <p:nvSpPr>
              <p:cNvPr id="26" name="íṥļíḋè">
                <a:extLst>
                  <a:ext uri="{FF2B5EF4-FFF2-40B4-BE49-F238E27FC236}">
                    <a16:creationId xmlns:a16="http://schemas.microsoft.com/office/drawing/2014/main" xmlns="" id="{D1AE30B0-706A-4CB4-9C0C-CC4BE43FD29E}"/>
                  </a:ext>
                </a:extLst>
              </p:cNvPr>
              <p:cNvSpPr txBox="1"/>
              <p:nvPr/>
            </p:nvSpPr>
            <p:spPr>
              <a:xfrm>
                <a:off x="672188" y="3817700"/>
                <a:ext cx="2904042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7" name="iŝļîḋé">
                <a:extLst>
                  <a:ext uri="{FF2B5EF4-FFF2-40B4-BE49-F238E27FC236}">
                    <a16:creationId xmlns:a16="http://schemas.microsoft.com/office/drawing/2014/main" xmlns="" id="{7B3EB805-A3D5-4D7E-B222-02C2ACEA25CB}"/>
                  </a:ext>
                </a:extLst>
              </p:cNvPr>
              <p:cNvSpPr txBox="1"/>
              <p:nvPr/>
            </p:nvSpPr>
            <p:spPr>
              <a:xfrm>
                <a:off x="672188" y="4248155"/>
                <a:ext cx="2904042" cy="739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8" name="íšľíḍè">
              <a:extLst>
                <a:ext uri="{FF2B5EF4-FFF2-40B4-BE49-F238E27FC236}">
                  <a16:creationId xmlns:a16="http://schemas.microsoft.com/office/drawing/2014/main" xmlns="" id="{924861EE-12C9-44D7-AC95-9C1D10DE1EDE}"/>
                </a:ext>
              </a:extLst>
            </p:cNvPr>
            <p:cNvGrpSpPr/>
            <p:nvPr/>
          </p:nvGrpSpPr>
          <p:grpSpPr>
            <a:xfrm>
              <a:off x="6115946" y="3069000"/>
              <a:ext cx="2681076" cy="2098700"/>
              <a:chOff x="672188" y="2889000"/>
              <a:chExt cx="2904042" cy="2098700"/>
            </a:xfrm>
          </p:grpSpPr>
          <p:sp>
            <p:nvSpPr>
              <p:cNvPr id="20" name="iślîdê">
                <a:extLst>
                  <a:ext uri="{FF2B5EF4-FFF2-40B4-BE49-F238E27FC236}">
                    <a16:creationId xmlns:a16="http://schemas.microsoft.com/office/drawing/2014/main" xmlns="" id="{08831A68-7474-4BE8-AC26-0B5475F12F6E}"/>
                  </a:ext>
                </a:extLst>
              </p:cNvPr>
              <p:cNvSpPr/>
              <p:nvPr/>
            </p:nvSpPr>
            <p:spPr bwMode="auto">
              <a:xfrm rot="21595037">
                <a:off x="673100" y="2889000"/>
                <a:ext cx="2902900" cy="792618"/>
              </a:xfrm>
              <a:prstGeom prst="chevron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/>
                <a:endParaRPr lang="zh-CN" altLang="en-US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iṡliḋe">
                <a:extLst>
                  <a:ext uri="{FF2B5EF4-FFF2-40B4-BE49-F238E27FC236}">
                    <a16:creationId xmlns:a16="http://schemas.microsoft.com/office/drawing/2014/main" xmlns="" id="{059CAD6C-0FC7-4F3C-9F9E-EB51F264BD51}"/>
                  </a:ext>
                </a:extLst>
              </p:cNvPr>
              <p:cNvSpPr/>
              <p:nvPr/>
            </p:nvSpPr>
            <p:spPr bwMode="auto">
              <a:xfrm rot="21595037">
                <a:off x="672518" y="3055995"/>
                <a:ext cx="2794648" cy="458762"/>
              </a:xfrm>
              <a:prstGeom prst="chevron">
                <a:avLst>
                  <a:gd name="adj" fmla="val 54154"/>
                </a:avLst>
              </a:prstGeom>
              <a:solidFill>
                <a:schemeClr val="bg1"/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/>
                <a:r>
                  <a:rPr lang="en-US" altLang="zh-CN" dirty="0"/>
                  <a:t>2017</a:t>
                </a:r>
                <a:endParaRPr lang="zh-CN" altLang="en-US" dirty="0"/>
              </a:p>
            </p:txBody>
          </p:sp>
          <p:sp>
            <p:nvSpPr>
              <p:cNvPr id="22" name="iš1ïḓé">
                <a:extLst>
                  <a:ext uri="{FF2B5EF4-FFF2-40B4-BE49-F238E27FC236}">
                    <a16:creationId xmlns:a16="http://schemas.microsoft.com/office/drawing/2014/main" xmlns="" id="{407D0452-1961-4BD6-9041-C7B8A7008ADD}"/>
                  </a:ext>
                </a:extLst>
              </p:cNvPr>
              <p:cNvSpPr txBox="1"/>
              <p:nvPr/>
            </p:nvSpPr>
            <p:spPr>
              <a:xfrm>
                <a:off x="672188" y="3817700"/>
                <a:ext cx="2904042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3" name="îś1íďe">
                <a:extLst>
                  <a:ext uri="{FF2B5EF4-FFF2-40B4-BE49-F238E27FC236}">
                    <a16:creationId xmlns:a16="http://schemas.microsoft.com/office/drawing/2014/main" xmlns="" id="{1EF48158-6070-4891-9DA2-BB309F9A1714}"/>
                  </a:ext>
                </a:extLst>
              </p:cNvPr>
              <p:cNvSpPr txBox="1"/>
              <p:nvPr/>
            </p:nvSpPr>
            <p:spPr>
              <a:xfrm>
                <a:off x="672188" y="4248155"/>
                <a:ext cx="2904042" cy="739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9" name="ísľîḍè">
              <a:extLst>
                <a:ext uri="{FF2B5EF4-FFF2-40B4-BE49-F238E27FC236}">
                  <a16:creationId xmlns:a16="http://schemas.microsoft.com/office/drawing/2014/main" xmlns="" id="{A87F374A-70AA-45B4-9890-7C7B990B7350}"/>
                </a:ext>
              </a:extLst>
            </p:cNvPr>
            <p:cNvGrpSpPr/>
            <p:nvPr/>
          </p:nvGrpSpPr>
          <p:grpSpPr>
            <a:xfrm>
              <a:off x="8838618" y="3069000"/>
              <a:ext cx="2681076" cy="2098700"/>
              <a:chOff x="672188" y="2889000"/>
              <a:chExt cx="2904042" cy="2098700"/>
            </a:xfrm>
          </p:grpSpPr>
          <p:sp>
            <p:nvSpPr>
              <p:cNvPr id="16" name="iśļíḑé">
                <a:extLst>
                  <a:ext uri="{FF2B5EF4-FFF2-40B4-BE49-F238E27FC236}">
                    <a16:creationId xmlns:a16="http://schemas.microsoft.com/office/drawing/2014/main" xmlns="" id="{4D37BFF6-2643-4F92-9A60-22BC66228EC5}"/>
                  </a:ext>
                </a:extLst>
              </p:cNvPr>
              <p:cNvSpPr/>
              <p:nvPr/>
            </p:nvSpPr>
            <p:spPr bwMode="auto">
              <a:xfrm rot="21595037">
                <a:off x="673100" y="2889000"/>
                <a:ext cx="2902900" cy="792618"/>
              </a:xfrm>
              <a:prstGeom prst="chevron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/>
                <a:endParaRPr lang="zh-CN" altLang="en-US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i$1íďê">
                <a:extLst>
                  <a:ext uri="{FF2B5EF4-FFF2-40B4-BE49-F238E27FC236}">
                    <a16:creationId xmlns:a16="http://schemas.microsoft.com/office/drawing/2014/main" xmlns="" id="{2ADF08C1-7682-4A1A-A3DF-9EAA3D67BB22}"/>
                  </a:ext>
                </a:extLst>
              </p:cNvPr>
              <p:cNvSpPr/>
              <p:nvPr/>
            </p:nvSpPr>
            <p:spPr bwMode="auto">
              <a:xfrm rot="21595037">
                <a:off x="672518" y="3055995"/>
                <a:ext cx="2794648" cy="458762"/>
              </a:xfrm>
              <a:prstGeom prst="chevron">
                <a:avLst>
                  <a:gd name="adj" fmla="val 54154"/>
                </a:avLst>
              </a:prstGeom>
              <a:solidFill>
                <a:schemeClr val="bg1"/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/>
                <a:r>
                  <a:rPr lang="en-US" altLang="zh-CN" dirty="0"/>
                  <a:t>2018</a:t>
                </a:r>
                <a:endParaRPr lang="zh-CN" altLang="en-US" dirty="0"/>
              </a:p>
            </p:txBody>
          </p:sp>
          <p:sp>
            <p:nvSpPr>
              <p:cNvPr id="18" name="iṩ1iďe">
                <a:extLst>
                  <a:ext uri="{FF2B5EF4-FFF2-40B4-BE49-F238E27FC236}">
                    <a16:creationId xmlns:a16="http://schemas.microsoft.com/office/drawing/2014/main" xmlns="" id="{35085770-5AF2-429A-A295-C2504B31E19C}"/>
                  </a:ext>
                </a:extLst>
              </p:cNvPr>
              <p:cNvSpPr txBox="1"/>
              <p:nvPr/>
            </p:nvSpPr>
            <p:spPr>
              <a:xfrm>
                <a:off x="672188" y="3817700"/>
                <a:ext cx="2904042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9" name="îśľîḋè">
                <a:extLst>
                  <a:ext uri="{FF2B5EF4-FFF2-40B4-BE49-F238E27FC236}">
                    <a16:creationId xmlns:a16="http://schemas.microsoft.com/office/drawing/2014/main" xmlns="" id="{B1502CEA-5287-41DB-BB4A-BB9A9488A03E}"/>
                  </a:ext>
                </a:extLst>
              </p:cNvPr>
              <p:cNvSpPr txBox="1"/>
              <p:nvPr/>
            </p:nvSpPr>
            <p:spPr>
              <a:xfrm>
                <a:off x="672188" y="4248155"/>
                <a:ext cx="2904042" cy="739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sp>
          <p:nvSpPr>
            <p:cNvPr id="10" name="íśḻïďê">
              <a:extLst>
                <a:ext uri="{FF2B5EF4-FFF2-40B4-BE49-F238E27FC236}">
                  <a16:creationId xmlns:a16="http://schemas.microsoft.com/office/drawing/2014/main" xmlns="" id="{1ADC80AE-2561-42FF-AB70-6D00288D7C8E}"/>
                </a:ext>
              </a:extLst>
            </p:cNvPr>
            <p:cNvSpPr txBox="1"/>
            <p:nvPr/>
          </p:nvSpPr>
          <p:spPr>
            <a:xfrm>
              <a:off x="673099" y="1130299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11" name="íṥľiḑé">
              <a:extLst>
                <a:ext uri="{FF2B5EF4-FFF2-40B4-BE49-F238E27FC236}">
                  <a16:creationId xmlns:a16="http://schemas.microsoft.com/office/drawing/2014/main" xmlns="" id="{73ED943B-AA48-4B50-A979-6AB225E2A277}"/>
                </a:ext>
              </a:extLst>
            </p:cNvPr>
            <p:cNvSpPr txBox="1"/>
            <p:nvPr/>
          </p:nvSpPr>
          <p:spPr>
            <a:xfrm>
              <a:off x="673101" y="1806180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sp>
          <p:nvSpPr>
            <p:cNvPr id="12" name="íṥḷîďê">
              <a:extLst>
                <a:ext uri="{FF2B5EF4-FFF2-40B4-BE49-F238E27FC236}">
                  <a16:creationId xmlns:a16="http://schemas.microsoft.com/office/drawing/2014/main" xmlns="" id="{84F72818-77D0-410E-83BB-96D534049461}"/>
                </a:ext>
              </a:extLst>
            </p:cNvPr>
            <p:cNvSpPr txBox="1"/>
            <p:nvPr/>
          </p:nvSpPr>
          <p:spPr>
            <a:xfrm>
              <a:off x="672188" y="5297246"/>
              <a:ext cx="2681076" cy="5167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30,000K</a:t>
              </a:r>
            </a:p>
          </p:txBody>
        </p:sp>
        <p:sp>
          <p:nvSpPr>
            <p:cNvPr id="13" name="iš1iḓè">
              <a:extLst>
                <a:ext uri="{FF2B5EF4-FFF2-40B4-BE49-F238E27FC236}">
                  <a16:creationId xmlns:a16="http://schemas.microsoft.com/office/drawing/2014/main" xmlns="" id="{0589C521-5CC2-41C5-B910-DDC35B2C8611}"/>
                </a:ext>
              </a:extLst>
            </p:cNvPr>
            <p:cNvSpPr txBox="1"/>
            <p:nvPr/>
          </p:nvSpPr>
          <p:spPr>
            <a:xfrm>
              <a:off x="3394331" y="5297246"/>
              <a:ext cx="2681076" cy="5167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50,000K</a:t>
              </a:r>
            </a:p>
          </p:txBody>
        </p:sp>
        <p:sp>
          <p:nvSpPr>
            <p:cNvPr id="14" name="îṥľïďé">
              <a:extLst>
                <a:ext uri="{FF2B5EF4-FFF2-40B4-BE49-F238E27FC236}">
                  <a16:creationId xmlns:a16="http://schemas.microsoft.com/office/drawing/2014/main" xmlns="" id="{DE69619C-E4E7-4962-98C7-ECD641084331}"/>
                </a:ext>
              </a:extLst>
            </p:cNvPr>
            <p:cNvSpPr txBox="1"/>
            <p:nvPr/>
          </p:nvSpPr>
          <p:spPr>
            <a:xfrm>
              <a:off x="6116474" y="5297246"/>
              <a:ext cx="2681076" cy="5167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60,000K</a:t>
              </a:r>
            </a:p>
          </p:txBody>
        </p:sp>
        <p:sp>
          <p:nvSpPr>
            <p:cNvPr id="15" name="ïṣḻiḋè">
              <a:extLst>
                <a:ext uri="{FF2B5EF4-FFF2-40B4-BE49-F238E27FC236}">
                  <a16:creationId xmlns:a16="http://schemas.microsoft.com/office/drawing/2014/main" xmlns="" id="{95122640-8C38-4EA3-95A6-C83715CE3321}"/>
                </a:ext>
              </a:extLst>
            </p:cNvPr>
            <p:cNvSpPr txBox="1"/>
            <p:nvPr/>
          </p:nvSpPr>
          <p:spPr>
            <a:xfrm>
              <a:off x="8838618" y="5297246"/>
              <a:ext cx="2681076" cy="5167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99,000K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746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18BC79-8D7C-462D-9188-89F054615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FF4C6B0-A801-4636-9599-99C751E4D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31FE296-D7AD-43E6-8558-E4D41B684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1a291f84-6c3c-4f5b-88b5-64488956ca3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0F1E98F-778B-415A-9D25-4F159C1BD0E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21000" y="2171190"/>
            <a:ext cx="10335346" cy="3161004"/>
            <a:chOff x="921000" y="2171190"/>
            <a:chExt cx="10335346" cy="3161004"/>
          </a:xfrm>
        </p:grpSpPr>
        <p:grpSp>
          <p:nvGrpSpPr>
            <p:cNvPr id="6" name="ïśļïdê">
              <a:extLst>
                <a:ext uri="{FF2B5EF4-FFF2-40B4-BE49-F238E27FC236}">
                  <a16:creationId xmlns:a16="http://schemas.microsoft.com/office/drawing/2014/main" xmlns="" id="{09CC1B31-DCA5-4E46-B60A-F547BB7D8D2F}"/>
                </a:ext>
              </a:extLst>
            </p:cNvPr>
            <p:cNvGrpSpPr/>
            <p:nvPr/>
          </p:nvGrpSpPr>
          <p:grpSpPr>
            <a:xfrm>
              <a:off x="4498237" y="2299706"/>
              <a:ext cx="3197964" cy="2901969"/>
              <a:chOff x="4900165" y="2667421"/>
              <a:chExt cx="2394107" cy="2172516"/>
            </a:xfrm>
          </p:grpSpPr>
          <p:sp>
            <p:nvSpPr>
              <p:cNvPr id="21" name="îşḻíḍé">
                <a:extLst>
                  <a:ext uri="{FF2B5EF4-FFF2-40B4-BE49-F238E27FC236}">
                    <a16:creationId xmlns:a16="http://schemas.microsoft.com/office/drawing/2014/main" xmlns="" id="{CB5E2C09-309F-4DE1-B800-B5368B49230D}"/>
                  </a:ext>
                </a:extLst>
              </p:cNvPr>
              <p:cNvSpPr/>
              <p:nvPr/>
            </p:nvSpPr>
            <p:spPr>
              <a:xfrm>
                <a:off x="5116806" y="2667421"/>
                <a:ext cx="1959020" cy="9797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97" y="21600"/>
                    </a:moveTo>
                    <a:cubicBezTo>
                      <a:pt x="2397" y="12319"/>
                      <a:pt x="6159" y="4795"/>
                      <a:pt x="10800" y="4795"/>
                    </a:cubicBezTo>
                    <a:cubicBezTo>
                      <a:pt x="15441" y="4795"/>
                      <a:pt x="19203" y="12319"/>
                      <a:pt x="19203" y="21600"/>
                    </a:cubicBezTo>
                    <a:lnTo>
                      <a:pt x="21600" y="21600"/>
                    </a:lnTo>
                    <a:cubicBezTo>
                      <a:pt x="21600" y="9671"/>
                      <a:pt x="16765" y="0"/>
                      <a:pt x="10800" y="0"/>
                    </a:cubicBezTo>
                    <a:cubicBezTo>
                      <a:pt x="4835" y="0"/>
                      <a:pt x="0" y="9671"/>
                      <a:pt x="0" y="21600"/>
                    </a:cubicBezTo>
                    <a:cubicBezTo>
                      <a:pt x="0" y="21600"/>
                      <a:pt x="2397" y="21600"/>
                      <a:pt x="2397" y="216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ctr">
                <a:noAutofit/>
              </a:bodyPr>
              <a:lstStyle/>
              <a:p>
                <a:pPr>
                  <a:defRPr sz="1300"/>
                </a:pPr>
                <a:endParaRPr sz="1050"/>
              </a:p>
            </p:txBody>
          </p:sp>
          <p:sp>
            <p:nvSpPr>
              <p:cNvPr id="22" name="iṥľiḓè">
                <a:extLst>
                  <a:ext uri="{FF2B5EF4-FFF2-40B4-BE49-F238E27FC236}">
                    <a16:creationId xmlns:a16="http://schemas.microsoft.com/office/drawing/2014/main" xmlns="" id="{5A9DE0C5-BE07-4B12-B454-90B93489E9A7}"/>
                  </a:ext>
                </a:extLst>
              </p:cNvPr>
              <p:cNvSpPr/>
              <p:nvPr/>
            </p:nvSpPr>
            <p:spPr>
              <a:xfrm>
                <a:off x="5550089" y="3100817"/>
                <a:ext cx="1088856" cy="544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315" y="21600"/>
                    </a:moveTo>
                    <a:cubicBezTo>
                      <a:pt x="4315" y="14437"/>
                      <a:pt x="7219" y="8631"/>
                      <a:pt x="10800" y="8631"/>
                    </a:cubicBezTo>
                    <a:cubicBezTo>
                      <a:pt x="14381" y="8631"/>
                      <a:pt x="17285" y="14437"/>
                      <a:pt x="17285" y="21600"/>
                    </a:cubicBezTo>
                    <a:lnTo>
                      <a:pt x="21600" y="21600"/>
                    </a:lnTo>
                    <a:cubicBezTo>
                      <a:pt x="21600" y="9671"/>
                      <a:pt x="16765" y="0"/>
                      <a:pt x="10800" y="0"/>
                    </a:cubicBezTo>
                    <a:cubicBezTo>
                      <a:pt x="4835" y="0"/>
                      <a:pt x="0" y="9671"/>
                      <a:pt x="0" y="21600"/>
                    </a:cubicBezTo>
                    <a:cubicBezTo>
                      <a:pt x="0" y="21600"/>
                      <a:pt x="4315" y="21600"/>
                      <a:pt x="4315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ctr">
                <a:noAutofit/>
              </a:bodyPr>
              <a:lstStyle/>
              <a:p>
                <a:pPr>
                  <a:defRPr sz="1300"/>
                </a:pPr>
                <a:endParaRPr sz="1050"/>
              </a:p>
            </p:txBody>
          </p:sp>
          <p:sp>
            <p:nvSpPr>
              <p:cNvPr id="23" name="ïṡḻiḋê">
                <a:extLst>
                  <a:ext uri="{FF2B5EF4-FFF2-40B4-BE49-F238E27FC236}">
                    <a16:creationId xmlns:a16="http://schemas.microsoft.com/office/drawing/2014/main" xmlns="" id="{AAE8FB86-D65E-4F4D-BA58-53963AD24DBF}"/>
                  </a:ext>
                </a:extLst>
              </p:cNvPr>
              <p:cNvSpPr/>
              <p:nvPr/>
            </p:nvSpPr>
            <p:spPr>
              <a:xfrm>
                <a:off x="5333447" y="3642562"/>
                <a:ext cx="1524157" cy="7622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8516" y="0"/>
                    </a:lnTo>
                    <a:cubicBezTo>
                      <a:pt x="18516" y="8522"/>
                      <a:pt x="15061" y="15431"/>
                      <a:pt x="10800" y="15431"/>
                    </a:cubicBezTo>
                    <a:cubicBezTo>
                      <a:pt x="6539" y="15431"/>
                      <a:pt x="3084" y="8522"/>
                      <a:pt x="3084" y="0"/>
                    </a:cubicBezTo>
                    <a:lnTo>
                      <a:pt x="0" y="0"/>
                    </a:lnTo>
                    <a:cubicBezTo>
                      <a:pt x="0" y="11930"/>
                      <a:pt x="4835" y="21600"/>
                      <a:pt x="10800" y="21600"/>
                    </a:cubicBezTo>
                    <a:cubicBezTo>
                      <a:pt x="16765" y="21600"/>
                      <a:pt x="21600" y="11930"/>
                      <a:pt x="216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ctr">
                <a:noAutofit/>
              </a:bodyPr>
              <a:lstStyle/>
              <a:p>
                <a:pPr>
                  <a:defRPr sz="1300"/>
                </a:pPr>
                <a:endParaRPr sz="1050"/>
              </a:p>
            </p:txBody>
          </p:sp>
          <p:sp>
            <p:nvSpPr>
              <p:cNvPr id="24" name="ïslîďê">
                <a:extLst>
                  <a:ext uri="{FF2B5EF4-FFF2-40B4-BE49-F238E27FC236}">
                    <a16:creationId xmlns:a16="http://schemas.microsoft.com/office/drawing/2014/main" xmlns="" id="{4B617975-4BC4-436D-AC2B-A46E558EB6EA}"/>
                  </a:ext>
                </a:extLst>
              </p:cNvPr>
              <p:cNvSpPr/>
              <p:nvPr/>
            </p:nvSpPr>
            <p:spPr>
              <a:xfrm>
                <a:off x="4900165" y="3642562"/>
                <a:ext cx="2394107" cy="1197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9637" y="0"/>
                    </a:lnTo>
                    <a:cubicBezTo>
                      <a:pt x="19637" y="9762"/>
                      <a:pt x="15681" y="17675"/>
                      <a:pt x="10800" y="17675"/>
                    </a:cubicBezTo>
                    <a:cubicBezTo>
                      <a:pt x="5919" y="17675"/>
                      <a:pt x="1963" y="9762"/>
                      <a:pt x="1963" y="0"/>
                    </a:cubicBezTo>
                    <a:lnTo>
                      <a:pt x="0" y="0"/>
                    </a:lnTo>
                    <a:cubicBezTo>
                      <a:pt x="0" y="11929"/>
                      <a:pt x="4835" y="21600"/>
                      <a:pt x="10800" y="21600"/>
                    </a:cubicBezTo>
                    <a:cubicBezTo>
                      <a:pt x="16765" y="21600"/>
                      <a:pt x="21600" y="11929"/>
                      <a:pt x="216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ctr">
                <a:noAutofit/>
              </a:bodyPr>
              <a:lstStyle/>
              <a:p>
                <a:pPr>
                  <a:defRPr sz="1300"/>
                </a:pPr>
                <a:endParaRPr sz="1050"/>
              </a:p>
            </p:txBody>
          </p:sp>
        </p:grpSp>
        <p:sp>
          <p:nvSpPr>
            <p:cNvPr id="7" name="î$1íďê">
              <a:extLst>
                <a:ext uri="{FF2B5EF4-FFF2-40B4-BE49-F238E27FC236}">
                  <a16:creationId xmlns:a16="http://schemas.microsoft.com/office/drawing/2014/main" xmlns="" id="{DD3A88D6-E079-4C26-A3CA-525EF9802E52}"/>
                </a:ext>
              </a:extLst>
            </p:cNvPr>
            <p:cNvSpPr/>
            <p:nvPr/>
          </p:nvSpPr>
          <p:spPr>
            <a:xfrm>
              <a:off x="5833846" y="2171190"/>
              <a:ext cx="504561" cy="504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accent1"/>
              </a:solidFill>
              <a:miter lim="400000"/>
            </a:ln>
            <a:effectLst/>
          </p:spPr>
          <p:txBody>
            <a:bodyPr wrap="none" lIns="90000" tIns="46800" rIns="90000" bIns="46800" numCol="1" anchor="ctr">
              <a:normAutofit/>
            </a:bodyPr>
            <a:lstStyle/>
            <a:p>
              <a:pPr algn="ctr">
                <a:defRPr sz="1300"/>
              </a:pPr>
              <a:r>
                <a:rPr lang="en-US" sz="2000" dirty="0">
                  <a:latin typeface="Impact" panose="020B0806030902050204" pitchFamily="34" charset="0"/>
                </a:rPr>
                <a:t>01</a:t>
              </a:r>
              <a:endParaRPr sz="2000" dirty="0">
                <a:latin typeface="Impact" panose="020B0806030902050204" pitchFamily="34" charset="0"/>
              </a:endParaRPr>
            </a:p>
          </p:txBody>
        </p:sp>
        <p:sp>
          <p:nvSpPr>
            <p:cNvPr id="8" name="îṩḻîḓè">
              <a:extLst>
                <a:ext uri="{FF2B5EF4-FFF2-40B4-BE49-F238E27FC236}">
                  <a16:creationId xmlns:a16="http://schemas.microsoft.com/office/drawing/2014/main" xmlns="" id="{EDA373B0-0501-49DB-8611-5D66BBC4E311}"/>
                </a:ext>
              </a:extLst>
            </p:cNvPr>
            <p:cNvSpPr/>
            <p:nvPr/>
          </p:nvSpPr>
          <p:spPr>
            <a:xfrm>
              <a:off x="5833846" y="2795307"/>
              <a:ext cx="504561" cy="504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accent3"/>
              </a:solidFill>
              <a:miter lim="400000"/>
            </a:ln>
            <a:effectLst/>
          </p:spPr>
          <p:txBody>
            <a:bodyPr wrap="none" lIns="90000" tIns="46800" rIns="90000" bIns="46800" numCol="1" anchor="ctr">
              <a:normAutofit/>
            </a:bodyPr>
            <a:lstStyle/>
            <a:p>
              <a:pPr algn="ctr">
                <a:defRPr sz="1300"/>
              </a:pPr>
              <a:r>
                <a:rPr lang="en-US" altLang="zh-CN" sz="2000" dirty="0"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9" name="îṧḷïḓè">
              <a:extLst>
                <a:ext uri="{FF2B5EF4-FFF2-40B4-BE49-F238E27FC236}">
                  <a16:creationId xmlns:a16="http://schemas.microsoft.com/office/drawing/2014/main" xmlns="" id="{70E07187-7D6E-4EDD-8A3D-2F591646723E}"/>
                </a:ext>
              </a:extLst>
            </p:cNvPr>
            <p:cNvSpPr/>
            <p:nvPr/>
          </p:nvSpPr>
          <p:spPr>
            <a:xfrm>
              <a:off x="5833846" y="4201141"/>
              <a:ext cx="504561" cy="504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accent1"/>
              </a:solidFill>
              <a:miter lim="400000"/>
            </a:ln>
            <a:effectLst/>
          </p:spPr>
          <p:txBody>
            <a:bodyPr wrap="none" lIns="90000" tIns="46800" rIns="90000" bIns="46800" numCol="1" anchor="ctr">
              <a:normAutofit/>
            </a:bodyPr>
            <a:lstStyle/>
            <a:p>
              <a:pPr algn="ctr">
                <a:defRPr sz="1300"/>
              </a:pPr>
              <a:r>
                <a:rPr lang="en-US" altLang="zh-CN" sz="2000" dirty="0"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0" name="ïslídè">
              <a:extLst>
                <a:ext uri="{FF2B5EF4-FFF2-40B4-BE49-F238E27FC236}">
                  <a16:creationId xmlns:a16="http://schemas.microsoft.com/office/drawing/2014/main" xmlns="" id="{402572AB-7AF0-4D89-BB9B-E7C049E77B7D}"/>
                </a:ext>
              </a:extLst>
            </p:cNvPr>
            <p:cNvSpPr/>
            <p:nvPr/>
          </p:nvSpPr>
          <p:spPr>
            <a:xfrm>
              <a:off x="5833846" y="4827501"/>
              <a:ext cx="504561" cy="504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accent3"/>
              </a:solidFill>
              <a:miter lim="400000"/>
            </a:ln>
            <a:effectLst/>
          </p:spPr>
          <p:txBody>
            <a:bodyPr wrap="none" lIns="90000" tIns="46800" rIns="90000" bIns="46800" numCol="1" anchor="ctr">
              <a:normAutofit/>
            </a:bodyPr>
            <a:lstStyle/>
            <a:p>
              <a:pPr algn="ctr">
                <a:defRPr sz="1300"/>
              </a:pPr>
              <a:r>
                <a:rPr lang="en-US" altLang="zh-CN" sz="2000" dirty="0"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1" name="îṥlîḓè">
              <a:extLst>
                <a:ext uri="{FF2B5EF4-FFF2-40B4-BE49-F238E27FC236}">
                  <a16:creationId xmlns:a16="http://schemas.microsoft.com/office/drawing/2014/main" xmlns="" id="{7A1B686D-58D9-4E53-BED5-B310732D8F61}"/>
                </a:ext>
              </a:extLst>
            </p:cNvPr>
            <p:cNvSpPr txBox="1"/>
            <p:nvPr/>
          </p:nvSpPr>
          <p:spPr>
            <a:xfrm>
              <a:off x="7681804" y="2882560"/>
              <a:ext cx="3574542" cy="50783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2" name="ïš1iḓe">
              <a:extLst>
                <a:ext uri="{FF2B5EF4-FFF2-40B4-BE49-F238E27FC236}">
                  <a16:creationId xmlns:a16="http://schemas.microsoft.com/office/drawing/2014/main" xmlns="" id="{1D7A3290-1256-4E33-9783-F224FD5735D6}"/>
                </a:ext>
              </a:extLst>
            </p:cNvPr>
            <p:cNvSpPr/>
            <p:nvPr/>
          </p:nvSpPr>
          <p:spPr>
            <a:xfrm>
              <a:off x="7681804" y="2574783"/>
              <a:ext cx="3574542" cy="307777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en-US" sz="1600" b="1" dirty="0"/>
            </a:p>
          </p:txBody>
        </p:sp>
        <p:sp>
          <p:nvSpPr>
            <p:cNvPr id="13" name="íṣļîḑè">
              <a:extLst>
                <a:ext uri="{FF2B5EF4-FFF2-40B4-BE49-F238E27FC236}">
                  <a16:creationId xmlns:a16="http://schemas.microsoft.com/office/drawing/2014/main" xmlns="" id="{3E19ADB6-5656-4062-BFC8-B590D0806A8D}"/>
                </a:ext>
              </a:extLst>
            </p:cNvPr>
            <p:cNvSpPr txBox="1"/>
            <p:nvPr/>
          </p:nvSpPr>
          <p:spPr>
            <a:xfrm>
              <a:off x="7681804" y="4206468"/>
              <a:ext cx="3574542" cy="50783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4" name="íśļíḍè">
              <a:extLst>
                <a:ext uri="{FF2B5EF4-FFF2-40B4-BE49-F238E27FC236}">
                  <a16:creationId xmlns:a16="http://schemas.microsoft.com/office/drawing/2014/main" xmlns="" id="{08C686E6-A798-478B-938C-79D9940AC967}"/>
                </a:ext>
              </a:extLst>
            </p:cNvPr>
            <p:cNvSpPr/>
            <p:nvPr/>
          </p:nvSpPr>
          <p:spPr>
            <a:xfrm>
              <a:off x="7681804" y="3898691"/>
              <a:ext cx="3574542" cy="307777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en-US" sz="1600" b="1" dirty="0"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5844C9DF-0782-41A5-9505-C0DF096FE853}"/>
                </a:ext>
              </a:extLst>
            </p:cNvPr>
            <p:cNvCxnSpPr/>
            <p:nvPr/>
          </p:nvCxnSpPr>
          <p:spPr>
            <a:xfrm>
              <a:off x="7849075" y="3587611"/>
              <a:ext cx="3240000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islïḓê">
              <a:extLst>
                <a:ext uri="{FF2B5EF4-FFF2-40B4-BE49-F238E27FC236}">
                  <a16:creationId xmlns:a16="http://schemas.microsoft.com/office/drawing/2014/main" xmlns="" id="{299364CB-68F8-47C7-9708-D5B9D92591D1}"/>
                </a:ext>
              </a:extLst>
            </p:cNvPr>
            <p:cNvSpPr txBox="1"/>
            <p:nvPr/>
          </p:nvSpPr>
          <p:spPr>
            <a:xfrm>
              <a:off x="921000" y="2882560"/>
              <a:ext cx="3574542" cy="50783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7" name="îs1îḓè">
              <a:extLst>
                <a:ext uri="{FF2B5EF4-FFF2-40B4-BE49-F238E27FC236}">
                  <a16:creationId xmlns:a16="http://schemas.microsoft.com/office/drawing/2014/main" xmlns="" id="{D04FCBA0-EC0D-422D-96EF-7CBF74679F12}"/>
                </a:ext>
              </a:extLst>
            </p:cNvPr>
            <p:cNvSpPr/>
            <p:nvPr/>
          </p:nvSpPr>
          <p:spPr>
            <a:xfrm>
              <a:off x="921000" y="2574783"/>
              <a:ext cx="3574542" cy="307777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en-US" sz="1600" b="1" dirty="0"/>
            </a:p>
          </p:txBody>
        </p:sp>
        <p:sp>
          <p:nvSpPr>
            <p:cNvPr id="18" name="îSḷîḑê">
              <a:extLst>
                <a:ext uri="{FF2B5EF4-FFF2-40B4-BE49-F238E27FC236}">
                  <a16:creationId xmlns:a16="http://schemas.microsoft.com/office/drawing/2014/main" xmlns="" id="{83BEAA38-8E29-43FD-AD50-4E34C3F6A861}"/>
                </a:ext>
              </a:extLst>
            </p:cNvPr>
            <p:cNvSpPr txBox="1"/>
            <p:nvPr/>
          </p:nvSpPr>
          <p:spPr>
            <a:xfrm>
              <a:off x="921000" y="4206468"/>
              <a:ext cx="3574542" cy="50783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9" name="íṣ1îḋe">
              <a:extLst>
                <a:ext uri="{FF2B5EF4-FFF2-40B4-BE49-F238E27FC236}">
                  <a16:creationId xmlns:a16="http://schemas.microsoft.com/office/drawing/2014/main" xmlns="" id="{A65E94E9-E97A-4BA6-9FED-0E44E3F5026A}"/>
                </a:ext>
              </a:extLst>
            </p:cNvPr>
            <p:cNvSpPr/>
            <p:nvPr/>
          </p:nvSpPr>
          <p:spPr>
            <a:xfrm>
              <a:off x="921000" y="3898691"/>
              <a:ext cx="3574542" cy="307777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en-US" sz="1600" b="1" dirty="0"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F43671D7-6A91-4390-89FC-7CF1DC3553DC}"/>
                </a:ext>
              </a:extLst>
            </p:cNvPr>
            <p:cNvCxnSpPr/>
            <p:nvPr/>
          </p:nvCxnSpPr>
          <p:spPr>
            <a:xfrm>
              <a:off x="1088271" y="3587611"/>
              <a:ext cx="3240000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2908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AF9507-507C-447E-B811-EE46ABB85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DA8CB99-F7F7-4D56-81E9-2F219BE55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F31CFFD-C7D6-4995-B230-E0333D6A7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7</a:t>
            </a:fld>
            <a:endParaRPr lang="zh-CN" altLang="en-US"/>
          </a:p>
        </p:txBody>
      </p:sp>
      <p:grpSp>
        <p:nvGrpSpPr>
          <p:cNvPr id="5" name="3fb4c1f5-d9a5-468d-bade-8e2cce316e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509F203-8E4B-453C-8BC2-95EA663DA9A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368226"/>
            <a:ext cx="10858500" cy="4770397"/>
            <a:chOff x="660400" y="1368226"/>
            <a:chExt cx="10858500" cy="4770397"/>
          </a:xfrm>
        </p:grpSpPr>
        <p:grpSp>
          <p:nvGrpSpPr>
            <p:cNvPr id="6" name="iSlîďè">
              <a:extLst>
                <a:ext uri="{FF2B5EF4-FFF2-40B4-BE49-F238E27FC236}">
                  <a16:creationId xmlns:a16="http://schemas.microsoft.com/office/drawing/2014/main" xmlns="" id="{23D3236E-A811-4025-A322-DCB27DA3EE88}"/>
                </a:ext>
              </a:extLst>
            </p:cNvPr>
            <p:cNvGrpSpPr/>
            <p:nvPr/>
          </p:nvGrpSpPr>
          <p:grpSpPr>
            <a:xfrm>
              <a:off x="5126236" y="2842874"/>
              <a:ext cx="1963749" cy="3014795"/>
              <a:chOff x="2043906" y="2184400"/>
              <a:chExt cx="2185988" cy="3355982"/>
            </a:xfrm>
          </p:grpSpPr>
          <p:grpSp>
            <p:nvGrpSpPr>
              <p:cNvPr id="50" name="ïṣḷïḑé">
                <a:extLst>
                  <a:ext uri="{FF2B5EF4-FFF2-40B4-BE49-F238E27FC236}">
                    <a16:creationId xmlns:a16="http://schemas.microsoft.com/office/drawing/2014/main" xmlns="" id="{4E80ECA9-4C2A-4F09-AE13-CE0526295E11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043906" y="2184400"/>
                <a:ext cx="2185988" cy="2435225"/>
                <a:chOff x="1068" y="723"/>
                <a:chExt cx="1377" cy="1534"/>
              </a:xfrm>
            </p:grpSpPr>
            <p:sp>
              <p:nvSpPr>
                <p:cNvPr id="68" name="ïṥliďê">
                  <a:extLst>
                    <a:ext uri="{FF2B5EF4-FFF2-40B4-BE49-F238E27FC236}">
                      <a16:creationId xmlns:a16="http://schemas.microsoft.com/office/drawing/2014/main" xmlns="" id="{B88EEDBD-3607-4AD4-BED9-EF2CC1E49D67}"/>
                    </a:ext>
                  </a:extLst>
                </p:cNvPr>
                <p:cNvSpPr/>
                <p:nvPr/>
              </p:nvSpPr>
              <p:spPr bwMode="auto">
                <a:xfrm>
                  <a:off x="1068" y="723"/>
                  <a:ext cx="1377" cy="1534"/>
                </a:xfrm>
                <a:custGeom>
                  <a:avLst/>
                  <a:gdLst>
                    <a:gd name="T0" fmla="*/ 290 w 580"/>
                    <a:gd name="T1" fmla="*/ 0 h 646"/>
                    <a:gd name="T2" fmla="*/ 290 w 580"/>
                    <a:gd name="T3" fmla="*/ 0 h 646"/>
                    <a:gd name="T4" fmla="*/ 290 w 580"/>
                    <a:gd name="T5" fmla="*/ 0 h 646"/>
                    <a:gd name="T6" fmla="*/ 289 w 580"/>
                    <a:gd name="T7" fmla="*/ 0 h 646"/>
                    <a:gd name="T8" fmla="*/ 289 w 580"/>
                    <a:gd name="T9" fmla="*/ 0 h 646"/>
                    <a:gd name="T10" fmla="*/ 0 w 580"/>
                    <a:gd name="T11" fmla="*/ 290 h 646"/>
                    <a:gd name="T12" fmla="*/ 58 w 580"/>
                    <a:gd name="T13" fmla="*/ 464 h 646"/>
                    <a:gd name="T14" fmla="*/ 175 w 580"/>
                    <a:gd name="T15" fmla="*/ 646 h 646"/>
                    <a:gd name="T16" fmla="*/ 405 w 580"/>
                    <a:gd name="T17" fmla="*/ 646 h 646"/>
                    <a:gd name="T18" fmla="*/ 521 w 580"/>
                    <a:gd name="T19" fmla="*/ 464 h 646"/>
                    <a:gd name="T20" fmla="*/ 580 w 580"/>
                    <a:gd name="T21" fmla="*/ 290 h 646"/>
                    <a:gd name="T22" fmla="*/ 290 w 580"/>
                    <a:gd name="T23" fmla="*/ 0 h 6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80" h="646">
                      <a:moveTo>
                        <a:pt x="290" y="0"/>
                      </a:moveTo>
                      <a:cubicBezTo>
                        <a:pt x="290" y="0"/>
                        <a:pt x="290" y="0"/>
                        <a:pt x="290" y="0"/>
                      </a:cubicBezTo>
                      <a:cubicBezTo>
                        <a:pt x="290" y="0"/>
                        <a:pt x="290" y="0"/>
                        <a:pt x="290" y="0"/>
                      </a:cubicBezTo>
                      <a:cubicBezTo>
                        <a:pt x="290" y="0"/>
                        <a:pt x="290" y="0"/>
                        <a:pt x="289" y="0"/>
                      </a:cubicBezTo>
                      <a:cubicBezTo>
                        <a:pt x="289" y="0"/>
                        <a:pt x="289" y="0"/>
                        <a:pt x="289" y="0"/>
                      </a:cubicBezTo>
                      <a:cubicBezTo>
                        <a:pt x="129" y="0"/>
                        <a:pt x="0" y="130"/>
                        <a:pt x="0" y="290"/>
                      </a:cubicBezTo>
                      <a:cubicBezTo>
                        <a:pt x="0" y="355"/>
                        <a:pt x="21" y="416"/>
                        <a:pt x="58" y="464"/>
                      </a:cubicBezTo>
                      <a:cubicBezTo>
                        <a:pt x="84" y="499"/>
                        <a:pt x="164" y="583"/>
                        <a:pt x="175" y="646"/>
                      </a:cubicBezTo>
                      <a:cubicBezTo>
                        <a:pt x="405" y="646"/>
                        <a:pt x="405" y="646"/>
                        <a:pt x="405" y="646"/>
                      </a:cubicBezTo>
                      <a:cubicBezTo>
                        <a:pt x="415" y="583"/>
                        <a:pt x="495" y="499"/>
                        <a:pt x="521" y="464"/>
                      </a:cubicBezTo>
                      <a:cubicBezTo>
                        <a:pt x="558" y="416"/>
                        <a:pt x="580" y="355"/>
                        <a:pt x="580" y="290"/>
                      </a:cubicBezTo>
                      <a:cubicBezTo>
                        <a:pt x="580" y="130"/>
                        <a:pt x="450" y="0"/>
                        <a:pt x="290" y="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9" name="îsļíďè">
                  <a:extLst>
                    <a:ext uri="{FF2B5EF4-FFF2-40B4-BE49-F238E27FC236}">
                      <a16:creationId xmlns:a16="http://schemas.microsoft.com/office/drawing/2014/main" xmlns="" id="{F429EFC9-3883-4213-838C-A12B9D0046E4}"/>
                    </a:ext>
                  </a:extLst>
                </p:cNvPr>
                <p:cNvSpPr/>
                <p:nvPr/>
              </p:nvSpPr>
              <p:spPr bwMode="auto">
                <a:xfrm>
                  <a:off x="1555" y="1599"/>
                  <a:ext cx="401" cy="658"/>
                </a:xfrm>
                <a:custGeom>
                  <a:avLst/>
                  <a:gdLst>
                    <a:gd name="T0" fmla="*/ 165 w 169"/>
                    <a:gd name="T1" fmla="*/ 0 h 277"/>
                    <a:gd name="T2" fmla="*/ 161 w 169"/>
                    <a:gd name="T3" fmla="*/ 3 h 277"/>
                    <a:gd name="T4" fmla="*/ 159 w 169"/>
                    <a:gd name="T5" fmla="*/ 10 h 277"/>
                    <a:gd name="T6" fmla="*/ 129 w 169"/>
                    <a:gd name="T7" fmla="*/ 10 h 277"/>
                    <a:gd name="T8" fmla="*/ 123 w 169"/>
                    <a:gd name="T9" fmla="*/ 6 h 277"/>
                    <a:gd name="T10" fmla="*/ 46 w 169"/>
                    <a:gd name="T11" fmla="*/ 6 h 277"/>
                    <a:gd name="T12" fmla="*/ 41 w 169"/>
                    <a:gd name="T13" fmla="*/ 10 h 277"/>
                    <a:gd name="T14" fmla="*/ 10 w 169"/>
                    <a:gd name="T15" fmla="*/ 10 h 277"/>
                    <a:gd name="T16" fmla="*/ 9 w 169"/>
                    <a:gd name="T17" fmla="*/ 3 h 277"/>
                    <a:gd name="T18" fmla="*/ 4 w 169"/>
                    <a:gd name="T19" fmla="*/ 0 h 277"/>
                    <a:gd name="T20" fmla="*/ 1 w 169"/>
                    <a:gd name="T21" fmla="*/ 5 h 277"/>
                    <a:gd name="T22" fmla="*/ 47 w 169"/>
                    <a:gd name="T23" fmla="*/ 201 h 277"/>
                    <a:gd name="T24" fmla="*/ 41 w 169"/>
                    <a:gd name="T25" fmla="*/ 277 h 277"/>
                    <a:gd name="T26" fmla="*/ 128 w 169"/>
                    <a:gd name="T27" fmla="*/ 277 h 277"/>
                    <a:gd name="T28" fmla="*/ 122 w 169"/>
                    <a:gd name="T29" fmla="*/ 201 h 277"/>
                    <a:gd name="T30" fmla="*/ 168 w 169"/>
                    <a:gd name="T31" fmla="*/ 5 h 277"/>
                    <a:gd name="T32" fmla="*/ 165 w 169"/>
                    <a:gd name="T33" fmla="*/ 0 h 277"/>
                    <a:gd name="T34" fmla="*/ 101 w 169"/>
                    <a:gd name="T35" fmla="*/ 180 h 277"/>
                    <a:gd name="T36" fmla="*/ 69 w 169"/>
                    <a:gd name="T37" fmla="*/ 180 h 277"/>
                    <a:gd name="T38" fmla="*/ 69 w 169"/>
                    <a:gd name="T39" fmla="*/ 112 h 277"/>
                    <a:gd name="T40" fmla="*/ 101 w 169"/>
                    <a:gd name="T41" fmla="*/ 112 h 277"/>
                    <a:gd name="T42" fmla="*/ 101 w 169"/>
                    <a:gd name="T43" fmla="*/ 180 h 277"/>
                    <a:gd name="T44" fmla="*/ 119 w 169"/>
                    <a:gd name="T45" fmla="*/ 180 h 277"/>
                    <a:gd name="T46" fmla="*/ 113 w 169"/>
                    <a:gd name="T47" fmla="*/ 180 h 277"/>
                    <a:gd name="T48" fmla="*/ 113 w 169"/>
                    <a:gd name="T49" fmla="*/ 100 h 277"/>
                    <a:gd name="T50" fmla="*/ 107 w 169"/>
                    <a:gd name="T51" fmla="*/ 94 h 277"/>
                    <a:gd name="T52" fmla="*/ 101 w 169"/>
                    <a:gd name="T53" fmla="*/ 100 h 277"/>
                    <a:gd name="T54" fmla="*/ 101 w 169"/>
                    <a:gd name="T55" fmla="*/ 104 h 277"/>
                    <a:gd name="T56" fmla="*/ 69 w 169"/>
                    <a:gd name="T57" fmla="*/ 104 h 277"/>
                    <a:gd name="T58" fmla="*/ 69 w 169"/>
                    <a:gd name="T59" fmla="*/ 100 h 277"/>
                    <a:gd name="T60" fmla="*/ 63 w 169"/>
                    <a:gd name="T61" fmla="*/ 94 h 277"/>
                    <a:gd name="T62" fmla="*/ 57 w 169"/>
                    <a:gd name="T63" fmla="*/ 100 h 277"/>
                    <a:gd name="T64" fmla="*/ 57 w 169"/>
                    <a:gd name="T65" fmla="*/ 180 h 277"/>
                    <a:gd name="T66" fmla="*/ 50 w 169"/>
                    <a:gd name="T67" fmla="*/ 180 h 277"/>
                    <a:gd name="T68" fmla="*/ 11 w 169"/>
                    <a:gd name="T69" fmla="*/ 14 h 277"/>
                    <a:gd name="T70" fmla="*/ 41 w 169"/>
                    <a:gd name="T71" fmla="*/ 14 h 277"/>
                    <a:gd name="T72" fmla="*/ 46 w 169"/>
                    <a:gd name="T73" fmla="*/ 18 h 277"/>
                    <a:gd name="T74" fmla="*/ 123 w 169"/>
                    <a:gd name="T75" fmla="*/ 18 h 277"/>
                    <a:gd name="T76" fmla="*/ 129 w 169"/>
                    <a:gd name="T77" fmla="*/ 14 h 277"/>
                    <a:gd name="T78" fmla="*/ 158 w 169"/>
                    <a:gd name="T79" fmla="*/ 14 h 277"/>
                    <a:gd name="T80" fmla="*/ 119 w 169"/>
                    <a:gd name="T81" fmla="*/ 180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69" h="277">
                      <a:moveTo>
                        <a:pt x="165" y="0"/>
                      </a:moveTo>
                      <a:cubicBezTo>
                        <a:pt x="163" y="0"/>
                        <a:pt x="161" y="1"/>
                        <a:pt x="161" y="3"/>
                      </a:cubicBezTo>
                      <a:cubicBezTo>
                        <a:pt x="159" y="10"/>
                        <a:pt x="159" y="10"/>
                        <a:pt x="159" y="10"/>
                      </a:cubicBezTo>
                      <a:cubicBezTo>
                        <a:pt x="129" y="10"/>
                        <a:pt x="129" y="10"/>
                        <a:pt x="129" y="10"/>
                      </a:cubicBezTo>
                      <a:cubicBezTo>
                        <a:pt x="128" y="8"/>
                        <a:pt x="126" y="6"/>
                        <a:pt x="123" y="6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44" y="6"/>
                        <a:pt x="41" y="8"/>
                        <a:pt x="41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8" y="1"/>
                        <a:pt x="6" y="0"/>
                        <a:pt x="4" y="0"/>
                      </a:cubicBezTo>
                      <a:cubicBezTo>
                        <a:pt x="2" y="1"/>
                        <a:pt x="0" y="3"/>
                        <a:pt x="1" y="5"/>
                      </a:cubicBezTo>
                      <a:cubicBezTo>
                        <a:pt x="47" y="201"/>
                        <a:pt x="47" y="201"/>
                        <a:pt x="47" y="201"/>
                      </a:cubicBezTo>
                      <a:cubicBezTo>
                        <a:pt x="41" y="277"/>
                        <a:pt x="41" y="277"/>
                        <a:pt x="41" y="277"/>
                      </a:cubicBezTo>
                      <a:cubicBezTo>
                        <a:pt x="128" y="277"/>
                        <a:pt x="128" y="277"/>
                        <a:pt x="128" y="277"/>
                      </a:cubicBezTo>
                      <a:cubicBezTo>
                        <a:pt x="122" y="201"/>
                        <a:pt x="122" y="201"/>
                        <a:pt x="122" y="201"/>
                      </a:cubicBezTo>
                      <a:cubicBezTo>
                        <a:pt x="168" y="5"/>
                        <a:pt x="168" y="5"/>
                        <a:pt x="168" y="5"/>
                      </a:cubicBezTo>
                      <a:cubicBezTo>
                        <a:pt x="169" y="3"/>
                        <a:pt x="168" y="1"/>
                        <a:pt x="165" y="0"/>
                      </a:cubicBezTo>
                      <a:close/>
                      <a:moveTo>
                        <a:pt x="101" y="180"/>
                      </a:moveTo>
                      <a:cubicBezTo>
                        <a:pt x="69" y="180"/>
                        <a:pt x="69" y="180"/>
                        <a:pt x="69" y="180"/>
                      </a:cubicBezTo>
                      <a:cubicBezTo>
                        <a:pt x="69" y="112"/>
                        <a:pt x="69" y="112"/>
                        <a:pt x="69" y="112"/>
                      </a:cubicBezTo>
                      <a:cubicBezTo>
                        <a:pt x="101" y="112"/>
                        <a:pt x="101" y="112"/>
                        <a:pt x="101" y="112"/>
                      </a:cubicBezTo>
                      <a:lnTo>
                        <a:pt x="101" y="180"/>
                      </a:lnTo>
                      <a:close/>
                      <a:moveTo>
                        <a:pt x="119" y="180"/>
                      </a:moveTo>
                      <a:cubicBezTo>
                        <a:pt x="113" y="180"/>
                        <a:pt x="113" y="180"/>
                        <a:pt x="113" y="180"/>
                      </a:cubicBezTo>
                      <a:cubicBezTo>
                        <a:pt x="113" y="100"/>
                        <a:pt x="113" y="100"/>
                        <a:pt x="113" y="100"/>
                      </a:cubicBezTo>
                      <a:cubicBezTo>
                        <a:pt x="113" y="97"/>
                        <a:pt x="110" y="94"/>
                        <a:pt x="107" y="94"/>
                      </a:cubicBezTo>
                      <a:cubicBezTo>
                        <a:pt x="103" y="94"/>
                        <a:pt x="101" y="97"/>
                        <a:pt x="101" y="100"/>
                      </a:cubicBezTo>
                      <a:cubicBezTo>
                        <a:pt x="101" y="104"/>
                        <a:pt x="101" y="104"/>
                        <a:pt x="101" y="104"/>
                      </a:cubicBezTo>
                      <a:cubicBezTo>
                        <a:pt x="69" y="104"/>
                        <a:pt x="69" y="104"/>
                        <a:pt x="69" y="104"/>
                      </a:cubicBezTo>
                      <a:cubicBezTo>
                        <a:pt x="69" y="100"/>
                        <a:pt x="69" y="100"/>
                        <a:pt x="69" y="100"/>
                      </a:cubicBezTo>
                      <a:cubicBezTo>
                        <a:pt x="69" y="97"/>
                        <a:pt x="66" y="94"/>
                        <a:pt x="63" y="94"/>
                      </a:cubicBezTo>
                      <a:cubicBezTo>
                        <a:pt x="59" y="94"/>
                        <a:pt x="57" y="97"/>
                        <a:pt x="57" y="100"/>
                      </a:cubicBezTo>
                      <a:cubicBezTo>
                        <a:pt x="57" y="180"/>
                        <a:pt x="57" y="180"/>
                        <a:pt x="57" y="180"/>
                      </a:cubicBezTo>
                      <a:cubicBezTo>
                        <a:pt x="50" y="180"/>
                        <a:pt x="50" y="180"/>
                        <a:pt x="50" y="180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1" y="16"/>
                        <a:pt x="44" y="18"/>
                        <a:pt x="46" y="18"/>
                      </a:cubicBezTo>
                      <a:cubicBezTo>
                        <a:pt x="123" y="18"/>
                        <a:pt x="123" y="18"/>
                        <a:pt x="123" y="18"/>
                      </a:cubicBezTo>
                      <a:cubicBezTo>
                        <a:pt x="126" y="18"/>
                        <a:pt x="128" y="16"/>
                        <a:pt x="129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lnTo>
                        <a:pt x="119" y="180"/>
                      </a:lnTo>
                      <a:close/>
                    </a:path>
                  </a:pathLst>
                </a:custGeom>
                <a:solidFill>
                  <a:schemeClr val="tx2">
                    <a:lumMod val="50000"/>
                    <a:alpha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1" name="îśľíḓè">
                <a:extLst>
                  <a:ext uri="{FF2B5EF4-FFF2-40B4-BE49-F238E27FC236}">
                    <a16:creationId xmlns:a16="http://schemas.microsoft.com/office/drawing/2014/main" xmlns="" id="{336E0371-09C9-48B5-B0D2-31A490578523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590802" y="4610106"/>
                <a:ext cx="1092200" cy="930276"/>
                <a:chOff x="3594" y="2904"/>
                <a:chExt cx="688" cy="586"/>
              </a:xfrm>
            </p:grpSpPr>
            <p:sp>
              <p:nvSpPr>
                <p:cNvPr id="52" name="íşlîḋè">
                  <a:extLst>
                    <a:ext uri="{FF2B5EF4-FFF2-40B4-BE49-F238E27FC236}">
                      <a16:creationId xmlns:a16="http://schemas.microsoft.com/office/drawing/2014/main" xmlns="" id="{E50E2573-B190-4942-9338-552030196BB3}"/>
                    </a:ext>
                  </a:extLst>
                </p:cNvPr>
                <p:cNvSpPr/>
                <p:nvPr/>
              </p:nvSpPr>
              <p:spPr bwMode="auto">
                <a:xfrm>
                  <a:off x="3653" y="2907"/>
                  <a:ext cx="570" cy="497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iSḷiḍê">
                  <a:extLst>
                    <a:ext uri="{FF2B5EF4-FFF2-40B4-BE49-F238E27FC236}">
                      <a16:creationId xmlns:a16="http://schemas.microsoft.com/office/drawing/2014/main" xmlns="" id="{5DA15017-B37D-4DE8-9849-33A97930DB03}"/>
                    </a:ext>
                  </a:extLst>
                </p:cNvPr>
                <p:cNvSpPr/>
                <p:nvPr/>
              </p:nvSpPr>
              <p:spPr bwMode="auto">
                <a:xfrm>
                  <a:off x="3653" y="3404"/>
                  <a:ext cx="570" cy="62"/>
                </a:xfrm>
                <a:custGeom>
                  <a:avLst/>
                  <a:gdLst>
                    <a:gd name="T0" fmla="*/ 0 w 570"/>
                    <a:gd name="T1" fmla="*/ 0 h 62"/>
                    <a:gd name="T2" fmla="*/ 570 w 570"/>
                    <a:gd name="T3" fmla="*/ 0 h 62"/>
                    <a:gd name="T4" fmla="*/ 527 w 570"/>
                    <a:gd name="T5" fmla="*/ 62 h 62"/>
                    <a:gd name="T6" fmla="*/ 43 w 570"/>
                    <a:gd name="T7" fmla="*/ 62 h 62"/>
                    <a:gd name="T8" fmla="*/ 0 w 570"/>
                    <a:gd name="T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0" h="62">
                      <a:moveTo>
                        <a:pt x="0" y="0"/>
                      </a:moveTo>
                      <a:lnTo>
                        <a:pt x="570" y="0"/>
                      </a:lnTo>
                      <a:lnTo>
                        <a:pt x="527" y="62"/>
                      </a:lnTo>
                      <a:lnTo>
                        <a:pt x="43" y="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4" name="iŝļïdé">
                  <a:extLst>
                    <a:ext uri="{FF2B5EF4-FFF2-40B4-BE49-F238E27FC236}">
                      <a16:creationId xmlns:a16="http://schemas.microsoft.com/office/drawing/2014/main" xmlns="" id="{C99C0B17-C0B9-4FD6-A250-172768BCBA6C}"/>
                    </a:ext>
                  </a:extLst>
                </p:cNvPr>
                <p:cNvSpPr/>
                <p:nvPr/>
              </p:nvSpPr>
              <p:spPr bwMode="auto">
                <a:xfrm>
                  <a:off x="3594" y="2904"/>
                  <a:ext cx="688" cy="126"/>
                </a:xfrm>
                <a:custGeom>
                  <a:avLst/>
                  <a:gdLst>
                    <a:gd name="T0" fmla="*/ 290 w 290"/>
                    <a:gd name="T1" fmla="*/ 20 h 53"/>
                    <a:gd name="T2" fmla="*/ 267 w 290"/>
                    <a:gd name="T3" fmla="*/ 41 h 53"/>
                    <a:gd name="T4" fmla="*/ 23 w 290"/>
                    <a:gd name="T5" fmla="*/ 52 h 53"/>
                    <a:gd name="T6" fmla="*/ 0 w 290"/>
                    <a:gd name="T7" fmla="*/ 33 h 53"/>
                    <a:gd name="T8" fmla="*/ 0 w 290"/>
                    <a:gd name="T9" fmla="*/ 33 h 53"/>
                    <a:gd name="T10" fmla="*/ 23 w 290"/>
                    <a:gd name="T11" fmla="*/ 12 h 53"/>
                    <a:gd name="T12" fmla="*/ 267 w 290"/>
                    <a:gd name="T13" fmla="*/ 1 h 53"/>
                    <a:gd name="T14" fmla="*/ 290 w 290"/>
                    <a:gd name="T15" fmla="*/ 2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3">
                      <a:moveTo>
                        <a:pt x="290" y="20"/>
                      </a:moveTo>
                      <a:cubicBezTo>
                        <a:pt x="290" y="31"/>
                        <a:pt x="280" y="40"/>
                        <a:pt x="267" y="41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10" y="53"/>
                        <a:pt x="0" y="4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22"/>
                        <a:pt x="10" y="13"/>
                        <a:pt x="23" y="12"/>
                      </a:cubicBezTo>
                      <a:cubicBezTo>
                        <a:pt x="267" y="1"/>
                        <a:pt x="267" y="1"/>
                        <a:pt x="267" y="1"/>
                      </a:cubicBezTo>
                      <a:cubicBezTo>
                        <a:pt x="280" y="0"/>
                        <a:pt x="290" y="9"/>
                        <a:pt x="290" y="2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5" name="îṧļiḋé">
                  <a:extLst>
                    <a:ext uri="{FF2B5EF4-FFF2-40B4-BE49-F238E27FC236}">
                      <a16:creationId xmlns:a16="http://schemas.microsoft.com/office/drawing/2014/main" xmlns="" id="{C0731F6A-C406-4CB5-A0E8-C66834B6E5E6}"/>
                    </a:ext>
                  </a:extLst>
                </p:cNvPr>
                <p:cNvSpPr/>
                <p:nvPr/>
              </p:nvSpPr>
              <p:spPr bwMode="auto">
                <a:xfrm>
                  <a:off x="3594" y="3030"/>
                  <a:ext cx="688" cy="123"/>
                </a:xfrm>
                <a:custGeom>
                  <a:avLst/>
                  <a:gdLst>
                    <a:gd name="T0" fmla="*/ 290 w 290"/>
                    <a:gd name="T1" fmla="*/ 19 h 52"/>
                    <a:gd name="T2" fmla="*/ 267 w 290"/>
                    <a:gd name="T3" fmla="*/ 40 h 52"/>
                    <a:gd name="T4" fmla="*/ 23 w 290"/>
                    <a:gd name="T5" fmla="*/ 52 h 52"/>
                    <a:gd name="T6" fmla="*/ 0 w 290"/>
                    <a:gd name="T7" fmla="*/ 33 h 52"/>
                    <a:gd name="T8" fmla="*/ 0 w 290"/>
                    <a:gd name="T9" fmla="*/ 33 h 52"/>
                    <a:gd name="T10" fmla="*/ 23 w 290"/>
                    <a:gd name="T11" fmla="*/ 12 h 52"/>
                    <a:gd name="T12" fmla="*/ 267 w 290"/>
                    <a:gd name="T13" fmla="*/ 0 h 52"/>
                    <a:gd name="T14" fmla="*/ 290 w 290"/>
                    <a:gd name="T15" fmla="*/ 19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2">
                      <a:moveTo>
                        <a:pt x="290" y="19"/>
                      </a:moveTo>
                      <a:cubicBezTo>
                        <a:pt x="290" y="30"/>
                        <a:pt x="280" y="40"/>
                        <a:pt x="267" y="40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10" y="52"/>
                        <a:pt x="0" y="4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22"/>
                        <a:pt x="10" y="12"/>
                        <a:pt x="23" y="12"/>
                      </a:cubicBezTo>
                      <a:cubicBezTo>
                        <a:pt x="267" y="0"/>
                        <a:pt x="267" y="0"/>
                        <a:pt x="267" y="0"/>
                      </a:cubicBezTo>
                      <a:cubicBezTo>
                        <a:pt x="280" y="0"/>
                        <a:pt x="290" y="8"/>
                        <a:pt x="290" y="1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ïs1iḍé">
                  <a:extLst>
                    <a:ext uri="{FF2B5EF4-FFF2-40B4-BE49-F238E27FC236}">
                      <a16:creationId xmlns:a16="http://schemas.microsoft.com/office/drawing/2014/main" xmlns="" id="{E89A435F-9FFB-4EE7-A1A7-7A869FE5DBC2}"/>
                    </a:ext>
                  </a:extLst>
                </p:cNvPr>
                <p:cNvSpPr/>
                <p:nvPr/>
              </p:nvSpPr>
              <p:spPr bwMode="auto">
                <a:xfrm>
                  <a:off x="3594" y="3153"/>
                  <a:ext cx="688" cy="126"/>
                </a:xfrm>
                <a:custGeom>
                  <a:avLst/>
                  <a:gdLst>
                    <a:gd name="T0" fmla="*/ 290 w 290"/>
                    <a:gd name="T1" fmla="*/ 20 h 53"/>
                    <a:gd name="T2" fmla="*/ 267 w 290"/>
                    <a:gd name="T3" fmla="*/ 41 h 53"/>
                    <a:gd name="T4" fmla="*/ 23 w 290"/>
                    <a:gd name="T5" fmla="*/ 52 h 53"/>
                    <a:gd name="T6" fmla="*/ 0 w 290"/>
                    <a:gd name="T7" fmla="*/ 33 h 53"/>
                    <a:gd name="T8" fmla="*/ 0 w 290"/>
                    <a:gd name="T9" fmla="*/ 33 h 53"/>
                    <a:gd name="T10" fmla="*/ 23 w 290"/>
                    <a:gd name="T11" fmla="*/ 12 h 53"/>
                    <a:gd name="T12" fmla="*/ 267 w 290"/>
                    <a:gd name="T13" fmla="*/ 1 h 53"/>
                    <a:gd name="T14" fmla="*/ 290 w 290"/>
                    <a:gd name="T15" fmla="*/ 2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3">
                      <a:moveTo>
                        <a:pt x="290" y="20"/>
                      </a:moveTo>
                      <a:cubicBezTo>
                        <a:pt x="290" y="31"/>
                        <a:pt x="280" y="40"/>
                        <a:pt x="267" y="41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10" y="53"/>
                        <a:pt x="0" y="4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22"/>
                        <a:pt x="10" y="13"/>
                        <a:pt x="23" y="12"/>
                      </a:cubicBezTo>
                      <a:cubicBezTo>
                        <a:pt x="267" y="1"/>
                        <a:pt x="267" y="1"/>
                        <a:pt x="267" y="1"/>
                      </a:cubicBezTo>
                      <a:cubicBezTo>
                        <a:pt x="280" y="0"/>
                        <a:pt x="290" y="9"/>
                        <a:pt x="290" y="2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7" name="işļïde">
                  <a:extLst>
                    <a:ext uri="{FF2B5EF4-FFF2-40B4-BE49-F238E27FC236}">
                      <a16:creationId xmlns:a16="http://schemas.microsoft.com/office/drawing/2014/main" xmlns="" id="{D0CAE636-7D3E-465F-98CE-364866B0B131}"/>
                    </a:ext>
                  </a:extLst>
                </p:cNvPr>
                <p:cNvSpPr/>
                <p:nvPr/>
              </p:nvSpPr>
              <p:spPr bwMode="auto">
                <a:xfrm>
                  <a:off x="3594" y="3279"/>
                  <a:ext cx="688" cy="125"/>
                </a:xfrm>
                <a:custGeom>
                  <a:avLst/>
                  <a:gdLst>
                    <a:gd name="T0" fmla="*/ 290 w 290"/>
                    <a:gd name="T1" fmla="*/ 20 h 53"/>
                    <a:gd name="T2" fmla="*/ 267 w 290"/>
                    <a:gd name="T3" fmla="*/ 41 h 53"/>
                    <a:gd name="T4" fmla="*/ 23 w 290"/>
                    <a:gd name="T5" fmla="*/ 52 h 53"/>
                    <a:gd name="T6" fmla="*/ 0 w 290"/>
                    <a:gd name="T7" fmla="*/ 33 h 53"/>
                    <a:gd name="T8" fmla="*/ 0 w 290"/>
                    <a:gd name="T9" fmla="*/ 33 h 53"/>
                    <a:gd name="T10" fmla="*/ 23 w 290"/>
                    <a:gd name="T11" fmla="*/ 12 h 53"/>
                    <a:gd name="T12" fmla="*/ 267 w 290"/>
                    <a:gd name="T13" fmla="*/ 1 h 53"/>
                    <a:gd name="T14" fmla="*/ 290 w 290"/>
                    <a:gd name="T15" fmla="*/ 2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3">
                      <a:moveTo>
                        <a:pt x="290" y="20"/>
                      </a:moveTo>
                      <a:cubicBezTo>
                        <a:pt x="290" y="31"/>
                        <a:pt x="280" y="40"/>
                        <a:pt x="267" y="41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10" y="53"/>
                        <a:pt x="0" y="4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22"/>
                        <a:pt x="10" y="13"/>
                        <a:pt x="23" y="12"/>
                      </a:cubicBezTo>
                      <a:cubicBezTo>
                        <a:pt x="267" y="1"/>
                        <a:pt x="267" y="1"/>
                        <a:pt x="267" y="1"/>
                      </a:cubicBezTo>
                      <a:cubicBezTo>
                        <a:pt x="280" y="0"/>
                        <a:pt x="290" y="9"/>
                        <a:pt x="290" y="2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8" name="íSḷïḍé">
                  <a:extLst>
                    <a:ext uri="{FF2B5EF4-FFF2-40B4-BE49-F238E27FC236}">
                      <a16:creationId xmlns:a16="http://schemas.microsoft.com/office/drawing/2014/main" xmlns="" id="{2241A826-6F12-46DA-9CFA-C510289198BA}"/>
                    </a:ext>
                  </a:extLst>
                </p:cNvPr>
                <p:cNvSpPr/>
                <p:nvPr/>
              </p:nvSpPr>
              <p:spPr bwMode="auto">
                <a:xfrm>
                  <a:off x="3902" y="2904"/>
                  <a:ext cx="380" cy="112"/>
                </a:xfrm>
                <a:custGeom>
                  <a:avLst/>
                  <a:gdLst>
                    <a:gd name="T0" fmla="*/ 137 w 160"/>
                    <a:gd name="T1" fmla="*/ 1 h 47"/>
                    <a:gd name="T2" fmla="*/ 0 w 160"/>
                    <a:gd name="T3" fmla="*/ 7 h 47"/>
                    <a:gd name="T4" fmla="*/ 15 w 160"/>
                    <a:gd name="T5" fmla="*/ 26 h 47"/>
                    <a:gd name="T6" fmla="*/ 0 w 160"/>
                    <a:gd name="T7" fmla="*/ 47 h 47"/>
                    <a:gd name="T8" fmla="*/ 137 w 160"/>
                    <a:gd name="T9" fmla="*/ 41 h 47"/>
                    <a:gd name="T10" fmla="*/ 160 w 160"/>
                    <a:gd name="T11" fmla="*/ 20 h 47"/>
                    <a:gd name="T12" fmla="*/ 137 w 160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47">
                      <a:moveTo>
                        <a:pt x="137" y="1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7"/>
                        <a:pt x="15" y="15"/>
                        <a:pt x="15" y="26"/>
                      </a:cubicBezTo>
                      <a:cubicBezTo>
                        <a:pt x="15" y="37"/>
                        <a:pt x="8" y="47"/>
                        <a:pt x="0" y="47"/>
                      </a:cubicBezTo>
                      <a:cubicBezTo>
                        <a:pt x="137" y="41"/>
                        <a:pt x="137" y="41"/>
                        <a:pt x="137" y="41"/>
                      </a:cubicBezTo>
                      <a:cubicBezTo>
                        <a:pt x="150" y="40"/>
                        <a:pt x="160" y="31"/>
                        <a:pt x="160" y="20"/>
                      </a:cubicBezTo>
                      <a:cubicBezTo>
                        <a:pt x="160" y="9"/>
                        <a:pt x="150" y="0"/>
                        <a:pt x="137" y="1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š1íďe">
                  <a:extLst>
                    <a:ext uri="{FF2B5EF4-FFF2-40B4-BE49-F238E27FC236}">
                      <a16:creationId xmlns:a16="http://schemas.microsoft.com/office/drawing/2014/main" xmlns="" id="{D8566C2B-BF45-490F-ABC0-D57962F3F28C}"/>
                    </a:ext>
                  </a:extLst>
                </p:cNvPr>
                <p:cNvSpPr/>
                <p:nvPr/>
              </p:nvSpPr>
              <p:spPr bwMode="auto">
                <a:xfrm>
                  <a:off x="3902" y="3030"/>
                  <a:ext cx="380" cy="111"/>
                </a:xfrm>
                <a:custGeom>
                  <a:avLst/>
                  <a:gdLst>
                    <a:gd name="T0" fmla="*/ 137 w 160"/>
                    <a:gd name="T1" fmla="*/ 0 h 47"/>
                    <a:gd name="T2" fmla="*/ 0 w 160"/>
                    <a:gd name="T3" fmla="*/ 7 h 47"/>
                    <a:gd name="T4" fmla="*/ 15 w 160"/>
                    <a:gd name="T5" fmla="*/ 26 h 47"/>
                    <a:gd name="T6" fmla="*/ 0 w 160"/>
                    <a:gd name="T7" fmla="*/ 47 h 47"/>
                    <a:gd name="T8" fmla="*/ 137 w 160"/>
                    <a:gd name="T9" fmla="*/ 40 h 47"/>
                    <a:gd name="T10" fmla="*/ 160 w 160"/>
                    <a:gd name="T11" fmla="*/ 19 h 47"/>
                    <a:gd name="T12" fmla="*/ 137 w 160"/>
                    <a:gd name="T1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47">
                      <a:moveTo>
                        <a:pt x="137" y="0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6"/>
                        <a:pt x="15" y="15"/>
                        <a:pt x="15" y="26"/>
                      </a:cubicBezTo>
                      <a:cubicBezTo>
                        <a:pt x="15" y="37"/>
                        <a:pt x="8" y="46"/>
                        <a:pt x="0" y="47"/>
                      </a:cubicBezTo>
                      <a:cubicBezTo>
                        <a:pt x="137" y="40"/>
                        <a:pt x="137" y="40"/>
                        <a:pt x="137" y="40"/>
                      </a:cubicBezTo>
                      <a:cubicBezTo>
                        <a:pt x="150" y="40"/>
                        <a:pt x="160" y="30"/>
                        <a:pt x="160" y="19"/>
                      </a:cubicBezTo>
                      <a:cubicBezTo>
                        <a:pt x="160" y="8"/>
                        <a:pt x="150" y="0"/>
                        <a:pt x="137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0" name="iš1ïḓe">
                  <a:extLst>
                    <a:ext uri="{FF2B5EF4-FFF2-40B4-BE49-F238E27FC236}">
                      <a16:creationId xmlns:a16="http://schemas.microsoft.com/office/drawing/2014/main" xmlns="" id="{41B73146-3CC3-4A77-A3A9-1E39E398FC20}"/>
                    </a:ext>
                  </a:extLst>
                </p:cNvPr>
                <p:cNvSpPr/>
                <p:nvPr/>
              </p:nvSpPr>
              <p:spPr bwMode="auto">
                <a:xfrm>
                  <a:off x="3902" y="3153"/>
                  <a:ext cx="380" cy="111"/>
                </a:xfrm>
                <a:custGeom>
                  <a:avLst/>
                  <a:gdLst>
                    <a:gd name="T0" fmla="*/ 137 w 160"/>
                    <a:gd name="T1" fmla="*/ 1 h 47"/>
                    <a:gd name="T2" fmla="*/ 0 w 160"/>
                    <a:gd name="T3" fmla="*/ 7 h 47"/>
                    <a:gd name="T4" fmla="*/ 15 w 160"/>
                    <a:gd name="T5" fmla="*/ 27 h 47"/>
                    <a:gd name="T6" fmla="*/ 0 w 160"/>
                    <a:gd name="T7" fmla="*/ 47 h 47"/>
                    <a:gd name="T8" fmla="*/ 137 w 160"/>
                    <a:gd name="T9" fmla="*/ 41 h 47"/>
                    <a:gd name="T10" fmla="*/ 160 w 160"/>
                    <a:gd name="T11" fmla="*/ 20 h 47"/>
                    <a:gd name="T12" fmla="*/ 137 w 160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47">
                      <a:moveTo>
                        <a:pt x="137" y="1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7"/>
                        <a:pt x="15" y="16"/>
                        <a:pt x="15" y="27"/>
                      </a:cubicBezTo>
                      <a:cubicBezTo>
                        <a:pt x="15" y="38"/>
                        <a:pt x="8" y="47"/>
                        <a:pt x="0" y="47"/>
                      </a:cubicBezTo>
                      <a:cubicBezTo>
                        <a:pt x="137" y="41"/>
                        <a:pt x="137" y="41"/>
                        <a:pt x="137" y="41"/>
                      </a:cubicBezTo>
                      <a:cubicBezTo>
                        <a:pt x="150" y="40"/>
                        <a:pt x="160" y="31"/>
                        <a:pt x="160" y="20"/>
                      </a:cubicBezTo>
                      <a:cubicBezTo>
                        <a:pt x="160" y="9"/>
                        <a:pt x="150" y="0"/>
                        <a:pt x="137" y="1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1" name="ï$ļîḓe">
                  <a:extLst>
                    <a:ext uri="{FF2B5EF4-FFF2-40B4-BE49-F238E27FC236}">
                      <a16:creationId xmlns:a16="http://schemas.microsoft.com/office/drawing/2014/main" xmlns="" id="{BCE2F38D-F51D-4A42-8632-6215DA5A8CC8}"/>
                    </a:ext>
                  </a:extLst>
                </p:cNvPr>
                <p:cNvSpPr/>
                <p:nvPr/>
              </p:nvSpPr>
              <p:spPr bwMode="auto">
                <a:xfrm>
                  <a:off x="3902" y="3279"/>
                  <a:ext cx="380" cy="111"/>
                </a:xfrm>
                <a:custGeom>
                  <a:avLst/>
                  <a:gdLst>
                    <a:gd name="T0" fmla="*/ 137 w 160"/>
                    <a:gd name="T1" fmla="*/ 1 h 47"/>
                    <a:gd name="T2" fmla="*/ 0 w 160"/>
                    <a:gd name="T3" fmla="*/ 7 h 47"/>
                    <a:gd name="T4" fmla="*/ 15 w 160"/>
                    <a:gd name="T5" fmla="*/ 26 h 47"/>
                    <a:gd name="T6" fmla="*/ 0 w 160"/>
                    <a:gd name="T7" fmla="*/ 47 h 47"/>
                    <a:gd name="T8" fmla="*/ 137 w 160"/>
                    <a:gd name="T9" fmla="*/ 41 h 47"/>
                    <a:gd name="T10" fmla="*/ 160 w 160"/>
                    <a:gd name="T11" fmla="*/ 20 h 47"/>
                    <a:gd name="T12" fmla="*/ 137 w 160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47">
                      <a:moveTo>
                        <a:pt x="137" y="1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7"/>
                        <a:pt x="15" y="15"/>
                        <a:pt x="15" y="26"/>
                      </a:cubicBezTo>
                      <a:cubicBezTo>
                        <a:pt x="15" y="37"/>
                        <a:pt x="8" y="47"/>
                        <a:pt x="0" y="47"/>
                      </a:cubicBezTo>
                      <a:cubicBezTo>
                        <a:pt x="137" y="41"/>
                        <a:pt x="137" y="41"/>
                        <a:pt x="137" y="41"/>
                      </a:cubicBezTo>
                      <a:cubicBezTo>
                        <a:pt x="150" y="40"/>
                        <a:pt x="160" y="31"/>
                        <a:pt x="160" y="20"/>
                      </a:cubicBezTo>
                      <a:cubicBezTo>
                        <a:pt x="160" y="9"/>
                        <a:pt x="150" y="0"/>
                        <a:pt x="137" y="1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2" name="íṧļiḓè">
                  <a:extLst>
                    <a:ext uri="{FF2B5EF4-FFF2-40B4-BE49-F238E27FC236}">
                      <a16:creationId xmlns:a16="http://schemas.microsoft.com/office/drawing/2014/main" xmlns="" id="{B30E959A-A12F-4551-A97E-5A03BDD84DF5}"/>
                    </a:ext>
                  </a:extLst>
                </p:cNvPr>
                <p:cNvSpPr/>
                <p:nvPr/>
              </p:nvSpPr>
              <p:spPr bwMode="auto">
                <a:xfrm>
                  <a:off x="3902" y="3376"/>
                  <a:ext cx="321" cy="28"/>
                </a:xfrm>
                <a:custGeom>
                  <a:avLst/>
                  <a:gdLst>
                    <a:gd name="T0" fmla="*/ 0 w 321"/>
                    <a:gd name="T1" fmla="*/ 28 h 28"/>
                    <a:gd name="T2" fmla="*/ 321 w 321"/>
                    <a:gd name="T3" fmla="*/ 28 h 28"/>
                    <a:gd name="T4" fmla="*/ 321 w 321"/>
                    <a:gd name="T5" fmla="*/ 0 h 28"/>
                    <a:gd name="T6" fmla="*/ 0 w 321"/>
                    <a:gd name="T7" fmla="*/ 14 h 28"/>
                    <a:gd name="T8" fmla="*/ 0 w 321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28">
                      <a:moveTo>
                        <a:pt x="0" y="28"/>
                      </a:moveTo>
                      <a:lnTo>
                        <a:pt x="321" y="28"/>
                      </a:lnTo>
                      <a:lnTo>
                        <a:pt x="321" y="0"/>
                      </a:lnTo>
                      <a:lnTo>
                        <a:pt x="0" y="14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3" name="íśļîḑê">
                  <a:extLst>
                    <a:ext uri="{FF2B5EF4-FFF2-40B4-BE49-F238E27FC236}">
                      <a16:creationId xmlns:a16="http://schemas.microsoft.com/office/drawing/2014/main" xmlns="" id="{37C87AA9-8DD0-412C-9556-42DC8CDB4FCA}"/>
                    </a:ext>
                  </a:extLst>
                </p:cNvPr>
                <p:cNvSpPr/>
                <p:nvPr/>
              </p:nvSpPr>
              <p:spPr bwMode="auto">
                <a:xfrm>
                  <a:off x="3902" y="3250"/>
                  <a:ext cx="321" cy="45"/>
                </a:xfrm>
                <a:custGeom>
                  <a:avLst/>
                  <a:gdLst>
                    <a:gd name="T0" fmla="*/ 0 w 321"/>
                    <a:gd name="T1" fmla="*/ 45 h 45"/>
                    <a:gd name="T2" fmla="*/ 321 w 321"/>
                    <a:gd name="T3" fmla="*/ 31 h 45"/>
                    <a:gd name="T4" fmla="*/ 321 w 321"/>
                    <a:gd name="T5" fmla="*/ 0 h 45"/>
                    <a:gd name="T6" fmla="*/ 0 w 321"/>
                    <a:gd name="T7" fmla="*/ 17 h 45"/>
                    <a:gd name="T8" fmla="*/ 0 w 321"/>
                    <a:gd name="T9" fmla="*/ 4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45">
                      <a:moveTo>
                        <a:pt x="0" y="45"/>
                      </a:moveTo>
                      <a:lnTo>
                        <a:pt x="321" y="31"/>
                      </a:lnTo>
                      <a:lnTo>
                        <a:pt x="321" y="0"/>
                      </a:lnTo>
                      <a:lnTo>
                        <a:pt x="0" y="17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4" name="iŝľïďè">
                  <a:extLst>
                    <a:ext uri="{FF2B5EF4-FFF2-40B4-BE49-F238E27FC236}">
                      <a16:creationId xmlns:a16="http://schemas.microsoft.com/office/drawing/2014/main" xmlns="" id="{C822AFA7-878C-4C85-A4E1-FEFF41086784}"/>
                    </a:ext>
                  </a:extLst>
                </p:cNvPr>
                <p:cNvSpPr/>
                <p:nvPr/>
              </p:nvSpPr>
              <p:spPr bwMode="auto">
                <a:xfrm>
                  <a:off x="3902" y="3001"/>
                  <a:ext cx="321" cy="45"/>
                </a:xfrm>
                <a:custGeom>
                  <a:avLst/>
                  <a:gdLst>
                    <a:gd name="T0" fmla="*/ 0 w 321"/>
                    <a:gd name="T1" fmla="*/ 15 h 45"/>
                    <a:gd name="T2" fmla="*/ 0 w 321"/>
                    <a:gd name="T3" fmla="*/ 45 h 45"/>
                    <a:gd name="T4" fmla="*/ 321 w 321"/>
                    <a:gd name="T5" fmla="*/ 29 h 45"/>
                    <a:gd name="T6" fmla="*/ 321 w 321"/>
                    <a:gd name="T7" fmla="*/ 0 h 45"/>
                    <a:gd name="T8" fmla="*/ 0 w 321"/>
                    <a:gd name="T9" fmla="*/ 1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45">
                      <a:moveTo>
                        <a:pt x="0" y="15"/>
                      </a:moveTo>
                      <a:lnTo>
                        <a:pt x="0" y="45"/>
                      </a:lnTo>
                      <a:lnTo>
                        <a:pt x="321" y="29"/>
                      </a:lnTo>
                      <a:lnTo>
                        <a:pt x="321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5" name="îṩ1ïďé">
                  <a:extLst>
                    <a:ext uri="{FF2B5EF4-FFF2-40B4-BE49-F238E27FC236}">
                      <a16:creationId xmlns:a16="http://schemas.microsoft.com/office/drawing/2014/main" xmlns="" id="{D8D74A8A-355D-46D2-8FB1-894B34EF2015}"/>
                    </a:ext>
                  </a:extLst>
                </p:cNvPr>
                <p:cNvSpPr/>
                <p:nvPr/>
              </p:nvSpPr>
              <p:spPr bwMode="auto">
                <a:xfrm>
                  <a:off x="3902" y="3127"/>
                  <a:ext cx="321" cy="43"/>
                </a:xfrm>
                <a:custGeom>
                  <a:avLst/>
                  <a:gdLst>
                    <a:gd name="T0" fmla="*/ 0 w 321"/>
                    <a:gd name="T1" fmla="*/ 43 h 43"/>
                    <a:gd name="T2" fmla="*/ 321 w 321"/>
                    <a:gd name="T3" fmla="*/ 28 h 43"/>
                    <a:gd name="T4" fmla="*/ 321 w 321"/>
                    <a:gd name="T5" fmla="*/ 0 h 43"/>
                    <a:gd name="T6" fmla="*/ 0 w 321"/>
                    <a:gd name="T7" fmla="*/ 14 h 43"/>
                    <a:gd name="T8" fmla="*/ 0 w 321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43">
                      <a:moveTo>
                        <a:pt x="0" y="43"/>
                      </a:moveTo>
                      <a:lnTo>
                        <a:pt x="321" y="28"/>
                      </a:lnTo>
                      <a:lnTo>
                        <a:pt x="321" y="0"/>
                      </a:lnTo>
                      <a:lnTo>
                        <a:pt x="0" y="14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6" name="íṩlîďê">
                  <a:extLst>
                    <a:ext uri="{FF2B5EF4-FFF2-40B4-BE49-F238E27FC236}">
                      <a16:creationId xmlns:a16="http://schemas.microsoft.com/office/drawing/2014/main" xmlns="" id="{78843950-68A2-4826-A78B-8B288222B5C7}"/>
                    </a:ext>
                  </a:extLst>
                </p:cNvPr>
                <p:cNvSpPr/>
                <p:nvPr/>
              </p:nvSpPr>
              <p:spPr bwMode="auto">
                <a:xfrm>
                  <a:off x="3717" y="3466"/>
                  <a:ext cx="439" cy="24"/>
                </a:xfrm>
                <a:custGeom>
                  <a:avLst/>
                  <a:gdLst>
                    <a:gd name="T0" fmla="*/ 0 w 185"/>
                    <a:gd name="T1" fmla="*/ 0 h 10"/>
                    <a:gd name="T2" fmla="*/ 0 w 185"/>
                    <a:gd name="T3" fmla="*/ 0 h 10"/>
                    <a:gd name="T4" fmla="*/ 46 w 185"/>
                    <a:gd name="T5" fmla="*/ 10 h 10"/>
                    <a:gd name="T6" fmla="*/ 140 w 185"/>
                    <a:gd name="T7" fmla="*/ 10 h 10"/>
                    <a:gd name="T8" fmla="*/ 185 w 185"/>
                    <a:gd name="T9" fmla="*/ 0 h 10"/>
                    <a:gd name="T10" fmla="*/ 185 w 185"/>
                    <a:gd name="T11" fmla="*/ 0 h 10"/>
                    <a:gd name="T12" fmla="*/ 0 w 185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5" h="1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"/>
                        <a:pt x="21" y="10"/>
                        <a:pt x="46" y="10"/>
                      </a:cubicBezTo>
                      <a:cubicBezTo>
                        <a:pt x="140" y="10"/>
                        <a:pt x="140" y="10"/>
                        <a:pt x="140" y="10"/>
                      </a:cubicBezTo>
                      <a:cubicBezTo>
                        <a:pt x="165" y="10"/>
                        <a:pt x="185" y="5"/>
                        <a:pt x="185" y="0"/>
                      </a:cubicBezTo>
                      <a:cubicBezTo>
                        <a:pt x="185" y="0"/>
                        <a:pt x="185" y="0"/>
                        <a:pt x="18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7" name="íṧlîḑé">
                  <a:extLst>
                    <a:ext uri="{FF2B5EF4-FFF2-40B4-BE49-F238E27FC236}">
                      <a16:creationId xmlns:a16="http://schemas.microsoft.com/office/drawing/2014/main" xmlns="" id="{64747A18-198C-4DD2-BB40-987687222FF0}"/>
                    </a:ext>
                  </a:extLst>
                </p:cNvPr>
                <p:cNvSpPr/>
                <p:nvPr/>
              </p:nvSpPr>
              <p:spPr bwMode="auto">
                <a:xfrm>
                  <a:off x="3902" y="3404"/>
                  <a:ext cx="321" cy="62"/>
                </a:xfrm>
                <a:custGeom>
                  <a:avLst/>
                  <a:gdLst>
                    <a:gd name="T0" fmla="*/ 0 w 321"/>
                    <a:gd name="T1" fmla="*/ 62 h 62"/>
                    <a:gd name="T2" fmla="*/ 278 w 321"/>
                    <a:gd name="T3" fmla="*/ 62 h 62"/>
                    <a:gd name="T4" fmla="*/ 321 w 321"/>
                    <a:gd name="T5" fmla="*/ 0 h 62"/>
                    <a:gd name="T6" fmla="*/ 0 w 321"/>
                    <a:gd name="T7" fmla="*/ 0 h 62"/>
                    <a:gd name="T8" fmla="*/ 0 w 321"/>
                    <a:gd name="T9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62">
                      <a:moveTo>
                        <a:pt x="0" y="62"/>
                      </a:moveTo>
                      <a:lnTo>
                        <a:pt x="278" y="62"/>
                      </a:lnTo>
                      <a:lnTo>
                        <a:pt x="321" y="0"/>
                      </a:lnTo>
                      <a:lnTo>
                        <a:pt x="0" y="0"/>
                      </a:ln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i$1îdé">
              <a:extLst>
                <a:ext uri="{FF2B5EF4-FFF2-40B4-BE49-F238E27FC236}">
                  <a16:creationId xmlns:a16="http://schemas.microsoft.com/office/drawing/2014/main" xmlns="" id="{EB8C9679-A2F8-460D-AAF8-1125E25C6276}"/>
                </a:ext>
              </a:extLst>
            </p:cNvPr>
            <p:cNvSpPr/>
            <p:nvPr/>
          </p:nvSpPr>
          <p:spPr bwMode="auto">
            <a:xfrm>
              <a:off x="4677691" y="2327247"/>
              <a:ext cx="2870655" cy="2715654"/>
            </a:xfrm>
            <a:custGeom>
              <a:avLst/>
              <a:gdLst>
                <a:gd name="T0" fmla="*/ 843 w 1158"/>
                <a:gd name="T1" fmla="*/ 1095 h 1095"/>
                <a:gd name="T2" fmla="*/ 1158 w 1158"/>
                <a:gd name="T3" fmla="*/ 579 h 1095"/>
                <a:gd name="T4" fmla="*/ 579 w 1158"/>
                <a:gd name="T5" fmla="*/ 0 h 1095"/>
                <a:gd name="T6" fmla="*/ 0 w 1158"/>
                <a:gd name="T7" fmla="*/ 579 h 1095"/>
                <a:gd name="T8" fmla="*/ 315 w 1158"/>
                <a:gd name="T9" fmla="*/ 1095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8" h="1095">
                  <a:moveTo>
                    <a:pt x="843" y="1095"/>
                  </a:moveTo>
                  <a:cubicBezTo>
                    <a:pt x="1030" y="999"/>
                    <a:pt x="1158" y="804"/>
                    <a:pt x="1158" y="579"/>
                  </a:cubicBezTo>
                  <a:cubicBezTo>
                    <a:pt x="1158" y="260"/>
                    <a:pt x="899" y="0"/>
                    <a:pt x="579" y="0"/>
                  </a:cubicBezTo>
                  <a:cubicBezTo>
                    <a:pt x="259" y="0"/>
                    <a:pt x="0" y="260"/>
                    <a:pt x="0" y="579"/>
                  </a:cubicBezTo>
                  <a:cubicBezTo>
                    <a:pt x="0" y="804"/>
                    <a:pt x="128" y="999"/>
                    <a:pt x="315" y="1095"/>
                  </a:cubicBezTo>
                </a:path>
              </a:pathLst>
            </a:custGeom>
            <a:noFill/>
            <a:ln w="25400" cap="flat">
              <a:solidFill>
                <a:schemeClr val="tx2"/>
              </a:solidFill>
              <a:prstDash val="solid"/>
              <a:miter lim="800000"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ŝliḓe">
              <a:extLst>
                <a:ext uri="{FF2B5EF4-FFF2-40B4-BE49-F238E27FC236}">
                  <a16:creationId xmlns:a16="http://schemas.microsoft.com/office/drawing/2014/main" xmlns="" id="{4F55C722-B1A3-4968-98E6-CB0D20A82B24}"/>
                </a:ext>
              </a:extLst>
            </p:cNvPr>
            <p:cNvSpPr/>
            <p:nvPr/>
          </p:nvSpPr>
          <p:spPr>
            <a:xfrm>
              <a:off x="4867399" y="4543485"/>
              <a:ext cx="473089" cy="473089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9" name="îşliďe">
              <a:extLst>
                <a:ext uri="{FF2B5EF4-FFF2-40B4-BE49-F238E27FC236}">
                  <a16:creationId xmlns:a16="http://schemas.microsoft.com/office/drawing/2014/main" xmlns="" id="{F37DB629-9278-40A8-B6BC-2FF252739AA3}"/>
                </a:ext>
              </a:extLst>
            </p:cNvPr>
            <p:cNvSpPr/>
            <p:nvPr/>
          </p:nvSpPr>
          <p:spPr>
            <a:xfrm>
              <a:off x="4458427" y="3321807"/>
              <a:ext cx="473089" cy="473089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0" name="ïṣḻïḑè">
              <a:extLst>
                <a:ext uri="{FF2B5EF4-FFF2-40B4-BE49-F238E27FC236}">
                  <a16:creationId xmlns:a16="http://schemas.microsoft.com/office/drawing/2014/main" xmlns="" id="{D7E353B5-5946-4A17-A7D8-4BB3389CDCDE}"/>
                </a:ext>
              </a:extLst>
            </p:cNvPr>
            <p:cNvSpPr/>
            <p:nvPr/>
          </p:nvSpPr>
          <p:spPr>
            <a:xfrm>
              <a:off x="5205678" y="2272934"/>
              <a:ext cx="473089" cy="473089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1" name="íṧľîdê">
              <a:extLst>
                <a:ext uri="{FF2B5EF4-FFF2-40B4-BE49-F238E27FC236}">
                  <a16:creationId xmlns:a16="http://schemas.microsoft.com/office/drawing/2014/main" xmlns="" id="{5C0D1A11-2EFC-4FDE-A0F9-3327EA4EFC78}"/>
                </a:ext>
              </a:extLst>
            </p:cNvPr>
            <p:cNvSpPr/>
            <p:nvPr/>
          </p:nvSpPr>
          <p:spPr>
            <a:xfrm>
              <a:off x="6495431" y="2261938"/>
              <a:ext cx="473089" cy="473089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2" name="îṩ1ïďé">
              <a:extLst>
                <a:ext uri="{FF2B5EF4-FFF2-40B4-BE49-F238E27FC236}">
                  <a16:creationId xmlns:a16="http://schemas.microsoft.com/office/drawing/2014/main" xmlns="" id="{779DE6C9-0178-41EE-A63F-A037FCEBDFA9}"/>
                </a:ext>
              </a:extLst>
            </p:cNvPr>
            <p:cNvSpPr/>
            <p:nvPr/>
          </p:nvSpPr>
          <p:spPr>
            <a:xfrm>
              <a:off x="7260484" y="3297196"/>
              <a:ext cx="473089" cy="473089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13" name="íşľídè">
              <a:extLst>
                <a:ext uri="{FF2B5EF4-FFF2-40B4-BE49-F238E27FC236}">
                  <a16:creationId xmlns:a16="http://schemas.microsoft.com/office/drawing/2014/main" xmlns="" id="{A7C7E1AB-827C-431F-9A42-F99EE8B8D6E3}"/>
                </a:ext>
              </a:extLst>
            </p:cNvPr>
            <p:cNvSpPr/>
            <p:nvPr/>
          </p:nvSpPr>
          <p:spPr>
            <a:xfrm>
              <a:off x="6872983" y="4525681"/>
              <a:ext cx="473089" cy="473089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grpSp>
          <p:nvGrpSpPr>
            <p:cNvPr id="14" name="islidè">
              <a:extLst>
                <a:ext uri="{FF2B5EF4-FFF2-40B4-BE49-F238E27FC236}">
                  <a16:creationId xmlns:a16="http://schemas.microsoft.com/office/drawing/2014/main" xmlns="" id="{399C64AE-2197-4790-A189-4C9CD0422BED}"/>
                </a:ext>
              </a:extLst>
            </p:cNvPr>
            <p:cNvGrpSpPr/>
            <p:nvPr/>
          </p:nvGrpSpPr>
          <p:grpSpPr>
            <a:xfrm>
              <a:off x="7838300" y="1368226"/>
              <a:ext cx="3680600" cy="1308761"/>
              <a:chOff x="7838300" y="1368226"/>
              <a:chExt cx="3680600" cy="1308761"/>
            </a:xfrm>
          </p:grpSpPr>
          <p:sp>
            <p:nvSpPr>
              <p:cNvPr id="45" name="íśḷiḓê">
                <a:extLst>
                  <a:ext uri="{FF2B5EF4-FFF2-40B4-BE49-F238E27FC236}">
                    <a16:creationId xmlns:a16="http://schemas.microsoft.com/office/drawing/2014/main" xmlns="" id="{9971B8AB-0024-4DC0-8F4C-9C09250DAEFD}"/>
                  </a:ext>
                </a:extLst>
              </p:cNvPr>
              <p:cNvSpPr/>
              <p:nvPr/>
            </p:nvSpPr>
            <p:spPr bwMode="auto">
              <a:xfrm>
                <a:off x="7857583" y="1446277"/>
                <a:ext cx="354658" cy="312462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46" name="ïṧliḑé">
                <a:extLst>
                  <a:ext uri="{FF2B5EF4-FFF2-40B4-BE49-F238E27FC236}">
                    <a16:creationId xmlns:a16="http://schemas.microsoft.com/office/drawing/2014/main" xmlns="" id="{34331397-06D8-416A-96E4-67DF0480571F}"/>
                  </a:ext>
                </a:extLst>
              </p:cNvPr>
              <p:cNvGrpSpPr/>
              <p:nvPr/>
            </p:nvGrpSpPr>
            <p:grpSpPr>
              <a:xfrm>
                <a:off x="8084242" y="13682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48" name="î$ḷiḑê">
                  <a:extLst>
                    <a:ext uri="{FF2B5EF4-FFF2-40B4-BE49-F238E27FC236}">
                      <a16:creationId xmlns:a16="http://schemas.microsoft.com/office/drawing/2014/main" xmlns="" id="{346701D4-62FE-43B7-82FB-0A6BB6A14025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49" name="ïSļïḋè">
                  <a:extLst>
                    <a:ext uri="{FF2B5EF4-FFF2-40B4-BE49-F238E27FC236}">
                      <a16:creationId xmlns:a16="http://schemas.microsoft.com/office/drawing/2014/main" xmlns="" id="{2F0AA6B7-9A44-4055-815B-C3427C0C54D1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869F720C-1FDA-4A00-9CB9-F0B25D78BA8E}"/>
                  </a:ext>
                </a:extLst>
              </p:cNvPr>
              <p:cNvCxnSpPr/>
              <p:nvPr/>
            </p:nvCxnSpPr>
            <p:spPr>
              <a:xfrm>
                <a:off x="7838300" y="1810031"/>
                <a:ext cx="36806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íŝḷidê">
              <a:extLst>
                <a:ext uri="{FF2B5EF4-FFF2-40B4-BE49-F238E27FC236}">
                  <a16:creationId xmlns:a16="http://schemas.microsoft.com/office/drawing/2014/main" xmlns="" id="{53109082-E81F-4315-90D7-3386F7BB78F3}"/>
                </a:ext>
              </a:extLst>
            </p:cNvPr>
            <p:cNvGrpSpPr/>
            <p:nvPr/>
          </p:nvGrpSpPr>
          <p:grpSpPr>
            <a:xfrm>
              <a:off x="660400" y="1368226"/>
              <a:ext cx="3680600" cy="1308761"/>
              <a:chOff x="660400" y="1368226"/>
              <a:chExt cx="3680600" cy="1308761"/>
            </a:xfrm>
          </p:grpSpPr>
          <p:grpSp>
            <p:nvGrpSpPr>
              <p:cNvPr id="40" name="îš1îḋê">
                <a:extLst>
                  <a:ext uri="{FF2B5EF4-FFF2-40B4-BE49-F238E27FC236}">
                    <a16:creationId xmlns:a16="http://schemas.microsoft.com/office/drawing/2014/main" xmlns="" id="{A5204058-F8E0-40E2-88A8-845AA5E63065}"/>
                  </a:ext>
                </a:extLst>
              </p:cNvPr>
              <p:cNvGrpSpPr/>
              <p:nvPr/>
            </p:nvGrpSpPr>
            <p:grpSpPr>
              <a:xfrm>
                <a:off x="660400" y="13682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43" name="íşļîḑè">
                  <a:extLst>
                    <a:ext uri="{FF2B5EF4-FFF2-40B4-BE49-F238E27FC236}">
                      <a16:creationId xmlns:a16="http://schemas.microsoft.com/office/drawing/2014/main" xmlns="" id="{A3AF93F4-8712-44F4-8D36-29ECDE207C0F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44" name="ïş1îďê">
                  <a:extLst>
                    <a:ext uri="{FF2B5EF4-FFF2-40B4-BE49-F238E27FC236}">
                      <a16:creationId xmlns:a16="http://schemas.microsoft.com/office/drawing/2014/main" xmlns="" id="{0A0A637F-C920-4046-ADCB-A093D935CB08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A628EB7C-9CEF-43CD-9361-1AE1650B1E2D}"/>
                  </a:ext>
                </a:extLst>
              </p:cNvPr>
              <p:cNvCxnSpPr/>
              <p:nvPr/>
            </p:nvCxnSpPr>
            <p:spPr>
              <a:xfrm>
                <a:off x="660400" y="1810031"/>
                <a:ext cx="36806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ïṥľîḓè">
                <a:extLst>
                  <a:ext uri="{FF2B5EF4-FFF2-40B4-BE49-F238E27FC236}">
                    <a16:creationId xmlns:a16="http://schemas.microsoft.com/office/drawing/2014/main" xmlns="" id="{354E115A-3B00-40D9-A25D-D409209A5CDA}"/>
                  </a:ext>
                </a:extLst>
              </p:cNvPr>
              <p:cNvSpPr/>
              <p:nvPr/>
            </p:nvSpPr>
            <p:spPr bwMode="auto">
              <a:xfrm>
                <a:off x="3982380" y="1446277"/>
                <a:ext cx="358620" cy="315953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6" name="iŝľîdè">
              <a:extLst>
                <a:ext uri="{FF2B5EF4-FFF2-40B4-BE49-F238E27FC236}">
                  <a16:creationId xmlns:a16="http://schemas.microsoft.com/office/drawing/2014/main" xmlns="" id="{FFCDB74A-1BCA-40A5-9197-FD0FF422BE62}"/>
                </a:ext>
              </a:extLst>
            </p:cNvPr>
            <p:cNvGrpSpPr/>
            <p:nvPr/>
          </p:nvGrpSpPr>
          <p:grpSpPr>
            <a:xfrm>
              <a:off x="660400" y="3099044"/>
              <a:ext cx="3680600" cy="1308761"/>
              <a:chOff x="660400" y="3099044"/>
              <a:chExt cx="3680600" cy="1308761"/>
            </a:xfrm>
          </p:grpSpPr>
          <p:sp>
            <p:nvSpPr>
              <p:cNvPr id="35" name="î$ḻíďê">
                <a:extLst>
                  <a:ext uri="{FF2B5EF4-FFF2-40B4-BE49-F238E27FC236}">
                    <a16:creationId xmlns:a16="http://schemas.microsoft.com/office/drawing/2014/main" xmlns="" id="{9D302F79-7F8A-4A14-BE67-342A1B508BE9}"/>
                  </a:ext>
                </a:extLst>
              </p:cNvPr>
              <p:cNvSpPr/>
              <p:nvPr/>
            </p:nvSpPr>
            <p:spPr bwMode="auto">
              <a:xfrm>
                <a:off x="3982380" y="3144191"/>
                <a:ext cx="358620" cy="345366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36" name="í$1ïḍé">
                <a:extLst>
                  <a:ext uri="{FF2B5EF4-FFF2-40B4-BE49-F238E27FC236}">
                    <a16:creationId xmlns:a16="http://schemas.microsoft.com/office/drawing/2014/main" xmlns="" id="{68638018-C0C9-41A5-9ADF-586C5E132BA2}"/>
                  </a:ext>
                </a:extLst>
              </p:cNvPr>
              <p:cNvGrpSpPr/>
              <p:nvPr/>
            </p:nvGrpSpPr>
            <p:grpSpPr>
              <a:xfrm>
                <a:off x="660400" y="3099044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38" name="ïṥḷidê">
                  <a:extLst>
                    <a:ext uri="{FF2B5EF4-FFF2-40B4-BE49-F238E27FC236}">
                      <a16:creationId xmlns:a16="http://schemas.microsoft.com/office/drawing/2014/main" xmlns="" id="{1873D69A-B6F9-4035-BA30-0CBAEB6F936B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9" name="iṩḷide">
                  <a:extLst>
                    <a:ext uri="{FF2B5EF4-FFF2-40B4-BE49-F238E27FC236}">
                      <a16:creationId xmlns:a16="http://schemas.microsoft.com/office/drawing/2014/main" xmlns="" id="{9275C863-8E43-45DF-96DF-17F5BD00EA6B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90A4B561-3526-4BD5-A0C8-2B9F8A094BD7}"/>
                  </a:ext>
                </a:extLst>
              </p:cNvPr>
              <p:cNvCxnSpPr/>
              <p:nvPr/>
            </p:nvCxnSpPr>
            <p:spPr>
              <a:xfrm>
                <a:off x="660400" y="3540849"/>
                <a:ext cx="36806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iSḻîďe">
              <a:extLst>
                <a:ext uri="{FF2B5EF4-FFF2-40B4-BE49-F238E27FC236}">
                  <a16:creationId xmlns:a16="http://schemas.microsoft.com/office/drawing/2014/main" xmlns="" id="{E36513C9-C43A-4887-8439-062DA8B42388}"/>
                </a:ext>
              </a:extLst>
            </p:cNvPr>
            <p:cNvGrpSpPr/>
            <p:nvPr/>
          </p:nvGrpSpPr>
          <p:grpSpPr>
            <a:xfrm>
              <a:off x="660400" y="4829862"/>
              <a:ext cx="3680600" cy="1308761"/>
              <a:chOff x="660400" y="1560626"/>
              <a:chExt cx="3680600" cy="1308761"/>
            </a:xfrm>
          </p:grpSpPr>
          <p:sp>
            <p:nvSpPr>
              <p:cNvPr id="30" name="îṧḷíḋê">
                <a:extLst>
                  <a:ext uri="{FF2B5EF4-FFF2-40B4-BE49-F238E27FC236}">
                    <a16:creationId xmlns:a16="http://schemas.microsoft.com/office/drawing/2014/main" xmlns="" id="{419204BA-82C2-4A10-B245-70053E822A80}"/>
                  </a:ext>
                </a:extLst>
              </p:cNvPr>
              <p:cNvSpPr/>
              <p:nvPr/>
            </p:nvSpPr>
            <p:spPr bwMode="auto">
              <a:xfrm>
                <a:off x="3982380" y="1635343"/>
                <a:ext cx="358620" cy="315953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31" name="iŝ1iḑê">
                <a:extLst>
                  <a:ext uri="{FF2B5EF4-FFF2-40B4-BE49-F238E27FC236}">
                    <a16:creationId xmlns:a16="http://schemas.microsoft.com/office/drawing/2014/main" xmlns="" id="{4A04BD95-47D0-4542-B2F6-53F485C324B3}"/>
                  </a:ext>
                </a:extLst>
              </p:cNvPr>
              <p:cNvGrpSpPr/>
              <p:nvPr/>
            </p:nvGrpSpPr>
            <p:grpSpPr>
              <a:xfrm>
                <a:off x="660400" y="15606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33" name="ïslïḋe">
                  <a:extLst>
                    <a:ext uri="{FF2B5EF4-FFF2-40B4-BE49-F238E27FC236}">
                      <a16:creationId xmlns:a16="http://schemas.microsoft.com/office/drawing/2014/main" xmlns="" id="{734F3931-812B-4013-869A-13AA16D0A1AA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4" name="î$líḋe">
                  <a:extLst>
                    <a:ext uri="{FF2B5EF4-FFF2-40B4-BE49-F238E27FC236}">
                      <a16:creationId xmlns:a16="http://schemas.microsoft.com/office/drawing/2014/main" xmlns="" id="{D65DA8D7-985C-43AE-B637-E25265D8F2F5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55027257-0A92-4406-9EBD-281B59BA0DCD}"/>
                  </a:ext>
                </a:extLst>
              </p:cNvPr>
              <p:cNvCxnSpPr/>
              <p:nvPr/>
            </p:nvCxnSpPr>
            <p:spPr>
              <a:xfrm>
                <a:off x="660400" y="2002431"/>
                <a:ext cx="36806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ïṥlîḓê">
              <a:extLst>
                <a:ext uri="{FF2B5EF4-FFF2-40B4-BE49-F238E27FC236}">
                  <a16:creationId xmlns:a16="http://schemas.microsoft.com/office/drawing/2014/main" xmlns="" id="{36802791-B323-435B-9E8B-6C31735673B0}"/>
                </a:ext>
              </a:extLst>
            </p:cNvPr>
            <p:cNvGrpSpPr/>
            <p:nvPr/>
          </p:nvGrpSpPr>
          <p:grpSpPr>
            <a:xfrm>
              <a:off x="7838300" y="3099044"/>
              <a:ext cx="3680600" cy="1308761"/>
              <a:chOff x="7838300" y="3099044"/>
              <a:chExt cx="3680600" cy="1308761"/>
            </a:xfrm>
          </p:grpSpPr>
          <p:sp>
            <p:nvSpPr>
              <p:cNvPr id="25" name="íṧḻîḑe">
                <a:extLst>
                  <a:ext uri="{FF2B5EF4-FFF2-40B4-BE49-F238E27FC236}">
                    <a16:creationId xmlns:a16="http://schemas.microsoft.com/office/drawing/2014/main" xmlns="" id="{1DB9E57E-CA77-4622-B7D0-A06D23E908F6}"/>
                  </a:ext>
                </a:extLst>
              </p:cNvPr>
              <p:cNvSpPr/>
              <p:nvPr/>
            </p:nvSpPr>
            <p:spPr bwMode="auto">
              <a:xfrm>
                <a:off x="7857583" y="3177095"/>
                <a:ext cx="354658" cy="312462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6" name="iṥḻidè">
                <a:extLst>
                  <a:ext uri="{FF2B5EF4-FFF2-40B4-BE49-F238E27FC236}">
                    <a16:creationId xmlns:a16="http://schemas.microsoft.com/office/drawing/2014/main" xmlns="" id="{FF288678-77E6-41DD-865E-E801F52F878A}"/>
                  </a:ext>
                </a:extLst>
              </p:cNvPr>
              <p:cNvGrpSpPr/>
              <p:nvPr/>
            </p:nvGrpSpPr>
            <p:grpSpPr>
              <a:xfrm>
                <a:off x="8084242" y="3099044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28" name="îṧḻiḍè">
                  <a:extLst>
                    <a:ext uri="{FF2B5EF4-FFF2-40B4-BE49-F238E27FC236}">
                      <a16:creationId xmlns:a16="http://schemas.microsoft.com/office/drawing/2014/main" xmlns="" id="{00A65524-2189-41A2-9B2D-034D02A26417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9" name="iṣľiḓê">
                  <a:extLst>
                    <a:ext uri="{FF2B5EF4-FFF2-40B4-BE49-F238E27FC236}">
                      <a16:creationId xmlns:a16="http://schemas.microsoft.com/office/drawing/2014/main" xmlns="" id="{9691F670-F7E4-4761-9959-6B899458233C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25B04294-12AB-46DA-9F58-B4AC43E6BA7C}"/>
                  </a:ext>
                </a:extLst>
              </p:cNvPr>
              <p:cNvCxnSpPr/>
              <p:nvPr/>
            </p:nvCxnSpPr>
            <p:spPr>
              <a:xfrm>
                <a:off x="7838300" y="3540849"/>
                <a:ext cx="36806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isḷïḓè">
              <a:extLst>
                <a:ext uri="{FF2B5EF4-FFF2-40B4-BE49-F238E27FC236}">
                  <a16:creationId xmlns:a16="http://schemas.microsoft.com/office/drawing/2014/main" xmlns="" id="{CD651C6B-36C1-42C3-B5D4-738AFBC2FA79}"/>
                </a:ext>
              </a:extLst>
            </p:cNvPr>
            <p:cNvGrpSpPr/>
            <p:nvPr/>
          </p:nvGrpSpPr>
          <p:grpSpPr>
            <a:xfrm>
              <a:off x="7838300" y="4829862"/>
              <a:ext cx="3680600" cy="1308761"/>
              <a:chOff x="7838300" y="1560626"/>
              <a:chExt cx="3680600" cy="1308761"/>
            </a:xfrm>
          </p:grpSpPr>
          <p:sp>
            <p:nvSpPr>
              <p:cNvPr id="20" name="îSḻiḑê">
                <a:extLst>
                  <a:ext uri="{FF2B5EF4-FFF2-40B4-BE49-F238E27FC236}">
                    <a16:creationId xmlns:a16="http://schemas.microsoft.com/office/drawing/2014/main" xmlns="" id="{8107C443-B1BD-46C8-A545-53E55FB6C7D2}"/>
                  </a:ext>
                </a:extLst>
              </p:cNvPr>
              <p:cNvSpPr/>
              <p:nvPr/>
            </p:nvSpPr>
            <p:spPr bwMode="auto">
              <a:xfrm>
                <a:off x="7857583" y="1638677"/>
                <a:ext cx="354658" cy="312462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1" name="îṡliďe">
                <a:extLst>
                  <a:ext uri="{FF2B5EF4-FFF2-40B4-BE49-F238E27FC236}">
                    <a16:creationId xmlns:a16="http://schemas.microsoft.com/office/drawing/2014/main" xmlns="" id="{39901353-BD2E-40FD-A002-8EFC7B7E931B}"/>
                  </a:ext>
                </a:extLst>
              </p:cNvPr>
              <p:cNvGrpSpPr/>
              <p:nvPr/>
            </p:nvGrpSpPr>
            <p:grpSpPr>
              <a:xfrm>
                <a:off x="8084242" y="15606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23" name="îSlîḑê">
                  <a:extLst>
                    <a:ext uri="{FF2B5EF4-FFF2-40B4-BE49-F238E27FC236}">
                      <a16:creationId xmlns:a16="http://schemas.microsoft.com/office/drawing/2014/main" xmlns="" id="{9DCFEA65-ADAF-4E41-BB55-FF9C35B50CAA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4" name="îṧ1îďè">
                  <a:extLst>
                    <a:ext uri="{FF2B5EF4-FFF2-40B4-BE49-F238E27FC236}">
                      <a16:creationId xmlns:a16="http://schemas.microsoft.com/office/drawing/2014/main" xmlns="" id="{FF09BF51-152F-4BD0-BC2D-D5C8D35A1CA1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328DD48A-5856-4E40-943D-C684931A49B7}"/>
                  </a:ext>
                </a:extLst>
              </p:cNvPr>
              <p:cNvCxnSpPr/>
              <p:nvPr/>
            </p:nvCxnSpPr>
            <p:spPr>
              <a:xfrm>
                <a:off x="7838300" y="2002431"/>
                <a:ext cx="36806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5660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613EC5F-C24D-4677-BC8F-B54461881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3B7383F-3C80-4821-AC11-6BA279AC1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A6E38EB-B330-4330-BD4D-8B3FA44BD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7c273de4-a495-4542-9591-9da9076d56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A15E65F-A4C5-4156-A44F-A194382D904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764000"/>
            <a:ext cx="10850562" cy="3670856"/>
            <a:chOff x="669926" y="1764000"/>
            <a:chExt cx="10850562" cy="3670856"/>
          </a:xfrm>
        </p:grpSpPr>
        <p:grpSp>
          <p:nvGrpSpPr>
            <p:cNvPr id="6" name="î$ḷîḑe">
              <a:extLst>
                <a:ext uri="{FF2B5EF4-FFF2-40B4-BE49-F238E27FC236}">
                  <a16:creationId xmlns:a16="http://schemas.microsoft.com/office/drawing/2014/main" xmlns="" id="{07EE05A6-182A-46F4-B2E1-B56DC098D09C}"/>
                </a:ext>
              </a:extLst>
            </p:cNvPr>
            <p:cNvGrpSpPr/>
            <p:nvPr/>
          </p:nvGrpSpPr>
          <p:grpSpPr>
            <a:xfrm>
              <a:off x="4260572" y="1764000"/>
              <a:ext cx="3670857" cy="3670856"/>
              <a:chOff x="2025650" y="1773238"/>
              <a:chExt cx="4551363" cy="4551362"/>
            </a:xfrm>
          </p:grpSpPr>
          <p:sp>
            <p:nvSpPr>
              <p:cNvPr id="18" name="ïs1ïḑé">
                <a:extLst>
                  <a:ext uri="{FF2B5EF4-FFF2-40B4-BE49-F238E27FC236}">
                    <a16:creationId xmlns:a16="http://schemas.microsoft.com/office/drawing/2014/main" xmlns="" id="{B8051893-FD83-4889-9556-DF5401650ABB}"/>
                  </a:ext>
                </a:extLst>
              </p:cNvPr>
              <p:cNvSpPr/>
              <p:nvPr/>
            </p:nvSpPr>
            <p:spPr bwMode="auto">
              <a:xfrm>
                <a:off x="2025650" y="2903538"/>
                <a:ext cx="1563688" cy="1150937"/>
              </a:xfrm>
              <a:custGeom>
                <a:avLst/>
                <a:gdLst>
                  <a:gd name="T0" fmla="*/ 705 w 985"/>
                  <a:gd name="T1" fmla="*/ 613 h 725"/>
                  <a:gd name="T2" fmla="*/ 712 w 985"/>
                  <a:gd name="T3" fmla="*/ 480 h 725"/>
                  <a:gd name="T4" fmla="*/ 731 w 985"/>
                  <a:gd name="T5" fmla="*/ 434 h 725"/>
                  <a:gd name="T6" fmla="*/ 748 w 985"/>
                  <a:gd name="T7" fmla="*/ 429 h 725"/>
                  <a:gd name="T8" fmla="*/ 802 w 985"/>
                  <a:gd name="T9" fmla="*/ 459 h 725"/>
                  <a:gd name="T10" fmla="*/ 847 w 985"/>
                  <a:gd name="T11" fmla="*/ 482 h 725"/>
                  <a:gd name="T12" fmla="*/ 886 w 985"/>
                  <a:gd name="T13" fmla="*/ 485 h 725"/>
                  <a:gd name="T14" fmla="*/ 928 w 985"/>
                  <a:gd name="T15" fmla="*/ 473 h 725"/>
                  <a:gd name="T16" fmla="*/ 959 w 985"/>
                  <a:gd name="T17" fmla="*/ 445 h 725"/>
                  <a:gd name="T18" fmla="*/ 978 w 985"/>
                  <a:gd name="T19" fmla="*/ 409 h 725"/>
                  <a:gd name="T20" fmla="*/ 983 w 985"/>
                  <a:gd name="T21" fmla="*/ 335 h 725"/>
                  <a:gd name="T22" fmla="*/ 969 w 985"/>
                  <a:gd name="T23" fmla="*/ 297 h 725"/>
                  <a:gd name="T24" fmla="*/ 939 w 985"/>
                  <a:gd name="T25" fmla="*/ 268 h 725"/>
                  <a:gd name="T26" fmla="*/ 896 w 985"/>
                  <a:gd name="T27" fmla="*/ 253 h 725"/>
                  <a:gd name="T28" fmla="*/ 858 w 985"/>
                  <a:gd name="T29" fmla="*/ 255 h 725"/>
                  <a:gd name="T30" fmla="*/ 790 w 985"/>
                  <a:gd name="T31" fmla="*/ 286 h 725"/>
                  <a:gd name="T32" fmla="*/ 745 w 985"/>
                  <a:gd name="T33" fmla="*/ 299 h 725"/>
                  <a:gd name="T34" fmla="*/ 727 w 985"/>
                  <a:gd name="T35" fmla="*/ 282 h 725"/>
                  <a:gd name="T36" fmla="*/ 718 w 985"/>
                  <a:gd name="T37" fmla="*/ 183 h 725"/>
                  <a:gd name="T38" fmla="*/ 614 w 985"/>
                  <a:gd name="T39" fmla="*/ 1 h 725"/>
                  <a:gd name="T40" fmla="*/ 484 w 985"/>
                  <a:gd name="T41" fmla="*/ 5 h 725"/>
                  <a:gd name="T42" fmla="*/ 436 w 985"/>
                  <a:gd name="T43" fmla="*/ 26 h 725"/>
                  <a:gd name="T44" fmla="*/ 431 w 985"/>
                  <a:gd name="T45" fmla="*/ 44 h 725"/>
                  <a:gd name="T46" fmla="*/ 439 w 985"/>
                  <a:gd name="T47" fmla="*/ 65 h 725"/>
                  <a:gd name="T48" fmla="*/ 475 w 985"/>
                  <a:gd name="T49" fmla="*/ 125 h 725"/>
                  <a:gd name="T50" fmla="*/ 484 w 985"/>
                  <a:gd name="T51" fmla="*/ 180 h 725"/>
                  <a:gd name="T52" fmla="*/ 479 w 985"/>
                  <a:gd name="T53" fmla="*/ 213 h 725"/>
                  <a:gd name="T54" fmla="*/ 458 w 985"/>
                  <a:gd name="T55" fmla="*/ 247 h 725"/>
                  <a:gd name="T56" fmla="*/ 425 w 985"/>
                  <a:gd name="T57" fmla="*/ 269 h 725"/>
                  <a:gd name="T58" fmla="*/ 376 w 985"/>
                  <a:gd name="T59" fmla="*/ 279 h 725"/>
                  <a:gd name="T60" fmla="*/ 337 w 985"/>
                  <a:gd name="T61" fmla="*/ 271 h 725"/>
                  <a:gd name="T62" fmla="*/ 302 w 985"/>
                  <a:gd name="T63" fmla="*/ 250 h 725"/>
                  <a:gd name="T64" fmla="*/ 277 w 985"/>
                  <a:gd name="T65" fmla="*/ 215 h 725"/>
                  <a:gd name="T66" fmla="*/ 268 w 985"/>
                  <a:gd name="T67" fmla="*/ 166 h 725"/>
                  <a:gd name="T68" fmla="*/ 274 w 985"/>
                  <a:gd name="T69" fmla="*/ 120 h 725"/>
                  <a:gd name="T70" fmla="*/ 296 w 985"/>
                  <a:gd name="T71" fmla="*/ 74 h 725"/>
                  <a:gd name="T72" fmla="*/ 319 w 985"/>
                  <a:gd name="T73" fmla="*/ 43 h 725"/>
                  <a:gd name="T74" fmla="*/ 315 w 985"/>
                  <a:gd name="T75" fmla="*/ 30 h 725"/>
                  <a:gd name="T76" fmla="*/ 270 w 985"/>
                  <a:gd name="T77" fmla="*/ 11 h 725"/>
                  <a:gd name="T78" fmla="*/ 176 w 985"/>
                  <a:gd name="T79" fmla="*/ 2 h 725"/>
                  <a:gd name="T80" fmla="*/ 0 w 985"/>
                  <a:gd name="T81" fmla="*/ 721 h 725"/>
                  <a:gd name="T82" fmla="*/ 130 w 985"/>
                  <a:gd name="T83" fmla="*/ 724 h 725"/>
                  <a:gd name="T84" fmla="*/ 275 w 985"/>
                  <a:gd name="T85" fmla="*/ 715 h 725"/>
                  <a:gd name="T86" fmla="*/ 338 w 985"/>
                  <a:gd name="T87" fmla="*/ 697 h 725"/>
                  <a:gd name="T88" fmla="*/ 345 w 985"/>
                  <a:gd name="T89" fmla="*/ 684 h 725"/>
                  <a:gd name="T90" fmla="*/ 322 w 985"/>
                  <a:gd name="T91" fmla="*/ 650 h 725"/>
                  <a:gd name="T92" fmla="*/ 288 w 985"/>
                  <a:gd name="T93" fmla="*/ 592 h 725"/>
                  <a:gd name="T94" fmla="*/ 278 w 985"/>
                  <a:gd name="T95" fmla="*/ 533 h 725"/>
                  <a:gd name="T96" fmla="*/ 284 w 985"/>
                  <a:gd name="T97" fmla="*/ 506 h 725"/>
                  <a:gd name="T98" fmla="*/ 303 w 985"/>
                  <a:gd name="T99" fmla="*/ 478 h 725"/>
                  <a:gd name="T100" fmla="*/ 358 w 985"/>
                  <a:gd name="T101" fmla="*/ 451 h 725"/>
                  <a:gd name="T102" fmla="*/ 414 w 985"/>
                  <a:gd name="T103" fmla="*/ 452 h 725"/>
                  <a:gd name="T104" fmla="*/ 468 w 985"/>
                  <a:gd name="T105" fmla="*/ 482 h 725"/>
                  <a:gd name="T106" fmla="*/ 488 w 985"/>
                  <a:gd name="T107" fmla="*/ 510 h 725"/>
                  <a:gd name="T108" fmla="*/ 493 w 985"/>
                  <a:gd name="T109" fmla="*/ 556 h 725"/>
                  <a:gd name="T110" fmla="*/ 478 w 985"/>
                  <a:gd name="T111" fmla="*/ 619 h 725"/>
                  <a:gd name="T112" fmla="*/ 460 w 985"/>
                  <a:gd name="T113" fmla="*/ 677 h 725"/>
                  <a:gd name="T114" fmla="*/ 478 w 985"/>
                  <a:gd name="T115" fmla="*/ 703 h 725"/>
                  <a:gd name="T116" fmla="*/ 526 w 985"/>
                  <a:gd name="T117" fmla="*/ 719 h 725"/>
                  <a:gd name="T118" fmla="*/ 706 w 985"/>
                  <a:gd name="T119" fmla="*/ 724 h 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85" h="725">
                    <a:moveTo>
                      <a:pt x="706" y="724"/>
                    </a:moveTo>
                    <a:lnTo>
                      <a:pt x="706" y="724"/>
                    </a:lnTo>
                    <a:lnTo>
                      <a:pt x="705" y="668"/>
                    </a:lnTo>
                    <a:lnTo>
                      <a:pt x="705" y="613"/>
                    </a:lnTo>
                    <a:lnTo>
                      <a:pt x="705" y="564"/>
                    </a:lnTo>
                    <a:lnTo>
                      <a:pt x="707" y="518"/>
                    </a:lnTo>
                    <a:lnTo>
                      <a:pt x="709" y="499"/>
                    </a:lnTo>
                    <a:lnTo>
                      <a:pt x="712" y="480"/>
                    </a:lnTo>
                    <a:lnTo>
                      <a:pt x="716" y="465"/>
                    </a:lnTo>
                    <a:lnTo>
                      <a:pt x="720" y="452"/>
                    </a:lnTo>
                    <a:lnTo>
                      <a:pt x="725" y="441"/>
                    </a:lnTo>
                    <a:lnTo>
                      <a:pt x="731" y="434"/>
                    </a:lnTo>
                    <a:lnTo>
                      <a:pt x="739" y="430"/>
                    </a:lnTo>
                    <a:lnTo>
                      <a:pt x="742" y="429"/>
                    </a:lnTo>
                    <a:lnTo>
                      <a:pt x="748" y="429"/>
                    </a:lnTo>
                    <a:lnTo>
                      <a:pt x="748" y="429"/>
                    </a:lnTo>
                    <a:lnTo>
                      <a:pt x="755" y="430"/>
                    </a:lnTo>
                    <a:lnTo>
                      <a:pt x="760" y="431"/>
                    </a:lnTo>
                    <a:lnTo>
                      <a:pt x="774" y="438"/>
                    </a:lnTo>
                    <a:lnTo>
                      <a:pt x="802" y="459"/>
                    </a:lnTo>
                    <a:lnTo>
                      <a:pt x="818" y="469"/>
                    </a:lnTo>
                    <a:lnTo>
                      <a:pt x="828" y="475"/>
                    </a:lnTo>
                    <a:lnTo>
                      <a:pt x="837" y="478"/>
                    </a:lnTo>
                    <a:lnTo>
                      <a:pt x="847" y="482"/>
                    </a:lnTo>
                    <a:lnTo>
                      <a:pt x="860" y="483"/>
                    </a:lnTo>
                    <a:lnTo>
                      <a:pt x="872" y="485"/>
                    </a:lnTo>
                    <a:lnTo>
                      <a:pt x="886" y="485"/>
                    </a:lnTo>
                    <a:lnTo>
                      <a:pt x="886" y="485"/>
                    </a:lnTo>
                    <a:lnTo>
                      <a:pt x="897" y="483"/>
                    </a:lnTo>
                    <a:lnTo>
                      <a:pt x="909" y="480"/>
                    </a:lnTo>
                    <a:lnTo>
                      <a:pt x="918" y="478"/>
                    </a:lnTo>
                    <a:lnTo>
                      <a:pt x="928" y="473"/>
                    </a:lnTo>
                    <a:lnTo>
                      <a:pt x="937" y="468"/>
                    </a:lnTo>
                    <a:lnTo>
                      <a:pt x="945" y="461"/>
                    </a:lnTo>
                    <a:lnTo>
                      <a:pt x="952" y="454"/>
                    </a:lnTo>
                    <a:lnTo>
                      <a:pt x="959" y="445"/>
                    </a:lnTo>
                    <a:lnTo>
                      <a:pt x="965" y="437"/>
                    </a:lnTo>
                    <a:lnTo>
                      <a:pt x="970" y="429"/>
                    </a:lnTo>
                    <a:lnTo>
                      <a:pt x="974" y="419"/>
                    </a:lnTo>
                    <a:lnTo>
                      <a:pt x="978" y="409"/>
                    </a:lnTo>
                    <a:lnTo>
                      <a:pt x="984" y="388"/>
                    </a:lnTo>
                    <a:lnTo>
                      <a:pt x="985" y="367"/>
                    </a:lnTo>
                    <a:lnTo>
                      <a:pt x="985" y="345"/>
                    </a:lnTo>
                    <a:lnTo>
                      <a:pt x="983" y="335"/>
                    </a:lnTo>
                    <a:lnTo>
                      <a:pt x="981" y="325"/>
                    </a:lnTo>
                    <a:lnTo>
                      <a:pt x="977" y="315"/>
                    </a:lnTo>
                    <a:lnTo>
                      <a:pt x="973" y="306"/>
                    </a:lnTo>
                    <a:lnTo>
                      <a:pt x="969" y="297"/>
                    </a:lnTo>
                    <a:lnTo>
                      <a:pt x="962" y="289"/>
                    </a:lnTo>
                    <a:lnTo>
                      <a:pt x="955" y="280"/>
                    </a:lnTo>
                    <a:lnTo>
                      <a:pt x="948" y="273"/>
                    </a:lnTo>
                    <a:lnTo>
                      <a:pt x="939" y="268"/>
                    </a:lnTo>
                    <a:lnTo>
                      <a:pt x="930" y="262"/>
                    </a:lnTo>
                    <a:lnTo>
                      <a:pt x="920" y="258"/>
                    </a:lnTo>
                    <a:lnTo>
                      <a:pt x="909" y="255"/>
                    </a:lnTo>
                    <a:lnTo>
                      <a:pt x="896" y="253"/>
                    </a:lnTo>
                    <a:lnTo>
                      <a:pt x="883" y="253"/>
                    </a:lnTo>
                    <a:lnTo>
                      <a:pt x="883" y="253"/>
                    </a:lnTo>
                    <a:lnTo>
                      <a:pt x="871" y="253"/>
                    </a:lnTo>
                    <a:lnTo>
                      <a:pt x="858" y="255"/>
                    </a:lnTo>
                    <a:lnTo>
                      <a:pt x="846" y="258"/>
                    </a:lnTo>
                    <a:lnTo>
                      <a:pt x="835" y="264"/>
                    </a:lnTo>
                    <a:lnTo>
                      <a:pt x="811" y="275"/>
                    </a:lnTo>
                    <a:lnTo>
                      <a:pt x="790" y="286"/>
                    </a:lnTo>
                    <a:lnTo>
                      <a:pt x="769" y="294"/>
                    </a:lnTo>
                    <a:lnTo>
                      <a:pt x="760" y="299"/>
                    </a:lnTo>
                    <a:lnTo>
                      <a:pt x="752" y="299"/>
                    </a:lnTo>
                    <a:lnTo>
                      <a:pt x="745" y="299"/>
                    </a:lnTo>
                    <a:lnTo>
                      <a:pt x="738" y="296"/>
                    </a:lnTo>
                    <a:lnTo>
                      <a:pt x="732" y="290"/>
                    </a:lnTo>
                    <a:lnTo>
                      <a:pt x="727" y="282"/>
                    </a:lnTo>
                    <a:lnTo>
                      <a:pt x="727" y="282"/>
                    </a:lnTo>
                    <a:lnTo>
                      <a:pt x="724" y="269"/>
                    </a:lnTo>
                    <a:lnTo>
                      <a:pt x="721" y="247"/>
                    </a:lnTo>
                    <a:lnTo>
                      <a:pt x="720" y="219"/>
                    </a:lnTo>
                    <a:lnTo>
                      <a:pt x="718" y="183"/>
                    </a:lnTo>
                    <a:lnTo>
                      <a:pt x="717" y="99"/>
                    </a:lnTo>
                    <a:lnTo>
                      <a:pt x="718" y="6"/>
                    </a:lnTo>
                    <a:lnTo>
                      <a:pt x="718" y="6"/>
                    </a:lnTo>
                    <a:lnTo>
                      <a:pt x="614" y="1"/>
                    </a:lnTo>
                    <a:lnTo>
                      <a:pt x="565" y="0"/>
                    </a:lnTo>
                    <a:lnTo>
                      <a:pt x="521" y="1"/>
                    </a:lnTo>
                    <a:lnTo>
                      <a:pt x="502" y="2"/>
                    </a:lnTo>
                    <a:lnTo>
                      <a:pt x="484" y="5"/>
                    </a:lnTo>
                    <a:lnTo>
                      <a:pt x="468" y="9"/>
                    </a:lnTo>
                    <a:lnTo>
                      <a:pt x="454" y="13"/>
                    </a:lnTo>
                    <a:lnTo>
                      <a:pt x="445" y="19"/>
                    </a:lnTo>
                    <a:lnTo>
                      <a:pt x="436" y="26"/>
                    </a:lnTo>
                    <a:lnTo>
                      <a:pt x="433" y="30"/>
                    </a:lnTo>
                    <a:lnTo>
                      <a:pt x="432" y="34"/>
                    </a:lnTo>
                    <a:lnTo>
                      <a:pt x="431" y="39"/>
                    </a:lnTo>
                    <a:lnTo>
                      <a:pt x="431" y="44"/>
                    </a:lnTo>
                    <a:lnTo>
                      <a:pt x="431" y="44"/>
                    </a:lnTo>
                    <a:lnTo>
                      <a:pt x="431" y="50"/>
                    </a:lnTo>
                    <a:lnTo>
                      <a:pt x="433" y="55"/>
                    </a:lnTo>
                    <a:lnTo>
                      <a:pt x="439" y="65"/>
                    </a:lnTo>
                    <a:lnTo>
                      <a:pt x="457" y="90"/>
                    </a:lnTo>
                    <a:lnTo>
                      <a:pt x="467" y="106"/>
                    </a:lnTo>
                    <a:lnTo>
                      <a:pt x="471" y="116"/>
                    </a:lnTo>
                    <a:lnTo>
                      <a:pt x="475" y="125"/>
                    </a:lnTo>
                    <a:lnTo>
                      <a:pt x="479" y="138"/>
                    </a:lnTo>
                    <a:lnTo>
                      <a:pt x="482" y="150"/>
                    </a:lnTo>
                    <a:lnTo>
                      <a:pt x="484" y="164"/>
                    </a:lnTo>
                    <a:lnTo>
                      <a:pt x="484" y="180"/>
                    </a:lnTo>
                    <a:lnTo>
                      <a:pt x="484" y="180"/>
                    </a:lnTo>
                    <a:lnTo>
                      <a:pt x="484" y="192"/>
                    </a:lnTo>
                    <a:lnTo>
                      <a:pt x="482" y="204"/>
                    </a:lnTo>
                    <a:lnTo>
                      <a:pt x="479" y="213"/>
                    </a:lnTo>
                    <a:lnTo>
                      <a:pt x="475" y="223"/>
                    </a:lnTo>
                    <a:lnTo>
                      <a:pt x="470" y="232"/>
                    </a:lnTo>
                    <a:lnTo>
                      <a:pt x="464" y="240"/>
                    </a:lnTo>
                    <a:lnTo>
                      <a:pt x="458" y="247"/>
                    </a:lnTo>
                    <a:lnTo>
                      <a:pt x="450" y="254"/>
                    </a:lnTo>
                    <a:lnTo>
                      <a:pt x="443" y="260"/>
                    </a:lnTo>
                    <a:lnTo>
                      <a:pt x="435" y="265"/>
                    </a:lnTo>
                    <a:lnTo>
                      <a:pt x="425" y="269"/>
                    </a:lnTo>
                    <a:lnTo>
                      <a:pt x="417" y="272"/>
                    </a:lnTo>
                    <a:lnTo>
                      <a:pt x="407" y="275"/>
                    </a:lnTo>
                    <a:lnTo>
                      <a:pt x="397" y="278"/>
                    </a:lnTo>
                    <a:lnTo>
                      <a:pt x="376" y="279"/>
                    </a:lnTo>
                    <a:lnTo>
                      <a:pt x="366" y="278"/>
                    </a:lnTo>
                    <a:lnTo>
                      <a:pt x="356" y="276"/>
                    </a:lnTo>
                    <a:lnTo>
                      <a:pt x="347" y="275"/>
                    </a:lnTo>
                    <a:lnTo>
                      <a:pt x="337" y="271"/>
                    </a:lnTo>
                    <a:lnTo>
                      <a:pt x="327" y="268"/>
                    </a:lnTo>
                    <a:lnTo>
                      <a:pt x="319" y="262"/>
                    </a:lnTo>
                    <a:lnTo>
                      <a:pt x="310" y="257"/>
                    </a:lnTo>
                    <a:lnTo>
                      <a:pt x="302" y="250"/>
                    </a:lnTo>
                    <a:lnTo>
                      <a:pt x="295" y="243"/>
                    </a:lnTo>
                    <a:lnTo>
                      <a:pt x="288" y="234"/>
                    </a:lnTo>
                    <a:lnTo>
                      <a:pt x="282" y="226"/>
                    </a:lnTo>
                    <a:lnTo>
                      <a:pt x="277" y="215"/>
                    </a:lnTo>
                    <a:lnTo>
                      <a:pt x="274" y="205"/>
                    </a:lnTo>
                    <a:lnTo>
                      <a:pt x="271" y="192"/>
                    </a:lnTo>
                    <a:lnTo>
                      <a:pt x="268" y="180"/>
                    </a:lnTo>
                    <a:lnTo>
                      <a:pt x="268" y="166"/>
                    </a:lnTo>
                    <a:lnTo>
                      <a:pt x="268" y="166"/>
                    </a:lnTo>
                    <a:lnTo>
                      <a:pt x="268" y="149"/>
                    </a:lnTo>
                    <a:lnTo>
                      <a:pt x="271" y="132"/>
                    </a:lnTo>
                    <a:lnTo>
                      <a:pt x="274" y="120"/>
                    </a:lnTo>
                    <a:lnTo>
                      <a:pt x="277" y="107"/>
                    </a:lnTo>
                    <a:lnTo>
                      <a:pt x="282" y="97"/>
                    </a:lnTo>
                    <a:lnTo>
                      <a:pt x="287" y="88"/>
                    </a:lnTo>
                    <a:lnTo>
                      <a:pt x="296" y="74"/>
                    </a:lnTo>
                    <a:lnTo>
                      <a:pt x="306" y="62"/>
                    </a:lnTo>
                    <a:lnTo>
                      <a:pt x="315" y="53"/>
                    </a:lnTo>
                    <a:lnTo>
                      <a:pt x="317" y="48"/>
                    </a:lnTo>
                    <a:lnTo>
                      <a:pt x="319" y="43"/>
                    </a:lnTo>
                    <a:lnTo>
                      <a:pt x="319" y="39"/>
                    </a:lnTo>
                    <a:lnTo>
                      <a:pt x="317" y="33"/>
                    </a:lnTo>
                    <a:lnTo>
                      <a:pt x="317" y="33"/>
                    </a:lnTo>
                    <a:lnTo>
                      <a:pt x="315" y="30"/>
                    </a:lnTo>
                    <a:lnTo>
                      <a:pt x="312" y="26"/>
                    </a:lnTo>
                    <a:lnTo>
                      <a:pt x="302" y="20"/>
                    </a:lnTo>
                    <a:lnTo>
                      <a:pt x="287" y="15"/>
                    </a:lnTo>
                    <a:lnTo>
                      <a:pt x="270" y="11"/>
                    </a:lnTo>
                    <a:lnTo>
                      <a:pt x="249" y="8"/>
                    </a:lnTo>
                    <a:lnTo>
                      <a:pt x="226" y="5"/>
                    </a:lnTo>
                    <a:lnTo>
                      <a:pt x="176" y="2"/>
                    </a:lnTo>
                    <a:lnTo>
                      <a:pt x="176" y="2"/>
                    </a:lnTo>
                    <a:lnTo>
                      <a:pt x="123" y="1"/>
                    </a:lnTo>
                    <a:lnTo>
                      <a:pt x="74" y="2"/>
                    </a:lnTo>
                    <a:lnTo>
                      <a:pt x="0" y="4"/>
                    </a:lnTo>
                    <a:lnTo>
                      <a:pt x="0" y="721"/>
                    </a:lnTo>
                    <a:lnTo>
                      <a:pt x="0" y="721"/>
                    </a:lnTo>
                    <a:lnTo>
                      <a:pt x="0" y="721"/>
                    </a:lnTo>
                    <a:lnTo>
                      <a:pt x="74" y="724"/>
                    </a:lnTo>
                    <a:lnTo>
                      <a:pt x="130" y="724"/>
                    </a:lnTo>
                    <a:lnTo>
                      <a:pt x="192" y="722"/>
                    </a:lnTo>
                    <a:lnTo>
                      <a:pt x="221" y="721"/>
                    </a:lnTo>
                    <a:lnTo>
                      <a:pt x="249" y="718"/>
                    </a:lnTo>
                    <a:lnTo>
                      <a:pt x="275" y="715"/>
                    </a:lnTo>
                    <a:lnTo>
                      <a:pt x="299" y="711"/>
                    </a:lnTo>
                    <a:lnTo>
                      <a:pt x="319" y="707"/>
                    </a:lnTo>
                    <a:lnTo>
                      <a:pt x="333" y="700"/>
                    </a:lnTo>
                    <a:lnTo>
                      <a:pt x="338" y="697"/>
                    </a:lnTo>
                    <a:lnTo>
                      <a:pt x="342" y="693"/>
                    </a:lnTo>
                    <a:lnTo>
                      <a:pt x="344" y="689"/>
                    </a:lnTo>
                    <a:lnTo>
                      <a:pt x="345" y="684"/>
                    </a:lnTo>
                    <a:lnTo>
                      <a:pt x="345" y="684"/>
                    </a:lnTo>
                    <a:lnTo>
                      <a:pt x="344" y="679"/>
                    </a:lnTo>
                    <a:lnTo>
                      <a:pt x="341" y="675"/>
                    </a:lnTo>
                    <a:lnTo>
                      <a:pt x="333" y="663"/>
                    </a:lnTo>
                    <a:lnTo>
                      <a:pt x="322" y="650"/>
                    </a:lnTo>
                    <a:lnTo>
                      <a:pt x="310" y="634"/>
                    </a:lnTo>
                    <a:lnTo>
                      <a:pt x="298" y="615"/>
                    </a:lnTo>
                    <a:lnTo>
                      <a:pt x="292" y="605"/>
                    </a:lnTo>
                    <a:lnTo>
                      <a:pt x="288" y="592"/>
                    </a:lnTo>
                    <a:lnTo>
                      <a:pt x="284" y="580"/>
                    </a:lnTo>
                    <a:lnTo>
                      <a:pt x="281" y="566"/>
                    </a:lnTo>
                    <a:lnTo>
                      <a:pt x="278" y="550"/>
                    </a:lnTo>
                    <a:lnTo>
                      <a:pt x="278" y="533"/>
                    </a:lnTo>
                    <a:lnTo>
                      <a:pt x="278" y="533"/>
                    </a:lnTo>
                    <a:lnTo>
                      <a:pt x="280" y="524"/>
                    </a:lnTo>
                    <a:lnTo>
                      <a:pt x="281" y="514"/>
                    </a:lnTo>
                    <a:lnTo>
                      <a:pt x="284" y="506"/>
                    </a:lnTo>
                    <a:lnTo>
                      <a:pt x="288" y="497"/>
                    </a:lnTo>
                    <a:lnTo>
                      <a:pt x="292" y="490"/>
                    </a:lnTo>
                    <a:lnTo>
                      <a:pt x="298" y="483"/>
                    </a:lnTo>
                    <a:lnTo>
                      <a:pt x="303" y="478"/>
                    </a:lnTo>
                    <a:lnTo>
                      <a:pt x="309" y="472"/>
                    </a:lnTo>
                    <a:lnTo>
                      <a:pt x="324" y="462"/>
                    </a:lnTo>
                    <a:lnTo>
                      <a:pt x="341" y="457"/>
                    </a:lnTo>
                    <a:lnTo>
                      <a:pt x="358" y="451"/>
                    </a:lnTo>
                    <a:lnTo>
                      <a:pt x="376" y="450"/>
                    </a:lnTo>
                    <a:lnTo>
                      <a:pt x="376" y="450"/>
                    </a:lnTo>
                    <a:lnTo>
                      <a:pt x="396" y="450"/>
                    </a:lnTo>
                    <a:lnTo>
                      <a:pt x="414" y="452"/>
                    </a:lnTo>
                    <a:lnTo>
                      <a:pt x="431" y="458"/>
                    </a:lnTo>
                    <a:lnTo>
                      <a:pt x="447" y="465"/>
                    </a:lnTo>
                    <a:lnTo>
                      <a:pt x="461" y="476"/>
                    </a:lnTo>
                    <a:lnTo>
                      <a:pt x="468" y="482"/>
                    </a:lnTo>
                    <a:lnTo>
                      <a:pt x="474" y="487"/>
                    </a:lnTo>
                    <a:lnTo>
                      <a:pt x="479" y="494"/>
                    </a:lnTo>
                    <a:lnTo>
                      <a:pt x="484" y="503"/>
                    </a:lnTo>
                    <a:lnTo>
                      <a:pt x="488" y="510"/>
                    </a:lnTo>
                    <a:lnTo>
                      <a:pt x="489" y="520"/>
                    </a:lnTo>
                    <a:lnTo>
                      <a:pt x="489" y="520"/>
                    </a:lnTo>
                    <a:lnTo>
                      <a:pt x="493" y="538"/>
                    </a:lnTo>
                    <a:lnTo>
                      <a:pt x="493" y="556"/>
                    </a:lnTo>
                    <a:lnTo>
                      <a:pt x="492" y="573"/>
                    </a:lnTo>
                    <a:lnTo>
                      <a:pt x="488" y="589"/>
                    </a:lnTo>
                    <a:lnTo>
                      <a:pt x="482" y="605"/>
                    </a:lnTo>
                    <a:lnTo>
                      <a:pt x="478" y="619"/>
                    </a:lnTo>
                    <a:lnTo>
                      <a:pt x="467" y="645"/>
                    </a:lnTo>
                    <a:lnTo>
                      <a:pt x="463" y="656"/>
                    </a:lnTo>
                    <a:lnTo>
                      <a:pt x="460" y="668"/>
                    </a:lnTo>
                    <a:lnTo>
                      <a:pt x="460" y="677"/>
                    </a:lnTo>
                    <a:lnTo>
                      <a:pt x="463" y="687"/>
                    </a:lnTo>
                    <a:lnTo>
                      <a:pt x="465" y="691"/>
                    </a:lnTo>
                    <a:lnTo>
                      <a:pt x="468" y="696"/>
                    </a:lnTo>
                    <a:lnTo>
                      <a:pt x="478" y="703"/>
                    </a:lnTo>
                    <a:lnTo>
                      <a:pt x="492" y="710"/>
                    </a:lnTo>
                    <a:lnTo>
                      <a:pt x="510" y="715"/>
                    </a:lnTo>
                    <a:lnTo>
                      <a:pt x="510" y="715"/>
                    </a:lnTo>
                    <a:lnTo>
                      <a:pt x="526" y="719"/>
                    </a:lnTo>
                    <a:lnTo>
                      <a:pt x="545" y="721"/>
                    </a:lnTo>
                    <a:lnTo>
                      <a:pt x="591" y="724"/>
                    </a:lnTo>
                    <a:lnTo>
                      <a:pt x="646" y="725"/>
                    </a:lnTo>
                    <a:lnTo>
                      <a:pt x="706" y="724"/>
                    </a:lnTo>
                    <a:lnTo>
                      <a:pt x="706" y="724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s1iḍé">
                <a:extLst>
                  <a:ext uri="{FF2B5EF4-FFF2-40B4-BE49-F238E27FC236}">
                    <a16:creationId xmlns:a16="http://schemas.microsoft.com/office/drawing/2014/main" xmlns="" id="{EB43FF9B-6947-4ECC-8393-984B4A9DB4CE}"/>
                  </a:ext>
                </a:extLst>
              </p:cNvPr>
              <p:cNvSpPr/>
              <p:nvPr/>
            </p:nvSpPr>
            <p:spPr bwMode="auto">
              <a:xfrm>
                <a:off x="5013325" y="1773238"/>
                <a:ext cx="1563688" cy="1149350"/>
              </a:xfrm>
              <a:custGeom>
                <a:avLst/>
                <a:gdLst>
                  <a:gd name="T0" fmla="*/ 985 w 985"/>
                  <a:gd name="T1" fmla="*/ 74 h 724"/>
                  <a:gd name="T2" fmla="*/ 978 w 985"/>
                  <a:gd name="T3" fmla="*/ 45 h 724"/>
                  <a:gd name="T4" fmla="*/ 949 w 985"/>
                  <a:gd name="T5" fmla="*/ 13 h 724"/>
                  <a:gd name="T6" fmla="*/ 901 w 985"/>
                  <a:gd name="T7" fmla="*/ 0 h 724"/>
                  <a:gd name="T8" fmla="*/ 269 w 985"/>
                  <a:gd name="T9" fmla="*/ 32 h 724"/>
                  <a:gd name="T10" fmla="*/ 267 w 985"/>
                  <a:gd name="T11" fmla="*/ 189 h 724"/>
                  <a:gd name="T12" fmla="*/ 260 w 985"/>
                  <a:gd name="T13" fmla="*/ 270 h 724"/>
                  <a:gd name="T14" fmla="*/ 246 w 985"/>
                  <a:gd name="T15" fmla="*/ 327 h 724"/>
                  <a:gd name="T16" fmla="*/ 232 w 985"/>
                  <a:gd name="T17" fmla="*/ 344 h 724"/>
                  <a:gd name="T18" fmla="*/ 222 w 985"/>
                  <a:gd name="T19" fmla="*/ 345 h 724"/>
                  <a:gd name="T20" fmla="*/ 202 w 985"/>
                  <a:gd name="T21" fmla="*/ 328 h 724"/>
                  <a:gd name="T22" fmla="*/ 164 w 985"/>
                  <a:gd name="T23" fmla="*/ 295 h 724"/>
                  <a:gd name="T24" fmla="*/ 127 w 985"/>
                  <a:gd name="T25" fmla="*/ 280 h 724"/>
                  <a:gd name="T26" fmla="*/ 93 w 985"/>
                  <a:gd name="T27" fmla="*/ 275 h 724"/>
                  <a:gd name="T28" fmla="*/ 61 w 985"/>
                  <a:gd name="T29" fmla="*/ 281 h 724"/>
                  <a:gd name="T30" fmla="*/ 34 w 985"/>
                  <a:gd name="T31" fmla="*/ 294 h 724"/>
                  <a:gd name="T32" fmla="*/ 16 w 985"/>
                  <a:gd name="T33" fmla="*/ 313 h 724"/>
                  <a:gd name="T34" fmla="*/ 5 w 985"/>
                  <a:gd name="T35" fmla="*/ 338 h 724"/>
                  <a:gd name="T36" fmla="*/ 1 w 985"/>
                  <a:gd name="T37" fmla="*/ 396 h 724"/>
                  <a:gd name="T38" fmla="*/ 19 w 985"/>
                  <a:gd name="T39" fmla="*/ 449 h 724"/>
                  <a:gd name="T40" fmla="*/ 41 w 985"/>
                  <a:gd name="T41" fmla="*/ 477 h 724"/>
                  <a:gd name="T42" fmla="*/ 64 w 985"/>
                  <a:gd name="T43" fmla="*/ 489 h 724"/>
                  <a:gd name="T44" fmla="*/ 92 w 985"/>
                  <a:gd name="T45" fmla="*/ 493 h 724"/>
                  <a:gd name="T46" fmla="*/ 143 w 985"/>
                  <a:gd name="T47" fmla="*/ 488 h 724"/>
                  <a:gd name="T48" fmla="*/ 197 w 985"/>
                  <a:gd name="T49" fmla="*/ 465 h 724"/>
                  <a:gd name="T50" fmla="*/ 227 w 985"/>
                  <a:gd name="T51" fmla="*/ 460 h 724"/>
                  <a:gd name="T52" fmla="*/ 251 w 985"/>
                  <a:gd name="T53" fmla="*/ 477 h 724"/>
                  <a:gd name="T54" fmla="*/ 262 w 985"/>
                  <a:gd name="T55" fmla="*/ 510 h 724"/>
                  <a:gd name="T56" fmla="*/ 271 w 985"/>
                  <a:gd name="T57" fmla="*/ 570 h 724"/>
                  <a:gd name="T58" fmla="*/ 271 w 985"/>
                  <a:gd name="T59" fmla="*/ 718 h 724"/>
                  <a:gd name="T60" fmla="*/ 517 w 985"/>
                  <a:gd name="T61" fmla="*/ 724 h 724"/>
                  <a:gd name="T62" fmla="*/ 546 w 985"/>
                  <a:gd name="T63" fmla="*/ 720 h 724"/>
                  <a:gd name="T64" fmla="*/ 570 w 985"/>
                  <a:gd name="T65" fmla="*/ 700 h 724"/>
                  <a:gd name="T66" fmla="*/ 575 w 985"/>
                  <a:gd name="T67" fmla="*/ 678 h 724"/>
                  <a:gd name="T68" fmla="*/ 566 w 985"/>
                  <a:gd name="T69" fmla="*/ 657 h 724"/>
                  <a:gd name="T70" fmla="*/ 522 w 985"/>
                  <a:gd name="T71" fmla="*/ 577 h 724"/>
                  <a:gd name="T72" fmla="*/ 510 w 985"/>
                  <a:gd name="T73" fmla="*/ 533 h 724"/>
                  <a:gd name="T74" fmla="*/ 511 w 985"/>
                  <a:gd name="T75" fmla="*/ 509 h 724"/>
                  <a:gd name="T76" fmla="*/ 521 w 985"/>
                  <a:gd name="T77" fmla="*/ 477 h 724"/>
                  <a:gd name="T78" fmla="*/ 542 w 985"/>
                  <a:gd name="T79" fmla="*/ 450 h 724"/>
                  <a:gd name="T80" fmla="*/ 568 w 985"/>
                  <a:gd name="T81" fmla="*/ 431 h 724"/>
                  <a:gd name="T82" fmla="*/ 601 w 985"/>
                  <a:gd name="T83" fmla="*/ 418 h 724"/>
                  <a:gd name="T84" fmla="*/ 624 w 985"/>
                  <a:gd name="T85" fmla="*/ 414 h 724"/>
                  <a:gd name="T86" fmla="*/ 658 w 985"/>
                  <a:gd name="T87" fmla="*/ 414 h 724"/>
                  <a:gd name="T88" fmla="*/ 690 w 985"/>
                  <a:gd name="T89" fmla="*/ 424 h 724"/>
                  <a:gd name="T90" fmla="*/ 719 w 985"/>
                  <a:gd name="T91" fmla="*/ 442 h 724"/>
                  <a:gd name="T92" fmla="*/ 740 w 985"/>
                  <a:gd name="T93" fmla="*/ 472 h 724"/>
                  <a:gd name="T94" fmla="*/ 752 w 985"/>
                  <a:gd name="T95" fmla="*/ 512 h 724"/>
                  <a:gd name="T96" fmla="*/ 753 w 985"/>
                  <a:gd name="T97" fmla="*/ 544 h 724"/>
                  <a:gd name="T98" fmla="*/ 746 w 985"/>
                  <a:gd name="T99" fmla="*/ 580 h 724"/>
                  <a:gd name="T100" fmla="*/ 728 w 985"/>
                  <a:gd name="T101" fmla="*/ 619 h 724"/>
                  <a:gd name="T102" fmla="*/ 704 w 985"/>
                  <a:gd name="T103" fmla="*/ 660 h 724"/>
                  <a:gd name="T104" fmla="*/ 696 w 985"/>
                  <a:gd name="T105" fmla="*/ 686 h 724"/>
                  <a:gd name="T106" fmla="*/ 697 w 985"/>
                  <a:gd name="T107" fmla="*/ 695 h 724"/>
                  <a:gd name="T108" fmla="*/ 714 w 985"/>
                  <a:gd name="T109" fmla="*/ 706 h 724"/>
                  <a:gd name="T110" fmla="*/ 763 w 985"/>
                  <a:gd name="T111" fmla="*/ 716 h 724"/>
                  <a:gd name="T112" fmla="*/ 905 w 985"/>
                  <a:gd name="T113" fmla="*/ 717 h 724"/>
                  <a:gd name="T114" fmla="*/ 985 w 985"/>
                  <a:gd name="T115" fmla="*/ 716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85" h="724">
                    <a:moveTo>
                      <a:pt x="985" y="716"/>
                    </a:moveTo>
                    <a:lnTo>
                      <a:pt x="985" y="74"/>
                    </a:lnTo>
                    <a:lnTo>
                      <a:pt x="985" y="74"/>
                    </a:lnTo>
                    <a:lnTo>
                      <a:pt x="985" y="67"/>
                    </a:lnTo>
                    <a:lnTo>
                      <a:pt x="984" y="59"/>
                    </a:lnTo>
                    <a:lnTo>
                      <a:pt x="978" y="45"/>
                    </a:lnTo>
                    <a:lnTo>
                      <a:pt x="971" y="32"/>
                    </a:lnTo>
                    <a:lnTo>
                      <a:pt x="960" y="21"/>
                    </a:lnTo>
                    <a:lnTo>
                      <a:pt x="949" y="13"/>
                    </a:lnTo>
                    <a:lnTo>
                      <a:pt x="933" y="6"/>
                    </a:lnTo>
                    <a:lnTo>
                      <a:pt x="918" y="1"/>
                    </a:lnTo>
                    <a:lnTo>
                      <a:pt x="901" y="0"/>
                    </a:lnTo>
                    <a:lnTo>
                      <a:pt x="268" y="0"/>
                    </a:lnTo>
                    <a:lnTo>
                      <a:pt x="268" y="0"/>
                    </a:lnTo>
                    <a:lnTo>
                      <a:pt x="269" y="32"/>
                    </a:lnTo>
                    <a:lnTo>
                      <a:pt x="269" y="77"/>
                    </a:lnTo>
                    <a:lnTo>
                      <a:pt x="269" y="131"/>
                    </a:lnTo>
                    <a:lnTo>
                      <a:pt x="267" y="189"/>
                    </a:lnTo>
                    <a:lnTo>
                      <a:pt x="267" y="189"/>
                    </a:lnTo>
                    <a:lnTo>
                      <a:pt x="262" y="245"/>
                    </a:lnTo>
                    <a:lnTo>
                      <a:pt x="260" y="270"/>
                    </a:lnTo>
                    <a:lnTo>
                      <a:pt x="255" y="292"/>
                    </a:lnTo>
                    <a:lnTo>
                      <a:pt x="251" y="312"/>
                    </a:lnTo>
                    <a:lnTo>
                      <a:pt x="246" y="327"/>
                    </a:lnTo>
                    <a:lnTo>
                      <a:pt x="239" y="338"/>
                    </a:lnTo>
                    <a:lnTo>
                      <a:pt x="236" y="342"/>
                    </a:lnTo>
                    <a:lnTo>
                      <a:pt x="232" y="344"/>
                    </a:lnTo>
                    <a:lnTo>
                      <a:pt x="232" y="344"/>
                    </a:lnTo>
                    <a:lnTo>
                      <a:pt x="226" y="345"/>
                    </a:lnTo>
                    <a:lnTo>
                      <a:pt x="222" y="345"/>
                    </a:lnTo>
                    <a:lnTo>
                      <a:pt x="216" y="342"/>
                    </a:lnTo>
                    <a:lnTo>
                      <a:pt x="212" y="338"/>
                    </a:lnTo>
                    <a:lnTo>
                      <a:pt x="202" y="328"/>
                    </a:lnTo>
                    <a:lnTo>
                      <a:pt x="190" y="315"/>
                    </a:lnTo>
                    <a:lnTo>
                      <a:pt x="174" y="301"/>
                    </a:lnTo>
                    <a:lnTo>
                      <a:pt x="164" y="295"/>
                    </a:lnTo>
                    <a:lnTo>
                      <a:pt x="153" y="289"/>
                    </a:lnTo>
                    <a:lnTo>
                      <a:pt x="141" y="284"/>
                    </a:lnTo>
                    <a:lnTo>
                      <a:pt x="127" y="280"/>
                    </a:lnTo>
                    <a:lnTo>
                      <a:pt x="111" y="277"/>
                    </a:lnTo>
                    <a:lnTo>
                      <a:pt x="93" y="275"/>
                    </a:lnTo>
                    <a:lnTo>
                      <a:pt x="93" y="275"/>
                    </a:lnTo>
                    <a:lnTo>
                      <a:pt x="82" y="277"/>
                    </a:lnTo>
                    <a:lnTo>
                      <a:pt x="71" y="278"/>
                    </a:lnTo>
                    <a:lnTo>
                      <a:pt x="61" y="281"/>
                    </a:lnTo>
                    <a:lnTo>
                      <a:pt x="51" y="284"/>
                    </a:lnTo>
                    <a:lnTo>
                      <a:pt x="43" y="288"/>
                    </a:lnTo>
                    <a:lnTo>
                      <a:pt x="34" y="294"/>
                    </a:lnTo>
                    <a:lnTo>
                      <a:pt x="27" y="299"/>
                    </a:lnTo>
                    <a:lnTo>
                      <a:pt x="22" y="306"/>
                    </a:lnTo>
                    <a:lnTo>
                      <a:pt x="16" y="313"/>
                    </a:lnTo>
                    <a:lnTo>
                      <a:pt x="12" y="322"/>
                    </a:lnTo>
                    <a:lnTo>
                      <a:pt x="8" y="330"/>
                    </a:lnTo>
                    <a:lnTo>
                      <a:pt x="5" y="338"/>
                    </a:lnTo>
                    <a:lnTo>
                      <a:pt x="1" y="356"/>
                    </a:lnTo>
                    <a:lnTo>
                      <a:pt x="0" y="376"/>
                    </a:lnTo>
                    <a:lnTo>
                      <a:pt x="1" y="396"/>
                    </a:lnTo>
                    <a:lnTo>
                      <a:pt x="4" y="414"/>
                    </a:lnTo>
                    <a:lnTo>
                      <a:pt x="11" y="432"/>
                    </a:lnTo>
                    <a:lnTo>
                      <a:pt x="19" y="449"/>
                    </a:lnTo>
                    <a:lnTo>
                      <a:pt x="29" y="464"/>
                    </a:lnTo>
                    <a:lnTo>
                      <a:pt x="36" y="471"/>
                    </a:lnTo>
                    <a:lnTo>
                      <a:pt x="41" y="477"/>
                    </a:lnTo>
                    <a:lnTo>
                      <a:pt x="48" y="481"/>
                    </a:lnTo>
                    <a:lnTo>
                      <a:pt x="57" y="485"/>
                    </a:lnTo>
                    <a:lnTo>
                      <a:pt x="64" y="489"/>
                    </a:lnTo>
                    <a:lnTo>
                      <a:pt x="72" y="491"/>
                    </a:lnTo>
                    <a:lnTo>
                      <a:pt x="72" y="491"/>
                    </a:lnTo>
                    <a:lnTo>
                      <a:pt x="92" y="493"/>
                    </a:lnTo>
                    <a:lnTo>
                      <a:pt x="110" y="493"/>
                    </a:lnTo>
                    <a:lnTo>
                      <a:pt x="128" y="491"/>
                    </a:lnTo>
                    <a:lnTo>
                      <a:pt x="143" y="488"/>
                    </a:lnTo>
                    <a:lnTo>
                      <a:pt x="159" y="482"/>
                    </a:lnTo>
                    <a:lnTo>
                      <a:pt x="171" y="477"/>
                    </a:lnTo>
                    <a:lnTo>
                      <a:pt x="197" y="465"/>
                    </a:lnTo>
                    <a:lnTo>
                      <a:pt x="208" y="463"/>
                    </a:lnTo>
                    <a:lnTo>
                      <a:pt x="218" y="460"/>
                    </a:lnTo>
                    <a:lnTo>
                      <a:pt x="227" y="460"/>
                    </a:lnTo>
                    <a:lnTo>
                      <a:pt x="236" y="461"/>
                    </a:lnTo>
                    <a:lnTo>
                      <a:pt x="244" y="468"/>
                    </a:lnTo>
                    <a:lnTo>
                      <a:pt x="251" y="477"/>
                    </a:lnTo>
                    <a:lnTo>
                      <a:pt x="257" y="491"/>
                    </a:lnTo>
                    <a:lnTo>
                      <a:pt x="262" y="510"/>
                    </a:lnTo>
                    <a:lnTo>
                      <a:pt x="262" y="510"/>
                    </a:lnTo>
                    <a:lnTo>
                      <a:pt x="267" y="526"/>
                    </a:lnTo>
                    <a:lnTo>
                      <a:pt x="269" y="547"/>
                    </a:lnTo>
                    <a:lnTo>
                      <a:pt x="271" y="570"/>
                    </a:lnTo>
                    <a:lnTo>
                      <a:pt x="272" y="595"/>
                    </a:lnTo>
                    <a:lnTo>
                      <a:pt x="272" y="656"/>
                    </a:lnTo>
                    <a:lnTo>
                      <a:pt x="271" y="718"/>
                    </a:lnTo>
                    <a:lnTo>
                      <a:pt x="271" y="718"/>
                    </a:lnTo>
                    <a:lnTo>
                      <a:pt x="419" y="721"/>
                    </a:lnTo>
                    <a:lnTo>
                      <a:pt x="517" y="724"/>
                    </a:lnTo>
                    <a:lnTo>
                      <a:pt x="517" y="724"/>
                    </a:lnTo>
                    <a:lnTo>
                      <a:pt x="533" y="723"/>
                    </a:lnTo>
                    <a:lnTo>
                      <a:pt x="546" y="720"/>
                    </a:lnTo>
                    <a:lnTo>
                      <a:pt x="556" y="714"/>
                    </a:lnTo>
                    <a:lnTo>
                      <a:pt x="564" y="709"/>
                    </a:lnTo>
                    <a:lnTo>
                      <a:pt x="570" y="700"/>
                    </a:lnTo>
                    <a:lnTo>
                      <a:pt x="573" y="693"/>
                    </a:lnTo>
                    <a:lnTo>
                      <a:pt x="575" y="685"/>
                    </a:lnTo>
                    <a:lnTo>
                      <a:pt x="575" y="678"/>
                    </a:lnTo>
                    <a:lnTo>
                      <a:pt x="575" y="678"/>
                    </a:lnTo>
                    <a:lnTo>
                      <a:pt x="573" y="670"/>
                    </a:lnTo>
                    <a:lnTo>
                      <a:pt x="566" y="657"/>
                    </a:lnTo>
                    <a:lnTo>
                      <a:pt x="545" y="621"/>
                    </a:lnTo>
                    <a:lnTo>
                      <a:pt x="533" y="600"/>
                    </a:lnTo>
                    <a:lnTo>
                      <a:pt x="522" y="577"/>
                    </a:lnTo>
                    <a:lnTo>
                      <a:pt x="515" y="555"/>
                    </a:lnTo>
                    <a:lnTo>
                      <a:pt x="513" y="544"/>
                    </a:lnTo>
                    <a:lnTo>
                      <a:pt x="510" y="533"/>
                    </a:lnTo>
                    <a:lnTo>
                      <a:pt x="510" y="533"/>
                    </a:lnTo>
                    <a:lnTo>
                      <a:pt x="510" y="520"/>
                    </a:lnTo>
                    <a:lnTo>
                      <a:pt x="511" y="509"/>
                    </a:lnTo>
                    <a:lnTo>
                      <a:pt x="513" y="498"/>
                    </a:lnTo>
                    <a:lnTo>
                      <a:pt x="517" y="486"/>
                    </a:lnTo>
                    <a:lnTo>
                      <a:pt x="521" y="477"/>
                    </a:lnTo>
                    <a:lnTo>
                      <a:pt x="527" y="467"/>
                    </a:lnTo>
                    <a:lnTo>
                      <a:pt x="533" y="458"/>
                    </a:lnTo>
                    <a:lnTo>
                      <a:pt x="542" y="450"/>
                    </a:lnTo>
                    <a:lnTo>
                      <a:pt x="550" y="443"/>
                    </a:lnTo>
                    <a:lnTo>
                      <a:pt x="559" y="436"/>
                    </a:lnTo>
                    <a:lnTo>
                      <a:pt x="568" y="431"/>
                    </a:lnTo>
                    <a:lnTo>
                      <a:pt x="580" y="425"/>
                    </a:lnTo>
                    <a:lnTo>
                      <a:pt x="589" y="421"/>
                    </a:lnTo>
                    <a:lnTo>
                      <a:pt x="601" y="418"/>
                    </a:lnTo>
                    <a:lnTo>
                      <a:pt x="612" y="415"/>
                    </a:lnTo>
                    <a:lnTo>
                      <a:pt x="624" y="414"/>
                    </a:lnTo>
                    <a:lnTo>
                      <a:pt x="624" y="414"/>
                    </a:lnTo>
                    <a:lnTo>
                      <a:pt x="636" y="412"/>
                    </a:lnTo>
                    <a:lnTo>
                      <a:pt x="647" y="412"/>
                    </a:lnTo>
                    <a:lnTo>
                      <a:pt x="658" y="414"/>
                    </a:lnTo>
                    <a:lnTo>
                      <a:pt x="669" y="415"/>
                    </a:lnTo>
                    <a:lnTo>
                      <a:pt x="680" y="419"/>
                    </a:lnTo>
                    <a:lnTo>
                      <a:pt x="690" y="424"/>
                    </a:lnTo>
                    <a:lnTo>
                      <a:pt x="701" y="429"/>
                    </a:lnTo>
                    <a:lnTo>
                      <a:pt x="710" y="435"/>
                    </a:lnTo>
                    <a:lnTo>
                      <a:pt x="719" y="442"/>
                    </a:lnTo>
                    <a:lnTo>
                      <a:pt x="726" y="452"/>
                    </a:lnTo>
                    <a:lnTo>
                      <a:pt x="733" y="461"/>
                    </a:lnTo>
                    <a:lnTo>
                      <a:pt x="740" y="472"/>
                    </a:lnTo>
                    <a:lnTo>
                      <a:pt x="745" y="484"/>
                    </a:lnTo>
                    <a:lnTo>
                      <a:pt x="749" y="498"/>
                    </a:lnTo>
                    <a:lnTo>
                      <a:pt x="752" y="512"/>
                    </a:lnTo>
                    <a:lnTo>
                      <a:pt x="753" y="528"/>
                    </a:lnTo>
                    <a:lnTo>
                      <a:pt x="753" y="528"/>
                    </a:lnTo>
                    <a:lnTo>
                      <a:pt x="753" y="544"/>
                    </a:lnTo>
                    <a:lnTo>
                      <a:pt x="752" y="556"/>
                    </a:lnTo>
                    <a:lnTo>
                      <a:pt x="750" y="569"/>
                    </a:lnTo>
                    <a:lnTo>
                      <a:pt x="746" y="580"/>
                    </a:lnTo>
                    <a:lnTo>
                      <a:pt x="742" y="591"/>
                    </a:lnTo>
                    <a:lnTo>
                      <a:pt x="738" y="601"/>
                    </a:lnTo>
                    <a:lnTo>
                      <a:pt x="728" y="619"/>
                    </a:lnTo>
                    <a:lnTo>
                      <a:pt x="717" y="635"/>
                    </a:lnTo>
                    <a:lnTo>
                      <a:pt x="707" y="651"/>
                    </a:lnTo>
                    <a:lnTo>
                      <a:pt x="704" y="660"/>
                    </a:lnTo>
                    <a:lnTo>
                      <a:pt x="700" y="668"/>
                    </a:lnTo>
                    <a:lnTo>
                      <a:pt x="697" y="677"/>
                    </a:lnTo>
                    <a:lnTo>
                      <a:pt x="696" y="686"/>
                    </a:lnTo>
                    <a:lnTo>
                      <a:pt x="696" y="686"/>
                    </a:lnTo>
                    <a:lnTo>
                      <a:pt x="696" y="691"/>
                    </a:lnTo>
                    <a:lnTo>
                      <a:pt x="697" y="695"/>
                    </a:lnTo>
                    <a:lnTo>
                      <a:pt x="700" y="698"/>
                    </a:lnTo>
                    <a:lnTo>
                      <a:pt x="703" y="700"/>
                    </a:lnTo>
                    <a:lnTo>
                      <a:pt x="714" y="706"/>
                    </a:lnTo>
                    <a:lnTo>
                      <a:pt x="726" y="710"/>
                    </a:lnTo>
                    <a:lnTo>
                      <a:pt x="743" y="713"/>
                    </a:lnTo>
                    <a:lnTo>
                      <a:pt x="763" y="716"/>
                    </a:lnTo>
                    <a:lnTo>
                      <a:pt x="807" y="718"/>
                    </a:lnTo>
                    <a:lnTo>
                      <a:pt x="856" y="718"/>
                    </a:lnTo>
                    <a:lnTo>
                      <a:pt x="905" y="717"/>
                    </a:lnTo>
                    <a:lnTo>
                      <a:pt x="950" y="716"/>
                    </a:lnTo>
                    <a:lnTo>
                      <a:pt x="985" y="716"/>
                    </a:lnTo>
                    <a:lnTo>
                      <a:pt x="985" y="716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šḻidè">
                <a:extLst>
                  <a:ext uri="{FF2B5EF4-FFF2-40B4-BE49-F238E27FC236}">
                    <a16:creationId xmlns:a16="http://schemas.microsoft.com/office/drawing/2014/main" xmlns="" id="{78459FC4-817F-4D16-AAFD-E56B838F6E3F}"/>
                  </a:ext>
                </a:extLst>
              </p:cNvPr>
              <p:cNvSpPr/>
              <p:nvPr/>
            </p:nvSpPr>
            <p:spPr bwMode="auto">
              <a:xfrm>
                <a:off x="4295775" y="1773238"/>
                <a:ext cx="1149350" cy="1563687"/>
              </a:xfrm>
              <a:custGeom>
                <a:avLst/>
                <a:gdLst>
                  <a:gd name="T0" fmla="*/ 0 w 724"/>
                  <a:gd name="T1" fmla="*/ 598 h 985"/>
                  <a:gd name="T2" fmla="*/ 8 w 724"/>
                  <a:gd name="T3" fmla="*/ 510 h 985"/>
                  <a:gd name="T4" fmla="*/ 29 w 724"/>
                  <a:gd name="T5" fmla="*/ 468 h 985"/>
                  <a:gd name="T6" fmla="*/ 57 w 724"/>
                  <a:gd name="T7" fmla="*/ 460 h 985"/>
                  <a:gd name="T8" fmla="*/ 120 w 724"/>
                  <a:gd name="T9" fmla="*/ 482 h 985"/>
                  <a:gd name="T10" fmla="*/ 186 w 724"/>
                  <a:gd name="T11" fmla="*/ 492 h 985"/>
                  <a:gd name="T12" fmla="*/ 222 w 724"/>
                  <a:gd name="T13" fmla="*/ 484 h 985"/>
                  <a:gd name="T14" fmla="*/ 249 w 724"/>
                  <a:gd name="T15" fmla="*/ 461 h 985"/>
                  <a:gd name="T16" fmla="*/ 274 w 724"/>
                  <a:gd name="T17" fmla="*/ 394 h 985"/>
                  <a:gd name="T18" fmla="*/ 268 w 724"/>
                  <a:gd name="T19" fmla="*/ 340 h 985"/>
                  <a:gd name="T20" fmla="*/ 240 w 724"/>
                  <a:gd name="T21" fmla="*/ 296 h 985"/>
                  <a:gd name="T22" fmla="*/ 211 w 724"/>
                  <a:gd name="T23" fmla="*/ 281 h 985"/>
                  <a:gd name="T24" fmla="*/ 175 w 724"/>
                  <a:gd name="T25" fmla="*/ 278 h 985"/>
                  <a:gd name="T26" fmla="*/ 120 w 724"/>
                  <a:gd name="T27" fmla="*/ 292 h 985"/>
                  <a:gd name="T28" fmla="*/ 62 w 724"/>
                  <a:gd name="T29" fmla="*/ 333 h 985"/>
                  <a:gd name="T30" fmla="*/ 41 w 724"/>
                  <a:gd name="T31" fmla="*/ 344 h 985"/>
                  <a:gd name="T32" fmla="*/ 24 w 724"/>
                  <a:gd name="T33" fmla="*/ 333 h 985"/>
                  <a:gd name="T34" fmla="*/ 6 w 724"/>
                  <a:gd name="T35" fmla="*/ 249 h 985"/>
                  <a:gd name="T36" fmla="*/ 1 w 724"/>
                  <a:gd name="T37" fmla="*/ 73 h 985"/>
                  <a:gd name="T38" fmla="*/ 721 w 724"/>
                  <a:gd name="T39" fmla="*/ 32 h 985"/>
                  <a:gd name="T40" fmla="*/ 719 w 724"/>
                  <a:gd name="T41" fmla="*/ 189 h 985"/>
                  <a:gd name="T42" fmla="*/ 703 w 724"/>
                  <a:gd name="T43" fmla="*/ 312 h 985"/>
                  <a:gd name="T44" fmla="*/ 684 w 724"/>
                  <a:gd name="T45" fmla="*/ 344 h 985"/>
                  <a:gd name="T46" fmla="*/ 668 w 724"/>
                  <a:gd name="T47" fmla="*/ 342 h 985"/>
                  <a:gd name="T48" fmla="*/ 626 w 724"/>
                  <a:gd name="T49" fmla="*/ 301 h 985"/>
                  <a:gd name="T50" fmla="*/ 579 w 724"/>
                  <a:gd name="T51" fmla="*/ 280 h 985"/>
                  <a:gd name="T52" fmla="*/ 534 w 724"/>
                  <a:gd name="T53" fmla="*/ 277 h 985"/>
                  <a:gd name="T54" fmla="*/ 495 w 724"/>
                  <a:gd name="T55" fmla="*/ 288 h 985"/>
                  <a:gd name="T56" fmla="*/ 468 w 724"/>
                  <a:gd name="T57" fmla="*/ 313 h 985"/>
                  <a:gd name="T58" fmla="*/ 453 w 724"/>
                  <a:gd name="T59" fmla="*/ 356 h 985"/>
                  <a:gd name="T60" fmla="*/ 463 w 724"/>
                  <a:gd name="T61" fmla="*/ 432 h 985"/>
                  <a:gd name="T62" fmla="*/ 493 w 724"/>
                  <a:gd name="T63" fmla="*/ 477 h 985"/>
                  <a:gd name="T64" fmla="*/ 524 w 724"/>
                  <a:gd name="T65" fmla="*/ 491 h 985"/>
                  <a:gd name="T66" fmla="*/ 580 w 724"/>
                  <a:gd name="T67" fmla="*/ 491 h 985"/>
                  <a:gd name="T68" fmla="*/ 649 w 724"/>
                  <a:gd name="T69" fmla="*/ 465 h 985"/>
                  <a:gd name="T70" fmla="*/ 688 w 724"/>
                  <a:gd name="T71" fmla="*/ 461 h 985"/>
                  <a:gd name="T72" fmla="*/ 714 w 724"/>
                  <a:gd name="T73" fmla="*/ 510 h 985"/>
                  <a:gd name="T74" fmla="*/ 723 w 724"/>
                  <a:gd name="T75" fmla="*/ 570 h 985"/>
                  <a:gd name="T76" fmla="*/ 723 w 724"/>
                  <a:gd name="T77" fmla="*/ 718 h 985"/>
                  <a:gd name="T78" fmla="*/ 478 w 724"/>
                  <a:gd name="T79" fmla="*/ 721 h 985"/>
                  <a:gd name="T80" fmla="*/ 433 w 724"/>
                  <a:gd name="T81" fmla="*/ 731 h 985"/>
                  <a:gd name="T82" fmla="*/ 426 w 724"/>
                  <a:gd name="T83" fmla="*/ 760 h 985"/>
                  <a:gd name="T84" fmla="*/ 461 w 724"/>
                  <a:gd name="T85" fmla="*/ 833 h 985"/>
                  <a:gd name="T86" fmla="*/ 472 w 724"/>
                  <a:gd name="T87" fmla="*/ 882 h 985"/>
                  <a:gd name="T88" fmla="*/ 467 w 724"/>
                  <a:gd name="T89" fmla="*/ 920 h 985"/>
                  <a:gd name="T90" fmla="*/ 445 w 724"/>
                  <a:gd name="T91" fmla="*/ 955 h 985"/>
                  <a:gd name="T92" fmla="*/ 410 w 724"/>
                  <a:gd name="T93" fmla="*/ 977 h 985"/>
                  <a:gd name="T94" fmla="*/ 358 w 724"/>
                  <a:gd name="T95" fmla="*/ 985 h 985"/>
                  <a:gd name="T96" fmla="*/ 296 w 724"/>
                  <a:gd name="T97" fmla="*/ 970 h 985"/>
                  <a:gd name="T98" fmla="*/ 264 w 724"/>
                  <a:gd name="T99" fmla="*/ 945 h 985"/>
                  <a:gd name="T100" fmla="*/ 243 w 724"/>
                  <a:gd name="T101" fmla="*/ 909 h 985"/>
                  <a:gd name="T102" fmla="*/ 239 w 724"/>
                  <a:gd name="T103" fmla="*/ 872 h 985"/>
                  <a:gd name="T104" fmla="*/ 250 w 724"/>
                  <a:gd name="T105" fmla="*/ 826 h 985"/>
                  <a:gd name="T106" fmla="*/ 294 w 724"/>
                  <a:gd name="T107" fmla="*/ 760 h 985"/>
                  <a:gd name="T108" fmla="*/ 296 w 724"/>
                  <a:gd name="T109" fmla="*/ 742 h 985"/>
                  <a:gd name="T110" fmla="*/ 282 w 724"/>
                  <a:gd name="T111" fmla="*/ 727 h 985"/>
                  <a:gd name="T112" fmla="*/ 225 w 724"/>
                  <a:gd name="T113" fmla="*/ 714 h 985"/>
                  <a:gd name="T114" fmla="*/ 1 w 724"/>
                  <a:gd name="T115" fmla="*/ 723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24" h="985">
                    <a:moveTo>
                      <a:pt x="1" y="723"/>
                    </a:moveTo>
                    <a:lnTo>
                      <a:pt x="1" y="723"/>
                    </a:lnTo>
                    <a:lnTo>
                      <a:pt x="0" y="657"/>
                    </a:lnTo>
                    <a:lnTo>
                      <a:pt x="0" y="598"/>
                    </a:lnTo>
                    <a:lnTo>
                      <a:pt x="1" y="572"/>
                    </a:lnTo>
                    <a:lnTo>
                      <a:pt x="3" y="547"/>
                    </a:lnTo>
                    <a:lnTo>
                      <a:pt x="6" y="527"/>
                    </a:lnTo>
                    <a:lnTo>
                      <a:pt x="8" y="510"/>
                    </a:lnTo>
                    <a:lnTo>
                      <a:pt x="8" y="510"/>
                    </a:lnTo>
                    <a:lnTo>
                      <a:pt x="15" y="491"/>
                    </a:lnTo>
                    <a:lnTo>
                      <a:pt x="21" y="477"/>
                    </a:lnTo>
                    <a:lnTo>
                      <a:pt x="29" y="468"/>
                    </a:lnTo>
                    <a:lnTo>
                      <a:pt x="34" y="464"/>
                    </a:lnTo>
                    <a:lnTo>
                      <a:pt x="38" y="463"/>
                    </a:lnTo>
                    <a:lnTo>
                      <a:pt x="48" y="460"/>
                    </a:lnTo>
                    <a:lnTo>
                      <a:pt x="57" y="460"/>
                    </a:lnTo>
                    <a:lnTo>
                      <a:pt x="69" y="463"/>
                    </a:lnTo>
                    <a:lnTo>
                      <a:pt x="80" y="467"/>
                    </a:lnTo>
                    <a:lnTo>
                      <a:pt x="106" y="477"/>
                    </a:lnTo>
                    <a:lnTo>
                      <a:pt x="120" y="482"/>
                    </a:lnTo>
                    <a:lnTo>
                      <a:pt x="136" y="488"/>
                    </a:lnTo>
                    <a:lnTo>
                      <a:pt x="151" y="491"/>
                    </a:lnTo>
                    <a:lnTo>
                      <a:pt x="169" y="493"/>
                    </a:lnTo>
                    <a:lnTo>
                      <a:pt x="186" y="492"/>
                    </a:lnTo>
                    <a:lnTo>
                      <a:pt x="205" y="489"/>
                    </a:lnTo>
                    <a:lnTo>
                      <a:pt x="205" y="489"/>
                    </a:lnTo>
                    <a:lnTo>
                      <a:pt x="214" y="486"/>
                    </a:lnTo>
                    <a:lnTo>
                      <a:pt x="222" y="484"/>
                    </a:lnTo>
                    <a:lnTo>
                      <a:pt x="229" y="479"/>
                    </a:lnTo>
                    <a:lnTo>
                      <a:pt x="236" y="474"/>
                    </a:lnTo>
                    <a:lnTo>
                      <a:pt x="243" y="468"/>
                    </a:lnTo>
                    <a:lnTo>
                      <a:pt x="249" y="461"/>
                    </a:lnTo>
                    <a:lnTo>
                      <a:pt x="259" y="447"/>
                    </a:lnTo>
                    <a:lnTo>
                      <a:pt x="267" y="431"/>
                    </a:lnTo>
                    <a:lnTo>
                      <a:pt x="271" y="414"/>
                    </a:lnTo>
                    <a:lnTo>
                      <a:pt x="274" y="394"/>
                    </a:lnTo>
                    <a:lnTo>
                      <a:pt x="275" y="376"/>
                    </a:lnTo>
                    <a:lnTo>
                      <a:pt x="275" y="376"/>
                    </a:lnTo>
                    <a:lnTo>
                      <a:pt x="273" y="358"/>
                    </a:lnTo>
                    <a:lnTo>
                      <a:pt x="268" y="340"/>
                    </a:lnTo>
                    <a:lnTo>
                      <a:pt x="261" y="324"/>
                    </a:lnTo>
                    <a:lnTo>
                      <a:pt x="253" y="309"/>
                    </a:lnTo>
                    <a:lnTo>
                      <a:pt x="247" y="302"/>
                    </a:lnTo>
                    <a:lnTo>
                      <a:pt x="240" y="296"/>
                    </a:lnTo>
                    <a:lnTo>
                      <a:pt x="235" y="292"/>
                    </a:lnTo>
                    <a:lnTo>
                      <a:pt x="226" y="287"/>
                    </a:lnTo>
                    <a:lnTo>
                      <a:pt x="219" y="284"/>
                    </a:lnTo>
                    <a:lnTo>
                      <a:pt x="211" y="281"/>
                    </a:lnTo>
                    <a:lnTo>
                      <a:pt x="201" y="278"/>
                    </a:lnTo>
                    <a:lnTo>
                      <a:pt x="192" y="278"/>
                    </a:lnTo>
                    <a:lnTo>
                      <a:pt x="192" y="278"/>
                    </a:lnTo>
                    <a:lnTo>
                      <a:pt x="175" y="278"/>
                    </a:lnTo>
                    <a:lnTo>
                      <a:pt x="159" y="280"/>
                    </a:lnTo>
                    <a:lnTo>
                      <a:pt x="145" y="282"/>
                    </a:lnTo>
                    <a:lnTo>
                      <a:pt x="133" y="287"/>
                    </a:lnTo>
                    <a:lnTo>
                      <a:pt x="120" y="292"/>
                    </a:lnTo>
                    <a:lnTo>
                      <a:pt x="109" y="298"/>
                    </a:lnTo>
                    <a:lnTo>
                      <a:pt x="91" y="309"/>
                    </a:lnTo>
                    <a:lnTo>
                      <a:pt x="75" y="322"/>
                    </a:lnTo>
                    <a:lnTo>
                      <a:pt x="62" y="333"/>
                    </a:lnTo>
                    <a:lnTo>
                      <a:pt x="50" y="341"/>
                    </a:lnTo>
                    <a:lnTo>
                      <a:pt x="45" y="344"/>
                    </a:lnTo>
                    <a:lnTo>
                      <a:pt x="41" y="344"/>
                    </a:lnTo>
                    <a:lnTo>
                      <a:pt x="41" y="344"/>
                    </a:lnTo>
                    <a:lnTo>
                      <a:pt x="35" y="344"/>
                    </a:lnTo>
                    <a:lnTo>
                      <a:pt x="32" y="341"/>
                    </a:lnTo>
                    <a:lnTo>
                      <a:pt x="28" y="338"/>
                    </a:lnTo>
                    <a:lnTo>
                      <a:pt x="24" y="333"/>
                    </a:lnTo>
                    <a:lnTo>
                      <a:pt x="18" y="317"/>
                    </a:lnTo>
                    <a:lnTo>
                      <a:pt x="13" y="299"/>
                    </a:lnTo>
                    <a:lnTo>
                      <a:pt x="10" y="275"/>
                    </a:lnTo>
                    <a:lnTo>
                      <a:pt x="6" y="249"/>
                    </a:lnTo>
                    <a:lnTo>
                      <a:pt x="4" y="221"/>
                    </a:lnTo>
                    <a:lnTo>
                      <a:pt x="3" y="190"/>
                    </a:lnTo>
                    <a:lnTo>
                      <a:pt x="1" y="130"/>
                    </a:lnTo>
                    <a:lnTo>
                      <a:pt x="1" y="73"/>
                    </a:lnTo>
                    <a:lnTo>
                      <a:pt x="4" y="0"/>
                    </a:lnTo>
                    <a:lnTo>
                      <a:pt x="720" y="0"/>
                    </a:lnTo>
                    <a:lnTo>
                      <a:pt x="720" y="0"/>
                    </a:lnTo>
                    <a:lnTo>
                      <a:pt x="721" y="32"/>
                    </a:lnTo>
                    <a:lnTo>
                      <a:pt x="721" y="77"/>
                    </a:lnTo>
                    <a:lnTo>
                      <a:pt x="721" y="131"/>
                    </a:lnTo>
                    <a:lnTo>
                      <a:pt x="719" y="189"/>
                    </a:lnTo>
                    <a:lnTo>
                      <a:pt x="719" y="189"/>
                    </a:lnTo>
                    <a:lnTo>
                      <a:pt x="714" y="245"/>
                    </a:lnTo>
                    <a:lnTo>
                      <a:pt x="712" y="270"/>
                    </a:lnTo>
                    <a:lnTo>
                      <a:pt x="707" y="292"/>
                    </a:lnTo>
                    <a:lnTo>
                      <a:pt x="703" y="312"/>
                    </a:lnTo>
                    <a:lnTo>
                      <a:pt x="698" y="327"/>
                    </a:lnTo>
                    <a:lnTo>
                      <a:pt x="691" y="338"/>
                    </a:lnTo>
                    <a:lnTo>
                      <a:pt x="688" y="342"/>
                    </a:lnTo>
                    <a:lnTo>
                      <a:pt x="684" y="344"/>
                    </a:lnTo>
                    <a:lnTo>
                      <a:pt x="684" y="344"/>
                    </a:lnTo>
                    <a:lnTo>
                      <a:pt x="678" y="345"/>
                    </a:lnTo>
                    <a:lnTo>
                      <a:pt x="674" y="345"/>
                    </a:lnTo>
                    <a:lnTo>
                      <a:pt x="668" y="342"/>
                    </a:lnTo>
                    <a:lnTo>
                      <a:pt x="664" y="338"/>
                    </a:lnTo>
                    <a:lnTo>
                      <a:pt x="654" y="328"/>
                    </a:lnTo>
                    <a:lnTo>
                      <a:pt x="642" y="315"/>
                    </a:lnTo>
                    <a:lnTo>
                      <a:pt x="626" y="301"/>
                    </a:lnTo>
                    <a:lnTo>
                      <a:pt x="616" y="295"/>
                    </a:lnTo>
                    <a:lnTo>
                      <a:pt x="605" y="289"/>
                    </a:lnTo>
                    <a:lnTo>
                      <a:pt x="593" y="284"/>
                    </a:lnTo>
                    <a:lnTo>
                      <a:pt x="579" y="280"/>
                    </a:lnTo>
                    <a:lnTo>
                      <a:pt x="563" y="277"/>
                    </a:lnTo>
                    <a:lnTo>
                      <a:pt x="545" y="275"/>
                    </a:lnTo>
                    <a:lnTo>
                      <a:pt x="545" y="275"/>
                    </a:lnTo>
                    <a:lnTo>
                      <a:pt x="534" y="277"/>
                    </a:lnTo>
                    <a:lnTo>
                      <a:pt x="523" y="278"/>
                    </a:lnTo>
                    <a:lnTo>
                      <a:pt x="513" y="281"/>
                    </a:lnTo>
                    <a:lnTo>
                      <a:pt x="503" y="284"/>
                    </a:lnTo>
                    <a:lnTo>
                      <a:pt x="495" y="288"/>
                    </a:lnTo>
                    <a:lnTo>
                      <a:pt x="486" y="294"/>
                    </a:lnTo>
                    <a:lnTo>
                      <a:pt x="479" y="299"/>
                    </a:lnTo>
                    <a:lnTo>
                      <a:pt x="474" y="306"/>
                    </a:lnTo>
                    <a:lnTo>
                      <a:pt x="468" y="313"/>
                    </a:lnTo>
                    <a:lnTo>
                      <a:pt x="464" y="322"/>
                    </a:lnTo>
                    <a:lnTo>
                      <a:pt x="460" y="330"/>
                    </a:lnTo>
                    <a:lnTo>
                      <a:pt x="457" y="338"/>
                    </a:lnTo>
                    <a:lnTo>
                      <a:pt x="453" y="356"/>
                    </a:lnTo>
                    <a:lnTo>
                      <a:pt x="452" y="376"/>
                    </a:lnTo>
                    <a:lnTo>
                      <a:pt x="453" y="396"/>
                    </a:lnTo>
                    <a:lnTo>
                      <a:pt x="456" y="414"/>
                    </a:lnTo>
                    <a:lnTo>
                      <a:pt x="463" y="432"/>
                    </a:lnTo>
                    <a:lnTo>
                      <a:pt x="471" y="449"/>
                    </a:lnTo>
                    <a:lnTo>
                      <a:pt x="481" y="464"/>
                    </a:lnTo>
                    <a:lnTo>
                      <a:pt x="488" y="471"/>
                    </a:lnTo>
                    <a:lnTo>
                      <a:pt x="493" y="477"/>
                    </a:lnTo>
                    <a:lnTo>
                      <a:pt x="500" y="481"/>
                    </a:lnTo>
                    <a:lnTo>
                      <a:pt x="509" y="485"/>
                    </a:lnTo>
                    <a:lnTo>
                      <a:pt x="516" y="489"/>
                    </a:lnTo>
                    <a:lnTo>
                      <a:pt x="524" y="491"/>
                    </a:lnTo>
                    <a:lnTo>
                      <a:pt x="524" y="491"/>
                    </a:lnTo>
                    <a:lnTo>
                      <a:pt x="544" y="493"/>
                    </a:lnTo>
                    <a:lnTo>
                      <a:pt x="562" y="493"/>
                    </a:lnTo>
                    <a:lnTo>
                      <a:pt x="580" y="491"/>
                    </a:lnTo>
                    <a:lnTo>
                      <a:pt x="595" y="488"/>
                    </a:lnTo>
                    <a:lnTo>
                      <a:pt x="611" y="482"/>
                    </a:lnTo>
                    <a:lnTo>
                      <a:pt x="623" y="477"/>
                    </a:lnTo>
                    <a:lnTo>
                      <a:pt x="649" y="465"/>
                    </a:lnTo>
                    <a:lnTo>
                      <a:pt x="660" y="463"/>
                    </a:lnTo>
                    <a:lnTo>
                      <a:pt x="670" y="460"/>
                    </a:lnTo>
                    <a:lnTo>
                      <a:pt x="679" y="460"/>
                    </a:lnTo>
                    <a:lnTo>
                      <a:pt x="688" y="461"/>
                    </a:lnTo>
                    <a:lnTo>
                      <a:pt x="696" y="468"/>
                    </a:lnTo>
                    <a:lnTo>
                      <a:pt x="703" y="477"/>
                    </a:lnTo>
                    <a:lnTo>
                      <a:pt x="709" y="491"/>
                    </a:lnTo>
                    <a:lnTo>
                      <a:pt x="714" y="510"/>
                    </a:lnTo>
                    <a:lnTo>
                      <a:pt x="714" y="510"/>
                    </a:lnTo>
                    <a:lnTo>
                      <a:pt x="719" y="526"/>
                    </a:lnTo>
                    <a:lnTo>
                      <a:pt x="721" y="547"/>
                    </a:lnTo>
                    <a:lnTo>
                      <a:pt x="723" y="570"/>
                    </a:lnTo>
                    <a:lnTo>
                      <a:pt x="724" y="595"/>
                    </a:lnTo>
                    <a:lnTo>
                      <a:pt x="724" y="656"/>
                    </a:lnTo>
                    <a:lnTo>
                      <a:pt x="723" y="718"/>
                    </a:lnTo>
                    <a:lnTo>
                      <a:pt x="723" y="718"/>
                    </a:lnTo>
                    <a:lnTo>
                      <a:pt x="629" y="717"/>
                    </a:lnTo>
                    <a:lnTo>
                      <a:pt x="544" y="718"/>
                    </a:lnTo>
                    <a:lnTo>
                      <a:pt x="507" y="718"/>
                    </a:lnTo>
                    <a:lnTo>
                      <a:pt x="478" y="721"/>
                    </a:lnTo>
                    <a:lnTo>
                      <a:pt x="456" y="723"/>
                    </a:lnTo>
                    <a:lnTo>
                      <a:pt x="442" y="727"/>
                    </a:lnTo>
                    <a:lnTo>
                      <a:pt x="442" y="727"/>
                    </a:lnTo>
                    <a:lnTo>
                      <a:pt x="433" y="731"/>
                    </a:lnTo>
                    <a:lnTo>
                      <a:pt x="429" y="738"/>
                    </a:lnTo>
                    <a:lnTo>
                      <a:pt x="426" y="744"/>
                    </a:lnTo>
                    <a:lnTo>
                      <a:pt x="425" y="752"/>
                    </a:lnTo>
                    <a:lnTo>
                      <a:pt x="426" y="760"/>
                    </a:lnTo>
                    <a:lnTo>
                      <a:pt x="429" y="769"/>
                    </a:lnTo>
                    <a:lnTo>
                      <a:pt x="439" y="788"/>
                    </a:lnTo>
                    <a:lnTo>
                      <a:pt x="450" y="811"/>
                    </a:lnTo>
                    <a:lnTo>
                      <a:pt x="461" y="833"/>
                    </a:lnTo>
                    <a:lnTo>
                      <a:pt x="465" y="846"/>
                    </a:lnTo>
                    <a:lnTo>
                      <a:pt x="470" y="858"/>
                    </a:lnTo>
                    <a:lnTo>
                      <a:pt x="472" y="871"/>
                    </a:lnTo>
                    <a:lnTo>
                      <a:pt x="472" y="882"/>
                    </a:lnTo>
                    <a:lnTo>
                      <a:pt x="472" y="882"/>
                    </a:lnTo>
                    <a:lnTo>
                      <a:pt x="472" y="896"/>
                    </a:lnTo>
                    <a:lnTo>
                      <a:pt x="470" y="907"/>
                    </a:lnTo>
                    <a:lnTo>
                      <a:pt x="467" y="920"/>
                    </a:lnTo>
                    <a:lnTo>
                      <a:pt x="463" y="930"/>
                    </a:lnTo>
                    <a:lnTo>
                      <a:pt x="457" y="939"/>
                    </a:lnTo>
                    <a:lnTo>
                      <a:pt x="452" y="948"/>
                    </a:lnTo>
                    <a:lnTo>
                      <a:pt x="445" y="955"/>
                    </a:lnTo>
                    <a:lnTo>
                      <a:pt x="436" y="962"/>
                    </a:lnTo>
                    <a:lnTo>
                      <a:pt x="428" y="967"/>
                    </a:lnTo>
                    <a:lnTo>
                      <a:pt x="419" y="973"/>
                    </a:lnTo>
                    <a:lnTo>
                      <a:pt x="410" y="977"/>
                    </a:lnTo>
                    <a:lnTo>
                      <a:pt x="400" y="980"/>
                    </a:lnTo>
                    <a:lnTo>
                      <a:pt x="390" y="983"/>
                    </a:lnTo>
                    <a:lnTo>
                      <a:pt x="379" y="984"/>
                    </a:lnTo>
                    <a:lnTo>
                      <a:pt x="358" y="985"/>
                    </a:lnTo>
                    <a:lnTo>
                      <a:pt x="337" y="983"/>
                    </a:lnTo>
                    <a:lnTo>
                      <a:pt x="316" y="978"/>
                    </a:lnTo>
                    <a:lnTo>
                      <a:pt x="306" y="974"/>
                    </a:lnTo>
                    <a:lnTo>
                      <a:pt x="296" y="970"/>
                    </a:lnTo>
                    <a:lnTo>
                      <a:pt x="288" y="965"/>
                    </a:lnTo>
                    <a:lnTo>
                      <a:pt x="280" y="959"/>
                    </a:lnTo>
                    <a:lnTo>
                      <a:pt x="271" y="952"/>
                    </a:lnTo>
                    <a:lnTo>
                      <a:pt x="264" y="945"/>
                    </a:lnTo>
                    <a:lnTo>
                      <a:pt x="257" y="937"/>
                    </a:lnTo>
                    <a:lnTo>
                      <a:pt x="252" y="928"/>
                    </a:lnTo>
                    <a:lnTo>
                      <a:pt x="247" y="918"/>
                    </a:lnTo>
                    <a:lnTo>
                      <a:pt x="243" y="909"/>
                    </a:lnTo>
                    <a:lnTo>
                      <a:pt x="240" y="897"/>
                    </a:lnTo>
                    <a:lnTo>
                      <a:pt x="240" y="886"/>
                    </a:lnTo>
                    <a:lnTo>
                      <a:pt x="240" y="886"/>
                    </a:lnTo>
                    <a:lnTo>
                      <a:pt x="239" y="872"/>
                    </a:lnTo>
                    <a:lnTo>
                      <a:pt x="240" y="860"/>
                    </a:lnTo>
                    <a:lnTo>
                      <a:pt x="243" y="847"/>
                    </a:lnTo>
                    <a:lnTo>
                      <a:pt x="246" y="836"/>
                    </a:lnTo>
                    <a:lnTo>
                      <a:pt x="250" y="826"/>
                    </a:lnTo>
                    <a:lnTo>
                      <a:pt x="254" y="818"/>
                    </a:lnTo>
                    <a:lnTo>
                      <a:pt x="266" y="801"/>
                    </a:lnTo>
                    <a:lnTo>
                      <a:pt x="285" y="774"/>
                    </a:lnTo>
                    <a:lnTo>
                      <a:pt x="294" y="760"/>
                    </a:lnTo>
                    <a:lnTo>
                      <a:pt x="295" y="753"/>
                    </a:lnTo>
                    <a:lnTo>
                      <a:pt x="296" y="746"/>
                    </a:lnTo>
                    <a:lnTo>
                      <a:pt x="296" y="746"/>
                    </a:lnTo>
                    <a:lnTo>
                      <a:pt x="296" y="742"/>
                    </a:lnTo>
                    <a:lnTo>
                      <a:pt x="295" y="739"/>
                    </a:lnTo>
                    <a:lnTo>
                      <a:pt x="294" y="735"/>
                    </a:lnTo>
                    <a:lnTo>
                      <a:pt x="291" y="732"/>
                    </a:lnTo>
                    <a:lnTo>
                      <a:pt x="282" y="727"/>
                    </a:lnTo>
                    <a:lnTo>
                      <a:pt x="273" y="723"/>
                    </a:lnTo>
                    <a:lnTo>
                      <a:pt x="259" y="718"/>
                    </a:lnTo>
                    <a:lnTo>
                      <a:pt x="243" y="716"/>
                    </a:lnTo>
                    <a:lnTo>
                      <a:pt x="225" y="714"/>
                    </a:lnTo>
                    <a:lnTo>
                      <a:pt x="205" y="714"/>
                    </a:lnTo>
                    <a:lnTo>
                      <a:pt x="161" y="714"/>
                    </a:lnTo>
                    <a:lnTo>
                      <a:pt x="110" y="716"/>
                    </a:lnTo>
                    <a:lnTo>
                      <a:pt x="1" y="723"/>
                    </a:lnTo>
                    <a:lnTo>
                      <a:pt x="1" y="723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ṣḷïdê">
                <a:extLst>
                  <a:ext uri="{FF2B5EF4-FFF2-40B4-BE49-F238E27FC236}">
                    <a16:creationId xmlns:a16="http://schemas.microsoft.com/office/drawing/2014/main" xmlns="" id="{456B7029-2643-4184-AB4C-38122C64E3D4}"/>
                  </a:ext>
                </a:extLst>
              </p:cNvPr>
              <p:cNvSpPr/>
              <p:nvPr/>
            </p:nvSpPr>
            <p:spPr bwMode="auto">
              <a:xfrm>
                <a:off x="2684463" y="1773238"/>
                <a:ext cx="2047875" cy="1155700"/>
              </a:xfrm>
              <a:custGeom>
                <a:avLst/>
                <a:gdLst>
                  <a:gd name="T0" fmla="*/ 1015 w 1290"/>
                  <a:gd name="T1" fmla="*/ 598 h 728"/>
                  <a:gd name="T2" fmla="*/ 1023 w 1290"/>
                  <a:gd name="T3" fmla="*/ 510 h 728"/>
                  <a:gd name="T4" fmla="*/ 1044 w 1290"/>
                  <a:gd name="T5" fmla="*/ 468 h 728"/>
                  <a:gd name="T6" fmla="*/ 1072 w 1290"/>
                  <a:gd name="T7" fmla="*/ 460 h 728"/>
                  <a:gd name="T8" fmla="*/ 1135 w 1290"/>
                  <a:gd name="T9" fmla="*/ 482 h 728"/>
                  <a:gd name="T10" fmla="*/ 1201 w 1290"/>
                  <a:gd name="T11" fmla="*/ 492 h 728"/>
                  <a:gd name="T12" fmla="*/ 1237 w 1290"/>
                  <a:gd name="T13" fmla="*/ 484 h 728"/>
                  <a:gd name="T14" fmla="*/ 1264 w 1290"/>
                  <a:gd name="T15" fmla="*/ 461 h 728"/>
                  <a:gd name="T16" fmla="*/ 1289 w 1290"/>
                  <a:gd name="T17" fmla="*/ 394 h 728"/>
                  <a:gd name="T18" fmla="*/ 1283 w 1290"/>
                  <a:gd name="T19" fmla="*/ 340 h 728"/>
                  <a:gd name="T20" fmla="*/ 1255 w 1290"/>
                  <a:gd name="T21" fmla="*/ 296 h 728"/>
                  <a:gd name="T22" fmla="*/ 1226 w 1290"/>
                  <a:gd name="T23" fmla="*/ 281 h 728"/>
                  <a:gd name="T24" fmla="*/ 1190 w 1290"/>
                  <a:gd name="T25" fmla="*/ 278 h 728"/>
                  <a:gd name="T26" fmla="*/ 1135 w 1290"/>
                  <a:gd name="T27" fmla="*/ 292 h 728"/>
                  <a:gd name="T28" fmla="*/ 1077 w 1290"/>
                  <a:gd name="T29" fmla="*/ 333 h 728"/>
                  <a:gd name="T30" fmla="*/ 1056 w 1290"/>
                  <a:gd name="T31" fmla="*/ 344 h 728"/>
                  <a:gd name="T32" fmla="*/ 1039 w 1290"/>
                  <a:gd name="T33" fmla="*/ 333 h 728"/>
                  <a:gd name="T34" fmla="*/ 1021 w 1290"/>
                  <a:gd name="T35" fmla="*/ 249 h 728"/>
                  <a:gd name="T36" fmla="*/ 1016 w 1290"/>
                  <a:gd name="T37" fmla="*/ 73 h 728"/>
                  <a:gd name="T38" fmla="*/ 302 w 1290"/>
                  <a:gd name="T39" fmla="*/ 78 h 728"/>
                  <a:gd name="T40" fmla="*/ 295 w 1290"/>
                  <a:gd name="T41" fmla="*/ 240 h 728"/>
                  <a:gd name="T42" fmla="*/ 281 w 1290"/>
                  <a:gd name="T43" fmla="*/ 285 h 728"/>
                  <a:gd name="T44" fmla="*/ 271 w 1290"/>
                  <a:gd name="T45" fmla="*/ 288 h 728"/>
                  <a:gd name="T46" fmla="*/ 207 w 1290"/>
                  <a:gd name="T47" fmla="*/ 260 h 728"/>
                  <a:gd name="T48" fmla="*/ 141 w 1290"/>
                  <a:gd name="T49" fmla="*/ 238 h 728"/>
                  <a:gd name="T50" fmla="*/ 101 w 1290"/>
                  <a:gd name="T51" fmla="*/ 236 h 728"/>
                  <a:gd name="T52" fmla="*/ 53 w 1290"/>
                  <a:gd name="T53" fmla="*/ 252 h 728"/>
                  <a:gd name="T54" fmla="*/ 21 w 1290"/>
                  <a:gd name="T55" fmla="*/ 284 h 728"/>
                  <a:gd name="T56" fmla="*/ 4 w 1290"/>
                  <a:gd name="T57" fmla="*/ 324 h 728"/>
                  <a:gd name="T58" fmla="*/ 0 w 1290"/>
                  <a:gd name="T59" fmla="*/ 356 h 728"/>
                  <a:gd name="T60" fmla="*/ 7 w 1290"/>
                  <a:gd name="T61" fmla="*/ 401 h 728"/>
                  <a:gd name="T62" fmla="*/ 30 w 1290"/>
                  <a:gd name="T63" fmla="*/ 439 h 728"/>
                  <a:gd name="T64" fmla="*/ 64 w 1290"/>
                  <a:gd name="T65" fmla="*/ 465 h 728"/>
                  <a:gd name="T66" fmla="*/ 113 w 1290"/>
                  <a:gd name="T67" fmla="*/ 474 h 728"/>
                  <a:gd name="T68" fmla="*/ 150 w 1290"/>
                  <a:gd name="T69" fmla="*/ 468 h 728"/>
                  <a:gd name="T70" fmla="*/ 224 w 1290"/>
                  <a:gd name="T71" fmla="*/ 433 h 728"/>
                  <a:gd name="T72" fmla="*/ 263 w 1290"/>
                  <a:gd name="T73" fmla="*/ 410 h 728"/>
                  <a:gd name="T74" fmla="*/ 292 w 1290"/>
                  <a:gd name="T75" fmla="*/ 419 h 728"/>
                  <a:gd name="T76" fmla="*/ 309 w 1290"/>
                  <a:gd name="T77" fmla="*/ 467 h 728"/>
                  <a:gd name="T78" fmla="*/ 303 w 1290"/>
                  <a:gd name="T79" fmla="*/ 718 h 728"/>
                  <a:gd name="T80" fmla="*/ 488 w 1290"/>
                  <a:gd name="T81" fmla="*/ 721 h 728"/>
                  <a:gd name="T82" fmla="*/ 547 w 1290"/>
                  <a:gd name="T83" fmla="*/ 707 h 728"/>
                  <a:gd name="T84" fmla="*/ 570 w 1290"/>
                  <a:gd name="T85" fmla="*/ 685 h 728"/>
                  <a:gd name="T86" fmla="*/ 572 w 1290"/>
                  <a:gd name="T87" fmla="*/ 647 h 728"/>
                  <a:gd name="T88" fmla="*/ 536 w 1290"/>
                  <a:gd name="T89" fmla="*/ 584 h 728"/>
                  <a:gd name="T90" fmla="*/ 522 w 1290"/>
                  <a:gd name="T91" fmla="*/ 534 h 728"/>
                  <a:gd name="T92" fmla="*/ 527 w 1290"/>
                  <a:gd name="T93" fmla="*/ 485 h 728"/>
                  <a:gd name="T94" fmla="*/ 554 w 1290"/>
                  <a:gd name="T95" fmla="*/ 436 h 728"/>
                  <a:gd name="T96" fmla="*/ 593 w 1290"/>
                  <a:gd name="T97" fmla="*/ 407 h 728"/>
                  <a:gd name="T98" fmla="*/ 640 w 1290"/>
                  <a:gd name="T99" fmla="*/ 396 h 728"/>
                  <a:gd name="T100" fmla="*/ 677 w 1290"/>
                  <a:gd name="T101" fmla="*/ 398 h 728"/>
                  <a:gd name="T102" fmla="*/ 723 w 1290"/>
                  <a:gd name="T103" fmla="*/ 418 h 728"/>
                  <a:gd name="T104" fmla="*/ 759 w 1290"/>
                  <a:gd name="T105" fmla="*/ 454 h 728"/>
                  <a:gd name="T106" fmla="*/ 780 w 1290"/>
                  <a:gd name="T107" fmla="*/ 505 h 728"/>
                  <a:gd name="T108" fmla="*/ 782 w 1290"/>
                  <a:gd name="T109" fmla="*/ 547 h 728"/>
                  <a:gd name="T110" fmla="*/ 755 w 1290"/>
                  <a:gd name="T111" fmla="*/ 604 h 728"/>
                  <a:gd name="T112" fmla="*/ 721 w 1290"/>
                  <a:gd name="T113" fmla="*/ 667 h 728"/>
                  <a:gd name="T114" fmla="*/ 733 w 1290"/>
                  <a:gd name="T115" fmla="*/ 700 h 728"/>
                  <a:gd name="T116" fmla="*/ 762 w 1290"/>
                  <a:gd name="T117" fmla="*/ 716 h 728"/>
                  <a:gd name="T118" fmla="*/ 842 w 1290"/>
                  <a:gd name="T119" fmla="*/ 727 h 728"/>
                  <a:gd name="T120" fmla="*/ 1016 w 1290"/>
                  <a:gd name="T121" fmla="*/ 723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90" h="728">
                    <a:moveTo>
                      <a:pt x="1016" y="723"/>
                    </a:moveTo>
                    <a:lnTo>
                      <a:pt x="1016" y="723"/>
                    </a:lnTo>
                    <a:lnTo>
                      <a:pt x="1015" y="657"/>
                    </a:lnTo>
                    <a:lnTo>
                      <a:pt x="1015" y="598"/>
                    </a:lnTo>
                    <a:lnTo>
                      <a:pt x="1016" y="572"/>
                    </a:lnTo>
                    <a:lnTo>
                      <a:pt x="1018" y="547"/>
                    </a:lnTo>
                    <a:lnTo>
                      <a:pt x="1021" y="527"/>
                    </a:lnTo>
                    <a:lnTo>
                      <a:pt x="1023" y="510"/>
                    </a:lnTo>
                    <a:lnTo>
                      <a:pt x="1023" y="510"/>
                    </a:lnTo>
                    <a:lnTo>
                      <a:pt x="1030" y="491"/>
                    </a:lnTo>
                    <a:lnTo>
                      <a:pt x="1036" y="477"/>
                    </a:lnTo>
                    <a:lnTo>
                      <a:pt x="1044" y="468"/>
                    </a:lnTo>
                    <a:lnTo>
                      <a:pt x="1049" y="464"/>
                    </a:lnTo>
                    <a:lnTo>
                      <a:pt x="1053" y="463"/>
                    </a:lnTo>
                    <a:lnTo>
                      <a:pt x="1063" y="460"/>
                    </a:lnTo>
                    <a:lnTo>
                      <a:pt x="1072" y="460"/>
                    </a:lnTo>
                    <a:lnTo>
                      <a:pt x="1084" y="463"/>
                    </a:lnTo>
                    <a:lnTo>
                      <a:pt x="1095" y="467"/>
                    </a:lnTo>
                    <a:lnTo>
                      <a:pt x="1121" y="477"/>
                    </a:lnTo>
                    <a:lnTo>
                      <a:pt x="1135" y="482"/>
                    </a:lnTo>
                    <a:lnTo>
                      <a:pt x="1151" y="488"/>
                    </a:lnTo>
                    <a:lnTo>
                      <a:pt x="1166" y="491"/>
                    </a:lnTo>
                    <a:lnTo>
                      <a:pt x="1184" y="493"/>
                    </a:lnTo>
                    <a:lnTo>
                      <a:pt x="1201" y="492"/>
                    </a:lnTo>
                    <a:lnTo>
                      <a:pt x="1220" y="489"/>
                    </a:lnTo>
                    <a:lnTo>
                      <a:pt x="1220" y="489"/>
                    </a:lnTo>
                    <a:lnTo>
                      <a:pt x="1229" y="486"/>
                    </a:lnTo>
                    <a:lnTo>
                      <a:pt x="1237" y="484"/>
                    </a:lnTo>
                    <a:lnTo>
                      <a:pt x="1244" y="479"/>
                    </a:lnTo>
                    <a:lnTo>
                      <a:pt x="1251" y="474"/>
                    </a:lnTo>
                    <a:lnTo>
                      <a:pt x="1258" y="468"/>
                    </a:lnTo>
                    <a:lnTo>
                      <a:pt x="1264" y="461"/>
                    </a:lnTo>
                    <a:lnTo>
                      <a:pt x="1274" y="447"/>
                    </a:lnTo>
                    <a:lnTo>
                      <a:pt x="1282" y="431"/>
                    </a:lnTo>
                    <a:lnTo>
                      <a:pt x="1286" y="414"/>
                    </a:lnTo>
                    <a:lnTo>
                      <a:pt x="1289" y="394"/>
                    </a:lnTo>
                    <a:lnTo>
                      <a:pt x="1290" y="376"/>
                    </a:lnTo>
                    <a:lnTo>
                      <a:pt x="1290" y="376"/>
                    </a:lnTo>
                    <a:lnTo>
                      <a:pt x="1288" y="358"/>
                    </a:lnTo>
                    <a:lnTo>
                      <a:pt x="1283" y="340"/>
                    </a:lnTo>
                    <a:lnTo>
                      <a:pt x="1276" y="324"/>
                    </a:lnTo>
                    <a:lnTo>
                      <a:pt x="1268" y="309"/>
                    </a:lnTo>
                    <a:lnTo>
                      <a:pt x="1262" y="302"/>
                    </a:lnTo>
                    <a:lnTo>
                      <a:pt x="1255" y="296"/>
                    </a:lnTo>
                    <a:lnTo>
                      <a:pt x="1250" y="292"/>
                    </a:lnTo>
                    <a:lnTo>
                      <a:pt x="1241" y="287"/>
                    </a:lnTo>
                    <a:lnTo>
                      <a:pt x="1234" y="284"/>
                    </a:lnTo>
                    <a:lnTo>
                      <a:pt x="1226" y="281"/>
                    </a:lnTo>
                    <a:lnTo>
                      <a:pt x="1216" y="278"/>
                    </a:lnTo>
                    <a:lnTo>
                      <a:pt x="1207" y="278"/>
                    </a:lnTo>
                    <a:lnTo>
                      <a:pt x="1207" y="278"/>
                    </a:lnTo>
                    <a:lnTo>
                      <a:pt x="1190" y="278"/>
                    </a:lnTo>
                    <a:lnTo>
                      <a:pt x="1174" y="280"/>
                    </a:lnTo>
                    <a:lnTo>
                      <a:pt x="1160" y="282"/>
                    </a:lnTo>
                    <a:lnTo>
                      <a:pt x="1148" y="287"/>
                    </a:lnTo>
                    <a:lnTo>
                      <a:pt x="1135" y="292"/>
                    </a:lnTo>
                    <a:lnTo>
                      <a:pt x="1124" y="298"/>
                    </a:lnTo>
                    <a:lnTo>
                      <a:pt x="1106" y="309"/>
                    </a:lnTo>
                    <a:lnTo>
                      <a:pt x="1090" y="322"/>
                    </a:lnTo>
                    <a:lnTo>
                      <a:pt x="1077" y="333"/>
                    </a:lnTo>
                    <a:lnTo>
                      <a:pt x="1065" y="341"/>
                    </a:lnTo>
                    <a:lnTo>
                      <a:pt x="1060" y="344"/>
                    </a:lnTo>
                    <a:lnTo>
                      <a:pt x="1056" y="344"/>
                    </a:lnTo>
                    <a:lnTo>
                      <a:pt x="1056" y="344"/>
                    </a:lnTo>
                    <a:lnTo>
                      <a:pt x="1050" y="344"/>
                    </a:lnTo>
                    <a:lnTo>
                      <a:pt x="1047" y="341"/>
                    </a:lnTo>
                    <a:lnTo>
                      <a:pt x="1043" y="338"/>
                    </a:lnTo>
                    <a:lnTo>
                      <a:pt x="1039" y="333"/>
                    </a:lnTo>
                    <a:lnTo>
                      <a:pt x="1033" y="317"/>
                    </a:lnTo>
                    <a:lnTo>
                      <a:pt x="1028" y="299"/>
                    </a:lnTo>
                    <a:lnTo>
                      <a:pt x="1025" y="275"/>
                    </a:lnTo>
                    <a:lnTo>
                      <a:pt x="1021" y="249"/>
                    </a:lnTo>
                    <a:lnTo>
                      <a:pt x="1019" y="221"/>
                    </a:lnTo>
                    <a:lnTo>
                      <a:pt x="1018" y="190"/>
                    </a:lnTo>
                    <a:lnTo>
                      <a:pt x="1016" y="130"/>
                    </a:lnTo>
                    <a:lnTo>
                      <a:pt x="1016" y="73"/>
                    </a:lnTo>
                    <a:lnTo>
                      <a:pt x="1019" y="0"/>
                    </a:lnTo>
                    <a:lnTo>
                      <a:pt x="302" y="0"/>
                    </a:lnTo>
                    <a:lnTo>
                      <a:pt x="302" y="0"/>
                    </a:lnTo>
                    <a:lnTo>
                      <a:pt x="302" y="78"/>
                    </a:lnTo>
                    <a:lnTo>
                      <a:pt x="301" y="126"/>
                    </a:lnTo>
                    <a:lnTo>
                      <a:pt x="301" y="175"/>
                    </a:lnTo>
                    <a:lnTo>
                      <a:pt x="298" y="221"/>
                    </a:lnTo>
                    <a:lnTo>
                      <a:pt x="295" y="240"/>
                    </a:lnTo>
                    <a:lnTo>
                      <a:pt x="292" y="257"/>
                    </a:lnTo>
                    <a:lnTo>
                      <a:pt x="288" y="271"/>
                    </a:lnTo>
                    <a:lnTo>
                      <a:pt x="284" y="281"/>
                    </a:lnTo>
                    <a:lnTo>
                      <a:pt x="281" y="285"/>
                    </a:lnTo>
                    <a:lnTo>
                      <a:pt x="278" y="287"/>
                    </a:lnTo>
                    <a:lnTo>
                      <a:pt x="276" y="288"/>
                    </a:lnTo>
                    <a:lnTo>
                      <a:pt x="271" y="288"/>
                    </a:lnTo>
                    <a:lnTo>
                      <a:pt x="271" y="288"/>
                    </a:lnTo>
                    <a:lnTo>
                      <a:pt x="264" y="287"/>
                    </a:lnTo>
                    <a:lnTo>
                      <a:pt x="259" y="285"/>
                    </a:lnTo>
                    <a:lnTo>
                      <a:pt x="243" y="278"/>
                    </a:lnTo>
                    <a:lnTo>
                      <a:pt x="207" y="260"/>
                    </a:lnTo>
                    <a:lnTo>
                      <a:pt x="187" y="250"/>
                    </a:lnTo>
                    <a:lnTo>
                      <a:pt x="165" y="242"/>
                    </a:lnTo>
                    <a:lnTo>
                      <a:pt x="154" y="239"/>
                    </a:lnTo>
                    <a:lnTo>
                      <a:pt x="141" y="238"/>
                    </a:lnTo>
                    <a:lnTo>
                      <a:pt x="129" y="236"/>
                    </a:lnTo>
                    <a:lnTo>
                      <a:pt x="116" y="235"/>
                    </a:lnTo>
                    <a:lnTo>
                      <a:pt x="116" y="235"/>
                    </a:lnTo>
                    <a:lnTo>
                      <a:pt x="101" y="236"/>
                    </a:lnTo>
                    <a:lnTo>
                      <a:pt x="88" y="239"/>
                    </a:lnTo>
                    <a:lnTo>
                      <a:pt x="76" y="242"/>
                    </a:lnTo>
                    <a:lnTo>
                      <a:pt x="64" y="246"/>
                    </a:lnTo>
                    <a:lnTo>
                      <a:pt x="53" y="252"/>
                    </a:lnTo>
                    <a:lnTo>
                      <a:pt x="45" y="259"/>
                    </a:lnTo>
                    <a:lnTo>
                      <a:pt x="37" y="266"/>
                    </a:lnTo>
                    <a:lnTo>
                      <a:pt x="28" y="274"/>
                    </a:lnTo>
                    <a:lnTo>
                      <a:pt x="21" y="284"/>
                    </a:lnTo>
                    <a:lnTo>
                      <a:pt x="16" y="292"/>
                    </a:lnTo>
                    <a:lnTo>
                      <a:pt x="11" y="302"/>
                    </a:lnTo>
                    <a:lnTo>
                      <a:pt x="7" y="313"/>
                    </a:lnTo>
                    <a:lnTo>
                      <a:pt x="4" y="324"/>
                    </a:lnTo>
                    <a:lnTo>
                      <a:pt x="2" y="334"/>
                    </a:lnTo>
                    <a:lnTo>
                      <a:pt x="0" y="345"/>
                    </a:lnTo>
                    <a:lnTo>
                      <a:pt x="0" y="356"/>
                    </a:lnTo>
                    <a:lnTo>
                      <a:pt x="0" y="356"/>
                    </a:lnTo>
                    <a:lnTo>
                      <a:pt x="0" y="369"/>
                    </a:lnTo>
                    <a:lnTo>
                      <a:pt x="2" y="379"/>
                    </a:lnTo>
                    <a:lnTo>
                      <a:pt x="4" y="390"/>
                    </a:lnTo>
                    <a:lnTo>
                      <a:pt x="7" y="401"/>
                    </a:lnTo>
                    <a:lnTo>
                      <a:pt x="11" y="411"/>
                    </a:lnTo>
                    <a:lnTo>
                      <a:pt x="17" y="421"/>
                    </a:lnTo>
                    <a:lnTo>
                      <a:pt x="23" y="431"/>
                    </a:lnTo>
                    <a:lnTo>
                      <a:pt x="30" y="439"/>
                    </a:lnTo>
                    <a:lnTo>
                      <a:pt x="37" y="447"/>
                    </a:lnTo>
                    <a:lnTo>
                      <a:pt x="45" y="454"/>
                    </a:lnTo>
                    <a:lnTo>
                      <a:pt x="55" y="460"/>
                    </a:lnTo>
                    <a:lnTo>
                      <a:pt x="64" y="465"/>
                    </a:lnTo>
                    <a:lnTo>
                      <a:pt x="76" y="470"/>
                    </a:lnTo>
                    <a:lnTo>
                      <a:pt x="88" y="472"/>
                    </a:lnTo>
                    <a:lnTo>
                      <a:pt x="101" y="474"/>
                    </a:lnTo>
                    <a:lnTo>
                      <a:pt x="113" y="474"/>
                    </a:lnTo>
                    <a:lnTo>
                      <a:pt x="113" y="474"/>
                    </a:lnTo>
                    <a:lnTo>
                      <a:pt x="126" y="474"/>
                    </a:lnTo>
                    <a:lnTo>
                      <a:pt x="139" y="471"/>
                    </a:lnTo>
                    <a:lnTo>
                      <a:pt x="150" y="468"/>
                    </a:lnTo>
                    <a:lnTo>
                      <a:pt x="162" y="465"/>
                    </a:lnTo>
                    <a:lnTo>
                      <a:pt x="185" y="456"/>
                    </a:lnTo>
                    <a:lnTo>
                      <a:pt x="206" y="445"/>
                    </a:lnTo>
                    <a:lnTo>
                      <a:pt x="224" y="433"/>
                    </a:lnTo>
                    <a:lnTo>
                      <a:pt x="241" y="422"/>
                    </a:lnTo>
                    <a:lnTo>
                      <a:pt x="253" y="414"/>
                    </a:lnTo>
                    <a:lnTo>
                      <a:pt x="263" y="410"/>
                    </a:lnTo>
                    <a:lnTo>
                      <a:pt x="263" y="410"/>
                    </a:lnTo>
                    <a:lnTo>
                      <a:pt x="270" y="408"/>
                    </a:lnTo>
                    <a:lnTo>
                      <a:pt x="278" y="410"/>
                    </a:lnTo>
                    <a:lnTo>
                      <a:pt x="285" y="412"/>
                    </a:lnTo>
                    <a:lnTo>
                      <a:pt x="292" y="419"/>
                    </a:lnTo>
                    <a:lnTo>
                      <a:pt x="299" y="428"/>
                    </a:lnTo>
                    <a:lnTo>
                      <a:pt x="305" y="438"/>
                    </a:lnTo>
                    <a:lnTo>
                      <a:pt x="308" y="452"/>
                    </a:lnTo>
                    <a:lnTo>
                      <a:pt x="309" y="467"/>
                    </a:lnTo>
                    <a:lnTo>
                      <a:pt x="309" y="467"/>
                    </a:lnTo>
                    <a:lnTo>
                      <a:pt x="308" y="568"/>
                    </a:lnTo>
                    <a:lnTo>
                      <a:pt x="303" y="718"/>
                    </a:lnTo>
                    <a:lnTo>
                      <a:pt x="303" y="718"/>
                    </a:lnTo>
                    <a:lnTo>
                      <a:pt x="385" y="723"/>
                    </a:lnTo>
                    <a:lnTo>
                      <a:pt x="422" y="723"/>
                    </a:lnTo>
                    <a:lnTo>
                      <a:pt x="457" y="723"/>
                    </a:lnTo>
                    <a:lnTo>
                      <a:pt x="488" y="721"/>
                    </a:lnTo>
                    <a:lnTo>
                      <a:pt x="516" y="717"/>
                    </a:lnTo>
                    <a:lnTo>
                      <a:pt x="527" y="716"/>
                    </a:lnTo>
                    <a:lnTo>
                      <a:pt x="538" y="712"/>
                    </a:lnTo>
                    <a:lnTo>
                      <a:pt x="547" y="707"/>
                    </a:lnTo>
                    <a:lnTo>
                      <a:pt x="554" y="703"/>
                    </a:lnTo>
                    <a:lnTo>
                      <a:pt x="554" y="703"/>
                    </a:lnTo>
                    <a:lnTo>
                      <a:pt x="565" y="693"/>
                    </a:lnTo>
                    <a:lnTo>
                      <a:pt x="570" y="685"/>
                    </a:lnTo>
                    <a:lnTo>
                      <a:pt x="575" y="675"/>
                    </a:lnTo>
                    <a:lnTo>
                      <a:pt x="576" y="667"/>
                    </a:lnTo>
                    <a:lnTo>
                      <a:pt x="575" y="657"/>
                    </a:lnTo>
                    <a:lnTo>
                      <a:pt x="572" y="647"/>
                    </a:lnTo>
                    <a:lnTo>
                      <a:pt x="568" y="637"/>
                    </a:lnTo>
                    <a:lnTo>
                      <a:pt x="561" y="628"/>
                    </a:lnTo>
                    <a:lnTo>
                      <a:pt x="548" y="607"/>
                    </a:lnTo>
                    <a:lnTo>
                      <a:pt x="536" y="584"/>
                    </a:lnTo>
                    <a:lnTo>
                      <a:pt x="530" y="573"/>
                    </a:lnTo>
                    <a:lnTo>
                      <a:pt x="524" y="561"/>
                    </a:lnTo>
                    <a:lnTo>
                      <a:pt x="522" y="548"/>
                    </a:lnTo>
                    <a:lnTo>
                      <a:pt x="522" y="534"/>
                    </a:lnTo>
                    <a:lnTo>
                      <a:pt x="522" y="534"/>
                    </a:lnTo>
                    <a:lnTo>
                      <a:pt x="522" y="517"/>
                    </a:lnTo>
                    <a:lnTo>
                      <a:pt x="524" y="500"/>
                    </a:lnTo>
                    <a:lnTo>
                      <a:pt x="527" y="485"/>
                    </a:lnTo>
                    <a:lnTo>
                      <a:pt x="533" y="471"/>
                    </a:lnTo>
                    <a:lnTo>
                      <a:pt x="538" y="457"/>
                    </a:lnTo>
                    <a:lnTo>
                      <a:pt x="545" y="446"/>
                    </a:lnTo>
                    <a:lnTo>
                      <a:pt x="554" y="436"/>
                    </a:lnTo>
                    <a:lnTo>
                      <a:pt x="562" y="426"/>
                    </a:lnTo>
                    <a:lnTo>
                      <a:pt x="572" y="418"/>
                    </a:lnTo>
                    <a:lnTo>
                      <a:pt x="582" y="412"/>
                    </a:lnTo>
                    <a:lnTo>
                      <a:pt x="593" y="407"/>
                    </a:lnTo>
                    <a:lnTo>
                      <a:pt x="604" y="401"/>
                    </a:lnTo>
                    <a:lnTo>
                      <a:pt x="617" y="398"/>
                    </a:lnTo>
                    <a:lnTo>
                      <a:pt x="628" y="396"/>
                    </a:lnTo>
                    <a:lnTo>
                      <a:pt x="640" y="396"/>
                    </a:lnTo>
                    <a:lnTo>
                      <a:pt x="653" y="396"/>
                    </a:lnTo>
                    <a:lnTo>
                      <a:pt x="653" y="396"/>
                    </a:lnTo>
                    <a:lnTo>
                      <a:pt x="664" y="396"/>
                    </a:lnTo>
                    <a:lnTo>
                      <a:pt x="677" y="398"/>
                    </a:lnTo>
                    <a:lnTo>
                      <a:pt x="689" y="401"/>
                    </a:lnTo>
                    <a:lnTo>
                      <a:pt x="700" y="407"/>
                    </a:lnTo>
                    <a:lnTo>
                      <a:pt x="712" y="411"/>
                    </a:lnTo>
                    <a:lnTo>
                      <a:pt x="723" y="418"/>
                    </a:lnTo>
                    <a:lnTo>
                      <a:pt x="733" y="425"/>
                    </a:lnTo>
                    <a:lnTo>
                      <a:pt x="742" y="433"/>
                    </a:lnTo>
                    <a:lnTo>
                      <a:pt x="751" y="443"/>
                    </a:lnTo>
                    <a:lnTo>
                      <a:pt x="759" y="454"/>
                    </a:lnTo>
                    <a:lnTo>
                      <a:pt x="766" y="465"/>
                    </a:lnTo>
                    <a:lnTo>
                      <a:pt x="772" y="478"/>
                    </a:lnTo>
                    <a:lnTo>
                      <a:pt x="776" y="491"/>
                    </a:lnTo>
                    <a:lnTo>
                      <a:pt x="780" y="505"/>
                    </a:lnTo>
                    <a:lnTo>
                      <a:pt x="782" y="520"/>
                    </a:lnTo>
                    <a:lnTo>
                      <a:pt x="782" y="537"/>
                    </a:lnTo>
                    <a:lnTo>
                      <a:pt x="782" y="537"/>
                    </a:lnTo>
                    <a:lnTo>
                      <a:pt x="782" y="547"/>
                    </a:lnTo>
                    <a:lnTo>
                      <a:pt x="779" y="558"/>
                    </a:lnTo>
                    <a:lnTo>
                      <a:pt x="773" y="570"/>
                    </a:lnTo>
                    <a:lnTo>
                      <a:pt x="768" y="582"/>
                    </a:lnTo>
                    <a:lnTo>
                      <a:pt x="755" y="604"/>
                    </a:lnTo>
                    <a:lnTo>
                      <a:pt x="741" y="626"/>
                    </a:lnTo>
                    <a:lnTo>
                      <a:pt x="730" y="647"/>
                    </a:lnTo>
                    <a:lnTo>
                      <a:pt x="724" y="657"/>
                    </a:lnTo>
                    <a:lnTo>
                      <a:pt x="721" y="667"/>
                    </a:lnTo>
                    <a:lnTo>
                      <a:pt x="721" y="677"/>
                    </a:lnTo>
                    <a:lnTo>
                      <a:pt x="723" y="685"/>
                    </a:lnTo>
                    <a:lnTo>
                      <a:pt x="726" y="693"/>
                    </a:lnTo>
                    <a:lnTo>
                      <a:pt x="733" y="700"/>
                    </a:lnTo>
                    <a:lnTo>
                      <a:pt x="733" y="700"/>
                    </a:lnTo>
                    <a:lnTo>
                      <a:pt x="741" y="707"/>
                    </a:lnTo>
                    <a:lnTo>
                      <a:pt x="751" y="712"/>
                    </a:lnTo>
                    <a:lnTo>
                      <a:pt x="762" y="716"/>
                    </a:lnTo>
                    <a:lnTo>
                      <a:pt x="775" y="720"/>
                    </a:lnTo>
                    <a:lnTo>
                      <a:pt x="790" y="723"/>
                    </a:lnTo>
                    <a:lnTo>
                      <a:pt x="807" y="724"/>
                    </a:lnTo>
                    <a:lnTo>
                      <a:pt x="842" y="727"/>
                    </a:lnTo>
                    <a:lnTo>
                      <a:pt x="882" y="728"/>
                    </a:lnTo>
                    <a:lnTo>
                      <a:pt x="926" y="727"/>
                    </a:lnTo>
                    <a:lnTo>
                      <a:pt x="1016" y="723"/>
                    </a:lnTo>
                    <a:lnTo>
                      <a:pt x="1016" y="723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ṥḻiďè">
                <a:extLst>
                  <a:ext uri="{FF2B5EF4-FFF2-40B4-BE49-F238E27FC236}">
                    <a16:creationId xmlns:a16="http://schemas.microsoft.com/office/drawing/2014/main" xmlns="" id="{6B520202-A7FC-4F66-A1C1-190FD1BEF999}"/>
                  </a:ext>
                </a:extLst>
              </p:cNvPr>
              <p:cNvSpPr/>
              <p:nvPr/>
            </p:nvSpPr>
            <p:spPr bwMode="auto">
              <a:xfrm>
                <a:off x="2025650" y="1773238"/>
                <a:ext cx="1149350" cy="1573212"/>
              </a:xfrm>
              <a:custGeom>
                <a:avLst/>
                <a:gdLst>
                  <a:gd name="T0" fmla="*/ 723 w 724"/>
                  <a:gd name="T1" fmla="*/ 568 h 991"/>
                  <a:gd name="T2" fmla="*/ 723 w 724"/>
                  <a:gd name="T3" fmla="*/ 452 h 991"/>
                  <a:gd name="T4" fmla="*/ 707 w 724"/>
                  <a:gd name="T5" fmla="*/ 419 h 991"/>
                  <a:gd name="T6" fmla="*/ 685 w 724"/>
                  <a:gd name="T7" fmla="*/ 408 h 991"/>
                  <a:gd name="T8" fmla="*/ 668 w 724"/>
                  <a:gd name="T9" fmla="*/ 414 h 991"/>
                  <a:gd name="T10" fmla="*/ 621 w 724"/>
                  <a:gd name="T11" fmla="*/ 445 h 991"/>
                  <a:gd name="T12" fmla="*/ 565 w 724"/>
                  <a:gd name="T13" fmla="*/ 468 h 991"/>
                  <a:gd name="T14" fmla="*/ 528 w 724"/>
                  <a:gd name="T15" fmla="*/ 474 h 991"/>
                  <a:gd name="T16" fmla="*/ 503 w 724"/>
                  <a:gd name="T17" fmla="*/ 472 h 991"/>
                  <a:gd name="T18" fmla="*/ 470 w 724"/>
                  <a:gd name="T19" fmla="*/ 460 h 991"/>
                  <a:gd name="T20" fmla="*/ 445 w 724"/>
                  <a:gd name="T21" fmla="*/ 439 h 991"/>
                  <a:gd name="T22" fmla="*/ 426 w 724"/>
                  <a:gd name="T23" fmla="*/ 411 h 991"/>
                  <a:gd name="T24" fmla="*/ 417 w 724"/>
                  <a:gd name="T25" fmla="*/ 379 h 991"/>
                  <a:gd name="T26" fmla="*/ 415 w 724"/>
                  <a:gd name="T27" fmla="*/ 356 h 991"/>
                  <a:gd name="T28" fmla="*/ 419 w 724"/>
                  <a:gd name="T29" fmla="*/ 324 h 991"/>
                  <a:gd name="T30" fmla="*/ 431 w 724"/>
                  <a:gd name="T31" fmla="*/ 292 h 991"/>
                  <a:gd name="T32" fmla="*/ 452 w 724"/>
                  <a:gd name="T33" fmla="*/ 266 h 991"/>
                  <a:gd name="T34" fmla="*/ 479 w 724"/>
                  <a:gd name="T35" fmla="*/ 246 h 991"/>
                  <a:gd name="T36" fmla="*/ 516 w 724"/>
                  <a:gd name="T37" fmla="*/ 236 h 991"/>
                  <a:gd name="T38" fmla="*/ 544 w 724"/>
                  <a:gd name="T39" fmla="*/ 236 h 991"/>
                  <a:gd name="T40" fmla="*/ 580 w 724"/>
                  <a:gd name="T41" fmla="*/ 242 h 991"/>
                  <a:gd name="T42" fmla="*/ 658 w 724"/>
                  <a:gd name="T43" fmla="*/ 278 h 991"/>
                  <a:gd name="T44" fmla="*/ 686 w 724"/>
                  <a:gd name="T45" fmla="*/ 288 h 991"/>
                  <a:gd name="T46" fmla="*/ 693 w 724"/>
                  <a:gd name="T47" fmla="*/ 287 h 991"/>
                  <a:gd name="T48" fmla="*/ 703 w 724"/>
                  <a:gd name="T49" fmla="*/ 271 h 991"/>
                  <a:gd name="T50" fmla="*/ 713 w 724"/>
                  <a:gd name="T51" fmla="*/ 221 h 991"/>
                  <a:gd name="T52" fmla="*/ 717 w 724"/>
                  <a:gd name="T53" fmla="*/ 78 h 991"/>
                  <a:gd name="T54" fmla="*/ 84 w 724"/>
                  <a:gd name="T55" fmla="*/ 0 h 991"/>
                  <a:gd name="T56" fmla="*/ 36 w 724"/>
                  <a:gd name="T57" fmla="*/ 13 h 991"/>
                  <a:gd name="T58" fmla="*/ 7 w 724"/>
                  <a:gd name="T59" fmla="*/ 45 h 991"/>
                  <a:gd name="T60" fmla="*/ 0 w 724"/>
                  <a:gd name="T61" fmla="*/ 74 h 991"/>
                  <a:gd name="T62" fmla="*/ 74 w 724"/>
                  <a:gd name="T63" fmla="*/ 714 h 991"/>
                  <a:gd name="T64" fmla="*/ 176 w 724"/>
                  <a:gd name="T65" fmla="*/ 714 h 991"/>
                  <a:gd name="T66" fmla="*/ 270 w 724"/>
                  <a:gd name="T67" fmla="*/ 723 h 991"/>
                  <a:gd name="T68" fmla="*/ 312 w 724"/>
                  <a:gd name="T69" fmla="*/ 738 h 991"/>
                  <a:gd name="T70" fmla="*/ 317 w 724"/>
                  <a:gd name="T71" fmla="*/ 745 h 991"/>
                  <a:gd name="T72" fmla="*/ 317 w 724"/>
                  <a:gd name="T73" fmla="*/ 760 h 991"/>
                  <a:gd name="T74" fmla="*/ 296 w 724"/>
                  <a:gd name="T75" fmla="*/ 786 h 991"/>
                  <a:gd name="T76" fmla="*/ 277 w 724"/>
                  <a:gd name="T77" fmla="*/ 819 h 991"/>
                  <a:gd name="T78" fmla="*/ 268 w 724"/>
                  <a:gd name="T79" fmla="*/ 861 h 991"/>
                  <a:gd name="T80" fmla="*/ 268 w 724"/>
                  <a:gd name="T81" fmla="*/ 892 h 991"/>
                  <a:gd name="T82" fmla="*/ 277 w 724"/>
                  <a:gd name="T83" fmla="*/ 927 h 991"/>
                  <a:gd name="T84" fmla="*/ 295 w 724"/>
                  <a:gd name="T85" fmla="*/ 955 h 991"/>
                  <a:gd name="T86" fmla="*/ 319 w 724"/>
                  <a:gd name="T87" fmla="*/ 974 h 991"/>
                  <a:gd name="T88" fmla="*/ 347 w 724"/>
                  <a:gd name="T89" fmla="*/ 987 h 991"/>
                  <a:gd name="T90" fmla="*/ 376 w 724"/>
                  <a:gd name="T91" fmla="*/ 991 h 991"/>
                  <a:gd name="T92" fmla="*/ 417 w 724"/>
                  <a:gd name="T93" fmla="*/ 984 h 991"/>
                  <a:gd name="T94" fmla="*/ 443 w 724"/>
                  <a:gd name="T95" fmla="*/ 972 h 991"/>
                  <a:gd name="T96" fmla="*/ 464 w 724"/>
                  <a:gd name="T97" fmla="*/ 952 h 991"/>
                  <a:gd name="T98" fmla="*/ 479 w 724"/>
                  <a:gd name="T99" fmla="*/ 925 h 991"/>
                  <a:gd name="T100" fmla="*/ 484 w 724"/>
                  <a:gd name="T101" fmla="*/ 892 h 991"/>
                  <a:gd name="T102" fmla="*/ 482 w 724"/>
                  <a:gd name="T103" fmla="*/ 862 h 991"/>
                  <a:gd name="T104" fmla="*/ 471 w 724"/>
                  <a:gd name="T105" fmla="*/ 828 h 991"/>
                  <a:gd name="T106" fmla="*/ 439 w 724"/>
                  <a:gd name="T107" fmla="*/ 777 h 991"/>
                  <a:gd name="T108" fmla="*/ 431 w 724"/>
                  <a:gd name="T109" fmla="*/ 756 h 991"/>
                  <a:gd name="T110" fmla="*/ 432 w 724"/>
                  <a:gd name="T111" fmla="*/ 746 h 991"/>
                  <a:gd name="T112" fmla="*/ 445 w 724"/>
                  <a:gd name="T113" fmla="*/ 731 h 991"/>
                  <a:gd name="T114" fmla="*/ 484 w 724"/>
                  <a:gd name="T115" fmla="*/ 717 h 991"/>
                  <a:gd name="T116" fmla="*/ 565 w 724"/>
                  <a:gd name="T117" fmla="*/ 712 h 991"/>
                  <a:gd name="T118" fmla="*/ 718 w 724"/>
                  <a:gd name="T119" fmla="*/ 718 h 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24" h="991">
                    <a:moveTo>
                      <a:pt x="718" y="718"/>
                    </a:moveTo>
                    <a:lnTo>
                      <a:pt x="718" y="718"/>
                    </a:lnTo>
                    <a:lnTo>
                      <a:pt x="723" y="568"/>
                    </a:lnTo>
                    <a:lnTo>
                      <a:pt x="724" y="467"/>
                    </a:lnTo>
                    <a:lnTo>
                      <a:pt x="724" y="467"/>
                    </a:lnTo>
                    <a:lnTo>
                      <a:pt x="723" y="452"/>
                    </a:lnTo>
                    <a:lnTo>
                      <a:pt x="720" y="438"/>
                    </a:lnTo>
                    <a:lnTo>
                      <a:pt x="714" y="428"/>
                    </a:lnTo>
                    <a:lnTo>
                      <a:pt x="707" y="419"/>
                    </a:lnTo>
                    <a:lnTo>
                      <a:pt x="700" y="412"/>
                    </a:lnTo>
                    <a:lnTo>
                      <a:pt x="693" y="410"/>
                    </a:lnTo>
                    <a:lnTo>
                      <a:pt x="685" y="408"/>
                    </a:lnTo>
                    <a:lnTo>
                      <a:pt x="678" y="410"/>
                    </a:lnTo>
                    <a:lnTo>
                      <a:pt x="678" y="410"/>
                    </a:lnTo>
                    <a:lnTo>
                      <a:pt x="668" y="414"/>
                    </a:lnTo>
                    <a:lnTo>
                      <a:pt x="656" y="422"/>
                    </a:lnTo>
                    <a:lnTo>
                      <a:pt x="639" y="433"/>
                    </a:lnTo>
                    <a:lnTo>
                      <a:pt x="621" y="445"/>
                    </a:lnTo>
                    <a:lnTo>
                      <a:pt x="600" y="456"/>
                    </a:lnTo>
                    <a:lnTo>
                      <a:pt x="577" y="465"/>
                    </a:lnTo>
                    <a:lnTo>
                      <a:pt x="565" y="468"/>
                    </a:lnTo>
                    <a:lnTo>
                      <a:pt x="554" y="471"/>
                    </a:lnTo>
                    <a:lnTo>
                      <a:pt x="541" y="474"/>
                    </a:lnTo>
                    <a:lnTo>
                      <a:pt x="528" y="474"/>
                    </a:lnTo>
                    <a:lnTo>
                      <a:pt x="528" y="474"/>
                    </a:lnTo>
                    <a:lnTo>
                      <a:pt x="516" y="474"/>
                    </a:lnTo>
                    <a:lnTo>
                      <a:pt x="503" y="472"/>
                    </a:lnTo>
                    <a:lnTo>
                      <a:pt x="491" y="470"/>
                    </a:lnTo>
                    <a:lnTo>
                      <a:pt x="479" y="465"/>
                    </a:lnTo>
                    <a:lnTo>
                      <a:pt x="470" y="460"/>
                    </a:lnTo>
                    <a:lnTo>
                      <a:pt x="460" y="454"/>
                    </a:lnTo>
                    <a:lnTo>
                      <a:pt x="452" y="447"/>
                    </a:lnTo>
                    <a:lnTo>
                      <a:pt x="445" y="439"/>
                    </a:lnTo>
                    <a:lnTo>
                      <a:pt x="438" y="431"/>
                    </a:lnTo>
                    <a:lnTo>
                      <a:pt x="432" y="421"/>
                    </a:lnTo>
                    <a:lnTo>
                      <a:pt x="426" y="411"/>
                    </a:lnTo>
                    <a:lnTo>
                      <a:pt x="422" y="401"/>
                    </a:lnTo>
                    <a:lnTo>
                      <a:pt x="419" y="390"/>
                    </a:lnTo>
                    <a:lnTo>
                      <a:pt x="417" y="379"/>
                    </a:lnTo>
                    <a:lnTo>
                      <a:pt x="415" y="369"/>
                    </a:lnTo>
                    <a:lnTo>
                      <a:pt x="415" y="356"/>
                    </a:lnTo>
                    <a:lnTo>
                      <a:pt x="415" y="356"/>
                    </a:lnTo>
                    <a:lnTo>
                      <a:pt x="415" y="345"/>
                    </a:lnTo>
                    <a:lnTo>
                      <a:pt x="417" y="334"/>
                    </a:lnTo>
                    <a:lnTo>
                      <a:pt x="419" y="324"/>
                    </a:lnTo>
                    <a:lnTo>
                      <a:pt x="422" y="313"/>
                    </a:lnTo>
                    <a:lnTo>
                      <a:pt x="426" y="302"/>
                    </a:lnTo>
                    <a:lnTo>
                      <a:pt x="431" y="292"/>
                    </a:lnTo>
                    <a:lnTo>
                      <a:pt x="436" y="284"/>
                    </a:lnTo>
                    <a:lnTo>
                      <a:pt x="443" y="274"/>
                    </a:lnTo>
                    <a:lnTo>
                      <a:pt x="452" y="266"/>
                    </a:lnTo>
                    <a:lnTo>
                      <a:pt x="460" y="259"/>
                    </a:lnTo>
                    <a:lnTo>
                      <a:pt x="468" y="252"/>
                    </a:lnTo>
                    <a:lnTo>
                      <a:pt x="479" y="246"/>
                    </a:lnTo>
                    <a:lnTo>
                      <a:pt x="491" y="242"/>
                    </a:lnTo>
                    <a:lnTo>
                      <a:pt x="503" y="239"/>
                    </a:lnTo>
                    <a:lnTo>
                      <a:pt x="516" y="236"/>
                    </a:lnTo>
                    <a:lnTo>
                      <a:pt x="531" y="235"/>
                    </a:lnTo>
                    <a:lnTo>
                      <a:pt x="531" y="235"/>
                    </a:lnTo>
                    <a:lnTo>
                      <a:pt x="544" y="236"/>
                    </a:lnTo>
                    <a:lnTo>
                      <a:pt x="556" y="238"/>
                    </a:lnTo>
                    <a:lnTo>
                      <a:pt x="569" y="239"/>
                    </a:lnTo>
                    <a:lnTo>
                      <a:pt x="580" y="242"/>
                    </a:lnTo>
                    <a:lnTo>
                      <a:pt x="602" y="250"/>
                    </a:lnTo>
                    <a:lnTo>
                      <a:pt x="622" y="260"/>
                    </a:lnTo>
                    <a:lnTo>
                      <a:pt x="658" y="278"/>
                    </a:lnTo>
                    <a:lnTo>
                      <a:pt x="674" y="285"/>
                    </a:lnTo>
                    <a:lnTo>
                      <a:pt x="679" y="287"/>
                    </a:lnTo>
                    <a:lnTo>
                      <a:pt x="686" y="288"/>
                    </a:lnTo>
                    <a:lnTo>
                      <a:pt x="686" y="288"/>
                    </a:lnTo>
                    <a:lnTo>
                      <a:pt x="691" y="288"/>
                    </a:lnTo>
                    <a:lnTo>
                      <a:pt x="693" y="287"/>
                    </a:lnTo>
                    <a:lnTo>
                      <a:pt x="696" y="285"/>
                    </a:lnTo>
                    <a:lnTo>
                      <a:pt x="699" y="281"/>
                    </a:lnTo>
                    <a:lnTo>
                      <a:pt x="703" y="271"/>
                    </a:lnTo>
                    <a:lnTo>
                      <a:pt x="707" y="257"/>
                    </a:lnTo>
                    <a:lnTo>
                      <a:pt x="710" y="240"/>
                    </a:lnTo>
                    <a:lnTo>
                      <a:pt x="713" y="221"/>
                    </a:lnTo>
                    <a:lnTo>
                      <a:pt x="716" y="175"/>
                    </a:lnTo>
                    <a:lnTo>
                      <a:pt x="716" y="126"/>
                    </a:lnTo>
                    <a:lnTo>
                      <a:pt x="717" y="78"/>
                    </a:lnTo>
                    <a:lnTo>
                      <a:pt x="717" y="0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67" y="1"/>
                    </a:lnTo>
                    <a:lnTo>
                      <a:pt x="52" y="6"/>
                    </a:lnTo>
                    <a:lnTo>
                      <a:pt x="36" y="13"/>
                    </a:lnTo>
                    <a:lnTo>
                      <a:pt x="25" y="21"/>
                    </a:lnTo>
                    <a:lnTo>
                      <a:pt x="14" y="32"/>
                    </a:lnTo>
                    <a:lnTo>
                      <a:pt x="7" y="45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4"/>
                    </a:lnTo>
                    <a:lnTo>
                      <a:pt x="0" y="716"/>
                    </a:lnTo>
                    <a:lnTo>
                      <a:pt x="0" y="716"/>
                    </a:lnTo>
                    <a:lnTo>
                      <a:pt x="74" y="714"/>
                    </a:lnTo>
                    <a:lnTo>
                      <a:pt x="123" y="713"/>
                    </a:lnTo>
                    <a:lnTo>
                      <a:pt x="176" y="714"/>
                    </a:lnTo>
                    <a:lnTo>
                      <a:pt x="176" y="714"/>
                    </a:lnTo>
                    <a:lnTo>
                      <a:pt x="226" y="717"/>
                    </a:lnTo>
                    <a:lnTo>
                      <a:pt x="249" y="720"/>
                    </a:lnTo>
                    <a:lnTo>
                      <a:pt x="270" y="723"/>
                    </a:lnTo>
                    <a:lnTo>
                      <a:pt x="287" y="727"/>
                    </a:lnTo>
                    <a:lnTo>
                      <a:pt x="302" y="732"/>
                    </a:lnTo>
                    <a:lnTo>
                      <a:pt x="312" y="738"/>
                    </a:lnTo>
                    <a:lnTo>
                      <a:pt x="315" y="742"/>
                    </a:lnTo>
                    <a:lnTo>
                      <a:pt x="317" y="745"/>
                    </a:lnTo>
                    <a:lnTo>
                      <a:pt x="317" y="745"/>
                    </a:lnTo>
                    <a:lnTo>
                      <a:pt x="319" y="751"/>
                    </a:lnTo>
                    <a:lnTo>
                      <a:pt x="319" y="755"/>
                    </a:lnTo>
                    <a:lnTo>
                      <a:pt x="317" y="760"/>
                    </a:lnTo>
                    <a:lnTo>
                      <a:pt x="315" y="765"/>
                    </a:lnTo>
                    <a:lnTo>
                      <a:pt x="306" y="774"/>
                    </a:lnTo>
                    <a:lnTo>
                      <a:pt x="296" y="786"/>
                    </a:lnTo>
                    <a:lnTo>
                      <a:pt x="287" y="800"/>
                    </a:lnTo>
                    <a:lnTo>
                      <a:pt x="282" y="809"/>
                    </a:lnTo>
                    <a:lnTo>
                      <a:pt x="277" y="819"/>
                    </a:lnTo>
                    <a:lnTo>
                      <a:pt x="274" y="832"/>
                    </a:lnTo>
                    <a:lnTo>
                      <a:pt x="271" y="844"/>
                    </a:lnTo>
                    <a:lnTo>
                      <a:pt x="268" y="861"/>
                    </a:lnTo>
                    <a:lnTo>
                      <a:pt x="268" y="878"/>
                    </a:lnTo>
                    <a:lnTo>
                      <a:pt x="268" y="878"/>
                    </a:lnTo>
                    <a:lnTo>
                      <a:pt x="268" y="892"/>
                    </a:lnTo>
                    <a:lnTo>
                      <a:pt x="271" y="904"/>
                    </a:lnTo>
                    <a:lnTo>
                      <a:pt x="274" y="917"/>
                    </a:lnTo>
                    <a:lnTo>
                      <a:pt x="277" y="927"/>
                    </a:lnTo>
                    <a:lnTo>
                      <a:pt x="282" y="938"/>
                    </a:lnTo>
                    <a:lnTo>
                      <a:pt x="288" y="946"/>
                    </a:lnTo>
                    <a:lnTo>
                      <a:pt x="295" y="955"/>
                    </a:lnTo>
                    <a:lnTo>
                      <a:pt x="302" y="962"/>
                    </a:lnTo>
                    <a:lnTo>
                      <a:pt x="310" y="969"/>
                    </a:lnTo>
                    <a:lnTo>
                      <a:pt x="319" y="974"/>
                    </a:lnTo>
                    <a:lnTo>
                      <a:pt x="327" y="980"/>
                    </a:lnTo>
                    <a:lnTo>
                      <a:pt x="337" y="983"/>
                    </a:lnTo>
                    <a:lnTo>
                      <a:pt x="347" y="987"/>
                    </a:lnTo>
                    <a:lnTo>
                      <a:pt x="356" y="988"/>
                    </a:lnTo>
                    <a:lnTo>
                      <a:pt x="366" y="990"/>
                    </a:lnTo>
                    <a:lnTo>
                      <a:pt x="376" y="991"/>
                    </a:lnTo>
                    <a:lnTo>
                      <a:pt x="397" y="990"/>
                    </a:lnTo>
                    <a:lnTo>
                      <a:pt x="407" y="987"/>
                    </a:lnTo>
                    <a:lnTo>
                      <a:pt x="417" y="984"/>
                    </a:lnTo>
                    <a:lnTo>
                      <a:pt x="425" y="981"/>
                    </a:lnTo>
                    <a:lnTo>
                      <a:pt x="435" y="977"/>
                    </a:lnTo>
                    <a:lnTo>
                      <a:pt x="443" y="972"/>
                    </a:lnTo>
                    <a:lnTo>
                      <a:pt x="450" y="966"/>
                    </a:lnTo>
                    <a:lnTo>
                      <a:pt x="458" y="959"/>
                    </a:lnTo>
                    <a:lnTo>
                      <a:pt x="464" y="952"/>
                    </a:lnTo>
                    <a:lnTo>
                      <a:pt x="470" y="944"/>
                    </a:lnTo>
                    <a:lnTo>
                      <a:pt x="475" y="935"/>
                    </a:lnTo>
                    <a:lnTo>
                      <a:pt x="479" y="925"/>
                    </a:lnTo>
                    <a:lnTo>
                      <a:pt x="482" y="914"/>
                    </a:lnTo>
                    <a:lnTo>
                      <a:pt x="484" y="904"/>
                    </a:lnTo>
                    <a:lnTo>
                      <a:pt x="484" y="892"/>
                    </a:lnTo>
                    <a:lnTo>
                      <a:pt x="484" y="892"/>
                    </a:lnTo>
                    <a:lnTo>
                      <a:pt x="484" y="876"/>
                    </a:lnTo>
                    <a:lnTo>
                      <a:pt x="482" y="862"/>
                    </a:lnTo>
                    <a:lnTo>
                      <a:pt x="479" y="850"/>
                    </a:lnTo>
                    <a:lnTo>
                      <a:pt x="475" y="837"/>
                    </a:lnTo>
                    <a:lnTo>
                      <a:pt x="471" y="828"/>
                    </a:lnTo>
                    <a:lnTo>
                      <a:pt x="467" y="818"/>
                    </a:lnTo>
                    <a:lnTo>
                      <a:pt x="457" y="802"/>
                    </a:lnTo>
                    <a:lnTo>
                      <a:pt x="439" y="777"/>
                    </a:lnTo>
                    <a:lnTo>
                      <a:pt x="433" y="767"/>
                    </a:lnTo>
                    <a:lnTo>
                      <a:pt x="431" y="762"/>
                    </a:lnTo>
                    <a:lnTo>
                      <a:pt x="431" y="756"/>
                    </a:lnTo>
                    <a:lnTo>
                      <a:pt x="431" y="756"/>
                    </a:lnTo>
                    <a:lnTo>
                      <a:pt x="431" y="751"/>
                    </a:lnTo>
                    <a:lnTo>
                      <a:pt x="432" y="746"/>
                    </a:lnTo>
                    <a:lnTo>
                      <a:pt x="433" y="742"/>
                    </a:lnTo>
                    <a:lnTo>
                      <a:pt x="436" y="738"/>
                    </a:lnTo>
                    <a:lnTo>
                      <a:pt x="445" y="731"/>
                    </a:lnTo>
                    <a:lnTo>
                      <a:pt x="454" y="725"/>
                    </a:lnTo>
                    <a:lnTo>
                      <a:pt x="468" y="721"/>
                    </a:lnTo>
                    <a:lnTo>
                      <a:pt x="484" y="717"/>
                    </a:lnTo>
                    <a:lnTo>
                      <a:pt x="502" y="714"/>
                    </a:lnTo>
                    <a:lnTo>
                      <a:pt x="521" y="713"/>
                    </a:lnTo>
                    <a:lnTo>
                      <a:pt x="565" y="712"/>
                    </a:lnTo>
                    <a:lnTo>
                      <a:pt x="614" y="713"/>
                    </a:lnTo>
                    <a:lnTo>
                      <a:pt x="718" y="718"/>
                    </a:lnTo>
                    <a:lnTo>
                      <a:pt x="718" y="718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ṣ1iḓé">
                <a:extLst>
                  <a:ext uri="{FF2B5EF4-FFF2-40B4-BE49-F238E27FC236}">
                    <a16:creationId xmlns:a16="http://schemas.microsoft.com/office/drawing/2014/main" xmlns="" id="{90B6129A-D644-49F6-966C-C019D591E885}"/>
                  </a:ext>
                </a:extLst>
              </p:cNvPr>
              <p:cNvSpPr/>
              <p:nvPr/>
            </p:nvSpPr>
            <p:spPr bwMode="auto">
              <a:xfrm>
                <a:off x="2025650" y="5175250"/>
                <a:ext cx="1549400" cy="1149350"/>
              </a:xfrm>
              <a:custGeom>
                <a:avLst/>
                <a:gdLst>
                  <a:gd name="T0" fmla="*/ 0 w 976"/>
                  <a:gd name="T1" fmla="*/ 649 h 724"/>
                  <a:gd name="T2" fmla="*/ 7 w 976"/>
                  <a:gd name="T3" fmla="*/ 678 h 724"/>
                  <a:gd name="T4" fmla="*/ 38 w 976"/>
                  <a:gd name="T5" fmla="*/ 711 h 724"/>
                  <a:gd name="T6" fmla="*/ 84 w 976"/>
                  <a:gd name="T7" fmla="*/ 724 h 724"/>
                  <a:gd name="T8" fmla="*/ 716 w 976"/>
                  <a:gd name="T9" fmla="*/ 649 h 724"/>
                  <a:gd name="T10" fmla="*/ 713 w 976"/>
                  <a:gd name="T11" fmla="*/ 471 h 724"/>
                  <a:gd name="T12" fmla="*/ 720 w 976"/>
                  <a:gd name="T13" fmla="*/ 414 h 724"/>
                  <a:gd name="T14" fmla="*/ 735 w 976"/>
                  <a:gd name="T15" fmla="*/ 383 h 724"/>
                  <a:gd name="T16" fmla="*/ 748 w 976"/>
                  <a:gd name="T17" fmla="*/ 379 h 724"/>
                  <a:gd name="T18" fmla="*/ 759 w 976"/>
                  <a:gd name="T19" fmla="*/ 380 h 724"/>
                  <a:gd name="T20" fmla="*/ 784 w 976"/>
                  <a:gd name="T21" fmla="*/ 404 h 724"/>
                  <a:gd name="T22" fmla="*/ 814 w 976"/>
                  <a:gd name="T23" fmla="*/ 429 h 724"/>
                  <a:gd name="T24" fmla="*/ 847 w 976"/>
                  <a:gd name="T25" fmla="*/ 443 h 724"/>
                  <a:gd name="T26" fmla="*/ 892 w 976"/>
                  <a:gd name="T27" fmla="*/ 447 h 724"/>
                  <a:gd name="T28" fmla="*/ 909 w 976"/>
                  <a:gd name="T29" fmla="*/ 444 h 724"/>
                  <a:gd name="T30" fmla="*/ 938 w 976"/>
                  <a:gd name="T31" fmla="*/ 430 h 724"/>
                  <a:gd name="T32" fmla="*/ 967 w 976"/>
                  <a:gd name="T33" fmla="*/ 391 h 724"/>
                  <a:gd name="T34" fmla="*/ 976 w 976"/>
                  <a:gd name="T35" fmla="*/ 342 h 724"/>
                  <a:gd name="T36" fmla="*/ 965 w 976"/>
                  <a:gd name="T37" fmla="*/ 293 h 724"/>
                  <a:gd name="T38" fmla="*/ 932 w 976"/>
                  <a:gd name="T39" fmla="*/ 256 h 724"/>
                  <a:gd name="T40" fmla="*/ 918 w 976"/>
                  <a:gd name="T41" fmla="*/ 247 h 724"/>
                  <a:gd name="T42" fmla="*/ 867 w 976"/>
                  <a:gd name="T43" fmla="*/ 239 h 724"/>
                  <a:gd name="T44" fmla="*/ 821 w 976"/>
                  <a:gd name="T45" fmla="*/ 249 h 724"/>
                  <a:gd name="T46" fmla="*/ 772 w 976"/>
                  <a:gd name="T47" fmla="*/ 263 h 724"/>
                  <a:gd name="T48" fmla="*/ 748 w 976"/>
                  <a:gd name="T49" fmla="*/ 259 h 724"/>
                  <a:gd name="T50" fmla="*/ 728 w 976"/>
                  <a:gd name="T51" fmla="*/ 232 h 724"/>
                  <a:gd name="T52" fmla="*/ 718 w 976"/>
                  <a:gd name="T53" fmla="*/ 197 h 724"/>
                  <a:gd name="T54" fmla="*/ 712 w 976"/>
                  <a:gd name="T55" fmla="*/ 68 h 724"/>
                  <a:gd name="T56" fmla="*/ 565 w 976"/>
                  <a:gd name="T57" fmla="*/ 1 h 724"/>
                  <a:gd name="T58" fmla="*/ 452 w 976"/>
                  <a:gd name="T59" fmla="*/ 1 h 724"/>
                  <a:gd name="T60" fmla="*/ 419 w 976"/>
                  <a:gd name="T61" fmla="*/ 15 h 724"/>
                  <a:gd name="T62" fmla="*/ 408 w 976"/>
                  <a:gd name="T63" fmla="*/ 38 h 724"/>
                  <a:gd name="T64" fmla="*/ 415 w 976"/>
                  <a:gd name="T65" fmla="*/ 54 h 724"/>
                  <a:gd name="T66" fmla="*/ 445 w 976"/>
                  <a:gd name="T67" fmla="*/ 103 h 724"/>
                  <a:gd name="T68" fmla="*/ 470 w 976"/>
                  <a:gd name="T69" fmla="*/ 159 h 724"/>
                  <a:gd name="T70" fmla="*/ 475 w 976"/>
                  <a:gd name="T71" fmla="*/ 194 h 724"/>
                  <a:gd name="T72" fmla="*/ 472 w 976"/>
                  <a:gd name="T73" fmla="*/ 221 h 724"/>
                  <a:gd name="T74" fmla="*/ 461 w 976"/>
                  <a:gd name="T75" fmla="*/ 254 h 724"/>
                  <a:gd name="T76" fmla="*/ 439 w 976"/>
                  <a:gd name="T77" fmla="*/ 279 h 724"/>
                  <a:gd name="T78" fmla="*/ 412 w 976"/>
                  <a:gd name="T79" fmla="*/ 296 h 724"/>
                  <a:gd name="T80" fmla="*/ 380 w 976"/>
                  <a:gd name="T81" fmla="*/ 306 h 724"/>
                  <a:gd name="T82" fmla="*/ 358 w 976"/>
                  <a:gd name="T83" fmla="*/ 309 h 724"/>
                  <a:gd name="T84" fmla="*/ 324 w 976"/>
                  <a:gd name="T85" fmla="*/ 305 h 724"/>
                  <a:gd name="T86" fmla="*/ 294 w 976"/>
                  <a:gd name="T87" fmla="*/ 293 h 724"/>
                  <a:gd name="T88" fmla="*/ 267 w 976"/>
                  <a:gd name="T89" fmla="*/ 272 h 724"/>
                  <a:gd name="T90" fmla="*/ 247 w 976"/>
                  <a:gd name="T91" fmla="*/ 245 h 724"/>
                  <a:gd name="T92" fmla="*/ 236 w 976"/>
                  <a:gd name="T93" fmla="*/ 207 h 724"/>
                  <a:gd name="T94" fmla="*/ 236 w 976"/>
                  <a:gd name="T95" fmla="*/ 180 h 724"/>
                  <a:gd name="T96" fmla="*/ 243 w 976"/>
                  <a:gd name="T97" fmla="*/ 144 h 724"/>
                  <a:gd name="T98" fmla="*/ 278 w 976"/>
                  <a:gd name="T99" fmla="*/ 66 h 724"/>
                  <a:gd name="T100" fmla="*/ 289 w 976"/>
                  <a:gd name="T101" fmla="*/ 38 h 724"/>
                  <a:gd name="T102" fmla="*/ 288 w 976"/>
                  <a:gd name="T103" fmla="*/ 31 h 724"/>
                  <a:gd name="T104" fmla="*/ 271 w 976"/>
                  <a:gd name="T105" fmla="*/ 19 h 724"/>
                  <a:gd name="T106" fmla="*/ 221 w 976"/>
                  <a:gd name="T107" fmla="*/ 11 h 724"/>
                  <a:gd name="T108" fmla="*/ 78 w 976"/>
                  <a:gd name="T109" fmla="*/ 7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76" h="724">
                    <a:moveTo>
                      <a:pt x="0" y="7"/>
                    </a:moveTo>
                    <a:lnTo>
                      <a:pt x="0" y="649"/>
                    </a:lnTo>
                    <a:lnTo>
                      <a:pt x="0" y="649"/>
                    </a:lnTo>
                    <a:lnTo>
                      <a:pt x="0" y="657"/>
                    </a:lnTo>
                    <a:lnTo>
                      <a:pt x="1" y="664"/>
                    </a:lnTo>
                    <a:lnTo>
                      <a:pt x="7" y="678"/>
                    </a:lnTo>
                    <a:lnTo>
                      <a:pt x="14" y="690"/>
                    </a:lnTo>
                    <a:lnTo>
                      <a:pt x="25" y="702"/>
                    </a:lnTo>
                    <a:lnTo>
                      <a:pt x="38" y="711"/>
                    </a:lnTo>
                    <a:lnTo>
                      <a:pt x="52" y="717"/>
                    </a:lnTo>
                    <a:lnTo>
                      <a:pt x="67" y="723"/>
                    </a:lnTo>
                    <a:lnTo>
                      <a:pt x="84" y="724"/>
                    </a:lnTo>
                    <a:lnTo>
                      <a:pt x="717" y="724"/>
                    </a:lnTo>
                    <a:lnTo>
                      <a:pt x="717" y="724"/>
                    </a:lnTo>
                    <a:lnTo>
                      <a:pt x="716" y="649"/>
                    </a:lnTo>
                    <a:lnTo>
                      <a:pt x="714" y="580"/>
                    </a:lnTo>
                    <a:lnTo>
                      <a:pt x="713" y="521"/>
                    </a:lnTo>
                    <a:lnTo>
                      <a:pt x="713" y="471"/>
                    </a:lnTo>
                    <a:lnTo>
                      <a:pt x="714" y="449"/>
                    </a:lnTo>
                    <a:lnTo>
                      <a:pt x="716" y="430"/>
                    </a:lnTo>
                    <a:lnTo>
                      <a:pt x="720" y="414"/>
                    </a:lnTo>
                    <a:lnTo>
                      <a:pt x="723" y="401"/>
                    </a:lnTo>
                    <a:lnTo>
                      <a:pt x="728" y="390"/>
                    </a:lnTo>
                    <a:lnTo>
                      <a:pt x="735" y="383"/>
                    </a:lnTo>
                    <a:lnTo>
                      <a:pt x="739" y="382"/>
                    </a:lnTo>
                    <a:lnTo>
                      <a:pt x="744" y="380"/>
                    </a:lnTo>
                    <a:lnTo>
                      <a:pt x="748" y="379"/>
                    </a:lnTo>
                    <a:lnTo>
                      <a:pt x="753" y="379"/>
                    </a:lnTo>
                    <a:lnTo>
                      <a:pt x="753" y="379"/>
                    </a:lnTo>
                    <a:lnTo>
                      <a:pt x="759" y="380"/>
                    </a:lnTo>
                    <a:lnTo>
                      <a:pt x="763" y="383"/>
                    </a:lnTo>
                    <a:lnTo>
                      <a:pt x="773" y="391"/>
                    </a:lnTo>
                    <a:lnTo>
                      <a:pt x="784" y="404"/>
                    </a:lnTo>
                    <a:lnTo>
                      <a:pt x="798" y="416"/>
                    </a:lnTo>
                    <a:lnTo>
                      <a:pt x="805" y="422"/>
                    </a:lnTo>
                    <a:lnTo>
                      <a:pt x="814" y="429"/>
                    </a:lnTo>
                    <a:lnTo>
                      <a:pt x="823" y="435"/>
                    </a:lnTo>
                    <a:lnTo>
                      <a:pt x="835" y="439"/>
                    </a:lnTo>
                    <a:lnTo>
                      <a:pt x="847" y="443"/>
                    </a:lnTo>
                    <a:lnTo>
                      <a:pt x="860" y="446"/>
                    </a:lnTo>
                    <a:lnTo>
                      <a:pt x="875" y="447"/>
                    </a:lnTo>
                    <a:lnTo>
                      <a:pt x="892" y="447"/>
                    </a:lnTo>
                    <a:lnTo>
                      <a:pt x="892" y="447"/>
                    </a:lnTo>
                    <a:lnTo>
                      <a:pt x="900" y="446"/>
                    </a:lnTo>
                    <a:lnTo>
                      <a:pt x="909" y="444"/>
                    </a:lnTo>
                    <a:lnTo>
                      <a:pt x="917" y="442"/>
                    </a:lnTo>
                    <a:lnTo>
                      <a:pt x="925" y="439"/>
                    </a:lnTo>
                    <a:lnTo>
                      <a:pt x="938" y="430"/>
                    </a:lnTo>
                    <a:lnTo>
                      <a:pt x="951" y="419"/>
                    </a:lnTo>
                    <a:lnTo>
                      <a:pt x="959" y="405"/>
                    </a:lnTo>
                    <a:lnTo>
                      <a:pt x="967" y="391"/>
                    </a:lnTo>
                    <a:lnTo>
                      <a:pt x="972" y="376"/>
                    </a:lnTo>
                    <a:lnTo>
                      <a:pt x="974" y="359"/>
                    </a:lnTo>
                    <a:lnTo>
                      <a:pt x="976" y="342"/>
                    </a:lnTo>
                    <a:lnTo>
                      <a:pt x="974" y="326"/>
                    </a:lnTo>
                    <a:lnTo>
                      <a:pt x="970" y="309"/>
                    </a:lnTo>
                    <a:lnTo>
                      <a:pt x="965" y="293"/>
                    </a:lnTo>
                    <a:lnTo>
                      <a:pt x="956" y="279"/>
                    </a:lnTo>
                    <a:lnTo>
                      <a:pt x="946" y="267"/>
                    </a:lnTo>
                    <a:lnTo>
                      <a:pt x="932" y="256"/>
                    </a:lnTo>
                    <a:lnTo>
                      <a:pt x="925" y="252"/>
                    </a:lnTo>
                    <a:lnTo>
                      <a:pt x="918" y="247"/>
                    </a:lnTo>
                    <a:lnTo>
                      <a:pt x="918" y="247"/>
                    </a:lnTo>
                    <a:lnTo>
                      <a:pt x="900" y="242"/>
                    </a:lnTo>
                    <a:lnTo>
                      <a:pt x="882" y="239"/>
                    </a:lnTo>
                    <a:lnTo>
                      <a:pt x="867" y="239"/>
                    </a:lnTo>
                    <a:lnTo>
                      <a:pt x="850" y="240"/>
                    </a:lnTo>
                    <a:lnTo>
                      <a:pt x="835" y="245"/>
                    </a:lnTo>
                    <a:lnTo>
                      <a:pt x="821" y="249"/>
                    </a:lnTo>
                    <a:lnTo>
                      <a:pt x="794" y="257"/>
                    </a:lnTo>
                    <a:lnTo>
                      <a:pt x="783" y="261"/>
                    </a:lnTo>
                    <a:lnTo>
                      <a:pt x="772" y="263"/>
                    </a:lnTo>
                    <a:lnTo>
                      <a:pt x="762" y="264"/>
                    </a:lnTo>
                    <a:lnTo>
                      <a:pt x="752" y="261"/>
                    </a:lnTo>
                    <a:lnTo>
                      <a:pt x="748" y="259"/>
                    </a:lnTo>
                    <a:lnTo>
                      <a:pt x="744" y="256"/>
                    </a:lnTo>
                    <a:lnTo>
                      <a:pt x="735" y="246"/>
                    </a:lnTo>
                    <a:lnTo>
                      <a:pt x="728" y="232"/>
                    </a:lnTo>
                    <a:lnTo>
                      <a:pt x="723" y="214"/>
                    </a:lnTo>
                    <a:lnTo>
                      <a:pt x="723" y="214"/>
                    </a:lnTo>
                    <a:lnTo>
                      <a:pt x="718" y="197"/>
                    </a:lnTo>
                    <a:lnTo>
                      <a:pt x="716" y="177"/>
                    </a:lnTo>
                    <a:lnTo>
                      <a:pt x="713" y="127"/>
                    </a:lnTo>
                    <a:lnTo>
                      <a:pt x="712" y="68"/>
                    </a:lnTo>
                    <a:lnTo>
                      <a:pt x="713" y="4"/>
                    </a:lnTo>
                    <a:lnTo>
                      <a:pt x="713" y="4"/>
                    </a:lnTo>
                    <a:lnTo>
                      <a:pt x="565" y="1"/>
                    </a:lnTo>
                    <a:lnTo>
                      <a:pt x="468" y="0"/>
                    </a:lnTo>
                    <a:lnTo>
                      <a:pt x="468" y="0"/>
                    </a:lnTo>
                    <a:lnTo>
                      <a:pt x="452" y="1"/>
                    </a:lnTo>
                    <a:lnTo>
                      <a:pt x="439" y="4"/>
                    </a:lnTo>
                    <a:lnTo>
                      <a:pt x="428" y="10"/>
                    </a:lnTo>
                    <a:lnTo>
                      <a:pt x="419" y="15"/>
                    </a:lnTo>
                    <a:lnTo>
                      <a:pt x="414" y="22"/>
                    </a:lnTo>
                    <a:lnTo>
                      <a:pt x="410" y="31"/>
                    </a:lnTo>
                    <a:lnTo>
                      <a:pt x="408" y="38"/>
                    </a:lnTo>
                    <a:lnTo>
                      <a:pt x="410" y="46"/>
                    </a:lnTo>
                    <a:lnTo>
                      <a:pt x="410" y="46"/>
                    </a:lnTo>
                    <a:lnTo>
                      <a:pt x="415" y="54"/>
                    </a:lnTo>
                    <a:lnTo>
                      <a:pt x="424" y="68"/>
                    </a:lnTo>
                    <a:lnTo>
                      <a:pt x="433" y="84"/>
                    </a:lnTo>
                    <a:lnTo>
                      <a:pt x="445" y="103"/>
                    </a:lnTo>
                    <a:lnTo>
                      <a:pt x="456" y="124"/>
                    </a:lnTo>
                    <a:lnTo>
                      <a:pt x="465" y="147"/>
                    </a:lnTo>
                    <a:lnTo>
                      <a:pt x="470" y="159"/>
                    </a:lnTo>
                    <a:lnTo>
                      <a:pt x="472" y="170"/>
                    </a:lnTo>
                    <a:lnTo>
                      <a:pt x="474" y="183"/>
                    </a:lnTo>
                    <a:lnTo>
                      <a:pt x="475" y="194"/>
                    </a:lnTo>
                    <a:lnTo>
                      <a:pt x="475" y="194"/>
                    </a:lnTo>
                    <a:lnTo>
                      <a:pt x="475" y="208"/>
                    </a:lnTo>
                    <a:lnTo>
                      <a:pt x="472" y="221"/>
                    </a:lnTo>
                    <a:lnTo>
                      <a:pt x="470" y="233"/>
                    </a:lnTo>
                    <a:lnTo>
                      <a:pt x="465" y="243"/>
                    </a:lnTo>
                    <a:lnTo>
                      <a:pt x="461" y="254"/>
                    </a:lnTo>
                    <a:lnTo>
                      <a:pt x="454" y="263"/>
                    </a:lnTo>
                    <a:lnTo>
                      <a:pt x="447" y="271"/>
                    </a:lnTo>
                    <a:lnTo>
                      <a:pt x="439" y="279"/>
                    </a:lnTo>
                    <a:lnTo>
                      <a:pt x="431" y="286"/>
                    </a:lnTo>
                    <a:lnTo>
                      <a:pt x="422" y="292"/>
                    </a:lnTo>
                    <a:lnTo>
                      <a:pt x="412" y="296"/>
                    </a:lnTo>
                    <a:lnTo>
                      <a:pt x="401" y="300"/>
                    </a:lnTo>
                    <a:lnTo>
                      <a:pt x="391" y="305"/>
                    </a:lnTo>
                    <a:lnTo>
                      <a:pt x="380" y="306"/>
                    </a:lnTo>
                    <a:lnTo>
                      <a:pt x="369" y="307"/>
                    </a:lnTo>
                    <a:lnTo>
                      <a:pt x="358" y="309"/>
                    </a:lnTo>
                    <a:lnTo>
                      <a:pt x="358" y="309"/>
                    </a:lnTo>
                    <a:lnTo>
                      <a:pt x="347" y="307"/>
                    </a:lnTo>
                    <a:lnTo>
                      <a:pt x="335" y="307"/>
                    </a:lnTo>
                    <a:lnTo>
                      <a:pt x="324" y="305"/>
                    </a:lnTo>
                    <a:lnTo>
                      <a:pt x="313" y="302"/>
                    </a:lnTo>
                    <a:lnTo>
                      <a:pt x="303" y="298"/>
                    </a:lnTo>
                    <a:lnTo>
                      <a:pt x="294" y="293"/>
                    </a:lnTo>
                    <a:lnTo>
                      <a:pt x="284" y="286"/>
                    </a:lnTo>
                    <a:lnTo>
                      <a:pt x="275" y="281"/>
                    </a:lnTo>
                    <a:lnTo>
                      <a:pt x="267" y="272"/>
                    </a:lnTo>
                    <a:lnTo>
                      <a:pt x="259" y="264"/>
                    </a:lnTo>
                    <a:lnTo>
                      <a:pt x="253" y="254"/>
                    </a:lnTo>
                    <a:lnTo>
                      <a:pt x="247" y="245"/>
                    </a:lnTo>
                    <a:lnTo>
                      <a:pt x="242" y="233"/>
                    </a:lnTo>
                    <a:lnTo>
                      <a:pt x="239" y="221"/>
                    </a:lnTo>
                    <a:lnTo>
                      <a:pt x="236" y="207"/>
                    </a:lnTo>
                    <a:lnTo>
                      <a:pt x="236" y="193"/>
                    </a:lnTo>
                    <a:lnTo>
                      <a:pt x="236" y="193"/>
                    </a:lnTo>
                    <a:lnTo>
                      <a:pt x="236" y="180"/>
                    </a:lnTo>
                    <a:lnTo>
                      <a:pt x="238" y="168"/>
                    </a:lnTo>
                    <a:lnTo>
                      <a:pt x="240" y="155"/>
                    </a:lnTo>
                    <a:lnTo>
                      <a:pt x="243" y="144"/>
                    </a:lnTo>
                    <a:lnTo>
                      <a:pt x="252" y="122"/>
                    </a:lnTo>
                    <a:lnTo>
                      <a:pt x="260" y="101"/>
                    </a:lnTo>
                    <a:lnTo>
                      <a:pt x="278" y="66"/>
                    </a:lnTo>
                    <a:lnTo>
                      <a:pt x="285" y="50"/>
                    </a:lnTo>
                    <a:lnTo>
                      <a:pt x="288" y="43"/>
                    </a:lnTo>
                    <a:lnTo>
                      <a:pt x="289" y="38"/>
                    </a:lnTo>
                    <a:lnTo>
                      <a:pt x="289" y="38"/>
                    </a:lnTo>
                    <a:lnTo>
                      <a:pt x="289" y="33"/>
                    </a:lnTo>
                    <a:lnTo>
                      <a:pt x="288" y="31"/>
                    </a:lnTo>
                    <a:lnTo>
                      <a:pt x="285" y="28"/>
                    </a:lnTo>
                    <a:lnTo>
                      <a:pt x="282" y="25"/>
                    </a:lnTo>
                    <a:lnTo>
                      <a:pt x="271" y="19"/>
                    </a:lnTo>
                    <a:lnTo>
                      <a:pt x="257" y="17"/>
                    </a:lnTo>
                    <a:lnTo>
                      <a:pt x="240" y="14"/>
                    </a:lnTo>
                    <a:lnTo>
                      <a:pt x="221" y="11"/>
                    </a:lnTo>
                    <a:lnTo>
                      <a:pt x="176" y="8"/>
                    </a:lnTo>
                    <a:lnTo>
                      <a:pt x="127" y="7"/>
                    </a:lnTo>
                    <a:lnTo>
                      <a:pt x="78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ṣļiḓè">
                <a:extLst>
                  <a:ext uri="{FF2B5EF4-FFF2-40B4-BE49-F238E27FC236}">
                    <a16:creationId xmlns:a16="http://schemas.microsoft.com/office/drawing/2014/main" xmlns="" id="{385C0959-209A-46D5-9B52-D1A794EEFCA3}"/>
                  </a:ext>
                </a:extLst>
              </p:cNvPr>
              <p:cNvSpPr/>
              <p:nvPr/>
            </p:nvSpPr>
            <p:spPr bwMode="auto">
              <a:xfrm>
                <a:off x="3155950" y="4757738"/>
                <a:ext cx="1157288" cy="1566862"/>
              </a:xfrm>
              <a:custGeom>
                <a:avLst/>
                <a:gdLst>
                  <a:gd name="T0" fmla="*/ 615 w 729"/>
                  <a:gd name="T1" fmla="*/ 282 h 987"/>
                  <a:gd name="T2" fmla="*/ 482 w 729"/>
                  <a:gd name="T3" fmla="*/ 274 h 987"/>
                  <a:gd name="T4" fmla="*/ 434 w 729"/>
                  <a:gd name="T5" fmla="*/ 255 h 987"/>
                  <a:gd name="T6" fmla="*/ 429 w 729"/>
                  <a:gd name="T7" fmla="*/ 239 h 987"/>
                  <a:gd name="T8" fmla="*/ 459 w 729"/>
                  <a:gd name="T9" fmla="*/ 185 h 987"/>
                  <a:gd name="T10" fmla="*/ 482 w 729"/>
                  <a:gd name="T11" fmla="*/ 139 h 987"/>
                  <a:gd name="T12" fmla="*/ 486 w 729"/>
                  <a:gd name="T13" fmla="*/ 101 h 987"/>
                  <a:gd name="T14" fmla="*/ 473 w 729"/>
                  <a:gd name="T15" fmla="*/ 59 h 987"/>
                  <a:gd name="T16" fmla="*/ 447 w 729"/>
                  <a:gd name="T17" fmla="*/ 28 h 987"/>
                  <a:gd name="T18" fmla="*/ 409 w 729"/>
                  <a:gd name="T19" fmla="*/ 9 h 987"/>
                  <a:gd name="T20" fmla="*/ 335 w 729"/>
                  <a:gd name="T21" fmla="*/ 3 h 987"/>
                  <a:gd name="T22" fmla="*/ 297 w 729"/>
                  <a:gd name="T23" fmla="*/ 18 h 987"/>
                  <a:gd name="T24" fmla="*/ 268 w 729"/>
                  <a:gd name="T25" fmla="*/ 48 h 987"/>
                  <a:gd name="T26" fmla="*/ 254 w 729"/>
                  <a:gd name="T27" fmla="*/ 91 h 987"/>
                  <a:gd name="T28" fmla="*/ 255 w 729"/>
                  <a:gd name="T29" fmla="*/ 129 h 987"/>
                  <a:gd name="T30" fmla="*/ 286 w 729"/>
                  <a:gd name="T31" fmla="*/ 197 h 987"/>
                  <a:gd name="T32" fmla="*/ 299 w 729"/>
                  <a:gd name="T33" fmla="*/ 242 h 987"/>
                  <a:gd name="T34" fmla="*/ 283 w 729"/>
                  <a:gd name="T35" fmla="*/ 260 h 987"/>
                  <a:gd name="T36" fmla="*/ 218 w 729"/>
                  <a:gd name="T37" fmla="*/ 267 h 987"/>
                  <a:gd name="T38" fmla="*/ 1 w 729"/>
                  <a:gd name="T39" fmla="*/ 267 h 987"/>
                  <a:gd name="T40" fmla="*/ 6 w 729"/>
                  <a:gd name="T41" fmla="*/ 460 h 987"/>
                  <a:gd name="T42" fmla="*/ 23 w 729"/>
                  <a:gd name="T43" fmla="*/ 509 h 987"/>
                  <a:gd name="T44" fmla="*/ 50 w 729"/>
                  <a:gd name="T45" fmla="*/ 527 h 987"/>
                  <a:gd name="T46" fmla="*/ 109 w 729"/>
                  <a:gd name="T47" fmla="*/ 512 h 987"/>
                  <a:gd name="T48" fmla="*/ 170 w 729"/>
                  <a:gd name="T49" fmla="*/ 502 h 987"/>
                  <a:gd name="T50" fmla="*/ 213 w 729"/>
                  <a:gd name="T51" fmla="*/ 515 h 987"/>
                  <a:gd name="T52" fmla="*/ 253 w 729"/>
                  <a:gd name="T53" fmla="*/ 556 h 987"/>
                  <a:gd name="T54" fmla="*/ 262 w 729"/>
                  <a:gd name="T55" fmla="*/ 622 h 987"/>
                  <a:gd name="T56" fmla="*/ 239 w 729"/>
                  <a:gd name="T57" fmla="*/ 682 h 987"/>
                  <a:gd name="T58" fmla="*/ 197 w 729"/>
                  <a:gd name="T59" fmla="*/ 707 h 987"/>
                  <a:gd name="T60" fmla="*/ 163 w 729"/>
                  <a:gd name="T61" fmla="*/ 710 h 987"/>
                  <a:gd name="T62" fmla="*/ 111 w 729"/>
                  <a:gd name="T63" fmla="*/ 698 h 987"/>
                  <a:gd name="T64" fmla="*/ 72 w 729"/>
                  <a:gd name="T65" fmla="*/ 667 h 987"/>
                  <a:gd name="T66" fmla="*/ 41 w 729"/>
                  <a:gd name="T67" fmla="*/ 642 h 987"/>
                  <a:gd name="T68" fmla="*/ 27 w 729"/>
                  <a:gd name="T69" fmla="*/ 645 h 987"/>
                  <a:gd name="T70" fmla="*/ 8 w 729"/>
                  <a:gd name="T71" fmla="*/ 677 h 987"/>
                  <a:gd name="T72" fmla="*/ 1 w 729"/>
                  <a:gd name="T73" fmla="*/ 784 h 987"/>
                  <a:gd name="T74" fmla="*/ 722 w 729"/>
                  <a:gd name="T75" fmla="*/ 987 h 987"/>
                  <a:gd name="T76" fmla="*/ 724 w 729"/>
                  <a:gd name="T77" fmla="*/ 752 h 987"/>
                  <a:gd name="T78" fmla="*/ 714 w 729"/>
                  <a:gd name="T79" fmla="*/ 707 h 987"/>
                  <a:gd name="T80" fmla="*/ 691 w 729"/>
                  <a:gd name="T81" fmla="*/ 698 h 987"/>
                  <a:gd name="T82" fmla="*/ 624 w 729"/>
                  <a:gd name="T83" fmla="*/ 716 h 987"/>
                  <a:gd name="T84" fmla="*/ 545 w 729"/>
                  <a:gd name="T85" fmla="*/ 733 h 987"/>
                  <a:gd name="T86" fmla="*/ 510 w 729"/>
                  <a:gd name="T87" fmla="*/ 727 h 987"/>
                  <a:gd name="T88" fmla="*/ 476 w 729"/>
                  <a:gd name="T89" fmla="*/ 705 h 987"/>
                  <a:gd name="T90" fmla="*/ 454 w 729"/>
                  <a:gd name="T91" fmla="*/ 667 h 987"/>
                  <a:gd name="T92" fmla="*/ 445 w 729"/>
                  <a:gd name="T93" fmla="*/ 590 h 987"/>
                  <a:gd name="T94" fmla="*/ 458 w 729"/>
                  <a:gd name="T95" fmla="*/ 549 h 987"/>
                  <a:gd name="T96" fmla="*/ 485 w 729"/>
                  <a:gd name="T97" fmla="*/ 519 h 987"/>
                  <a:gd name="T98" fmla="*/ 524 w 729"/>
                  <a:gd name="T99" fmla="*/ 503 h 987"/>
                  <a:gd name="T100" fmla="*/ 560 w 729"/>
                  <a:gd name="T101" fmla="*/ 506 h 987"/>
                  <a:gd name="T102" fmla="*/ 612 w 729"/>
                  <a:gd name="T103" fmla="*/ 530 h 987"/>
                  <a:gd name="T104" fmla="*/ 679 w 729"/>
                  <a:gd name="T105" fmla="*/ 576 h 987"/>
                  <a:gd name="T106" fmla="*/ 698 w 729"/>
                  <a:gd name="T107" fmla="*/ 575 h 987"/>
                  <a:gd name="T108" fmla="*/ 719 w 729"/>
                  <a:gd name="T109" fmla="*/ 558 h 987"/>
                  <a:gd name="T110" fmla="*/ 729 w 729"/>
                  <a:gd name="T111" fmla="*/ 519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9" h="987">
                    <a:moveTo>
                      <a:pt x="724" y="280"/>
                    </a:moveTo>
                    <a:lnTo>
                      <a:pt x="724" y="280"/>
                    </a:lnTo>
                    <a:lnTo>
                      <a:pt x="668" y="282"/>
                    </a:lnTo>
                    <a:lnTo>
                      <a:pt x="615" y="282"/>
                    </a:lnTo>
                    <a:lnTo>
                      <a:pt x="564" y="282"/>
                    </a:lnTo>
                    <a:lnTo>
                      <a:pt x="520" y="280"/>
                    </a:lnTo>
                    <a:lnTo>
                      <a:pt x="500" y="277"/>
                    </a:lnTo>
                    <a:lnTo>
                      <a:pt x="482" y="274"/>
                    </a:lnTo>
                    <a:lnTo>
                      <a:pt x="466" y="271"/>
                    </a:lnTo>
                    <a:lnTo>
                      <a:pt x="452" y="267"/>
                    </a:lnTo>
                    <a:lnTo>
                      <a:pt x="443" y="262"/>
                    </a:lnTo>
                    <a:lnTo>
                      <a:pt x="434" y="255"/>
                    </a:lnTo>
                    <a:lnTo>
                      <a:pt x="430" y="248"/>
                    </a:lnTo>
                    <a:lnTo>
                      <a:pt x="429" y="243"/>
                    </a:lnTo>
                    <a:lnTo>
                      <a:pt x="429" y="239"/>
                    </a:lnTo>
                    <a:lnTo>
                      <a:pt x="429" y="239"/>
                    </a:lnTo>
                    <a:lnTo>
                      <a:pt x="430" y="232"/>
                    </a:lnTo>
                    <a:lnTo>
                      <a:pt x="433" y="225"/>
                    </a:lnTo>
                    <a:lnTo>
                      <a:pt x="440" y="213"/>
                    </a:lnTo>
                    <a:lnTo>
                      <a:pt x="459" y="185"/>
                    </a:lnTo>
                    <a:lnTo>
                      <a:pt x="471" y="169"/>
                    </a:lnTo>
                    <a:lnTo>
                      <a:pt x="475" y="159"/>
                    </a:lnTo>
                    <a:lnTo>
                      <a:pt x="479" y="150"/>
                    </a:lnTo>
                    <a:lnTo>
                      <a:pt x="482" y="139"/>
                    </a:lnTo>
                    <a:lnTo>
                      <a:pt x="485" y="127"/>
                    </a:lnTo>
                    <a:lnTo>
                      <a:pt x="486" y="115"/>
                    </a:lnTo>
                    <a:lnTo>
                      <a:pt x="486" y="101"/>
                    </a:lnTo>
                    <a:lnTo>
                      <a:pt x="486" y="101"/>
                    </a:lnTo>
                    <a:lnTo>
                      <a:pt x="485" y="88"/>
                    </a:lnTo>
                    <a:lnTo>
                      <a:pt x="482" y="78"/>
                    </a:lnTo>
                    <a:lnTo>
                      <a:pt x="478" y="67"/>
                    </a:lnTo>
                    <a:lnTo>
                      <a:pt x="473" y="59"/>
                    </a:lnTo>
                    <a:lnTo>
                      <a:pt x="468" y="49"/>
                    </a:lnTo>
                    <a:lnTo>
                      <a:pt x="461" y="42"/>
                    </a:lnTo>
                    <a:lnTo>
                      <a:pt x="454" y="34"/>
                    </a:lnTo>
                    <a:lnTo>
                      <a:pt x="447" y="28"/>
                    </a:lnTo>
                    <a:lnTo>
                      <a:pt x="437" y="21"/>
                    </a:lnTo>
                    <a:lnTo>
                      <a:pt x="429" y="17"/>
                    </a:lnTo>
                    <a:lnTo>
                      <a:pt x="419" y="11"/>
                    </a:lnTo>
                    <a:lnTo>
                      <a:pt x="409" y="9"/>
                    </a:lnTo>
                    <a:lnTo>
                      <a:pt x="388" y="3"/>
                    </a:lnTo>
                    <a:lnTo>
                      <a:pt x="367" y="0"/>
                    </a:lnTo>
                    <a:lnTo>
                      <a:pt x="346" y="2"/>
                    </a:lnTo>
                    <a:lnTo>
                      <a:pt x="335" y="3"/>
                    </a:lnTo>
                    <a:lnTo>
                      <a:pt x="325" y="6"/>
                    </a:lnTo>
                    <a:lnTo>
                      <a:pt x="315" y="10"/>
                    </a:lnTo>
                    <a:lnTo>
                      <a:pt x="306" y="14"/>
                    </a:lnTo>
                    <a:lnTo>
                      <a:pt x="297" y="18"/>
                    </a:lnTo>
                    <a:lnTo>
                      <a:pt x="289" y="24"/>
                    </a:lnTo>
                    <a:lnTo>
                      <a:pt x="282" y="31"/>
                    </a:lnTo>
                    <a:lnTo>
                      <a:pt x="275" y="39"/>
                    </a:lnTo>
                    <a:lnTo>
                      <a:pt x="268" y="48"/>
                    </a:lnTo>
                    <a:lnTo>
                      <a:pt x="262" y="57"/>
                    </a:lnTo>
                    <a:lnTo>
                      <a:pt x="258" y="67"/>
                    </a:lnTo>
                    <a:lnTo>
                      <a:pt x="255" y="78"/>
                    </a:lnTo>
                    <a:lnTo>
                      <a:pt x="254" y="91"/>
                    </a:lnTo>
                    <a:lnTo>
                      <a:pt x="253" y="104"/>
                    </a:lnTo>
                    <a:lnTo>
                      <a:pt x="253" y="104"/>
                    </a:lnTo>
                    <a:lnTo>
                      <a:pt x="253" y="116"/>
                    </a:lnTo>
                    <a:lnTo>
                      <a:pt x="255" y="129"/>
                    </a:lnTo>
                    <a:lnTo>
                      <a:pt x="260" y="140"/>
                    </a:lnTo>
                    <a:lnTo>
                      <a:pt x="264" y="152"/>
                    </a:lnTo>
                    <a:lnTo>
                      <a:pt x="275" y="176"/>
                    </a:lnTo>
                    <a:lnTo>
                      <a:pt x="286" y="197"/>
                    </a:lnTo>
                    <a:lnTo>
                      <a:pt x="296" y="217"/>
                    </a:lnTo>
                    <a:lnTo>
                      <a:pt x="299" y="227"/>
                    </a:lnTo>
                    <a:lnTo>
                      <a:pt x="300" y="235"/>
                    </a:lnTo>
                    <a:lnTo>
                      <a:pt x="299" y="242"/>
                    </a:lnTo>
                    <a:lnTo>
                      <a:pt x="296" y="249"/>
                    </a:lnTo>
                    <a:lnTo>
                      <a:pt x="292" y="255"/>
                    </a:lnTo>
                    <a:lnTo>
                      <a:pt x="283" y="260"/>
                    </a:lnTo>
                    <a:lnTo>
                      <a:pt x="283" y="260"/>
                    </a:lnTo>
                    <a:lnTo>
                      <a:pt x="278" y="262"/>
                    </a:lnTo>
                    <a:lnTo>
                      <a:pt x="269" y="263"/>
                    </a:lnTo>
                    <a:lnTo>
                      <a:pt x="247" y="266"/>
                    </a:lnTo>
                    <a:lnTo>
                      <a:pt x="218" y="267"/>
                    </a:lnTo>
                    <a:lnTo>
                      <a:pt x="181" y="269"/>
                    </a:lnTo>
                    <a:lnTo>
                      <a:pt x="95" y="269"/>
                    </a:lnTo>
                    <a:lnTo>
                      <a:pt x="1" y="267"/>
                    </a:lnTo>
                    <a:lnTo>
                      <a:pt x="1" y="267"/>
                    </a:lnTo>
                    <a:lnTo>
                      <a:pt x="0" y="331"/>
                    </a:lnTo>
                    <a:lnTo>
                      <a:pt x="1" y="390"/>
                    </a:lnTo>
                    <a:lnTo>
                      <a:pt x="4" y="440"/>
                    </a:lnTo>
                    <a:lnTo>
                      <a:pt x="6" y="460"/>
                    </a:lnTo>
                    <a:lnTo>
                      <a:pt x="11" y="477"/>
                    </a:lnTo>
                    <a:lnTo>
                      <a:pt x="11" y="477"/>
                    </a:lnTo>
                    <a:lnTo>
                      <a:pt x="16" y="495"/>
                    </a:lnTo>
                    <a:lnTo>
                      <a:pt x="23" y="509"/>
                    </a:lnTo>
                    <a:lnTo>
                      <a:pt x="32" y="519"/>
                    </a:lnTo>
                    <a:lnTo>
                      <a:pt x="36" y="522"/>
                    </a:lnTo>
                    <a:lnTo>
                      <a:pt x="40" y="524"/>
                    </a:lnTo>
                    <a:lnTo>
                      <a:pt x="50" y="527"/>
                    </a:lnTo>
                    <a:lnTo>
                      <a:pt x="60" y="526"/>
                    </a:lnTo>
                    <a:lnTo>
                      <a:pt x="71" y="524"/>
                    </a:lnTo>
                    <a:lnTo>
                      <a:pt x="82" y="520"/>
                    </a:lnTo>
                    <a:lnTo>
                      <a:pt x="109" y="512"/>
                    </a:lnTo>
                    <a:lnTo>
                      <a:pt x="123" y="508"/>
                    </a:lnTo>
                    <a:lnTo>
                      <a:pt x="138" y="503"/>
                    </a:lnTo>
                    <a:lnTo>
                      <a:pt x="155" y="502"/>
                    </a:lnTo>
                    <a:lnTo>
                      <a:pt x="170" y="502"/>
                    </a:lnTo>
                    <a:lnTo>
                      <a:pt x="188" y="505"/>
                    </a:lnTo>
                    <a:lnTo>
                      <a:pt x="206" y="510"/>
                    </a:lnTo>
                    <a:lnTo>
                      <a:pt x="206" y="510"/>
                    </a:lnTo>
                    <a:lnTo>
                      <a:pt x="213" y="515"/>
                    </a:lnTo>
                    <a:lnTo>
                      <a:pt x="220" y="519"/>
                    </a:lnTo>
                    <a:lnTo>
                      <a:pt x="234" y="530"/>
                    </a:lnTo>
                    <a:lnTo>
                      <a:pt x="244" y="542"/>
                    </a:lnTo>
                    <a:lnTo>
                      <a:pt x="253" y="556"/>
                    </a:lnTo>
                    <a:lnTo>
                      <a:pt x="258" y="572"/>
                    </a:lnTo>
                    <a:lnTo>
                      <a:pt x="262" y="589"/>
                    </a:lnTo>
                    <a:lnTo>
                      <a:pt x="264" y="605"/>
                    </a:lnTo>
                    <a:lnTo>
                      <a:pt x="262" y="622"/>
                    </a:lnTo>
                    <a:lnTo>
                      <a:pt x="260" y="639"/>
                    </a:lnTo>
                    <a:lnTo>
                      <a:pt x="255" y="654"/>
                    </a:lnTo>
                    <a:lnTo>
                      <a:pt x="247" y="668"/>
                    </a:lnTo>
                    <a:lnTo>
                      <a:pt x="239" y="682"/>
                    </a:lnTo>
                    <a:lnTo>
                      <a:pt x="226" y="693"/>
                    </a:lnTo>
                    <a:lnTo>
                      <a:pt x="213" y="702"/>
                    </a:lnTo>
                    <a:lnTo>
                      <a:pt x="205" y="705"/>
                    </a:lnTo>
                    <a:lnTo>
                      <a:pt x="197" y="707"/>
                    </a:lnTo>
                    <a:lnTo>
                      <a:pt x="188" y="709"/>
                    </a:lnTo>
                    <a:lnTo>
                      <a:pt x="180" y="710"/>
                    </a:lnTo>
                    <a:lnTo>
                      <a:pt x="180" y="710"/>
                    </a:lnTo>
                    <a:lnTo>
                      <a:pt x="163" y="710"/>
                    </a:lnTo>
                    <a:lnTo>
                      <a:pt x="148" y="709"/>
                    </a:lnTo>
                    <a:lnTo>
                      <a:pt x="135" y="706"/>
                    </a:lnTo>
                    <a:lnTo>
                      <a:pt x="123" y="702"/>
                    </a:lnTo>
                    <a:lnTo>
                      <a:pt x="111" y="698"/>
                    </a:lnTo>
                    <a:lnTo>
                      <a:pt x="102" y="692"/>
                    </a:lnTo>
                    <a:lnTo>
                      <a:pt x="93" y="685"/>
                    </a:lnTo>
                    <a:lnTo>
                      <a:pt x="86" y="679"/>
                    </a:lnTo>
                    <a:lnTo>
                      <a:pt x="72" y="667"/>
                    </a:lnTo>
                    <a:lnTo>
                      <a:pt x="61" y="654"/>
                    </a:lnTo>
                    <a:lnTo>
                      <a:pt x="51" y="646"/>
                    </a:lnTo>
                    <a:lnTo>
                      <a:pt x="47" y="643"/>
                    </a:lnTo>
                    <a:lnTo>
                      <a:pt x="41" y="642"/>
                    </a:lnTo>
                    <a:lnTo>
                      <a:pt x="41" y="642"/>
                    </a:lnTo>
                    <a:lnTo>
                      <a:pt x="36" y="642"/>
                    </a:lnTo>
                    <a:lnTo>
                      <a:pt x="32" y="643"/>
                    </a:lnTo>
                    <a:lnTo>
                      <a:pt x="27" y="645"/>
                    </a:lnTo>
                    <a:lnTo>
                      <a:pt x="23" y="646"/>
                    </a:lnTo>
                    <a:lnTo>
                      <a:pt x="16" y="653"/>
                    </a:lnTo>
                    <a:lnTo>
                      <a:pt x="11" y="664"/>
                    </a:lnTo>
                    <a:lnTo>
                      <a:pt x="8" y="677"/>
                    </a:lnTo>
                    <a:lnTo>
                      <a:pt x="4" y="693"/>
                    </a:lnTo>
                    <a:lnTo>
                      <a:pt x="2" y="712"/>
                    </a:lnTo>
                    <a:lnTo>
                      <a:pt x="1" y="734"/>
                    </a:lnTo>
                    <a:lnTo>
                      <a:pt x="1" y="784"/>
                    </a:lnTo>
                    <a:lnTo>
                      <a:pt x="2" y="843"/>
                    </a:lnTo>
                    <a:lnTo>
                      <a:pt x="4" y="912"/>
                    </a:lnTo>
                    <a:lnTo>
                      <a:pt x="5" y="987"/>
                    </a:lnTo>
                    <a:lnTo>
                      <a:pt x="722" y="987"/>
                    </a:lnTo>
                    <a:lnTo>
                      <a:pt x="722" y="987"/>
                    </a:lnTo>
                    <a:lnTo>
                      <a:pt x="724" y="843"/>
                    </a:lnTo>
                    <a:lnTo>
                      <a:pt x="724" y="791"/>
                    </a:lnTo>
                    <a:lnTo>
                      <a:pt x="724" y="752"/>
                    </a:lnTo>
                    <a:lnTo>
                      <a:pt x="722" y="738"/>
                    </a:lnTo>
                    <a:lnTo>
                      <a:pt x="721" y="726"/>
                    </a:lnTo>
                    <a:lnTo>
                      <a:pt x="718" y="716"/>
                    </a:lnTo>
                    <a:lnTo>
                      <a:pt x="714" y="707"/>
                    </a:lnTo>
                    <a:lnTo>
                      <a:pt x="710" y="702"/>
                    </a:lnTo>
                    <a:lnTo>
                      <a:pt x="705" y="699"/>
                    </a:lnTo>
                    <a:lnTo>
                      <a:pt x="698" y="698"/>
                    </a:lnTo>
                    <a:lnTo>
                      <a:pt x="691" y="698"/>
                    </a:lnTo>
                    <a:lnTo>
                      <a:pt x="691" y="698"/>
                    </a:lnTo>
                    <a:lnTo>
                      <a:pt x="677" y="700"/>
                    </a:lnTo>
                    <a:lnTo>
                      <a:pt x="662" y="705"/>
                    </a:lnTo>
                    <a:lnTo>
                      <a:pt x="624" y="716"/>
                    </a:lnTo>
                    <a:lnTo>
                      <a:pt x="605" y="723"/>
                    </a:lnTo>
                    <a:lnTo>
                      <a:pt x="585" y="727"/>
                    </a:lnTo>
                    <a:lnTo>
                      <a:pt x="564" y="731"/>
                    </a:lnTo>
                    <a:lnTo>
                      <a:pt x="545" y="733"/>
                    </a:lnTo>
                    <a:lnTo>
                      <a:pt x="545" y="733"/>
                    </a:lnTo>
                    <a:lnTo>
                      <a:pt x="532" y="733"/>
                    </a:lnTo>
                    <a:lnTo>
                      <a:pt x="521" y="731"/>
                    </a:lnTo>
                    <a:lnTo>
                      <a:pt x="510" y="727"/>
                    </a:lnTo>
                    <a:lnTo>
                      <a:pt x="500" y="723"/>
                    </a:lnTo>
                    <a:lnTo>
                      <a:pt x="492" y="717"/>
                    </a:lnTo>
                    <a:lnTo>
                      <a:pt x="483" y="712"/>
                    </a:lnTo>
                    <a:lnTo>
                      <a:pt x="476" y="705"/>
                    </a:lnTo>
                    <a:lnTo>
                      <a:pt x="469" y="696"/>
                    </a:lnTo>
                    <a:lnTo>
                      <a:pt x="464" y="686"/>
                    </a:lnTo>
                    <a:lnTo>
                      <a:pt x="458" y="678"/>
                    </a:lnTo>
                    <a:lnTo>
                      <a:pt x="454" y="667"/>
                    </a:lnTo>
                    <a:lnTo>
                      <a:pt x="450" y="657"/>
                    </a:lnTo>
                    <a:lnTo>
                      <a:pt x="445" y="635"/>
                    </a:lnTo>
                    <a:lnTo>
                      <a:pt x="444" y="612"/>
                    </a:lnTo>
                    <a:lnTo>
                      <a:pt x="445" y="590"/>
                    </a:lnTo>
                    <a:lnTo>
                      <a:pt x="448" y="580"/>
                    </a:lnTo>
                    <a:lnTo>
                      <a:pt x="451" y="569"/>
                    </a:lnTo>
                    <a:lnTo>
                      <a:pt x="454" y="559"/>
                    </a:lnTo>
                    <a:lnTo>
                      <a:pt x="458" y="549"/>
                    </a:lnTo>
                    <a:lnTo>
                      <a:pt x="464" y="541"/>
                    </a:lnTo>
                    <a:lnTo>
                      <a:pt x="471" y="533"/>
                    </a:lnTo>
                    <a:lnTo>
                      <a:pt x="478" y="524"/>
                    </a:lnTo>
                    <a:lnTo>
                      <a:pt x="485" y="519"/>
                    </a:lnTo>
                    <a:lnTo>
                      <a:pt x="493" y="513"/>
                    </a:lnTo>
                    <a:lnTo>
                      <a:pt x="503" y="509"/>
                    </a:lnTo>
                    <a:lnTo>
                      <a:pt x="513" y="505"/>
                    </a:lnTo>
                    <a:lnTo>
                      <a:pt x="524" y="503"/>
                    </a:lnTo>
                    <a:lnTo>
                      <a:pt x="536" y="502"/>
                    </a:lnTo>
                    <a:lnTo>
                      <a:pt x="549" y="503"/>
                    </a:lnTo>
                    <a:lnTo>
                      <a:pt x="549" y="503"/>
                    </a:lnTo>
                    <a:lnTo>
                      <a:pt x="560" y="506"/>
                    </a:lnTo>
                    <a:lnTo>
                      <a:pt x="570" y="509"/>
                    </a:lnTo>
                    <a:lnTo>
                      <a:pt x="581" y="513"/>
                    </a:lnTo>
                    <a:lnTo>
                      <a:pt x="592" y="517"/>
                    </a:lnTo>
                    <a:lnTo>
                      <a:pt x="612" y="530"/>
                    </a:lnTo>
                    <a:lnTo>
                      <a:pt x="631" y="542"/>
                    </a:lnTo>
                    <a:lnTo>
                      <a:pt x="663" y="566"/>
                    </a:lnTo>
                    <a:lnTo>
                      <a:pt x="675" y="575"/>
                    </a:lnTo>
                    <a:lnTo>
                      <a:pt x="679" y="576"/>
                    </a:lnTo>
                    <a:lnTo>
                      <a:pt x="683" y="577"/>
                    </a:lnTo>
                    <a:lnTo>
                      <a:pt x="683" y="577"/>
                    </a:lnTo>
                    <a:lnTo>
                      <a:pt x="690" y="577"/>
                    </a:lnTo>
                    <a:lnTo>
                      <a:pt x="698" y="575"/>
                    </a:lnTo>
                    <a:lnTo>
                      <a:pt x="707" y="572"/>
                    </a:lnTo>
                    <a:lnTo>
                      <a:pt x="714" y="565"/>
                    </a:lnTo>
                    <a:lnTo>
                      <a:pt x="714" y="565"/>
                    </a:lnTo>
                    <a:lnTo>
                      <a:pt x="719" y="558"/>
                    </a:lnTo>
                    <a:lnTo>
                      <a:pt x="725" y="547"/>
                    </a:lnTo>
                    <a:lnTo>
                      <a:pt x="728" y="534"/>
                    </a:lnTo>
                    <a:lnTo>
                      <a:pt x="729" y="519"/>
                    </a:lnTo>
                    <a:lnTo>
                      <a:pt x="729" y="519"/>
                    </a:lnTo>
                    <a:lnTo>
                      <a:pt x="728" y="424"/>
                    </a:lnTo>
                    <a:lnTo>
                      <a:pt x="724" y="280"/>
                    </a:lnTo>
                    <a:lnTo>
                      <a:pt x="724" y="280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ś1îḍè">
                <a:extLst>
                  <a:ext uri="{FF2B5EF4-FFF2-40B4-BE49-F238E27FC236}">
                    <a16:creationId xmlns:a16="http://schemas.microsoft.com/office/drawing/2014/main" xmlns="" id="{4E2301C5-4574-4988-BAB3-74528C0E0E4D}"/>
                  </a:ext>
                </a:extLst>
              </p:cNvPr>
              <p:cNvSpPr/>
              <p:nvPr/>
            </p:nvSpPr>
            <p:spPr bwMode="auto">
              <a:xfrm>
                <a:off x="3860800" y="5192713"/>
                <a:ext cx="2062163" cy="1131887"/>
              </a:xfrm>
              <a:custGeom>
                <a:avLst/>
                <a:gdLst>
                  <a:gd name="T0" fmla="*/ 280 w 1299"/>
                  <a:gd name="T1" fmla="*/ 517 h 713"/>
                  <a:gd name="T2" fmla="*/ 274 w 1299"/>
                  <a:gd name="T3" fmla="*/ 442 h 713"/>
                  <a:gd name="T4" fmla="*/ 254 w 1299"/>
                  <a:gd name="T5" fmla="*/ 424 h 713"/>
                  <a:gd name="T6" fmla="*/ 218 w 1299"/>
                  <a:gd name="T7" fmla="*/ 431 h 713"/>
                  <a:gd name="T8" fmla="*/ 120 w 1299"/>
                  <a:gd name="T9" fmla="*/ 457 h 713"/>
                  <a:gd name="T10" fmla="*/ 77 w 1299"/>
                  <a:gd name="T11" fmla="*/ 457 h 713"/>
                  <a:gd name="T12" fmla="*/ 39 w 1299"/>
                  <a:gd name="T13" fmla="*/ 438 h 713"/>
                  <a:gd name="T14" fmla="*/ 14 w 1299"/>
                  <a:gd name="T15" fmla="*/ 404 h 713"/>
                  <a:gd name="T16" fmla="*/ 0 w 1299"/>
                  <a:gd name="T17" fmla="*/ 338 h 713"/>
                  <a:gd name="T18" fmla="*/ 10 w 1299"/>
                  <a:gd name="T19" fmla="*/ 285 h 713"/>
                  <a:gd name="T20" fmla="*/ 34 w 1299"/>
                  <a:gd name="T21" fmla="*/ 250 h 713"/>
                  <a:gd name="T22" fmla="*/ 69 w 1299"/>
                  <a:gd name="T23" fmla="*/ 231 h 713"/>
                  <a:gd name="T24" fmla="*/ 105 w 1299"/>
                  <a:gd name="T25" fmla="*/ 229 h 713"/>
                  <a:gd name="T26" fmla="*/ 148 w 1299"/>
                  <a:gd name="T27" fmla="*/ 243 h 713"/>
                  <a:gd name="T28" fmla="*/ 231 w 1299"/>
                  <a:gd name="T29" fmla="*/ 301 h 713"/>
                  <a:gd name="T30" fmla="*/ 246 w 1299"/>
                  <a:gd name="T31" fmla="*/ 303 h 713"/>
                  <a:gd name="T32" fmla="*/ 270 w 1299"/>
                  <a:gd name="T33" fmla="*/ 291 h 713"/>
                  <a:gd name="T34" fmla="*/ 285 w 1299"/>
                  <a:gd name="T35" fmla="*/ 245 h 713"/>
                  <a:gd name="T36" fmla="*/ 280 w 1299"/>
                  <a:gd name="T37" fmla="*/ 6 h 713"/>
                  <a:gd name="T38" fmla="*/ 516 w 1299"/>
                  <a:gd name="T39" fmla="*/ 4 h 713"/>
                  <a:gd name="T40" fmla="*/ 573 w 1299"/>
                  <a:gd name="T41" fmla="*/ 15 h 713"/>
                  <a:gd name="T42" fmla="*/ 582 w 1299"/>
                  <a:gd name="T43" fmla="*/ 45 h 713"/>
                  <a:gd name="T44" fmla="*/ 542 w 1299"/>
                  <a:gd name="T45" fmla="*/ 123 h 713"/>
                  <a:gd name="T46" fmla="*/ 523 w 1299"/>
                  <a:gd name="T47" fmla="*/ 197 h 713"/>
                  <a:gd name="T48" fmla="*/ 526 w 1299"/>
                  <a:gd name="T49" fmla="*/ 250 h 713"/>
                  <a:gd name="T50" fmla="*/ 549 w 1299"/>
                  <a:gd name="T51" fmla="*/ 301 h 713"/>
                  <a:gd name="T52" fmla="*/ 587 w 1299"/>
                  <a:gd name="T53" fmla="*/ 330 h 713"/>
                  <a:gd name="T54" fmla="*/ 635 w 1299"/>
                  <a:gd name="T55" fmla="*/ 340 h 713"/>
                  <a:gd name="T56" fmla="*/ 672 w 1299"/>
                  <a:gd name="T57" fmla="*/ 337 h 713"/>
                  <a:gd name="T58" fmla="*/ 720 w 1299"/>
                  <a:gd name="T59" fmla="*/ 319 h 713"/>
                  <a:gd name="T60" fmla="*/ 758 w 1299"/>
                  <a:gd name="T61" fmla="*/ 285 h 713"/>
                  <a:gd name="T62" fmla="*/ 780 w 1299"/>
                  <a:gd name="T63" fmla="*/ 239 h 713"/>
                  <a:gd name="T64" fmla="*/ 784 w 1299"/>
                  <a:gd name="T65" fmla="*/ 197 h 713"/>
                  <a:gd name="T66" fmla="*/ 767 w 1299"/>
                  <a:gd name="T67" fmla="*/ 143 h 713"/>
                  <a:gd name="T68" fmla="*/ 727 w 1299"/>
                  <a:gd name="T69" fmla="*/ 52 h 713"/>
                  <a:gd name="T70" fmla="*/ 734 w 1299"/>
                  <a:gd name="T71" fmla="*/ 15 h 713"/>
                  <a:gd name="T72" fmla="*/ 753 w 1299"/>
                  <a:gd name="T73" fmla="*/ 6 h 713"/>
                  <a:gd name="T74" fmla="*/ 907 w 1299"/>
                  <a:gd name="T75" fmla="*/ 1 h 713"/>
                  <a:gd name="T76" fmla="*/ 987 w 1299"/>
                  <a:gd name="T77" fmla="*/ 245 h 713"/>
                  <a:gd name="T78" fmla="*/ 997 w 1299"/>
                  <a:gd name="T79" fmla="*/ 284 h 713"/>
                  <a:gd name="T80" fmla="*/ 1025 w 1299"/>
                  <a:gd name="T81" fmla="*/ 302 h 713"/>
                  <a:gd name="T82" fmla="*/ 1054 w 1299"/>
                  <a:gd name="T83" fmla="*/ 294 h 713"/>
                  <a:gd name="T84" fmla="*/ 1156 w 1299"/>
                  <a:gd name="T85" fmla="*/ 242 h 713"/>
                  <a:gd name="T86" fmla="*/ 1190 w 1299"/>
                  <a:gd name="T87" fmla="*/ 238 h 713"/>
                  <a:gd name="T88" fmla="*/ 1234 w 1299"/>
                  <a:gd name="T89" fmla="*/ 249 h 713"/>
                  <a:gd name="T90" fmla="*/ 1268 w 1299"/>
                  <a:gd name="T91" fmla="*/ 277 h 713"/>
                  <a:gd name="T92" fmla="*/ 1290 w 1299"/>
                  <a:gd name="T93" fmla="*/ 317 h 713"/>
                  <a:gd name="T94" fmla="*/ 1297 w 1299"/>
                  <a:gd name="T95" fmla="*/ 351 h 713"/>
                  <a:gd name="T96" fmla="*/ 1294 w 1299"/>
                  <a:gd name="T97" fmla="*/ 397 h 713"/>
                  <a:gd name="T98" fmla="*/ 1276 w 1299"/>
                  <a:gd name="T99" fmla="*/ 438 h 713"/>
                  <a:gd name="T100" fmla="*/ 1239 w 1299"/>
                  <a:gd name="T101" fmla="*/ 467 h 713"/>
                  <a:gd name="T102" fmla="*/ 1183 w 1299"/>
                  <a:gd name="T103" fmla="*/ 481 h 713"/>
                  <a:gd name="T104" fmla="*/ 1139 w 1299"/>
                  <a:gd name="T105" fmla="*/ 477 h 713"/>
                  <a:gd name="T106" fmla="*/ 1085 w 1299"/>
                  <a:gd name="T107" fmla="*/ 454 h 713"/>
                  <a:gd name="T108" fmla="*/ 1025 w 1299"/>
                  <a:gd name="T109" fmla="*/ 424 h 713"/>
                  <a:gd name="T110" fmla="*/ 1013 w 1299"/>
                  <a:gd name="T111" fmla="*/ 428 h 713"/>
                  <a:gd name="T112" fmla="*/ 999 w 1299"/>
                  <a:gd name="T113" fmla="*/ 471 h 713"/>
                  <a:gd name="T114" fmla="*/ 994 w 1299"/>
                  <a:gd name="T115" fmla="*/ 633 h 713"/>
                  <a:gd name="T116" fmla="*/ 278 w 1299"/>
                  <a:gd name="T117" fmla="*/ 713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99" h="713">
                    <a:moveTo>
                      <a:pt x="278" y="713"/>
                    </a:moveTo>
                    <a:lnTo>
                      <a:pt x="278" y="713"/>
                    </a:lnTo>
                    <a:lnTo>
                      <a:pt x="280" y="569"/>
                    </a:lnTo>
                    <a:lnTo>
                      <a:pt x="280" y="517"/>
                    </a:lnTo>
                    <a:lnTo>
                      <a:pt x="280" y="478"/>
                    </a:lnTo>
                    <a:lnTo>
                      <a:pt x="278" y="464"/>
                    </a:lnTo>
                    <a:lnTo>
                      <a:pt x="275" y="452"/>
                    </a:lnTo>
                    <a:lnTo>
                      <a:pt x="274" y="442"/>
                    </a:lnTo>
                    <a:lnTo>
                      <a:pt x="270" y="433"/>
                    </a:lnTo>
                    <a:lnTo>
                      <a:pt x="266" y="428"/>
                    </a:lnTo>
                    <a:lnTo>
                      <a:pt x="261" y="425"/>
                    </a:lnTo>
                    <a:lnTo>
                      <a:pt x="254" y="424"/>
                    </a:lnTo>
                    <a:lnTo>
                      <a:pt x="247" y="424"/>
                    </a:lnTo>
                    <a:lnTo>
                      <a:pt x="247" y="424"/>
                    </a:lnTo>
                    <a:lnTo>
                      <a:pt x="233" y="426"/>
                    </a:lnTo>
                    <a:lnTo>
                      <a:pt x="218" y="431"/>
                    </a:lnTo>
                    <a:lnTo>
                      <a:pt x="180" y="442"/>
                    </a:lnTo>
                    <a:lnTo>
                      <a:pt x="161" y="449"/>
                    </a:lnTo>
                    <a:lnTo>
                      <a:pt x="141" y="453"/>
                    </a:lnTo>
                    <a:lnTo>
                      <a:pt x="120" y="457"/>
                    </a:lnTo>
                    <a:lnTo>
                      <a:pt x="101" y="459"/>
                    </a:lnTo>
                    <a:lnTo>
                      <a:pt x="101" y="459"/>
                    </a:lnTo>
                    <a:lnTo>
                      <a:pt x="88" y="459"/>
                    </a:lnTo>
                    <a:lnTo>
                      <a:pt x="77" y="457"/>
                    </a:lnTo>
                    <a:lnTo>
                      <a:pt x="66" y="453"/>
                    </a:lnTo>
                    <a:lnTo>
                      <a:pt x="56" y="449"/>
                    </a:lnTo>
                    <a:lnTo>
                      <a:pt x="48" y="443"/>
                    </a:lnTo>
                    <a:lnTo>
                      <a:pt x="39" y="438"/>
                    </a:lnTo>
                    <a:lnTo>
                      <a:pt x="32" y="431"/>
                    </a:lnTo>
                    <a:lnTo>
                      <a:pt x="25" y="422"/>
                    </a:lnTo>
                    <a:lnTo>
                      <a:pt x="18" y="412"/>
                    </a:lnTo>
                    <a:lnTo>
                      <a:pt x="14" y="404"/>
                    </a:lnTo>
                    <a:lnTo>
                      <a:pt x="10" y="393"/>
                    </a:lnTo>
                    <a:lnTo>
                      <a:pt x="6" y="383"/>
                    </a:lnTo>
                    <a:lnTo>
                      <a:pt x="1" y="361"/>
                    </a:lnTo>
                    <a:lnTo>
                      <a:pt x="0" y="338"/>
                    </a:lnTo>
                    <a:lnTo>
                      <a:pt x="1" y="316"/>
                    </a:lnTo>
                    <a:lnTo>
                      <a:pt x="3" y="306"/>
                    </a:lnTo>
                    <a:lnTo>
                      <a:pt x="6" y="295"/>
                    </a:lnTo>
                    <a:lnTo>
                      <a:pt x="10" y="285"/>
                    </a:lnTo>
                    <a:lnTo>
                      <a:pt x="14" y="275"/>
                    </a:lnTo>
                    <a:lnTo>
                      <a:pt x="20" y="267"/>
                    </a:lnTo>
                    <a:lnTo>
                      <a:pt x="27" y="259"/>
                    </a:lnTo>
                    <a:lnTo>
                      <a:pt x="34" y="250"/>
                    </a:lnTo>
                    <a:lnTo>
                      <a:pt x="41" y="245"/>
                    </a:lnTo>
                    <a:lnTo>
                      <a:pt x="49" y="239"/>
                    </a:lnTo>
                    <a:lnTo>
                      <a:pt x="59" y="235"/>
                    </a:lnTo>
                    <a:lnTo>
                      <a:pt x="69" y="231"/>
                    </a:lnTo>
                    <a:lnTo>
                      <a:pt x="80" y="229"/>
                    </a:lnTo>
                    <a:lnTo>
                      <a:pt x="92" y="228"/>
                    </a:lnTo>
                    <a:lnTo>
                      <a:pt x="105" y="229"/>
                    </a:lnTo>
                    <a:lnTo>
                      <a:pt x="105" y="229"/>
                    </a:lnTo>
                    <a:lnTo>
                      <a:pt x="116" y="232"/>
                    </a:lnTo>
                    <a:lnTo>
                      <a:pt x="126" y="235"/>
                    </a:lnTo>
                    <a:lnTo>
                      <a:pt x="137" y="239"/>
                    </a:lnTo>
                    <a:lnTo>
                      <a:pt x="148" y="243"/>
                    </a:lnTo>
                    <a:lnTo>
                      <a:pt x="168" y="256"/>
                    </a:lnTo>
                    <a:lnTo>
                      <a:pt x="187" y="268"/>
                    </a:lnTo>
                    <a:lnTo>
                      <a:pt x="219" y="292"/>
                    </a:lnTo>
                    <a:lnTo>
                      <a:pt x="231" y="301"/>
                    </a:lnTo>
                    <a:lnTo>
                      <a:pt x="235" y="302"/>
                    </a:lnTo>
                    <a:lnTo>
                      <a:pt x="239" y="303"/>
                    </a:lnTo>
                    <a:lnTo>
                      <a:pt x="239" y="303"/>
                    </a:lnTo>
                    <a:lnTo>
                      <a:pt x="246" y="303"/>
                    </a:lnTo>
                    <a:lnTo>
                      <a:pt x="254" y="301"/>
                    </a:lnTo>
                    <a:lnTo>
                      <a:pt x="261" y="298"/>
                    </a:lnTo>
                    <a:lnTo>
                      <a:pt x="270" y="291"/>
                    </a:lnTo>
                    <a:lnTo>
                      <a:pt x="270" y="291"/>
                    </a:lnTo>
                    <a:lnTo>
                      <a:pt x="275" y="284"/>
                    </a:lnTo>
                    <a:lnTo>
                      <a:pt x="281" y="273"/>
                    </a:lnTo>
                    <a:lnTo>
                      <a:pt x="284" y="260"/>
                    </a:lnTo>
                    <a:lnTo>
                      <a:pt x="285" y="245"/>
                    </a:lnTo>
                    <a:lnTo>
                      <a:pt x="285" y="245"/>
                    </a:lnTo>
                    <a:lnTo>
                      <a:pt x="282" y="150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368" y="3"/>
                    </a:lnTo>
                    <a:lnTo>
                      <a:pt x="449" y="1"/>
                    </a:lnTo>
                    <a:lnTo>
                      <a:pt x="485" y="3"/>
                    </a:lnTo>
                    <a:lnTo>
                      <a:pt x="516" y="4"/>
                    </a:lnTo>
                    <a:lnTo>
                      <a:pt x="542" y="7"/>
                    </a:lnTo>
                    <a:lnTo>
                      <a:pt x="563" y="11"/>
                    </a:lnTo>
                    <a:lnTo>
                      <a:pt x="563" y="11"/>
                    </a:lnTo>
                    <a:lnTo>
                      <a:pt x="573" y="15"/>
                    </a:lnTo>
                    <a:lnTo>
                      <a:pt x="580" y="21"/>
                    </a:lnTo>
                    <a:lnTo>
                      <a:pt x="583" y="28"/>
                    </a:lnTo>
                    <a:lnTo>
                      <a:pt x="583" y="36"/>
                    </a:lnTo>
                    <a:lnTo>
                      <a:pt x="582" y="45"/>
                    </a:lnTo>
                    <a:lnTo>
                      <a:pt x="577" y="56"/>
                    </a:lnTo>
                    <a:lnTo>
                      <a:pt x="565" y="80"/>
                    </a:lnTo>
                    <a:lnTo>
                      <a:pt x="551" y="108"/>
                    </a:lnTo>
                    <a:lnTo>
                      <a:pt x="542" y="123"/>
                    </a:lnTo>
                    <a:lnTo>
                      <a:pt x="535" y="140"/>
                    </a:lnTo>
                    <a:lnTo>
                      <a:pt x="530" y="158"/>
                    </a:lnTo>
                    <a:lnTo>
                      <a:pt x="526" y="178"/>
                    </a:lnTo>
                    <a:lnTo>
                      <a:pt x="523" y="197"/>
                    </a:lnTo>
                    <a:lnTo>
                      <a:pt x="521" y="218"/>
                    </a:lnTo>
                    <a:lnTo>
                      <a:pt x="521" y="218"/>
                    </a:lnTo>
                    <a:lnTo>
                      <a:pt x="523" y="235"/>
                    </a:lnTo>
                    <a:lnTo>
                      <a:pt x="526" y="250"/>
                    </a:lnTo>
                    <a:lnTo>
                      <a:pt x="530" y="264"/>
                    </a:lnTo>
                    <a:lnTo>
                      <a:pt x="535" y="278"/>
                    </a:lnTo>
                    <a:lnTo>
                      <a:pt x="541" y="289"/>
                    </a:lnTo>
                    <a:lnTo>
                      <a:pt x="549" y="301"/>
                    </a:lnTo>
                    <a:lnTo>
                      <a:pt x="558" y="309"/>
                    </a:lnTo>
                    <a:lnTo>
                      <a:pt x="568" y="317"/>
                    </a:lnTo>
                    <a:lnTo>
                      <a:pt x="577" y="324"/>
                    </a:lnTo>
                    <a:lnTo>
                      <a:pt x="587" y="330"/>
                    </a:lnTo>
                    <a:lnTo>
                      <a:pt x="600" y="334"/>
                    </a:lnTo>
                    <a:lnTo>
                      <a:pt x="611" y="337"/>
                    </a:lnTo>
                    <a:lnTo>
                      <a:pt x="623" y="338"/>
                    </a:lnTo>
                    <a:lnTo>
                      <a:pt x="635" y="340"/>
                    </a:lnTo>
                    <a:lnTo>
                      <a:pt x="647" y="340"/>
                    </a:lnTo>
                    <a:lnTo>
                      <a:pt x="660" y="338"/>
                    </a:lnTo>
                    <a:lnTo>
                      <a:pt x="660" y="338"/>
                    </a:lnTo>
                    <a:lnTo>
                      <a:pt x="672" y="337"/>
                    </a:lnTo>
                    <a:lnTo>
                      <a:pt x="685" y="334"/>
                    </a:lnTo>
                    <a:lnTo>
                      <a:pt x="696" y="330"/>
                    </a:lnTo>
                    <a:lnTo>
                      <a:pt x="709" y="324"/>
                    </a:lnTo>
                    <a:lnTo>
                      <a:pt x="720" y="319"/>
                    </a:lnTo>
                    <a:lnTo>
                      <a:pt x="730" y="312"/>
                    </a:lnTo>
                    <a:lnTo>
                      <a:pt x="739" y="303"/>
                    </a:lnTo>
                    <a:lnTo>
                      <a:pt x="749" y="295"/>
                    </a:lnTo>
                    <a:lnTo>
                      <a:pt x="758" y="285"/>
                    </a:lnTo>
                    <a:lnTo>
                      <a:pt x="765" y="275"/>
                    </a:lnTo>
                    <a:lnTo>
                      <a:pt x="772" y="264"/>
                    </a:lnTo>
                    <a:lnTo>
                      <a:pt x="777" y="252"/>
                    </a:lnTo>
                    <a:lnTo>
                      <a:pt x="780" y="239"/>
                    </a:lnTo>
                    <a:lnTo>
                      <a:pt x="783" y="227"/>
                    </a:lnTo>
                    <a:lnTo>
                      <a:pt x="784" y="213"/>
                    </a:lnTo>
                    <a:lnTo>
                      <a:pt x="784" y="197"/>
                    </a:lnTo>
                    <a:lnTo>
                      <a:pt x="784" y="197"/>
                    </a:lnTo>
                    <a:lnTo>
                      <a:pt x="781" y="185"/>
                    </a:lnTo>
                    <a:lnTo>
                      <a:pt x="779" y="171"/>
                    </a:lnTo>
                    <a:lnTo>
                      <a:pt x="773" y="157"/>
                    </a:lnTo>
                    <a:lnTo>
                      <a:pt x="767" y="143"/>
                    </a:lnTo>
                    <a:lnTo>
                      <a:pt x="753" y="115"/>
                    </a:lnTo>
                    <a:lnTo>
                      <a:pt x="741" y="88"/>
                    </a:lnTo>
                    <a:lnTo>
                      <a:pt x="731" y="63"/>
                    </a:lnTo>
                    <a:lnTo>
                      <a:pt x="727" y="52"/>
                    </a:lnTo>
                    <a:lnTo>
                      <a:pt x="726" y="41"/>
                    </a:lnTo>
                    <a:lnTo>
                      <a:pt x="726" y="31"/>
                    </a:lnTo>
                    <a:lnTo>
                      <a:pt x="728" y="22"/>
                    </a:lnTo>
                    <a:lnTo>
                      <a:pt x="734" y="15"/>
                    </a:lnTo>
                    <a:lnTo>
                      <a:pt x="742" y="8"/>
                    </a:lnTo>
                    <a:lnTo>
                      <a:pt x="742" y="8"/>
                    </a:lnTo>
                    <a:lnTo>
                      <a:pt x="746" y="7"/>
                    </a:lnTo>
                    <a:lnTo>
                      <a:pt x="753" y="6"/>
                    </a:lnTo>
                    <a:lnTo>
                      <a:pt x="774" y="3"/>
                    </a:lnTo>
                    <a:lnTo>
                      <a:pt x="801" y="1"/>
                    </a:lnTo>
                    <a:lnTo>
                      <a:pt x="832" y="0"/>
                    </a:lnTo>
                    <a:lnTo>
                      <a:pt x="907" y="1"/>
                    </a:lnTo>
                    <a:lnTo>
                      <a:pt x="993" y="3"/>
                    </a:lnTo>
                    <a:lnTo>
                      <a:pt x="993" y="3"/>
                    </a:lnTo>
                    <a:lnTo>
                      <a:pt x="988" y="148"/>
                    </a:lnTo>
                    <a:lnTo>
                      <a:pt x="987" y="245"/>
                    </a:lnTo>
                    <a:lnTo>
                      <a:pt x="987" y="245"/>
                    </a:lnTo>
                    <a:lnTo>
                      <a:pt x="988" y="260"/>
                    </a:lnTo>
                    <a:lnTo>
                      <a:pt x="991" y="273"/>
                    </a:lnTo>
                    <a:lnTo>
                      <a:pt x="997" y="284"/>
                    </a:lnTo>
                    <a:lnTo>
                      <a:pt x="1002" y="291"/>
                    </a:lnTo>
                    <a:lnTo>
                      <a:pt x="1009" y="296"/>
                    </a:lnTo>
                    <a:lnTo>
                      <a:pt x="1018" y="301"/>
                    </a:lnTo>
                    <a:lnTo>
                      <a:pt x="1025" y="302"/>
                    </a:lnTo>
                    <a:lnTo>
                      <a:pt x="1033" y="303"/>
                    </a:lnTo>
                    <a:lnTo>
                      <a:pt x="1033" y="303"/>
                    </a:lnTo>
                    <a:lnTo>
                      <a:pt x="1041" y="301"/>
                    </a:lnTo>
                    <a:lnTo>
                      <a:pt x="1054" y="294"/>
                    </a:lnTo>
                    <a:lnTo>
                      <a:pt x="1089" y="273"/>
                    </a:lnTo>
                    <a:lnTo>
                      <a:pt x="1110" y="260"/>
                    </a:lnTo>
                    <a:lnTo>
                      <a:pt x="1132" y="250"/>
                    </a:lnTo>
                    <a:lnTo>
                      <a:pt x="1156" y="242"/>
                    </a:lnTo>
                    <a:lnTo>
                      <a:pt x="1167" y="239"/>
                    </a:lnTo>
                    <a:lnTo>
                      <a:pt x="1177" y="238"/>
                    </a:lnTo>
                    <a:lnTo>
                      <a:pt x="1177" y="238"/>
                    </a:lnTo>
                    <a:lnTo>
                      <a:pt x="1190" y="238"/>
                    </a:lnTo>
                    <a:lnTo>
                      <a:pt x="1202" y="238"/>
                    </a:lnTo>
                    <a:lnTo>
                      <a:pt x="1213" y="241"/>
                    </a:lnTo>
                    <a:lnTo>
                      <a:pt x="1225" y="245"/>
                    </a:lnTo>
                    <a:lnTo>
                      <a:pt x="1234" y="249"/>
                    </a:lnTo>
                    <a:lnTo>
                      <a:pt x="1244" y="255"/>
                    </a:lnTo>
                    <a:lnTo>
                      <a:pt x="1253" y="261"/>
                    </a:lnTo>
                    <a:lnTo>
                      <a:pt x="1261" y="268"/>
                    </a:lnTo>
                    <a:lnTo>
                      <a:pt x="1268" y="277"/>
                    </a:lnTo>
                    <a:lnTo>
                      <a:pt x="1275" y="287"/>
                    </a:lnTo>
                    <a:lnTo>
                      <a:pt x="1280" y="296"/>
                    </a:lnTo>
                    <a:lnTo>
                      <a:pt x="1286" y="306"/>
                    </a:lnTo>
                    <a:lnTo>
                      <a:pt x="1290" y="317"/>
                    </a:lnTo>
                    <a:lnTo>
                      <a:pt x="1293" y="329"/>
                    </a:lnTo>
                    <a:lnTo>
                      <a:pt x="1296" y="340"/>
                    </a:lnTo>
                    <a:lnTo>
                      <a:pt x="1297" y="351"/>
                    </a:lnTo>
                    <a:lnTo>
                      <a:pt x="1297" y="351"/>
                    </a:lnTo>
                    <a:lnTo>
                      <a:pt x="1299" y="364"/>
                    </a:lnTo>
                    <a:lnTo>
                      <a:pt x="1299" y="375"/>
                    </a:lnTo>
                    <a:lnTo>
                      <a:pt x="1297" y="386"/>
                    </a:lnTo>
                    <a:lnTo>
                      <a:pt x="1294" y="397"/>
                    </a:lnTo>
                    <a:lnTo>
                      <a:pt x="1292" y="408"/>
                    </a:lnTo>
                    <a:lnTo>
                      <a:pt x="1287" y="418"/>
                    </a:lnTo>
                    <a:lnTo>
                      <a:pt x="1282" y="428"/>
                    </a:lnTo>
                    <a:lnTo>
                      <a:pt x="1276" y="438"/>
                    </a:lnTo>
                    <a:lnTo>
                      <a:pt x="1268" y="446"/>
                    </a:lnTo>
                    <a:lnTo>
                      <a:pt x="1259" y="454"/>
                    </a:lnTo>
                    <a:lnTo>
                      <a:pt x="1250" y="461"/>
                    </a:lnTo>
                    <a:lnTo>
                      <a:pt x="1239" y="467"/>
                    </a:lnTo>
                    <a:lnTo>
                      <a:pt x="1226" y="473"/>
                    </a:lnTo>
                    <a:lnTo>
                      <a:pt x="1213" y="477"/>
                    </a:lnTo>
                    <a:lnTo>
                      <a:pt x="1198" y="480"/>
                    </a:lnTo>
                    <a:lnTo>
                      <a:pt x="1183" y="481"/>
                    </a:lnTo>
                    <a:lnTo>
                      <a:pt x="1183" y="481"/>
                    </a:lnTo>
                    <a:lnTo>
                      <a:pt x="1167" y="481"/>
                    </a:lnTo>
                    <a:lnTo>
                      <a:pt x="1153" y="480"/>
                    </a:lnTo>
                    <a:lnTo>
                      <a:pt x="1139" y="477"/>
                    </a:lnTo>
                    <a:lnTo>
                      <a:pt x="1127" y="474"/>
                    </a:lnTo>
                    <a:lnTo>
                      <a:pt x="1116" y="470"/>
                    </a:lnTo>
                    <a:lnTo>
                      <a:pt x="1104" y="466"/>
                    </a:lnTo>
                    <a:lnTo>
                      <a:pt x="1085" y="454"/>
                    </a:lnTo>
                    <a:lnTo>
                      <a:pt x="1051" y="435"/>
                    </a:lnTo>
                    <a:lnTo>
                      <a:pt x="1037" y="428"/>
                    </a:lnTo>
                    <a:lnTo>
                      <a:pt x="1030" y="425"/>
                    </a:lnTo>
                    <a:lnTo>
                      <a:pt x="1025" y="424"/>
                    </a:lnTo>
                    <a:lnTo>
                      <a:pt x="1025" y="424"/>
                    </a:lnTo>
                    <a:lnTo>
                      <a:pt x="1020" y="424"/>
                    </a:lnTo>
                    <a:lnTo>
                      <a:pt x="1018" y="425"/>
                    </a:lnTo>
                    <a:lnTo>
                      <a:pt x="1013" y="428"/>
                    </a:lnTo>
                    <a:lnTo>
                      <a:pt x="1011" y="431"/>
                    </a:lnTo>
                    <a:lnTo>
                      <a:pt x="1006" y="440"/>
                    </a:lnTo>
                    <a:lnTo>
                      <a:pt x="1002" y="454"/>
                    </a:lnTo>
                    <a:lnTo>
                      <a:pt x="999" y="471"/>
                    </a:lnTo>
                    <a:lnTo>
                      <a:pt x="997" y="491"/>
                    </a:lnTo>
                    <a:lnTo>
                      <a:pt x="994" y="535"/>
                    </a:lnTo>
                    <a:lnTo>
                      <a:pt x="994" y="584"/>
                    </a:lnTo>
                    <a:lnTo>
                      <a:pt x="994" y="633"/>
                    </a:lnTo>
                    <a:lnTo>
                      <a:pt x="994" y="677"/>
                    </a:lnTo>
                    <a:lnTo>
                      <a:pt x="994" y="713"/>
                    </a:lnTo>
                    <a:lnTo>
                      <a:pt x="278" y="713"/>
                    </a:lnTo>
                    <a:lnTo>
                      <a:pt x="278" y="713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ṧliḍè">
                <a:extLst>
                  <a:ext uri="{FF2B5EF4-FFF2-40B4-BE49-F238E27FC236}">
                    <a16:creationId xmlns:a16="http://schemas.microsoft.com/office/drawing/2014/main" xmlns="" id="{41392C11-9EA9-4E28-9D8A-2F926421F68A}"/>
                  </a:ext>
                </a:extLst>
              </p:cNvPr>
              <p:cNvSpPr/>
              <p:nvPr/>
            </p:nvSpPr>
            <p:spPr bwMode="auto">
              <a:xfrm>
                <a:off x="5427663" y="4768850"/>
                <a:ext cx="1149350" cy="1555750"/>
              </a:xfrm>
              <a:custGeom>
                <a:avLst/>
                <a:gdLst>
                  <a:gd name="T0" fmla="*/ 640 w 724"/>
                  <a:gd name="T1" fmla="*/ 980 h 980"/>
                  <a:gd name="T2" fmla="*/ 688 w 724"/>
                  <a:gd name="T3" fmla="*/ 967 h 980"/>
                  <a:gd name="T4" fmla="*/ 717 w 724"/>
                  <a:gd name="T5" fmla="*/ 934 h 980"/>
                  <a:gd name="T6" fmla="*/ 724 w 724"/>
                  <a:gd name="T7" fmla="*/ 905 h 980"/>
                  <a:gd name="T8" fmla="*/ 650 w 724"/>
                  <a:gd name="T9" fmla="*/ 264 h 980"/>
                  <a:gd name="T10" fmla="*/ 484 w 724"/>
                  <a:gd name="T11" fmla="*/ 268 h 980"/>
                  <a:gd name="T12" fmla="*/ 435 w 724"/>
                  <a:gd name="T13" fmla="*/ 263 h 980"/>
                  <a:gd name="T14" fmla="*/ 408 w 724"/>
                  <a:gd name="T15" fmla="*/ 248 h 980"/>
                  <a:gd name="T16" fmla="*/ 405 w 724"/>
                  <a:gd name="T17" fmla="*/ 229 h 980"/>
                  <a:gd name="T18" fmla="*/ 415 w 724"/>
                  <a:gd name="T19" fmla="*/ 210 h 980"/>
                  <a:gd name="T20" fmla="*/ 443 w 724"/>
                  <a:gd name="T21" fmla="*/ 169 h 980"/>
                  <a:gd name="T22" fmla="*/ 453 w 724"/>
                  <a:gd name="T23" fmla="*/ 136 h 980"/>
                  <a:gd name="T24" fmla="*/ 457 w 724"/>
                  <a:gd name="T25" fmla="*/ 91 h 980"/>
                  <a:gd name="T26" fmla="*/ 454 w 724"/>
                  <a:gd name="T27" fmla="*/ 70 h 980"/>
                  <a:gd name="T28" fmla="*/ 443 w 724"/>
                  <a:gd name="T29" fmla="*/ 43 h 980"/>
                  <a:gd name="T30" fmla="*/ 425 w 724"/>
                  <a:gd name="T31" fmla="*/ 24 h 980"/>
                  <a:gd name="T32" fmla="*/ 393 w 724"/>
                  <a:gd name="T33" fmla="*/ 7 h 980"/>
                  <a:gd name="T34" fmla="*/ 335 w 724"/>
                  <a:gd name="T35" fmla="*/ 0 h 980"/>
                  <a:gd name="T36" fmla="*/ 282 w 724"/>
                  <a:gd name="T37" fmla="*/ 15 h 980"/>
                  <a:gd name="T38" fmla="*/ 256 w 724"/>
                  <a:gd name="T39" fmla="*/ 38 h 980"/>
                  <a:gd name="T40" fmla="*/ 243 w 724"/>
                  <a:gd name="T41" fmla="*/ 59 h 980"/>
                  <a:gd name="T42" fmla="*/ 239 w 724"/>
                  <a:gd name="T43" fmla="*/ 78 h 980"/>
                  <a:gd name="T44" fmla="*/ 240 w 724"/>
                  <a:gd name="T45" fmla="*/ 127 h 980"/>
                  <a:gd name="T46" fmla="*/ 259 w 724"/>
                  <a:gd name="T47" fmla="*/ 175 h 980"/>
                  <a:gd name="T48" fmla="*/ 282 w 724"/>
                  <a:gd name="T49" fmla="*/ 218 h 980"/>
                  <a:gd name="T50" fmla="*/ 282 w 724"/>
                  <a:gd name="T51" fmla="*/ 239 h 980"/>
                  <a:gd name="T52" fmla="*/ 259 w 724"/>
                  <a:gd name="T53" fmla="*/ 256 h 980"/>
                  <a:gd name="T54" fmla="*/ 222 w 724"/>
                  <a:gd name="T55" fmla="*/ 264 h 980"/>
                  <a:gd name="T56" fmla="*/ 144 w 724"/>
                  <a:gd name="T57" fmla="*/ 270 h 980"/>
                  <a:gd name="T58" fmla="*/ 6 w 724"/>
                  <a:gd name="T59" fmla="*/ 270 h 980"/>
                  <a:gd name="T60" fmla="*/ 0 w 724"/>
                  <a:gd name="T61" fmla="*/ 512 h 980"/>
                  <a:gd name="T62" fmla="*/ 10 w 724"/>
                  <a:gd name="T63" fmla="*/ 551 h 980"/>
                  <a:gd name="T64" fmla="*/ 31 w 724"/>
                  <a:gd name="T65" fmla="*/ 568 h 980"/>
                  <a:gd name="T66" fmla="*/ 46 w 724"/>
                  <a:gd name="T67" fmla="*/ 570 h 980"/>
                  <a:gd name="T68" fmla="*/ 102 w 724"/>
                  <a:gd name="T69" fmla="*/ 540 h 980"/>
                  <a:gd name="T70" fmla="*/ 169 w 724"/>
                  <a:gd name="T71" fmla="*/ 509 h 980"/>
                  <a:gd name="T72" fmla="*/ 190 w 724"/>
                  <a:gd name="T73" fmla="*/ 505 h 980"/>
                  <a:gd name="T74" fmla="*/ 226 w 724"/>
                  <a:gd name="T75" fmla="*/ 508 h 980"/>
                  <a:gd name="T76" fmla="*/ 257 w 724"/>
                  <a:gd name="T77" fmla="*/ 522 h 980"/>
                  <a:gd name="T78" fmla="*/ 281 w 724"/>
                  <a:gd name="T79" fmla="*/ 544 h 980"/>
                  <a:gd name="T80" fmla="*/ 299 w 724"/>
                  <a:gd name="T81" fmla="*/ 573 h 980"/>
                  <a:gd name="T82" fmla="*/ 309 w 724"/>
                  <a:gd name="T83" fmla="*/ 607 h 980"/>
                  <a:gd name="T84" fmla="*/ 312 w 724"/>
                  <a:gd name="T85" fmla="*/ 631 h 980"/>
                  <a:gd name="T86" fmla="*/ 307 w 724"/>
                  <a:gd name="T87" fmla="*/ 664 h 980"/>
                  <a:gd name="T88" fmla="*/ 295 w 724"/>
                  <a:gd name="T89" fmla="*/ 695 h 980"/>
                  <a:gd name="T90" fmla="*/ 272 w 724"/>
                  <a:gd name="T91" fmla="*/ 721 h 980"/>
                  <a:gd name="T92" fmla="*/ 239 w 724"/>
                  <a:gd name="T93" fmla="*/ 740 h 980"/>
                  <a:gd name="T94" fmla="*/ 196 w 724"/>
                  <a:gd name="T95" fmla="*/ 748 h 980"/>
                  <a:gd name="T96" fmla="*/ 166 w 724"/>
                  <a:gd name="T97" fmla="*/ 747 h 980"/>
                  <a:gd name="T98" fmla="*/ 129 w 724"/>
                  <a:gd name="T99" fmla="*/ 737 h 980"/>
                  <a:gd name="T100" fmla="*/ 64 w 724"/>
                  <a:gd name="T101" fmla="*/ 702 h 980"/>
                  <a:gd name="T102" fmla="*/ 38 w 724"/>
                  <a:gd name="T103" fmla="*/ 691 h 980"/>
                  <a:gd name="T104" fmla="*/ 31 w 724"/>
                  <a:gd name="T105" fmla="*/ 692 h 980"/>
                  <a:gd name="T106" fmla="*/ 19 w 724"/>
                  <a:gd name="T107" fmla="*/ 707 h 980"/>
                  <a:gd name="T108" fmla="*/ 10 w 724"/>
                  <a:gd name="T109" fmla="*/ 758 h 980"/>
                  <a:gd name="T110" fmla="*/ 7 w 724"/>
                  <a:gd name="T111" fmla="*/ 900 h 980"/>
                  <a:gd name="T112" fmla="*/ 7 w 724"/>
                  <a:gd name="T113" fmla="*/ 98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4" h="980">
                    <a:moveTo>
                      <a:pt x="7" y="980"/>
                    </a:moveTo>
                    <a:lnTo>
                      <a:pt x="640" y="980"/>
                    </a:lnTo>
                    <a:lnTo>
                      <a:pt x="640" y="980"/>
                    </a:lnTo>
                    <a:lnTo>
                      <a:pt x="657" y="979"/>
                    </a:lnTo>
                    <a:lnTo>
                      <a:pt x="672" y="973"/>
                    </a:lnTo>
                    <a:lnTo>
                      <a:pt x="688" y="967"/>
                    </a:lnTo>
                    <a:lnTo>
                      <a:pt x="699" y="958"/>
                    </a:lnTo>
                    <a:lnTo>
                      <a:pt x="710" y="946"/>
                    </a:lnTo>
                    <a:lnTo>
                      <a:pt x="717" y="934"/>
                    </a:lnTo>
                    <a:lnTo>
                      <a:pt x="723" y="920"/>
                    </a:lnTo>
                    <a:lnTo>
                      <a:pt x="724" y="913"/>
                    </a:lnTo>
                    <a:lnTo>
                      <a:pt x="724" y="905"/>
                    </a:lnTo>
                    <a:lnTo>
                      <a:pt x="724" y="263"/>
                    </a:lnTo>
                    <a:lnTo>
                      <a:pt x="724" y="263"/>
                    </a:lnTo>
                    <a:lnTo>
                      <a:pt x="650" y="264"/>
                    </a:lnTo>
                    <a:lnTo>
                      <a:pt x="584" y="267"/>
                    </a:lnTo>
                    <a:lnTo>
                      <a:pt x="530" y="268"/>
                    </a:lnTo>
                    <a:lnTo>
                      <a:pt x="484" y="268"/>
                    </a:lnTo>
                    <a:lnTo>
                      <a:pt x="464" y="268"/>
                    </a:lnTo>
                    <a:lnTo>
                      <a:pt x="449" y="266"/>
                    </a:lnTo>
                    <a:lnTo>
                      <a:pt x="435" y="263"/>
                    </a:lnTo>
                    <a:lnTo>
                      <a:pt x="423" y="260"/>
                    </a:lnTo>
                    <a:lnTo>
                      <a:pt x="414" y="255"/>
                    </a:lnTo>
                    <a:lnTo>
                      <a:pt x="408" y="248"/>
                    </a:lnTo>
                    <a:lnTo>
                      <a:pt x="405" y="239"/>
                    </a:lnTo>
                    <a:lnTo>
                      <a:pt x="405" y="229"/>
                    </a:lnTo>
                    <a:lnTo>
                      <a:pt x="405" y="229"/>
                    </a:lnTo>
                    <a:lnTo>
                      <a:pt x="407" y="225"/>
                    </a:lnTo>
                    <a:lnTo>
                      <a:pt x="408" y="220"/>
                    </a:lnTo>
                    <a:lnTo>
                      <a:pt x="415" y="210"/>
                    </a:lnTo>
                    <a:lnTo>
                      <a:pt x="423" y="199"/>
                    </a:lnTo>
                    <a:lnTo>
                      <a:pt x="433" y="186"/>
                    </a:lnTo>
                    <a:lnTo>
                      <a:pt x="443" y="169"/>
                    </a:lnTo>
                    <a:lnTo>
                      <a:pt x="447" y="159"/>
                    </a:lnTo>
                    <a:lnTo>
                      <a:pt x="450" y="148"/>
                    </a:lnTo>
                    <a:lnTo>
                      <a:pt x="453" y="136"/>
                    </a:lnTo>
                    <a:lnTo>
                      <a:pt x="456" y="123"/>
                    </a:lnTo>
                    <a:lnTo>
                      <a:pt x="457" y="108"/>
                    </a:lnTo>
                    <a:lnTo>
                      <a:pt x="457" y="91"/>
                    </a:lnTo>
                    <a:lnTo>
                      <a:pt x="457" y="91"/>
                    </a:lnTo>
                    <a:lnTo>
                      <a:pt x="456" y="80"/>
                    </a:lnTo>
                    <a:lnTo>
                      <a:pt x="454" y="70"/>
                    </a:lnTo>
                    <a:lnTo>
                      <a:pt x="451" y="60"/>
                    </a:lnTo>
                    <a:lnTo>
                      <a:pt x="447" y="52"/>
                    </a:lnTo>
                    <a:lnTo>
                      <a:pt x="443" y="43"/>
                    </a:lnTo>
                    <a:lnTo>
                      <a:pt x="437" y="36"/>
                    </a:lnTo>
                    <a:lnTo>
                      <a:pt x="430" y="29"/>
                    </a:lnTo>
                    <a:lnTo>
                      <a:pt x="425" y="24"/>
                    </a:lnTo>
                    <a:lnTo>
                      <a:pt x="416" y="18"/>
                    </a:lnTo>
                    <a:lnTo>
                      <a:pt x="409" y="14"/>
                    </a:lnTo>
                    <a:lnTo>
                      <a:pt x="393" y="7"/>
                    </a:lnTo>
                    <a:lnTo>
                      <a:pt x="375" y="2"/>
                    </a:lnTo>
                    <a:lnTo>
                      <a:pt x="355" y="0"/>
                    </a:lnTo>
                    <a:lnTo>
                      <a:pt x="335" y="0"/>
                    </a:lnTo>
                    <a:lnTo>
                      <a:pt x="317" y="3"/>
                    </a:lnTo>
                    <a:lnTo>
                      <a:pt x="299" y="8"/>
                    </a:lnTo>
                    <a:lnTo>
                      <a:pt x="282" y="15"/>
                    </a:lnTo>
                    <a:lnTo>
                      <a:pt x="268" y="25"/>
                    </a:lnTo>
                    <a:lnTo>
                      <a:pt x="261" y="31"/>
                    </a:lnTo>
                    <a:lnTo>
                      <a:pt x="256" y="38"/>
                    </a:lnTo>
                    <a:lnTo>
                      <a:pt x="250" y="45"/>
                    </a:lnTo>
                    <a:lnTo>
                      <a:pt x="246" y="52"/>
                    </a:lnTo>
                    <a:lnTo>
                      <a:pt x="243" y="59"/>
                    </a:lnTo>
                    <a:lnTo>
                      <a:pt x="240" y="67"/>
                    </a:lnTo>
                    <a:lnTo>
                      <a:pt x="240" y="67"/>
                    </a:lnTo>
                    <a:lnTo>
                      <a:pt x="239" y="78"/>
                    </a:lnTo>
                    <a:lnTo>
                      <a:pt x="238" y="90"/>
                    </a:lnTo>
                    <a:lnTo>
                      <a:pt x="238" y="109"/>
                    </a:lnTo>
                    <a:lnTo>
                      <a:pt x="240" y="127"/>
                    </a:lnTo>
                    <a:lnTo>
                      <a:pt x="245" y="144"/>
                    </a:lnTo>
                    <a:lnTo>
                      <a:pt x="252" y="159"/>
                    </a:lnTo>
                    <a:lnTo>
                      <a:pt x="259" y="175"/>
                    </a:lnTo>
                    <a:lnTo>
                      <a:pt x="272" y="199"/>
                    </a:lnTo>
                    <a:lnTo>
                      <a:pt x="278" y="210"/>
                    </a:lnTo>
                    <a:lnTo>
                      <a:pt x="282" y="218"/>
                    </a:lnTo>
                    <a:lnTo>
                      <a:pt x="285" y="228"/>
                    </a:lnTo>
                    <a:lnTo>
                      <a:pt x="284" y="235"/>
                    </a:lnTo>
                    <a:lnTo>
                      <a:pt x="282" y="239"/>
                    </a:lnTo>
                    <a:lnTo>
                      <a:pt x="279" y="242"/>
                    </a:lnTo>
                    <a:lnTo>
                      <a:pt x="271" y="249"/>
                    </a:lnTo>
                    <a:lnTo>
                      <a:pt x="259" y="256"/>
                    </a:lnTo>
                    <a:lnTo>
                      <a:pt x="240" y="262"/>
                    </a:lnTo>
                    <a:lnTo>
                      <a:pt x="240" y="262"/>
                    </a:lnTo>
                    <a:lnTo>
                      <a:pt x="222" y="264"/>
                    </a:lnTo>
                    <a:lnTo>
                      <a:pt x="200" y="267"/>
                    </a:lnTo>
                    <a:lnTo>
                      <a:pt x="173" y="268"/>
                    </a:lnTo>
                    <a:lnTo>
                      <a:pt x="144" y="270"/>
                    </a:lnTo>
                    <a:lnTo>
                      <a:pt x="77" y="270"/>
                    </a:lnTo>
                    <a:lnTo>
                      <a:pt x="6" y="270"/>
                    </a:lnTo>
                    <a:lnTo>
                      <a:pt x="6" y="270"/>
                    </a:lnTo>
                    <a:lnTo>
                      <a:pt x="1" y="415"/>
                    </a:lnTo>
                    <a:lnTo>
                      <a:pt x="0" y="512"/>
                    </a:lnTo>
                    <a:lnTo>
                      <a:pt x="0" y="512"/>
                    </a:lnTo>
                    <a:lnTo>
                      <a:pt x="1" y="527"/>
                    </a:lnTo>
                    <a:lnTo>
                      <a:pt x="4" y="540"/>
                    </a:lnTo>
                    <a:lnTo>
                      <a:pt x="10" y="551"/>
                    </a:lnTo>
                    <a:lnTo>
                      <a:pt x="15" y="558"/>
                    </a:lnTo>
                    <a:lnTo>
                      <a:pt x="22" y="563"/>
                    </a:lnTo>
                    <a:lnTo>
                      <a:pt x="31" y="568"/>
                    </a:lnTo>
                    <a:lnTo>
                      <a:pt x="38" y="569"/>
                    </a:lnTo>
                    <a:lnTo>
                      <a:pt x="46" y="570"/>
                    </a:lnTo>
                    <a:lnTo>
                      <a:pt x="46" y="570"/>
                    </a:lnTo>
                    <a:lnTo>
                      <a:pt x="54" y="568"/>
                    </a:lnTo>
                    <a:lnTo>
                      <a:pt x="67" y="561"/>
                    </a:lnTo>
                    <a:lnTo>
                      <a:pt x="102" y="540"/>
                    </a:lnTo>
                    <a:lnTo>
                      <a:pt x="123" y="527"/>
                    </a:lnTo>
                    <a:lnTo>
                      <a:pt x="145" y="517"/>
                    </a:lnTo>
                    <a:lnTo>
                      <a:pt x="169" y="509"/>
                    </a:lnTo>
                    <a:lnTo>
                      <a:pt x="180" y="506"/>
                    </a:lnTo>
                    <a:lnTo>
                      <a:pt x="190" y="505"/>
                    </a:lnTo>
                    <a:lnTo>
                      <a:pt x="190" y="505"/>
                    </a:lnTo>
                    <a:lnTo>
                      <a:pt x="203" y="505"/>
                    </a:lnTo>
                    <a:lnTo>
                      <a:pt x="215" y="505"/>
                    </a:lnTo>
                    <a:lnTo>
                      <a:pt x="226" y="508"/>
                    </a:lnTo>
                    <a:lnTo>
                      <a:pt x="238" y="512"/>
                    </a:lnTo>
                    <a:lnTo>
                      <a:pt x="247" y="516"/>
                    </a:lnTo>
                    <a:lnTo>
                      <a:pt x="257" y="522"/>
                    </a:lnTo>
                    <a:lnTo>
                      <a:pt x="266" y="528"/>
                    </a:lnTo>
                    <a:lnTo>
                      <a:pt x="274" y="535"/>
                    </a:lnTo>
                    <a:lnTo>
                      <a:pt x="281" y="544"/>
                    </a:lnTo>
                    <a:lnTo>
                      <a:pt x="288" y="554"/>
                    </a:lnTo>
                    <a:lnTo>
                      <a:pt x="293" y="563"/>
                    </a:lnTo>
                    <a:lnTo>
                      <a:pt x="299" y="573"/>
                    </a:lnTo>
                    <a:lnTo>
                      <a:pt x="303" y="584"/>
                    </a:lnTo>
                    <a:lnTo>
                      <a:pt x="306" y="596"/>
                    </a:lnTo>
                    <a:lnTo>
                      <a:pt x="309" y="607"/>
                    </a:lnTo>
                    <a:lnTo>
                      <a:pt x="310" y="618"/>
                    </a:lnTo>
                    <a:lnTo>
                      <a:pt x="310" y="618"/>
                    </a:lnTo>
                    <a:lnTo>
                      <a:pt x="312" y="631"/>
                    </a:lnTo>
                    <a:lnTo>
                      <a:pt x="312" y="642"/>
                    </a:lnTo>
                    <a:lnTo>
                      <a:pt x="310" y="653"/>
                    </a:lnTo>
                    <a:lnTo>
                      <a:pt x="307" y="664"/>
                    </a:lnTo>
                    <a:lnTo>
                      <a:pt x="305" y="675"/>
                    </a:lnTo>
                    <a:lnTo>
                      <a:pt x="300" y="685"/>
                    </a:lnTo>
                    <a:lnTo>
                      <a:pt x="295" y="695"/>
                    </a:lnTo>
                    <a:lnTo>
                      <a:pt x="289" y="705"/>
                    </a:lnTo>
                    <a:lnTo>
                      <a:pt x="281" y="713"/>
                    </a:lnTo>
                    <a:lnTo>
                      <a:pt x="272" y="721"/>
                    </a:lnTo>
                    <a:lnTo>
                      <a:pt x="263" y="728"/>
                    </a:lnTo>
                    <a:lnTo>
                      <a:pt x="252" y="734"/>
                    </a:lnTo>
                    <a:lnTo>
                      <a:pt x="239" y="740"/>
                    </a:lnTo>
                    <a:lnTo>
                      <a:pt x="226" y="744"/>
                    </a:lnTo>
                    <a:lnTo>
                      <a:pt x="211" y="747"/>
                    </a:lnTo>
                    <a:lnTo>
                      <a:pt x="196" y="748"/>
                    </a:lnTo>
                    <a:lnTo>
                      <a:pt x="196" y="748"/>
                    </a:lnTo>
                    <a:lnTo>
                      <a:pt x="180" y="748"/>
                    </a:lnTo>
                    <a:lnTo>
                      <a:pt x="166" y="747"/>
                    </a:lnTo>
                    <a:lnTo>
                      <a:pt x="152" y="744"/>
                    </a:lnTo>
                    <a:lnTo>
                      <a:pt x="140" y="741"/>
                    </a:lnTo>
                    <a:lnTo>
                      <a:pt x="129" y="737"/>
                    </a:lnTo>
                    <a:lnTo>
                      <a:pt x="117" y="733"/>
                    </a:lnTo>
                    <a:lnTo>
                      <a:pt x="98" y="721"/>
                    </a:lnTo>
                    <a:lnTo>
                      <a:pt x="64" y="702"/>
                    </a:lnTo>
                    <a:lnTo>
                      <a:pt x="50" y="695"/>
                    </a:lnTo>
                    <a:lnTo>
                      <a:pt x="43" y="692"/>
                    </a:lnTo>
                    <a:lnTo>
                      <a:pt x="38" y="691"/>
                    </a:lnTo>
                    <a:lnTo>
                      <a:pt x="38" y="691"/>
                    </a:lnTo>
                    <a:lnTo>
                      <a:pt x="33" y="691"/>
                    </a:lnTo>
                    <a:lnTo>
                      <a:pt x="31" y="692"/>
                    </a:lnTo>
                    <a:lnTo>
                      <a:pt x="26" y="695"/>
                    </a:lnTo>
                    <a:lnTo>
                      <a:pt x="24" y="698"/>
                    </a:lnTo>
                    <a:lnTo>
                      <a:pt x="19" y="707"/>
                    </a:lnTo>
                    <a:lnTo>
                      <a:pt x="15" y="721"/>
                    </a:lnTo>
                    <a:lnTo>
                      <a:pt x="12" y="738"/>
                    </a:lnTo>
                    <a:lnTo>
                      <a:pt x="10" y="758"/>
                    </a:lnTo>
                    <a:lnTo>
                      <a:pt x="7" y="802"/>
                    </a:lnTo>
                    <a:lnTo>
                      <a:pt x="7" y="851"/>
                    </a:lnTo>
                    <a:lnTo>
                      <a:pt x="7" y="900"/>
                    </a:lnTo>
                    <a:lnTo>
                      <a:pt x="7" y="944"/>
                    </a:lnTo>
                    <a:lnTo>
                      <a:pt x="7" y="980"/>
                    </a:lnTo>
                    <a:lnTo>
                      <a:pt x="7" y="980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s1iḍe">
                <a:extLst>
                  <a:ext uri="{FF2B5EF4-FFF2-40B4-BE49-F238E27FC236}">
                    <a16:creationId xmlns:a16="http://schemas.microsoft.com/office/drawing/2014/main" xmlns="" id="{A12B23C7-7BF6-41F8-BF4F-A29DDB0B1819}"/>
                  </a:ext>
                </a:extLst>
              </p:cNvPr>
              <p:cNvSpPr/>
              <p:nvPr/>
            </p:nvSpPr>
            <p:spPr bwMode="auto">
              <a:xfrm>
                <a:off x="5013325" y="4037013"/>
                <a:ext cx="1563688" cy="1160462"/>
              </a:xfrm>
              <a:custGeom>
                <a:avLst/>
                <a:gdLst>
                  <a:gd name="T0" fmla="*/ 267 w 985"/>
                  <a:gd name="T1" fmla="*/ 548 h 731"/>
                  <a:gd name="T2" fmla="*/ 260 w 985"/>
                  <a:gd name="T3" fmla="*/ 451 h 731"/>
                  <a:gd name="T4" fmla="*/ 247 w 985"/>
                  <a:gd name="T5" fmla="*/ 432 h 731"/>
                  <a:gd name="T6" fmla="*/ 216 w 985"/>
                  <a:gd name="T7" fmla="*/ 433 h 731"/>
                  <a:gd name="T8" fmla="*/ 139 w 985"/>
                  <a:gd name="T9" fmla="*/ 469 h 731"/>
                  <a:gd name="T10" fmla="*/ 102 w 985"/>
                  <a:gd name="T11" fmla="*/ 476 h 731"/>
                  <a:gd name="T12" fmla="*/ 55 w 985"/>
                  <a:gd name="T13" fmla="*/ 465 h 731"/>
                  <a:gd name="T14" fmla="*/ 23 w 985"/>
                  <a:gd name="T15" fmla="*/ 440 h 731"/>
                  <a:gd name="T16" fmla="*/ 4 w 985"/>
                  <a:gd name="T17" fmla="*/ 404 h 731"/>
                  <a:gd name="T18" fmla="*/ 1 w 985"/>
                  <a:gd name="T19" fmla="*/ 341 h 731"/>
                  <a:gd name="T20" fmla="*/ 20 w 985"/>
                  <a:gd name="T21" fmla="*/ 291 h 731"/>
                  <a:gd name="T22" fmla="*/ 48 w 985"/>
                  <a:gd name="T23" fmla="*/ 261 h 731"/>
                  <a:gd name="T24" fmla="*/ 88 w 985"/>
                  <a:gd name="T25" fmla="*/ 244 h 731"/>
                  <a:gd name="T26" fmla="*/ 125 w 985"/>
                  <a:gd name="T27" fmla="*/ 244 h 731"/>
                  <a:gd name="T28" fmla="*/ 167 w 985"/>
                  <a:gd name="T29" fmla="*/ 258 h 731"/>
                  <a:gd name="T30" fmla="*/ 230 w 985"/>
                  <a:gd name="T31" fmla="*/ 299 h 731"/>
                  <a:gd name="T32" fmla="*/ 246 w 985"/>
                  <a:gd name="T33" fmla="*/ 299 h 731"/>
                  <a:gd name="T34" fmla="*/ 262 w 985"/>
                  <a:gd name="T35" fmla="*/ 277 h 731"/>
                  <a:gd name="T36" fmla="*/ 271 w 985"/>
                  <a:gd name="T37" fmla="*/ 209 h 731"/>
                  <a:gd name="T38" fmla="*/ 262 w 985"/>
                  <a:gd name="T39" fmla="*/ 5 h 731"/>
                  <a:gd name="T40" fmla="*/ 533 w 985"/>
                  <a:gd name="T41" fmla="*/ 1 h 731"/>
                  <a:gd name="T42" fmla="*/ 564 w 985"/>
                  <a:gd name="T43" fmla="*/ 15 h 731"/>
                  <a:gd name="T44" fmla="*/ 575 w 985"/>
                  <a:gd name="T45" fmla="*/ 46 h 731"/>
                  <a:gd name="T46" fmla="*/ 564 w 985"/>
                  <a:gd name="T47" fmla="*/ 66 h 731"/>
                  <a:gd name="T48" fmla="*/ 511 w 985"/>
                  <a:gd name="T49" fmla="*/ 148 h 731"/>
                  <a:gd name="T50" fmla="*/ 501 w 985"/>
                  <a:gd name="T51" fmla="*/ 180 h 731"/>
                  <a:gd name="T52" fmla="*/ 507 w 985"/>
                  <a:gd name="T53" fmla="*/ 226 h 731"/>
                  <a:gd name="T54" fmla="*/ 531 w 985"/>
                  <a:gd name="T55" fmla="*/ 258 h 731"/>
                  <a:gd name="T56" fmla="*/ 567 w 985"/>
                  <a:gd name="T57" fmla="*/ 278 h 731"/>
                  <a:gd name="T58" fmla="*/ 634 w 985"/>
                  <a:gd name="T59" fmla="*/ 284 h 731"/>
                  <a:gd name="T60" fmla="*/ 676 w 985"/>
                  <a:gd name="T61" fmla="*/ 271 h 731"/>
                  <a:gd name="T62" fmla="*/ 710 w 985"/>
                  <a:gd name="T63" fmla="*/ 246 h 731"/>
                  <a:gd name="T64" fmla="*/ 729 w 985"/>
                  <a:gd name="T65" fmla="*/ 208 h 731"/>
                  <a:gd name="T66" fmla="*/ 729 w 985"/>
                  <a:gd name="T67" fmla="*/ 165 h 731"/>
                  <a:gd name="T68" fmla="*/ 704 w 985"/>
                  <a:gd name="T69" fmla="*/ 67 h 731"/>
                  <a:gd name="T70" fmla="*/ 696 w 985"/>
                  <a:gd name="T71" fmla="*/ 31 h 731"/>
                  <a:gd name="T72" fmla="*/ 714 w 985"/>
                  <a:gd name="T73" fmla="*/ 11 h 731"/>
                  <a:gd name="T74" fmla="*/ 789 w 985"/>
                  <a:gd name="T75" fmla="*/ 5 h 731"/>
                  <a:gd name="T76" fmla="*/ 985 w 985"/>
                  <a:gd name="T77" fmla="*/ 724 h 731"/>
                  <a:gd name="T78" fmla="*/ 745 w 985"/>
                  <a:gd name="T79" fmla="*/ 729 h 731"/>
                  <a:gd name="T80" fmla="*/ 684 w 985"/>
                  <a:gd name="T81" fmla="*/ 721 h 731"/>
                  <a:gd name="T82" fmla="*/ 666 w 985"/>
                  <a:gd name="T83" fmla="*/ 690 h 731"/>
                  <a:gd name="T84" fmla="*/ 676 w 985"/>
                  <a:gd name="T85" fmla="*/ 671 h 731"/>
                  <a:gd name="T86" fmla="*/ 708 w 985"/>
                  <a:gd name="T87" fmla="*/ 620 h 731"/>
                  <a:gd name="T88" fmla="*/ 718 w 985"/>
                  <a:gd name="T89" fmla="*/ 569 h 731"/>
                  <a:gd name="T90" fmla="*/ 715 w 985"/>
                  <a:gd name="T91" fmla="*/ 531 h 731"/>
                  <a:gd name="T92" fmla="*/ 698 w 985"/>
                  <a:gd name="T93" fmla="*/ 497 h 731"/>
                  <a:gd name="T94" fmla="*/ 670 w 985"/>
                  <a:gd name="T95" fmla="*/ 475 h 731"/>
                  <a:gd name="T96" fmla="*/ 596 w 985"/>
                  <a:gd name="T97" fmla="*/ 461 h 731"/>
                  <a:gd name="T98" fmla="*/ 529 w 985"/>
                  <a:gd name="T99" fmla="*/ 486 h 731"/>
                  <a:gd name="T100" fmla="*/ 507 w 985"/>
                  <a:gd name="T101" fmla="*/ 513 h 731"/>
                  <a:gd name="T102" fmla="*/ 500 w 985"/>
                  <a:gd name="T103" fmla="*/ 539 h 731"/>
                  <a:gd name="T104" fmla="*/ 506 w 985"/>
                  <a:gd name="T105" fmla="*/ 605 h 731"/>
                  <a:gd name="T106" fmla="*/ 539 w 985"/>
                  <a:gd name="T107" fmla="*/ 671 h 731"/>
                  <a:gd name="T108" fmla="*/ 543 w 985"/>
                  <a:gd name="T109" fmla="*/ 700 h 731"/>
                  <a:gd name="T110" fmla="*/ 501 w 985"/>
                  <a:gd name="T111" fmla="*/ 723 h 731"/>
                  <a:gd name="T112" fmla="*/ 434 w 985"/>
                  <a:gd name="T113" fmla="*/ 729 h 731"/>
                  <a:gd name="T114" fmla="*/ 267 w 985"/>
                  <a:gd name="T115" fmla="*/ 731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85" h="731">
                    <a:moveTo>
                      <a:pt x="267" y="731"/>
                    </a:moveTo>
                    <a:lnTo>
                      <a:pt x="267" y="731"/>
                    </a:lnTo>
                    <a:lnTo>
                      <a:pt x="268" y="634"/>
                    </a:lnTo>
                    <a:lnTo>
                      <a:pt x="267" y="548"/>
                    </a:lnTo>
                    <a:lnTo>
                      <a:pt x="265" y="511"/>
                    </a:lnTo>
                    <a:lnTo>
                      <a:pt x="264" y="482"/>
                    </a:lnTo>
                    <a:lnTo>
                      <a:pt x="261" y="460"/>
                    </a:lnTo>
                    <a:lnTo>
                      <a:pt x="260" y="451"/>
                    </a:lnTo>
                    <a:lnTo>
                      <a:pt x="258" y="446"/>
                    </a:lnTo>
                    <a:lnTo>
                      <a:pt x="258" y="446"/>
                    </a:lnTo>
                    <a:lnTo>
                      <a:pt x="253" y="437"/>
                    </a:lnTo>
                    <a:lnTo>
                      <a:pt x="247" y="432"/>
                    </a:lnTo>
                    <a:lnTo>
                      <a:pt x="240" y="429"/>
                    </a:lnTo>
                    <a:lnTo>
                      <a:pt x="233" y="429"/>
                    </a:lnTo>
                    <a:lnTo>
                      <a:pt x="225" y="430"/>
                    </a:lnTo>
                    <a:lnTo>
                      <a:pt x="216" y="433"/>
                    </a:lnTo>
                    <a:lnTo>
                      <a:pt x="195" y="442"/>
                    </a:lnTo>
                    <a:lnTo>
                      <a:pt x="174" y="454"/>
                    </a:lnTo>
                    <a:lnTo>
                      <a:pt x="150" y="465"/>
                    </a:lnTo>
                    <a:lnTo>
                      <a:pt x="139" y="469"/>
                    </a:lnTo>
                    <a:lnTo>
                      <a:pt x="127" y="474"/>
                    </a:lnTo>
                    <a:lnTo>
                      <a:pt x="114" y="475"/>
                    </a:lnTo>
                    <a:lnTo>
                      <a:pt x="102" y="476"/>
                    </a:lnTo>
                    <a:lnTo>
                      <a:pt x="102" y="476"/>
                    </a:lnTo>
                    <a:lnTo>
                      <a:pt x="89" y="475"/>
                    </a:lnTo>
                    <a:lnTo>
                      <a:pt x="76" y="474"/>
                    </a:lnTo>
                    <a:lnTo>
                      <a:pt x="65" y="469"/>
                    </a:lnTo>
                    <a:lnTo>
                      <a:pt x="55" y="465"/>
                    </a:lnTo>
                    <a:lnTo>
                      <a:pt x="46" y="461"/>
                    </a:lnTo>
                    <a:lnTo>
                      <a:pt x="37" y="454"/>
                    </a:lnTo>
                    <a:lnTo>
                      <a:pt x="30" y="447"/>
                    </a:lnTo>
                    <a:lnTo>
                      <a:pt x="23" y="440"/>
                    </a:lnTo>
                    <a:lnTo>
                      <a:pt x="16" y="432"/>
                    </a:lnTo>
                    <a:lnTo>
                      <a:pt x="12" y="422"/>
                    </a:lnTo>
                    <a:lnTo>
                      <a:pt x="8" y="414"/>
                    </a:lnTo>
                    <a:lnTo>
                      <a:pt x="4" y="404"/>
                    </a:lnTo>
                    <a:lnTo>
                      <a:pt x="2" y="393"/>
                    </a:lnTo>
                    <a:lnTo>
                      <a:pt x="0" y="383"/>
                    </a:lnTo>
                    <a:lnTo>
                      <a:pt x="0" y="362"/>
                    </a:lnTo>
                    <a:lnTo>
                      <a:pt x="1" y="341"/>
                    </a:lnTo>
                    <a:lnTo>
                      <a:pt x="7" y="320"/>
                    </a:lnTo>
                    <a:lnTo>
                      <a:pt x="11" y="310"/>
                    </a:lnTo>
                    <a:lnTo>
                      <a:pt x="15" y="300"/>
                    </a:lnTo>
                    <a:lnTo>
                      <a:pt x="20" y="291"/>
                    </a:lnTo>
                    <a:lnTo>
                      <a:pt x="26" y="282"/>
                    </a:lnTo>
                    <a:lnTo>
                      <a:pt x="33" y="275"/>
                    </a:lnTo>
                    <a:lnTo>
                      <a:pt x="40" y="267"/>
                    </a:lnTo>
                    <a:lnTo>
                      <a:pt x="48" y="261"/>
                    </a:lnTo>
                    <a:lnTo>
                      <a:pt x="57" y="256"/>
                    </a:lnTo>
                    <a:lnTo>
                      <a:pt x="67" y="251"/>
                    </a:lnTo>
                    <a:lnTo>
                      <a:pt x="76" y="247"/>
                    </a:lnTo>
                    <a:lnTo>
                      <a:pt x="88" y="244"/>
                    </a:lnTo>
                    <a:lnTo>
                      <a:pt x="99" y="243"/>
                    </a:lnTo>
                    <a:lnTo>
                      <a:pt x="99" y="243"/>
                    </a:lnTo>
                    <a:lnTo>
                      <a:pt x="113" y="243"/>
                    </a:lnTo>
                    <a:lnTo>
                      <a:pt x="125" y="244"/>
                    </a:lnTo>
                    <a:lnTo>
                      <a:pt x="138" y="247"/>
                    </a:lnTo>
                    <a:lnTo>
                      <a:pt x="148" y="250"/>
                    </a:lnTo>
                    <a:lnTo>
                      <a:pt x="157" y="254"/>
                    </a:lnTo>
                    <a:lnTo>
                      <a:pt x="167" y="258"/>
                    </a:lnTo>
                    <a:lnTo>
                      <a:pt x="183" y="270"/>
                    </a:lnTo>
                    <a:lnTo>
                      <a:pt x="211" y="289"/>
                    </a:lnTo>
                    <a:lnTo>
                      <a:pt x="225" y="296"/>
                    </a:lnTo>
                    <a:lnTo>
                      <a:pt x="230" y="299"/>
                    </a:lnTo>
                    <a:lnTo>
                      <a:pt x="237" y="300"/>
                    </a:lnTo>
                    <a:lnTo>
                      <a:pt x="237" y="300"/>
                    </a:lnTo>
                    <a:lnTo>
                      <a:pt x="241" y="300"/>
                    </a:lnTo>
                    <a:lnTo>
                      <a:pt x="246" y="299"/>
                    </a:lnTo>
                    <a:lnTo>
                      <a:pt x="250" y="296"/>
                    </a:lnTo>
                    <a:lnTo>
                      <a:pt x="253" y="295"/>
                    </a:lnTo>
                    <a:lnTo>
                      <a:pt x="258" y="286"/>
                    </a:lnTo>
                    <a:lnTo>
                      <a:pt x="262" y="277"/>
                    </a:lnTo>
                    <a:lnTo>
                      <a:pt x="267" y="263"/>
                    </a:lnTo>
                    <a:lnTo>
                      <a:pt x="268" y="247"/>
                    </a:lnTo>
                    <a:lnTo>
                      <a:pt x="271" y="229"/>
                    </a:lnTo>
                    <a:lnTo>
                      <a:pt x="271" y="209"/>
                    </a:lnTo>
                    <a:lnTo>
                      <a:pt x="271" y="165"/>
                    </a:lnTo>
                    <a:lnTo>
                      <a:pt x="269" y="114"/>
                    </a:lnTo>
                    <a:lnTo>
                      <a:pt x="262" y="5"/>
                    </a:lnTo>
                    <a:lnTo>
                      <a:pt x="262" y="5"/>
                    </a:lnTo>
                    <a:lnTo>
                      <a:pt x="416" y="1"/>
                    </a:lnTo>
                    <a:lnTo>
                      <a:pt x="518" y="0"/>
                    </a:lnTo>
                    <a:lnTo>
                      <a:pt x="518" y="0"/>
                    </a:lnTo>
                    <a:lnTo>
                      <a:pt x="533" y="1"/>
                    </a:lnTo>
                    <a:lnTo>
                      <a:pt x="546" y="4"/>
                    </a:lnTo>
                    <a:lnTo>
                      <a:pt x="556" y="10"/>
                    </a:lnTo>
                    <a:lnTo>
                      <a:pt x="564" y="15"/>
                    </a:lnTo>
                    <a:lnTo>
                      <a:pt x="564" y="15"/>
                    </a:lnTo>
                    <a:lnTo>
                      <a:pt x="570" y="22"/>
                    </a:lnTo>
                    <a:lnTo>
                      <a:pt x="574" y="31"/>
                    </a:lnTo>
                    <a:lnTo>
                      <a:pt x="575" y="38"/>
                    </a:lnTo>
                    <a:lnTo>
                      <a:pt x="575" y="46"/>
                    </a:lnTo>
                    <a:lnTo>
                      <a:pt x="575" y="46"/>
                    </a:lnTo>
                    <a:lnTo>
                      <a:pt x="574" y="49"/>
                    </a:lnTo>
                    <a:lnTo>
                      <a:pt x="573" y="54"/>
                    </a:lnTo>
                    <a:lnTo>
                      <a:pt x="564" y="66"/>
                    </a:lnTo>
                    <a:lnTo>
                      <a:pt x="540" y="98"/>
                    </a:lnTo>
                    <a:lnTo>
                      <a:pt x="528" y="117"/>
                    </a:lnTo>
                    <a:lnTo>
                      <a:pt x="517" y="137"/>
                    </a:lnTo>
                    <a:lnTo>
                      <a:pt x="511" y="148"/>
                    </a:lnTo>
                    <a:lnTo>
                      <a:pt x="507" y="158"/>
                    </a:lnTo>
                    <a:lnTo>
                      <a:pt x="504" y="169"/>
                    </a:lnTo>
                    <a:lnTo>
                      <a:pt x="501" y="180"/>
                    </a:lnTo>
                    <a:lnTo>
                      <a:pt x="501" y="180"/>
                    </a:lnTo>
                    <a:lnTo>
                      <a:pt x="501" y="193"/>
                    </a:lnTo>
                    <a:lnTo>
                      <a:pt x="501" y="204"/>
                    </a:lnTo>
                    <a:lnTo>
                      <a:pt x="504" y="215"/>
                    </a:lnTo>
                    <a:lnTo>
                      <a:pt x="507" y="226"/>
                    </a:lnTo>
                    <a:lnTo>
                      <a:pt x="511" y="235"/>
                    </a:lnTo>
                    <a:lnTo>
                      <a:pt x="517" y="244"/>
                    </a:lnTo>
                    <a:lnTo>
                      <a:pt x="524" y="251"/>
                    </a:lnTo>
                    <a:lnTo>
                      <a:pt x="531" y="258"/>
                    </a:lnTo>
                    <a:lnTo>
                      <a:pt x="539" y="265"/>
                    </a:lnTo>
                    <a:lnTo>
                      <a:pt x="547" y="270"/>
                    </a:lnTo>
                    <a:lnTo>
                      <a:pt x="557" y="275"/>
                    </a:lnTo>
                    <a:lnTo>
                      <a:pt x="567" y="278"/>
                    </a:lnTo>
                    <a:lnTo>
                      <a:pt x="578" y="281"/>
                    </a:lnTo>
                    <a:lnTo>
                      <a:pt x="589" y="284"/>
                    </a:lnTo>
                    <a:lnTo>
                      <a:pt x="612" y="285"/>
                    </a:lnTo>
                    <a:lnTo>
                      <a:pt x="634" y="284"/>
                    </a:lnTo>
                    <a:lnTo>
                      <a:pt x="645" y="282"/>
                    </a:lnTo>
                    <a:lnTo>
                      <a:pt x="655" y="279"/>
                    </a:lnTo>
                    <a:lnTo>
                      <a:pt x="666" y="275"/>
                    </a:lnTo>
                    <a:lnTo>
                      <a:pt x="676" y="271"/>
                    </a:lnTo>
                    <a:lnTo>
                      <a:pt x="686" y="265"/>
                    </a:lnTo>
                    <a:lnTo>
                      <a:pt x="694" y="260"/>
                    </a:lnTo>
                    <a:lnTo>
                      <a:pt x="703" y="253"/>
                    </a:lnTo>
                    <a:lnTo>
                      <a:pt x="710" y="246"/>
                    </a:lnTo>
                    <a:lnTo>
                      <a:pt x="717" y="237"/>
                    </a:lnTo>
                    <a:lnTo>
                      <a:pt x="722" y="228"/>
                    </a:lnTo>
                    <a:lnTo>
                      <a:pt x="726" y="218"/>
                    </a:lnTo>
                    <a:lnTo>
                      <a:pt x="729" y="208"/>
                    </a:lnTo>
                    <a:lnTo>
                      <a:pt x="731" y="197"/>
                    </a:lnTo>
                    <a:lnTo>
                      <a:pt x="731" y="184"/>
                    </a:lnTo>
                    <a:lnTo>
                      <a:pt x="731" y="184"/>
                    </a:lnTo>
                    <a:lnTo>
                      <a:pt x="729" y="165"/>
                    </a:lnTo>
                    <a:lnTo>
                      <a:pt x="726" y="144"/>
                    </a:lnTo>
                    <a:lnTo>
                      <a:pt x="721" y="124"/>
                    </a:lnTo>
                    <a:lnTo>
                      <a:pt x="715" y="103"/>
                    </a:lnTo>
                    <a:lnTo>
                      <a:pt x="704" y="67"/>
                    </a:lnTo>
                    <a:lnTo>
                      <a:pt x="698" y="52"/>
                    </a:lnTo>
                    <a:lnTo>
                      <a:pt x="697" y="38"/>
                    </a:lnTo>
                    <a:lnTo>
                      <a:pt x="697" y="38"/>
                    </a:lnTo>
                    <a:lnTo>
                      <a:pt x="696" y="31"/>
                    </a:lnTo>
                    <a:lnTo>
                      <a:pt x="697" y="24"/>
                    </a:lnTo>
                    <a:lnTo>
                      <a:pt x="701" y="18"/>
                    </a:lnTo>
                    <a:lnTo>
                      <a:pt x="705" y="14"/>
                    </a:lnTo>
                    <a:lnTo>
                      <a:pt x="714" y="11"/>
                    </a:lnTo>
                    <a:lnTo>
                      <a:pt x="724" y="8"/>
                    </a:lnTo>
                    <a:lnTo>
                      <a:pt x="736" y="7"/>
                    </a:lnTo>
                    <a:lnTo>
                      <a:pt x="752" y="5"/>
                    </a:lnTo>
                    <a:lnTo>
                      <a:pt x="789" y="5"/>
                    </a:lnTo>
                    <a:lnTo>
                      <a:pt x="841" y="5"/>
                    </a:lnTo>
                    <a:lnTo>
                      <a:pt x="985" y="7"/>
                    </a:lnTo>
                    <a:lnTo>
                      <a:pt x="985" y="724"/>
                    </a:lnTo>
                    <a:lnTo>
                      <a:pt x="985" y="724"/>
                    </a:lnTo>
                    <a:lnTo>
                      <a:pt x="911" y="725"/>
                    </a:lnTo>
                    <a:lnTo>
                      <a:pt x="845" y="728"/>
                    </a:lnTo>
                    <a:lnTo>
                      <a:pt x="791" y="729"/>
                    </a:lnTo>
                    <a:lnTo>
                      <a:pt x="745" y="729"/>
                    </a:lnTo>
                    <a:lnTo>
                      <a:pt x="725" y="729"/>
                    </a:lnTo>
                    <a:lnTo>
                      <a:pt x="710" y="727"/>
                    </a:lnTo>
                    <a:lnTo>
                      <a:pt x="696" y="724"/>
                    </a:lnTo>
                    <a:lnTo>
                      <a:pt x="684" y="721"/>
                    </a:lnTo>
                    <a:lnTo>
                      <a:pt x="675" y="716"/>
                    </a:lnTo>
                    <a:lnTo>
                      <a:pt x="669" y="709"/>
                    </a:lnTo>
                    <a:lnTo>
                      <a:pt x="666" y="700"/>
                    </a:lnTo>
                    <a:lnTo>
                      <a:pt x="666" y="690"/>
                    </a:lnTo>
                    <a:lnTo>
                      <a:pt x="666" y="690"/>
                    </a:lnTo>
                    <a:lnTo>
                      <a:pt x="668" y="686"/>
                    </a:lnTo>
                    <a:lnTo>
                      <a:pt x="669" y="681"/>
                    </a:lnTo>
                    <a:lnTo>
                      <a:pt x="676" y="671"/>
                    </a:lnTo>
                    <a:lnTo>
                      <a:pt x="684" y="660"/>
                    </a:lnTo>
                    <a:lnTo>
                      <a:pt x="694" y="647"/>
                    </a:lnTo>
                    <a:lnTo>
                      <a:pt x="704" y="630"/>
                    </a:lnTo>
                    <a:lnTo>
                      <a:pt x="708" y="620"/>
                    </a:lnTo>
                    <a:lnTo>
                      <a:pt x="711" y="609"/>
                    </a:lnTo>
                    <a:lnTo>
                      <a:pt x="714" y="597"/>
                    </a:lnTo>
                    <a:lnTo>
                      <a:pt x="717" y="584"/>
                    </a:lnTo>
                    <a:lnTo>
                      <a:pt x="718" y="569"/>
                    </a:lnTo>
                    <a:lnTo>
                      <a:pt x="718" y="552"/>
                    </a:lnTo>
                    <a:lnTo>
                      <a:pt x="718" y="552"/>
                    </a:lnTo>
                    <a:lnTo>
                      <a:pt x="717" y="541"/>
                    </a:lnTo>
                    <a:lnTo>
                      <a:pt x="715" y="531"/>
                    </a:lnTo>
                    <a:lnTo>
                      <a:pt x="712" y="521"/>
                    </a:lnTo>
                    <a:lnTo>
                      <a:pt x="708" y="513"/>
                    </a:lnTo>
                    <a:lnTo>
                      <a:pt x="704" y="504"/>
                    </a:lnTo>
                    <a:lnTo>
                      <a:pt x="698" y="497"/>
                    </a:lnTo>
                    <a:lnTo>
                      <a:pt x="691" y="490"/>
                    </a:lnTo>
                    <a:lnTo>
                      <a:pt x="686" y="485"/>
                    </a:lnTo>
                    <a:lnTo>
                      <a:pt x="677" y="479"/>
                    </a:lnTo>
                    <a:lnTo>
                      <a:pt x="670" y="475"/>
                    </a:lnTo>
                    <a:lnTo>
                      <a:pt x="654" y="468"/>
                    </a:lnTo>
                    <a:lnTo>
                      <a:pt x="636" y="463"/>
                    </a:lnTo>
                    <a:lnTo>
                      <a:pt x="616" y="461"/>
                    </a:lnTo>
                    <a:lnTo>
                      <a:pt x="596" y="461"/>
                    </a:lnTo>
                    <a:lnTo>
                      <a:pt x="578" y="464"/>
                    </a:lnTo>
                    <a:lnTo>
                      <a:pt x="560" y="469"/>
                    </a:lnTo>
                    <a:lnTo>
                      <a:pt x="543" y="476"/>
                    </a:lnTo>
                    <a:lnTo>
                      <a:pt x="529" y="486"/>
                    </a:lnTo>
                    <a:lnTo>
                      <a:pt x="522" y="492"/>
                    </a:lnTo>
                    <a:lnTo>
                      <a:pt x="517" y="499"/>
                    </a:lnTo>
                    <a:lnTo>
                      <a:pt x="511" y="506"/>
                    </a:lnTo>
                    <a:lnTo>
                      <a:pt x="507" y="513"/>
                    </a:lnTo>
                    <a:lnTo>
                      <a:pt x="504" y="520"/>
                    </a:lnTo>
                    <a:lnTo>
                      <a:pt x="501" y="528"/>
                    </a:lnTo>
                    <a:lnTo>
                      <a:pt x="501" y="528"/>
                    </a:lnTo>
                    <a:lnTo>
                      <a:pt x="500" y="539"/>
                    </a:lnTo>
                    <a:lnTo>
                      <a:pt x="499" y="551"/>
                    </a:lnTo>
                    <a:lnTo>
                      <a:pt x="499" y="570"/>
                    </a:lnTo>
                    <a:lnTo>
                      <a:pt x="501" y="588"/>
                    </a:lnTo>
                    <a:lnTo>
                      <a:pt x="506" y="605"/>
                    </a:lnTo>
                    <a:lnTo>
                      <a:pt x="513" y="620"/>
                    </a:lnTo>
                    <a:lnTo>
                      <a:pt x="520" y="636"/>
                    </a:lnTo>
                    <a:lnTo>
                      <a:pt x="533" y="660"/>
                    </a:lnTo>
                    <a:lnTo>
                      <a:pt x="539" y="671"/>
                    </a:lnTo>
                    <a:lnTo>
                      <a:pt x="543" y="679"/>
                    </a:lnTo>
                    <a:lnTo>
                      <a:pt x="546" y="689"/>
                    </a:lnTo>
                    <a:lnTo>
                      <a:pt x="545" y="696"/>
                    </a:lnTo>
                    <a:lnTo>
                      <a:pt x="543" y="700"/>
                    </a:lnTo>
                    <a:lnTo>
                      <a:pt x="540" y="703"/>
                    </a:lnTo>
                    <a:lnTo>
                      <a:pt x="532" y="710"/>
                    </a:lnTo>
                    <a:lnTo>
                      <a:pt x="520" y="717"/>
                    </a:lnTo>
                    <a:lnTo>
                      <a:pt x="501" y="723"/>
                    </a:lnTo>
                    <a:lnTo>
                      <a:pt x="501" y="723"/>
                    </a:lnTo>
                    <a:lnTo>
                      <a:pt x="483" y="725"/>
                    </a:lnTo>
                    <a:lnTo>
                      <a:pt x="461" y="728"/>
                    </a:lnTo>
                    <a:lnTo>
                      <a:pt x="434" y="729"/>
                    </a:lnTo>
                    <a:lnTo>
                      <a:pt x="405" y="731"/>
                    </a:lnTo>
                    <a:lnTo>
                      <a:pt x="338" y="731"/>
                    </a:lnTo>
                    <a:lnTo>
                      <a:pt x="267" y="731"/>
                    </a:lnTo>
                    <a:lnTo>
                      <a:pt x="267" y="731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ṧlîdê">
                <a:extLst>
                  <a:ext uri="{FF2B5EF4-FFF2-40B4-BE49-F238E27FC236}">
                    <a16:creationId xmlns:a16="http://schemas.microsoft.com/office/drawing/2014/main" xmlns="" id="{FC445556-CA28-4EA3-9BC5-C28A2A91E9FE}"/>
                  </a:ext>
                </a:extLst>
              </p:cNvPr>
              <p:cNvSpPr/>
              <p:nvPr/>
            </p:nvSpPr>
            <p:spPr bwMode="auto">
              <a:xfrm>
                <a:off x="2025650" y="3617913"/>
                <a:ext cx="1131888" cy="2047875"/>
              </a:xfrm>
              <a:custGeom>
                <a:avLst/>
                <a:gdLst>
                  <a:gd name="T0" fmla="*/ 712 w 713"/>
                  <a:gd name="T1" fmla="*/ 443 h 1290"/>
                  <a:gd name="T2" fmla="*/ 702 w 713"/>
                  <a:gd name="T3" fmla="*/ 557 h 1290"/>
                  <a:gd name="T4" fmla="*/ 692 w 713"/>
                  <a:gd name="T5" fmla="*/ 573 h 1290"/>
                  <a:gd name="T6" fmla="*/ 665 w 713"/>
                  <a:gd name="T7" fmla="*/ 569 h 1290"/>
                  <a:gd name="T8" fmla="*/ 584 w 713"/>
                  <a:gd name="T9" fmla="*/ 515 h 1290"/>
                  <a:gd name="T10" fmla="*/ 509 w 713"/>
                  <a:gd name="T11" fmla="*/ 489 h 1290"/>
                  <a:gd name="T12" fmla="*/ 456 w 713"/>
                  <a:gd name="T13" fmla="*/ 492 h 1290"/>
                  <a:gd name="T14" fmla="*/ 405 w 713"/>
                  <a:gd name="T15" fmla="*/ 515 h 1290"/>
                  <a:gd name="T16" fmla="*/ 376 w 713"/>
                  <a:gd name="T17" fmla="*/ 555 h 1290"/>
                  <a:gd name="T18" fmla="*/ 365 w 713"/>
                  <a:gd name="T19" fmla="*/ 601 h 1290"/>
                  <a:gd name="T20" fmla="*/ 369 w 713"/>
                  <a:gd name="T21" fmla="*/ 638 h 1290"/>
                  <a:gd name="T22" fmla="*/ 387 w 713"/>
                  <a:gd name="T23" fmla="*/ 686 h 1290"/>
                  <a:gd name="T24" fmla="*/ 419 w 713"/>
                  <a:gd name="T25" fmla="*/ 724 h 1290"/>
                  <a:gd name="T26" fmla="*/ 465 w 713"/>
                  <a:gd name="T27" fmla="*/ 746 h 1290"/>
                  <a:gd name="T28" fmla="*/ 507 w 713"/>
                  <a:gd name="T29" fmla="*/ 750 h 1290"/>
                  <a:gd name="T30" fmla="*/ 593 w 713"/>
                  <a:gd name="T31" fmla="*/ 729 h 1290"/>
                  <a:gd name="T32" fmla="*/ 660 w 713"/>
                  <a:gd name="T33" fmla="*/ 714 h 1290"/>
                  <a:gd name="T34" fmla="*/ 698 w 713"/>
                  <a:gd name="T35" fmla="*/ 727 h 1290"/>
                  <a:gd name="T36" fmla="*/ 707 w 713"/>
                  <a:gd name="T37" fmla="*/ 747 h 1290"/>
                  <a:gd name="T38" fmla="*/ 713 w 713"/>
                  <a:gd name="T39" fmla="*/ 903 h 1290"/>
                  <a:gd name="T40" fmla="*/ 468 w 713"/>
                  <a:gd name="T41" fmla="*/ 981 h 1290"/>
                  <a:gd name="T42" fmla="*/ 428 w 713"/>
                  <a:gd name="T43" fmla="*/ 991 h 1290"/>
                  <a:gd name="T44" fmla="*/ 408 w 713"/>
                  <a:gd name="T45" fmla="*/ 1019 h 1290"/>
                  <a:gd name="T46" fmla="*/ 424 w 713"/>
                  <a:gd name="T47" fmla="*/ 1049 h 1290"/>
                  <a:gd name="T48" fmla="*/ 465 w 713"/>
                  <a:gd name="T49" fmla="*/ 1128 h 1290"/>
                  <a:gd name="T50" fmla="*/ 475 w 713"/>
                  <a:gd name="T51" fmla="*/ 1175 h 1290"/>
                  <a:gd name="T52" fmla="*/ 470 w 713"/>
                  <a:gd name="T53" fmla="*/ 1214 h 1290"/>
                  <a:gd name="T54" fmla="*/ 447 w 713"/>
                  <a:gd name="T55" fmla="*/ 1252 h 1290"/>
                  <a:gd name="T56" fmla="*/ 412 w 713"/>
                  <a:gd name="T57" fmla="*/ 1277 h 1290"/>
                  <a:gd name="T58" fmla="*/ 369 w 713"/>
                  <a:gd name="T59" fmla="*/ 1288 h 1290"/>
                  <a:gd name="T60" fmla="*/ 335 w 713"/>
                  <a:gd name="T61" fmla="*/ 1288 h 1290"/>
                  <a:gd name="T62" fmla="*/ 294 w 713"/>
                  <a:gd name="T63" fmla="*/ 1274 h 1290"/>
                  <a:gd name="T64" fmla="*/ 259 w 713"/>
                  <a:gd name="T65" fmla="*/ 1245 h 1290"/>
                  <a:gd name="T66" fmla="*/ 239 w 713"/>
                  <a:gd name="T67" fmla="*/ 1202 h 1290"/>
                  <a:gd name="T68" fmla="*/ 236 w 713"/>
                  <a:gd name="T69" fmla="*/ 1161 h 1290"/>
                  <a:gd name="T70" fmla="*/ 252 w 713"/>
                  <a:gd name="T71" fmla="*/ 1103 h 1290"/>
                  <a:gd name="T72" fmla="*/ 288 w 713"/>
                  <a:gd name="T73" fmla="*/ 1024 h 1290"/>
                  <a:gd name="T74" fmla="*/ 288 w 713"/>
                  <a:gd name="T75" fmla="*/ 1012 h 1290"/>
                  <a:gd name="T76" fmla="*/ 257 w 713"/>
                  <a:gd name="T77" fmla="*/ 998 h 1290"/>
                  <a:gd name="T78" fmla="*/ 127 w 713"/>
                  <a:gd name="T79" fmla="*/ 988 h 1290"/>
                  <a:gd name="T80" fmla="*/ 0 w 713"/>
                  <a:gd name="T81" fmla="*/ 271 h 1290"/>
                  <a:gd name="T82" fmla="*/ 221 w 713"/>
                  <a:gd name="T83" fmla="*/ 271 h 1290"/>
                  <a:gd name="T84" fmla="*/ 319 w 713"/>
                  <a:gd name="T85" fmla="*/ 257 h 1290"/>
                  <a:gd name="T86" fmla="*/ 344 w 713"/>
                  <a:gd name="T87" fmla="*/ 239 h 1290"/>
                  <a:gd name="T88" fmla="*/ 341 w 713"/>
                  <a:gd name="T89" fmla="*/ 225 h 1290"/>
                  <a:gd name="T90" fmla="*/ 298 w 713"/>
                  <a:gd name="T91" fmla="*/ 165 h 1290"/>
                  <a:gd name="T92" fmla="*/ 281 w 713"/>
                  <a:gd name="T93" fmla="*/ 116 h 1290"/>
                  <a:gd name="T94" fmla="*/ 280 w 713"/>
                  <a:gd name="T95" fmla="*/ 74 h 1290"/>
                  <a:gd name="T96" fmla="*/ 292 w 713"/>
                  <a:gd name="T97" fmla="*/ 40 h 1290"/>
                  <a:gd name="T98" fmla="*/ 324 w 713"/>
                  <a:gd name="T99" fmla="*/ 12 h 1290"/>
                  <a:gd name="T100" fmla="*/ 377 w 713"/>
                  <a:gd name="T101" fmla="*/ 0 h 1290"/>
                  <a:gd name="T102" fmla="*/ 447 w 713"/>
                  <a:gd name="T103" fmla="*/ 15 h 1290"/>
                  <a:gd name="T104" fmla="*/ 479 w 713"/>
                  <a:gd name="T105" fmla="*/ 44 h 1290"/>
                  <a:gd name="T106" fmla="*/ 491 w 713"/>
                  <a:gd name="T107" fmla="*/ 70 h 1290"/>
                  <a:gd name="T108" fmla="*/ 488 w 713"/>
                  <a:gd name="T109" fmla="*/ 139 h 1290"/>
                  <a:gd name="T110" fmla="*/ 463 w 713"/>
                  <a:gd name="T111" fmla="*/ 206 h 1290"/>
                  <a:gd name="T112" fmla="*/ 465 w 713"/>
                  <a:gd name="T113" fmla="*/ 241 h 1290"/>
                  <a:gd name="T114" fmla="*/ 510 w 713"/>
                  <a:gd name="T115" fmla="*/ 265 h 1290"/>
                  <a:gd name="T116" fmla="*/ 591 w 713"/>
                  <a:gd name="T117" fmla="*/ 274 h 1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13" h="1290">
                    <a:moveTo>
                      <a:pt x="706" y="274"/>
                    </a:moveTo>
                    <a:lnTo>
                      <a:pt x="706" y="274"/>
                    </a:lnTo>
                    <a:lnTo>
                      <a:pt x="709" y="362"/>
                    </a:lnTo>
                    <a:lnTo>
                      <a:pt x="712" y="443"/>
                    </a:lnTo>
                    <a:lnTo>
                      <a:pt x="710" y="478"/>
                    </a:lnTo>
                    <a:lnTo>
                      <a:pt x="709" y="510"/>
                    </a:lnTo>
                    <a:lnTo>
                      <a:pt x="706" y="536"/>
                    </a:lnTo>
                    <a:lnTo>
                      <a:pt x="702" y="557"/>
                    </a:lnTo>
                    <a:lnTo>
                      <a:pt x="702" y="557"/>
                    </a:lnTo>
                    <a:lnTo>
                      <a:pt x="698" y="567"/>
                    </a:lnTo>
                    <a:lnTo>
                      <a:pt x="695" y="570"/>
                    </a:lnTo>
                    <a:lnTo>
                      <a:pt x="692" y="573"/>
                    </a:lnTo>
                    <a:lnTo>
                      <a:pt x="688" y="574"/>
                    </a:lnTo>
                    <a:lnTo>
                      <a:pt x="684" y="574"/>
                    </a:lnTo>
                    <a:lnTo>
                      <a:pt x="675" y="573"/>
                    </a:lnTo>
                    <a:lnTo>
                      <a:pt x="665" y="569"/>
                    </a:lnTo>
                    <a:lnTo>
                      <a:pt x="656" y="562"/>
                    </a:lnTo>
                    <a:lnTo>
                      <a:pt x="629" y="545"/>
                    </a:lnTo>
                    <a:lnTo>
                      <a:pt x="600" y="525"/>
                    </a:lnTo>
                    <a:lnTo>
                      <a:pt x="584" y="515"/>
                    </a:lnTo>
                    <a:lnTo>
                      <a:pt x="566" y="506"/>
                    </a:lnTo>
                    <a:lnTo>
                      <a:pt x="548" y="499"/>
                    </a:lnTo>
                    <a:lnTo>
                      <a:pt x="528" y="493"/>
                    </a:lnTo>
                    <a:lnTo>
                      <a:pt x="509" y="489"/>
                    </a:lnTo>
                    <a:lnTo>
                      <a:pt x="488" y="487"/>
                    </a:lnTo>
                    <a:lnTo>
                      <a:pt x="488" y="487"/>
                    </a:lnTo>
                    <a:lnTo>
                      <a:pt x="471" y="489"/>
                    </a:lnTo>
                    <a:lnTo>
                      <a:pt x="456" y="492"/>
                    </a:lnTo>
                    <a:lnTo>
                      <a:pt x="440" y="496"/>
                    </a:lnTo>
                    <a:lnTo>
                      <a:pt x="428" y="501"/>
                    </a:lnTo>
                    <a:lnTo>
                      <a:pt x="417" y="508"/>
                    </a:lnTo>
                    <a:lnTo>
                      <a:pt x="405" y="515"/>
                    </a:lnTo>
                    <a:lnTo>
                      <a:pt x="397" y="524"/>
                    </a:lnTo>
                    <a:lnTo>
                      <a:pt x="389" y="534"/>
                    </a:lnTo>
                    <a:lnTo>
                      <a:pt x="382" y="543"/>
                    </a:lnTo>
                    <a:lnTo>
                      <a:pt x="376" y="555"/>
                    </a:lnTo>
                    <a:lnTo>
                      <a:pt x="372" y="566"/>
                    </a:lnTo>
                    <a:lnTo>
                      <a:pt x="369" y="577"/>
                    </a:lnTo>
                    <a:lnTo>
                      <a:pt x="366" y="590"/>
                    </a:lnTo>
                    <a:lnTo>
                      <a:pt x="365" y="601"/>
                    </a:lnTo>
                    <a:lnTo>
                      <a:pt x="365" y="613"/>
                    </a:lnTo>
                    <a:lnTo>
                      <a:pt x="366" y="626"/>
                    </a:lnTo>
                    <a:lnTo>
                      <a:pt x="366" y="626"/>
                    </a:lnTo>
                    <a:lnTo>
                      <a:pt x="369" y="638"/>
                    </a:lnTo>
                    <a:lnTo>
                      <a:pt x="372" y="651"/>
                    </a:lnTo>
                    <a:lnTo>
                      <a:pt x="376" y="662"/>
                    </a:lnTo>
                    <a:lnTo>
                      <a:pt x="382" y="675"/>
                    </a:lnTo>
                    <a:lnTo>
                      <a:pt x="387" y="686"/>
                    </a:lnTo>
                    <a:lnTo>
                      <a:pt x="394" y="696"/>
                    </a:lnTo>
                    <a:lnTo>
                      <a:pt x="401" y="707"/>
                    </a:lnTo>
                    <a:lnTo>
                      <a:pt x="411" y="715"/>
                    </a:lnTo>
                    <a:lnTo>
                      <a:pt x="419" y="724"/>
                    </a:lnTo>
                    <a:lnTo>
                      <a:pt x="431" y="731"/>
                    </a:lnTo>
                    <a:lnTo>
                      <a:pt x="442" y="738"/>
                    </a:lnTo>
                    <a:lnTo>
                      <a:pt x="453" y="743"/>
                    </a:lnTo>
                    <a:lnTo>
                      <a:pt x="465" y="746"/>
                    </a:lnTo>
                    <a:lnTo>
                      <a:pt x="479" y="749"/>
                    </a:lnTo>
                    <a:lnTo>
                      <a:pt x="493" y="750"/>
                    </a:lnTo>
                    <a:lnTo>
                      <a:pt x="507" y="750"/>
                    </a:lnTo>
                    <a:lnTo>
                      <a:pt x="507" y="750"/>
                    </a:lnTo>
                    <a:lnTo>
                      <a:pt x="521" y="747"/>
                    </a:lnTo>
                    <a:lnTo>
                      <a:pt x="535" y="745"/>
                    </a:lnTo>
                    <a:lnTo>
                      <a:pt x="563" y="738"/>
                    </a:lnTo>
                    <a:lnTo>
                      <a:pt x="593" y="729"/>
                    </a:lnTo>
                    <a:lnTo>
                      <a:pt x="621" y="721"/>
                    </a:lnTo>
                    <a:lnTo>
                      <a:pt x="635" y="718"/>
                    </a:lnTo>
                    <a:lnTo>
                      <a:pt x="647" y="715"/>
                    </a:lnTo>
                    <a:lnTo>
                      <a:pt x="660" y="714"/>
                    </a:lnTo>
                    <a:lnTo>
                      <a:pt x="671" y="715"/>
                    </a:lnTo>
                    <a:lnTo>
                      <a:pt x="681" y="717"/>
                    </a:lnTo>
                    <a:lnTo>
                      <a:pt x="689" y="721"/>
                    </a:lnTo>
                    <a:lnTo>
                      <a:pt x="698" y="727"/>
                    </a:lnTo>
                    <a:lnTo>
                      <a:pt x="703" y="735"/>
                    </a:lnTo>
                    <a:lnTo>
                      <a:pt x="703" y="735"/>
                    </a:lnTo>
                    <a:lnTo>
                      <a:pt x="706" y="740"/>
                    </a:lnTo>
                    <a:lnTo>
                      <a:pt x="707" y="747"/>
                    </a:lnTo>
                    <a:lnTo>
                      <a:pt x="710" y="768"/>
                    </a:lnTo>
                    <a:lnTo>
                      <a:pt x="713" y="795"/>
                    </a:lnTo>
                    <a:lnTo>
                      <a:pt x="713" y="827"/>
                    </a:lnTo>
                    <a:lnTo>
                      <a:pt x="713" y="903"/>
                    </a:lnTo>
                    <a:lnTo>
                      <a:pt x="713" y="985"/>
                    </a:lnTo>
                    <a:lnTo>
                      <a:pt x="713" y="985"/>
                    </a:lnTo>
                    <a:lnTo>
                      <a:pt x="565" y="982"/>
                    </a:lnTo>
                    <a:lnTo>
                      <a:pt x="468" y="981"/>
                    </a:lnTo>
                    <a:lnTo>
                      <a:pt x="468" y="981"/>
                    </a:lnTo>
                    <a:lnTo>
                      <a:pt x="452" y="982"/>
                    </a:lnTo>
                    <a:lnTo>
                      <a:pt x="439" y="985"/>
                    </a:lnTo>
                    <a:lnTo>
                      <a:pt x="428" y="991"/>
                    </a:lnTo>
                    <a:lnTo>
                      <a:pt x="419" y="996"/>
                    </a:lnTo>
                    <a:lnTo>
                      <a:pt x="414" y="1003"/>
                    </a:lnTo>
                    <a:lnTo>
                      <a:pt x="410" y="1012"/>
                    </a:lnTo>
                    <a:lnTo>
                      <a:pt x="408" y="1019"/>
                    </a:lnTo>
                    <a:lnTo>
                      <a:pt x="410" y="1027"/>
                    </a:lnTo>
                    <a:lnTo>
                      <a:pt x="410" y="1027"/>
                    </a:lnTo>
                    <a:lnTo>
                      <a:pt x="415" y="1035"/>
                    </a:lnTo>
                    <a:lnTo>
                      <a:pt x="424" y="1049"/>
                    </a:lnTo>
                    <a:lnTo>
                      <a:pt x="433" y="1065"/>
                    </a:lnTo>
                    <a:lnTo>
                      <a:pt x="445" y="1084"/>
                    </a:lnTo>
                    <a:lnTo>
                      <a:pt x="456" y="1105"/>
                    </a:lnTo>
                    <a:lnTo>
                      <a:pt x="465" y="1128"/>
                    </a:lnTo>
                    <a:lnTo>
                      <a:pt x="470" y="1140"/>
                    </a:lnTo>
                    <a:lnTo>
                      <a:pt x="472" y="1151"/>
                    </a:lnTo>
                    <a:lnTo>
                      <a:pt x="474" y="1164"/>
                    </a:lnTo>
                    <a:lnTo>
                      <a:pt x="475" y="1175"/>
                    </a:lnTo>
                    <a:lnTo>
                      <a:pt x="475" y="1175"/>
                    </a:lnTo>
                    <a:lnTo>
                      <a:pt x="475" y="1189"/>
                    </a:lnTo>
                    <a:lnTo>
                      <a:pt x="472" y="1202"/>
                    </a:lnTo>
                    <a:lnTo>
                      <a:pt x="470" y="1214"/>
                    </a:lnTo>
                    <a:lnTo>
                      <a:pt x="465" y="1224"/>
                    </a:lnTo>
                    <a:lnTo>
                      <a:pt x="461" y="1235"/>
                    </a:lnTo>
                    <a:lnTo>
                      <a:pt x="454" y="1244"/>
                    </a:lnTo>
                    <a:lnTo>
                      <a:pt x="447" y="1252"/>
                    </a:lnTo>
                    <a:lnTo>
                      <a:pt x="439" y="1260"/>
                    </a:lnTo>
                    <a:lnTo>
                      <a:pt x="431" y="1267"/>
                    </a:lnTo>
                    <a:lnTo>
                      <a:pt x="422" y="1273"/>
                    </a:lnTo>
                    <a:lnTo>
                      <a:pt x="412" y="1277"/>
                    </a:lnTo>
                    <a:lnTo>
                      <a:pt x="401" y="1281"/>
                    </a:lnTo>
                    <a:lnTo>
                      <a:pt x="391" y="1286"/>
                    </a:lnTo>
                    <a:lnTo>
                      <a:pt x="380" y="1287"/>
                    </a:lnTo>
                    <a:lnTo>
                      <a:pt x="369" y="1288"/>
                    </a:lnTo>
                    <a:lnTo>
                      <a:pt x="358" y="1290"/>
                    </a:lnTo>
                    <a:lnTo>
                      <a:pt x="358" y="1290"/>
                    </a:lnTo>
                    <a:lnTo>
                      <a:pt x="347" y="1288"/>
                    </a:lnTo>
                    <a:lnTo>
                      <a:pt x="335" y="1288"/>
                    </a:lnTo>
                    <a:lnTo>
                      <a:pt x="324" y="1286"/>
                    </a:lnTo>
                    <a:lnTo>
                      <a:pt x="313" y="1283"/>
                    </a:lnTo>
                    <a:lnTo>
                      <a:pt x="303" y="1279"/>
                    </a:lnTo>
                    <a:lnTo>
                      <a:pt x="294" y="1274"/>
                    </a:lnTo>
                    <a:lnTo>
                      <a:pt x="284" y="1267"/>
                    </a:lnTo>
                    <a:lnTo>
                      <a:pt x="275" y="1262"/>
                    </a:lnTo>
                    <a:lnTo>
                      <a:pt x="267" y="1253"/>
                    </a:lnTo>
                    <a:lnTo>
                      <a:pt x="259" y="1245"/>
                    </a:lnTo>
                    <a:lnTo>
                      <a:pt x="253" y="1235"/>
                    </a:lnTo>
                    <a:lnTo>
                      <a:pt x="247" y="1226"/>
                    </a:lnTo>
                    <a:lnTo>
                      <a:pt x="242" y="1214"/>
                    </a:lnTo>
                    <a:lnTo>
                      <a:pt x="239" y="1202"/>
                    </a:lnTo>
                    <a:lnTo>
                      <a:pt x="236" y="1188"/>
                    </a:lnTo>
                    <a:lnTo>
                      <a:pt x="236" y="1174"/>
                    </a:lnTo>
                    <a:lnTo>
                      <a:pt x="236" y="1174"/>
                    </a:lnTo>
                    <a:lnTo>
                      <a:pt x="236" y="1161"/>
                    </a:lnTo>
                    <a:lnTo>
                      <a:pt x="238" y="1149"/>
                    </a:lnTo>
                    <a:lnTo>
                      <a:pt x="240" y="1136"/>
                    </a:lnTo>
                    <a:lnTo>
                      <a:pt x="243" y="1125"/>
                    </a:lnTo>
                    <a:lnTo>
                      <a:pt x="252" y="1103"/>
                    </a:lnTo>
                    <a:lnTo>
                      <a:pt x="260" y="1082"/>
                    </a:lnTo>
                    <a:lnTo>
                      <a:pt x="278" y="1047"/>
                    </a:lnTo>
                    <a:lnTo>
                      <a:pt x="285" y="1031"/>
                    </a:lnTo>
                    <a:lnTo>
                      <a:pt x="288" y="1024"/>
                    </a:lnTo>
                    <a:lnTo>
                      <a:pt x="289" y="1019"/>
                    </a:lnTo>
                    <a:lnTo>
                      <a:pt x="289" y="1019"/>
                    </a:lnTo>
                    <a:lnTo>
                      <a:pt x="289" y="1014"/>
                    </a:lnTo>
                    <a:lnTo>
                      <a:pt x="288" y="1012"/>
                    </a:lnTo>
                    <a:lnTo>
                      <a:pt x="285" y="1009"/>
                    </a:lnTo>
                    <a:lnTo>
                      <a:pt x="282" y="1006"/>
                    </a:lnTo>
                    <a:lnTo>
                      <a:pt x="271" y="1000"/>
                    </a:lnTo>
                    <a:lnTo>
                      <a:pt x="257" y="998"/>
                    </a:lnTo>
                    <a:lnTo>
                      <a:pt x="240" y="995"/>
                    </a:lnTo>
                    <a:lnTo>
                      <a:pt x="221" y="992"/>
                    </a:lnTo>
                    <a:lnTo>
                      <a:pt x="176" y="989"/>
                    </a:lnTo>
                    <a:lnTo>
                      <a:pt x="127" y="988"/>
                    </a:lnTo>
                    <a:lnTo>
                      <a:pt x="78" y="988"/>
                    </a:lnTo>
                    <a:lnTo>
                      <a:pt x="0" y="988"/>
                    </a:lnTo>
                    <a:lnTo>
                      <a:pt x="0" y="271"/>
                    </a:lnTo>
                    <a:lnTo>
                      <a:pt x="0" y="271"/>
                    </a:lnTo>
                    <a:lnTo>
                      <a:pt x="74" y="274"/>
                    </a:lnTo>
                    <a:lnTo>
                      <a:pt x="130" y="274"/>
                    </a:lnTo>
                    <a:lnTo>
                      <a:pt x="192" y="272"/>
                    </a:lnTo>
                    <a:lnTo>
                      <a:pt x="221" y="271"/>
                    </a:lnTo>
                    <a:lnTo>
                      <a:pt x="250" y="268"/>
                    </a:lnTo>
                    <a:lnTo>
                      <a:pt x="275" y="265"/>
                    </a:lnTo>
                    <a:lnTo>
                      <a:pt x="299" y="261"/>
                    </a:lnTo>
                    <a:lnTo>
                      <a:pt x="319" y="257"/>
                    </a:lnTo>
                    <a:lnTo>
                      <a:pt x="333" y="250"/>
                    </a:lnTo>
                    <a:lnTo>
                      <a:pt x="338" y="247"/>
                    </a:lnTo>
                    <a:lnTo>
                      <a:pt x="342" y="243"/>
                    </a:lnTo>
                    <a:lnTo>
                      <a:pt x="344" y="239"/>
                    </a:lnTo>
                    <a:lnTo>
                      <a:pt x="345" y="234"/>
                    </a:lnTo>
                    <a:lnTo>
                      <a:pt x="345" y="234"/>
                    </a:lnTo>
                    <a:lnTo>
                      <a:pt x="344" y="229"/>
                    </a:lnTo>
                    <a:lnTo>
                      <a:pt x="341" y="225"/>
                    </a:lnTo>
                    <a:lnTo>
                      <a:pt x="333" y="213"/>
                    </a:lnTo>
                    <a:lnTo>
                      <a:pt x="323" y="200"/>
                    </a:lnTo>
                    <a:lnTo>
                      <a:pt x="310" y="184"/>
                    </a:lnTo>
                    <a:lnTo>
                      <a:pt x="298" y="165"/>
                    </a:lnTo>
                    <a:lnTo>
                      <a:pt x="292" y="155"/>
                    </a:lnTo>
                    <a:lnTo>
                      <a:pt x="288" y="142"/>
                    </a:lnTo>
                    <a:lnTo>
                      <a:pt x="284" y="130"/>
                    </a:lnTo>
                    <a:lnTo>
                      <a:pt x="281" y="116"/>
                    </a:lnTo>
                    <a:lnTo>
                      <a:pt x="278" y="100"/>
                    </a:lnTo>
                    <a:lnTo>
                      <a:pt x="278" y="83"/>
                    </a:lnTo>
                    <a:lnTo>
                      <a:pt x="278" y="83"/>
                    </a:lnTo>
                    <a:lnTo>
                      <a:pt x="280" y="74"/>
                    </a:lnTo>
                    <a:lnTo>
                      <a:pt x="281" y="64"/>
                    </a:lnTo>
                    <a:lnTo>
                      <a:pt x="284" y="56"/>
                    </a:lnTo>
                    <a:lnTo>
                      <a:pt x="288" y="47"/>
                    </a:lnTo>
                    <a:lnTo>
                      <a:pt x="292" y="40"/>
                    </a:lnTo>
                    <a:lnTo>
                      <a:pt x="298" y="33"/>
                    </a:lnTo>
                    <a:lnTo>
                      <a:pt x="303" y="28"/>
                    </a:lnTo>
                    <a:lnTo>
                      <a:pt x="310" y="22"/>
                    </a:lnTo>
                    <a:lnTo>
                      <a:pt x="324" y="12"/>
                    </a:lnTo>
                    <a:lnTo>
                      <a:pt x="341" y="7"/>
                    </a:lnTo>
                    <a:lnTo>
                      <a:pt x="358" y="1"/>
                    </a:lnTo>
                    <a:lnTo>
                      <a:pt x="377" y="0"/>
                    </a:lnTo>
                    <a:lnTo>
                      <a:pt x="377" y="0"/>
                    </a:lnTo>
                    <a:lnTo>
                      <a:pt x="396" y="0"/>
                    </a:lnTo>
                    <a:lnTo>
                      <a:pt x="414" y="2"/>
                    </a:lnTo>
                    <a:lnTo>
                      <a:pt x="432" y="8"/>
                    </a:lnTo>
                    <a:lnTo>
                      <a:pt x="447" y="15"/>
                    </a:lnTo>
                    <a:lnTo>
                      <a:pt x="463" y="26"/>
                    </a:lnTo>
                    <a:lnTo>
                      <a:pt x="468" y="32"/>
                    </a:lnTo>
                    <a:lnTo>
                      <a:pt x="474" y="37"/>
                    </a:lnTo>
                    <a:lnTo>
                      <a:pt x="479" y="44"/>
                    </a:lnTo>
                    <a:lnTo>
                      <a:pt x="484" y="53"/>
                    </a:lnTo>
                    <a:lnTo>
                      <a:pt x="488" y="60"/>
                    </a:lnTo>
                    <a:lnTo>
                      <a:pt x="491" y="70"/>
                    </a:lnTo>
                    <a:lnTo>
                      <a:pt x="491" y="70"/>
                    </a:lnTo>
                    <a:lnTo>
                      <a:pt x="493" y="88"/>
                    </a:lnTo>
                    <a:lnTo>
                      <a:pt x="493" y="106"/>
                    </a:lnTo>
                    <a:lnTo>
                      <a:pt x="492" y="123"/>
                    </a:lnTo>
                    <a:lnTo>
                      <a:pt x="488" y="139"/>
                    </a:lnTo>
                    <a:lnTo>
                      <a:pt x="484" y="155"/>
                    </a:lnTo>
                    <a:lnTo>
                      <a:pt x="478" y="169"/>
                    </a:lnTo>
                    <a:lnTo>
                      <a:pt x="467" y="195"/>
                    </a:lnTo>
                    <a:lnTo>
                      <a:pt x="463" y="206"/>
                    </a:lnTo>
                    <a:lnTo>
                      <a:pt x="461" y="218"/>
                    </a:lnTo>
                    <a:lnTo>
                      <a:pt x="460" y="227"/>
                    </a:lnTo>
                    <a:lnTo>
                      <a:pt x="463" y="237"/>
                    </a:lnTo>
                    <a:lnTo>
                      <a:pt x="465" y="241"/>
                    </a:lnTo>
                    <a:lnTo>
                      <a:pt x="468" y="246"/>
                    </a:lnTo>
                    <a:lnTo>
                      <a:pt x="478" y="253"/>
                    </a:lnTo>
                    <a:lnTo>
                      <a:pt x="492" y="260"/>
                    </a:lnTo>
                    <a:lnTo>
                      <a:pt x="510" y="265"/>
                    </a:lnTo>
                    <a:lnTo>
                      <a:pt x="510" y="265"/>
                    </a:lnTo>
                    <a:lnTo>
                      <a:pt x="526" y="269"/>
                    </a:lnTo>
                    <a:lnTo>
                      <a:pt x="545" y="271"/>
                    </a:lnTo>
                    <a:lnTo>
                      <a:pt x="591" y="274"/>
                    </a:lnTo>
                    <a:lnTo>
                      <a:pt x="646" y="275"/>
                    </a:lnTo>
                    <a:lnTo>
                      <a:pt x="706" y="274"/>
                    </a:lnTo>
                    <a:lnTo>
                      <a:pt x="706" y="274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š1iḑè">
                <a:extLst>
                  <a:ext uri="{FF2B5EF4-FFF2-40B4-BE49-F238E27FC236}">
                    <a16:creationId xmlns:a16="http://schemas.microsoft.com/office/drawing/2014/main" xmlns="" id="{BE216270-DA9C-4739-A423-C9E3F07B9350}"/>
                  </a:ext>
                </a:extLst>
              </p:cNvPr>
              <p:cNvSpPr/>
              <p:nvPr/>
            </p:nvSpPr>
            <p:spPr bwMode="auto">
              <a:xfrm>
                <a:off x="5421313" y="2427288"/>
                <a:ext cx="1155700" cy="2062162"/>
              </a:xfrm>
              <a:custGeom>
                <a:avLst/>
                <a:gdLst>
                  <a:gd name="T0" fmla="*/ 584 w 728"/>
                  <a:gd name="T1" fmla="*/ 1019 h 1299"/>
                  <a:gd name="T2" fmla="*/ 467 w 728"/>
                  <a:gd name="T3" fmla="*/ 1022 h 1299"/>
                  <a:gd name="T4" fmla="*/ 440 w 728"/>
                  <a:gd name="T5" fmla="*/ 1038 h 1299"/>
                  <a:gd name="T6" fmla="*/ 441 w 728"/>
                  <a:gd name="T7" fmla="*/ 1066 h 1299"/>
                  <a:gd name="T8" fmla="*/ 469 w 728"/>
                  <a:gd name="T9" fmla="*/ 1158 h 1299"/>
                  <a:gd name="T10" fmla="*/ 474 w 728"/>
                  <a:gd name="T11" fmla="*/ 1211 h 1299"/>
                  <a:gd name="T12" fmla="*/ 460 w 728"/>
                  <a:gd name="T13" fmla="*/ 1251 h 1299"/>
                  <a:gd name="T14" fmla="*/ 429 w 728"/>
                  <a:gd name="T15" fmla="*/ 1279 h 1299"/>
                  <a:gd name="T16" fmla="*/ 377 w 728"/>
                  <a:gd name="T17" fmla="*/ 1298 h 1299"/>
                  <a:gd name="T18" fmla="*/ 310 w 728"/>
                  <a:gd name="T19" fmla="*/ 1292 h 1299"/>
                  <a:gd name="T20" fmla="*/ 274 w 728"/>
                  <a:gd name="T21" fmla="*/ 1272 h 1299"/>
                  <a:gd name="T22" fmla="*/ 250 w 728"/>
                  <a:gd name="T23" fmla="*/ 1240 h 1299"/>
                  <a:gd name="T24" fmla="*/ 244 w 728"/>
                  <a:gd name="T25" fmla="*/ 1194 h 1299"/>
                  <a:gd name="T26" fmla="*/ 254 w 728"/>
                  <a:gd name="T27" fmla="*/ 1162 h 1299"/>
                  <a:gd name="T28" fmla="*/ 307 w 728"/>
                  <a:gd name="T29" fmla="*/ 1080 h 1299"/>
                  <a:gd name="T30" fmla="*/ 318 w 728"/>
                  <a:gd name="T31" fmla="*/ 1060 h 1299"/>
                  <a:gd name="T32" fmla="*/ 307 w 728"/>
                  <a:gd name="T33" fmla="*/ 1029 h 1299"/>
                  <a:gd name="T34" fmla="*/ 276 w 728"/>
                  <a:gd name="T35" fmla="*/ 1015 h 1299"/>
                  <a:gd name="T36" fmla="*/ 5 w 728"/>
                  <a:gd name="T37" fmla="*/ 1019 h 1299"/>
                  <a:gd name="T38" fmla="*/ 1 w 728"/>
                  <a:gd name="T39" fmla="*/ 845 h 1299"/>
                  <a:gd name="T40" fmla="*/ 11 w 728"/>
                  <a:gd name="T41" fmla="*/ 765 h 1299"/>
                  <a:gd name="T42" fmla="*/ 26 w 728"/>
                  <a:gd name="T43" fmla="*/ 736 h 1299"/>
                  <a:gd name="T44" fmla="*/ 61 w 728"/>
                  <a:gd name="T45" fmla="*/ 724 h 1299"/>
                  <a:gd name="T46" fmla="*/ 124 w 728"/>
                  <a:gd name="T47" fmla="*/ 758 h 1299"/>
                  <a:gd name="T48" fmla="*/ 180 w 728"/>
                  <a:gd name="T49" fmla="*/ 783 h 1299"/>
                  <a:gd name="T50" fmla="*/ 222 w 728"/>
                  <a:gd name="T51" fmla="*/ 782 h 1299"/>
                  <a:gd name="T52" fmla="*/ 274 w 728"/>
                  <a:gd name="T53" fmla="*/ 761 h 1299"/>
                  <a:gd name="T54" fmla="*/ 310 w 728"/>
                  <a:gd name="T55" fmla="*/ 724 h 1299"/>
                  <a:gd name="T56" fmla="*/ 330 w 728"/>
                  <a:gd name="T57" fmla="*/ 680 h 1299"/>
                  <a:gd name="T58" fmla="*/ 332 w 728"/>
                  <a:gd name="T59" fmla="*/ 643 h 1299"/>
                  <a:gd name="T60" fmla="*/ 321 w 728"/>
                  <a:gd name="T61" fmla="*/ 596 h 1299"/>
                  <a:gd name="T62" fmla="*/ 292 w 728"/>
                  <a:gd name="T63" fmla="*/ 557 h 1299"/>
                  <a:gd name="T64" fmla="*/ 243 w 728"/>
                  <a:gd name="T65" fmla="*/ 530 h 1299"/>
                  <a:gd name="T66" fmla="*/ 193 w 728"/>
                  <a:gd name="T67" fmla="*/ 523 h 1299"/>
                  <a:gd name="T68" fmla="*/ 142 w 728"/>
                  <a:gd name="T69" fmla="*/ 537 h 1299"/>
                  <a:gd name="T70" fmla="*/ 81 w 728"/>
                  <a:gd name="T71" fmla="*/ 575 h 1299"/>
                  <a:gd name="T72" fmla="*/ 43 w 728"/>
                  <a:gd name="T73" fmla="*/ 573 h 1299"/>
                  <a:gd name="T74" fmla="*/ 22 w 728"/>
                  <a:gd name="T75" fmla="*/ 551 h 1299"/>
                  <a:gd name="T76" fmla="*/ 12 w 728"/>
                  <a:gd name="T77" fmla="*/ 466 h 1299"/>
                  <a:gd name="T78" fmla="*/ 162 w 728"/>
                  <a:gd name="T79" fmla="*/ 309 h 1299"/>
                  <a:gd name="T80" fmla="*/ 289 w 728"/>
                  <a:gd name="T81" fmla="*/ 308 h 1299"/>
                  <a:gd name="T82" fmla="*/ 316 w 728"/>
                  <a:gd name="T83" fmla="*/ 281 h 1299"/>
                  <a:gd name="T84" fmla="*/ 316 w 728"/>
                  <a:gd name="T85" fmla="*/ 258 h 1299"/>
                  <a:gd name="T86" fmla="*/ 265 w 728"/>
                  <a:gd name="T87" fmla="*/ 165 h 1299"/>
                  <a:gd name="T88" fmla="*/ 253 w 728"/>
                  <a:gd name="T89" fmla="*/ 121 h 1299"/>
                  <a:gd name="T90" fmla="*/ 260 w 728"/>
                  <a:gd name="T91" fmla="*/ 74 h 1299"/>
                  <a:gd name="T92" fmla="*/ 285 w 728"/>
                  <a:gd name="T93" fmla="*/ 38 h 1299"/>
                  <a:gd name="T94" fmla="*/ 323 w 728"/>
                  <a:gd name="T95" fmla="*/ 13 h 1299"/>
                  <a:gd name="T96" fmla="*/ 367 w 728"/>
                  <a:gd name="T97" fmla="*/ 2 h 1299"/>
                  <a:gd name="T98" fmla="*/ 401 w 728"/>
                  <a:gd name="T99" fmla="*/ 2 h 1299"/>
                  <a:gd name="T100" fmla="*/ 444 w 728"/>
                  <a:gd name="T101" fmla="*/ 17 h 1299"/>
                  <a:gd name="T102" fmla="*/ 476 w 728"/>
                  <a:gd name="T103" fmla="*/ 49 h 1299"/>
                  <a:gd name="T104" fmla="*/ 495 w 728"/>
                  <a:gd name="T105" fmla="*/ 100 h 1299"/>
                  <a:gd name="T106" fmla="*/ 495 w 728"/>
                  <a:gd name="T107" fmla="*/ 144 h 1299"/>
                  <a:gd name="T108" fmla="*/ 481 w 728"/>
                  <a:gd name="T109" fmla="*/ 189 h 1299"/>
                  <a:gd name="T110" fmla="*/ 447 w 728"/>
                  <a:gd name="T111" fmla="*/ 248 h 1299"/>
                  <a:gd name="T112" fmla="*/ 439 w 728"/>
                  <a:gd name="T113" fmla="*/ 274 h 1299"/>
                  <a:gd name="T114" fmla="*/ 446 w 728"/>
                  <a:gd name="T115" fmla="*/ 288 h 1299"/>
                  <a:gd name="T116" fmla="*/ 506 w 728"/>
                  <a:gd name="T117" fmla="*/ 304 h 1299"/>
                  <a:gd name="T118" fmla="*/ 693 w 728"/>
                  <a:gd name="T119" fmla="*/ 304 h 1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28" h="1299">
                    <a:moveTo>
                      <a:pt x="728" y="304"/>
                    </a:moveTo>
                    <a:lnTo>
                      <a:pt x="728" y="1021"/>
                    </a:lnTo>
                    <a:lnTo>
                      <a:pt x="728" y="1021"/>
                    </a:lnTo>
                    <a:lnTo>
                      <a:pt x="584" y="1019"/>
                    </a:lnTo>
                    <a:lnTo>
                      <a:pt x="532" y="1019"/>
                    </a:lnTo>
                    <a:lnTo>
                      <a:pt x="495" y="1019"/>
                    </a:lnTo>
                    <a:lnTo>
                      <a:pt x="479" y="1021"/>
                    </a:lnTo>
                    <a:lnTo>
                      <a:pt x="467" y="1022"/>
                    </a:lnTo>
                    <a:lnTo>
                      <a:pt x="457" y="1025"/>
                    </a:lnTo>
                    <a:lnTo>
                      <a:pt x="448" y="1028"/>
                    </a:lnTo>
                    <a:lnTo>
                      <a:pt x="444" y="1032"/>
                    </a:lnTo>
                    <a:lnTo>
                      <a:pt x="440" y="1038"/>
                    </a:lnTo>
                    <a:lnTo>
                      <a:pt x="439" y="1045"/>
                    </a:lnTo>
                    <a:lnTo>
                      <a:pt x="440" y="1052"/>
                    </a:lnTo>
                    <a:lnTo>
                      <a:pt x="440" y="1052"/>
                    </a:lnTo>
                    <a:lnTo>
                      <a:pt x="441" y="1066"/>
                    </a:lnTo>
                    <a:lnTo>
                      <a:pt x="447" y="1081"/>
                    </a:lnTo>
                    <a:lnTo>
                      <a:pt x="458" y="1117"/>
                    </a:lnTo>
                    <a:lnTo>
                      <a:pt x="464" y="1138"/>
                    </a:lnTo>
                    <a:lnTo>
                      <a:pt x="469" y="1158"/>
                    </a:lnTo>
                    <a:lnTo>
                      <a:pt x="472" y="1179"/>
                    </a:lnTo>
                    <a:lnTo>
                      <a:pt x="474" y="1198"/>
                    </a:lnTo>
                    <a:lnTo>
                      <a:pt x="474" y="1198"/>
                    </a:lnTo>
                    <a:lnTo>
                      <a:pt x="474" y="1211"/>
                    </a:lnTo>
                    <a:lnTo>
                      <a:pt x="472" y="1222"/>
                    </a:lnTo>
                    <a:lnTo>
                      <a:pt x="469" y="1232"/>
                    </a:lnTo>
                    <a:lnTo>
                      <a:pt x="465" y="1242"/>
                    </a:lnTo>
                    <a:lnTo>
                      <a:pt x="460" y="1251"/>
                    </a:lnTo>
                    <a:lnTo>
                      <a:pt x="453" y="1260"/>
                    </a:lnTo>
                    <a:lnTo>
                      <a:pt x="446" y="1267"/>
                    </a:lnTo>
                    <a:lnTo>
                      <a:pt x="437" y="1274"/>
                    </a:lnTo>
                    <a:lnTo>
                      <a:pt x="429" y="1279"/>
                    </a:lnTo>
                    <a:lnTo>
                      <a:pt x="419" y="1285"/>
                    </a:lnTo>
                    <a:lnTo>
                      <a:pt x="409" y="1289"/>
                    </a:lnTo>
                    <a:lnTo>
                      <a:pt x="398" y="1293"/>
                    </a:lnTo>
                    <a:lnTo>
                      <a:pt x="377" y="1298"/>
                    </a:lnTo>
                    <a:lnTo>
                      <a:pt x="355" y="1299"/>
                    </a:lnTo>
                    <a:lnTo>
                      <a:pt x="332" y="1298"/>
                    </a:lnTo>
                    <a:lnTo>
                      <a:pt x="321" y="1295"/>
                    </a:lnTo>
                    <a:lnTo>
                      <a:pt x="310" y="1292"/>
                    </a:lnTo>
                    <a:lnTo>
                      <a:pt x="300" y="1289"/>
                    </a:lnTo>
                    <a:lnTo>
                      <a:pt x="290" y="1284"/>
                    </a:lnTo>
                    <a:lnTo>
                      <a:pt x="282" y="1279"/>
                    </a:lnTo>
                    <a:lnTo>
                      <a:pt x="274" y="1272"/>
                    </a:lnTo>
                    <a:lnTo>
                      <a:pt x="267" y="1265"/>
                    </a:lnTo>
                    <a:lnTo>
                      <a:pt x="260" y="1258"/>
                    </a:lnTo>
                    <a:lnTo>
                      <a:pt x="254" y="1249"/>
                    </a:lnTo>
                    <a:lnTo>
                      <a:pt x="250" y="1240"/>
                    </a:lnTo>
                    <a:lnTo>
                      <a:pt x="247" y="1229"/>
                    </a:lnTo>
                    <a:lnTo>
                      <a:pt x="244" y="1218"/>
                    </a:lnTo>
                    <a:lnTo>
                      <a:pt x="244" y="1207"/>
                    </a:lnTo>
                    <a:lnTo>
                      <a:pt x="244" y="1194"/>
                    </a:lnTo>
                    <a:lnTo>
                      <a:pt x="244" y="1194"/>
                    </a:lnTo>
                    <a:lnTo>
                      <a:pt x="247" y="1183"/>
                    </a:lnTo>
                    <a:lnTo>
                      <a:pt x="250" y="1172"/>
                    </a:lnTo>
                    <a:lnTo>
                      <a:pt x="254" y="1162"/>
                    </a:lnTo>
                    <a:lnTo>
                      <a:pt x="260" y="1151"/>
                    </a:lnTo>
                    <a:lnTo>
                      <a:pt x="271" y="1131"/>
                    </a:lnTo>
                    <a:lnTo>
                      <a:pt x="283" y="1112"/>
                    </a:lnTo>
                    <a:lnTo>
                      <a:pt x="307" y="1080"/>
                    </a:lnTo>
                    <a:lnTo>
                      <a:pt x="316" y="1068"/>
                    </a:lnTo>
                    <a:lnTo>
                      <a:pt x="317" y="1063"/>
                    </a:lnTo>
                    <a:lnTo>
                      <a:pt x="318" y="1060"/>
                    </a:lnTo>
                    <a:lnTo>
                      <a:pt x="318" y="1060"/>
                    </a:lnTo>
                    <a:lnTo>
                      <a:pt x="318" y="1052"/>
                    </a:lnTo>
                    <a:lnTo>
                      <a:pt x="317" y="1045"/>
                    </a:lnTo>
                    <a:lnTo>
                      <a:pt x="313" y="1036"/>
                    </a:lnTo>
                    <a:lnTo>
                      <a:pt x="307" y="1029"/>
                    </a:lnTo>
                    <a:lnTo>
                      <a:pt x="307" y="1029"/>
                    </a:lnTo>
                    <a:lnTo>
                      <a:pt x="299" y="1024"/>
                    </a:lnTo>
                    <a:lnTo>
                      <a:pt x="289" y="1018"/>
                    </a:lnTo>
                    <a:lnTo>
                      <a:pt x="276" y="1015"/>
                    </a:lnTo>
                    <a:lnTo>
                      <a:pt x="261" y="1014"/>
                    </a:lnTo>
                    <a:lnTo>
                      <a:pt x="261" y="1014"/>
                    </a:lnTo>
                    <a:lnTo>
                      <a:pt x="159" y="1015"/>
                    </a:lnTo>
                    <a:lnTo>
                      <a:pt x="5" y="1019"/>
                    </a:lnTo>
                    <a:lnTo>
                      <a:pt x="5" y="1019"/>
                    </a:lnTo>
                    <a:lnTo>
                      <a:pt x="1" y="929"/>
                    </a:lnTo>
                    <a:lnTo>
                      <a:pt x="0" y="885"/>
                    </a:lnTo>
                    <a:lnTo>
                      <a:pt x="1" y="845"/>
                    </a:lnTo>
                    <a:lnTo>
                      <a:pt x="3" y="808"/>
                    </a:lnTo>
                    <a:lnTo>
                      <a:pt x="5" y="793"/>
                    </a:lnTo>
                    <a:lnTo>
                      <a:pt x="8" y="778"/>
                    </a:lnTo>
                    <a:lnTo>
                      <a:pt x="11" y="765"/>
                    </a:lnTo>
                    <a:lnTo>
                      <a:pt x="15" y="752"/>
                    </a:lnTo>
                    <a:lnTo>
                      <a:pt x="21" y="743"/>
                    </a:lnTo>
                    <a:lnTo>
                      <a:pt x="26" y="736"/>
                    </a:lnTo>
                    <a:lnTo>
                      <a:pt x="26" y="736"/>
                    </a:lnTo>
                    <a:lnTo>
                      <a:pt x="35" y="729"/>
                    </a:lnTo>
                    <a:lnTo>
                      <a:pt x="43" y="724"/>
                    </a:lnTo>
                    <a:lnTo>
                      <a:pt x="51" y="723"/>
                    </a:lnTo>
                    <a:lnTo>
                      <a:pt x="61" y="724"/>
                    </a:lnTo>
                    <a:lnTo>
                      <a:pt x="71" y="727"/>
                    </a:lnTo>
                    <a:lnTo>
                      <a:pt x="81" y="731"/>
                    </a:lnTo>
                    <a:lnTo>
                      <a:pt x="102" y="744"/>
                    </a:lnTo>
                    <a:lnTo>
                      <a:pt x="124" y="758"/>
                    </a:lnTo>
                    <a:lnTo>
                      <a:pt x="146" y="771"/>
                    </a:lnTo>
                    <a:lnTo>
                      <a:pt x="158" y="776"/>
                    </a:lnTo>
                    <a:lnTo>
                      <a:pt x="169" y="780"/>
                    </a:lnTo>
                    <a:lnTo>
                      <a:pt x="180" y="783"/>
                    </a:lnTo>
                    <a:lnTo>
                      <a:pt x="191" y="785"/>
                    </a:lnTo>
                    <a:lnTo>
                      <a:pt x="191" y="785"/>
                    </a:lnTo>
                    <a:lnTo>
                      <a:pt x="208" y="785"/>
                    </a:lnTo>
                    <a:lnTo>
                      <a:pt x="222" y="782"/>
                    </a:lnTo>
                    <a:lnTo>
                      <a:pt x="237" y="779"/>
                    </a:lnTo>
                    <a:lnTo>
                      <a:pt x="250" y="773"/>
                    </a:lnTo>
                    <a:lnTo>
                      <a:pt x="263" y="768"/>
                    </a:lnTo>
                    <a:lnTo>
                      <a:pt x="274" y="761"/>
                    </a:lnTo>
                    <a:lnTo>
                      <a:pt x="285" y="754"/>
                    </a:lnTo>
                    <a:lnTo>
                      <a:pt x="293" y="744"/>
                    </a:lnTo>
                    <a:lnTo>
                      <a:pt x="302" y="736"/>
                    </a:lnTo>
                    <a:lnTo>
                      <a:pt x="310" y="724"/>
                    </a:lnTo>
                    <a:lnTo>
                      <a:pt x="316" y="715"/>
                    </a:lnTo>
                    <a:lnTo>
                      <a:pt x="321" y="703"/>
                    </a:lnTo>
                    <a:lnTo>
                      <a:pt x="325" y="691"/>
                    </a:lnTo>
                    <a:lnTo>
                      <a:pt x="330" y="680"/>
                    </a:lnTo>
                    <a:lnTo>
                      <a:pt x="331" y="667"/>
                    </a:lnTo>
                    <a:lnTo>
                      <a:pt x="332" y="655"/>
                    </a:lnTo>
                    <a:lnTo>
                      <a:pt x="332" y="655"/>
                    </a:lnTo>
                    <a:lnTo>
                      <a:pt x="332" y="643"/>
                    </a:lnTo>
                    <a:lnTo>
                      <a:pt x="331" y="631"/>
                    </a:lnTo>
                    <a:lnTo>
                      <a:pt x="330" y="618"/>
                    </a:lnTo>
                    <a:lnTo>
                      <a:pt x="325" y="607"/>
                    </a:lnTo>
                    <a:lnTo>
                      <a:pt x="321" y="596"/>
                    </a:lnTo>
                    <a:lnTo>
                      <a:pt x="316" y="585"/>
                    </a:lnTo>
                    <a:lnTo>
                      <a:pt x="309" y="575"/>
                    </a:lnTo>
                    <a:lnTo>
                      <a:pt x="302" y="565"/>
                    </a:lnTo>
                    <a:lnTo>
                      <a:pt x="292" y="557"/>
                    </a:lnTo>
                    <a:lnTo>
                      <a:pt x="282" y="548"/>
                    </a:lnTo>
                    <a:lnTo>
                      <a:pt x="270" y="541"/>
                    </a:lnTo>
                    <a:lnTo>
                      <a:pt x="257" y="536"/>
                    </a:lnTo>
                    <a:lnTo>
                      <a:pt x="243" y="530"/>
                    </a:lnTo>
                    <a:lnTo>
                      <a:pt x="228" y="527"/>
                    </a:lnTo>
                    <a:lnTo>
                      <a:pt x="211" y="525"/>
                    </a:lnTo>
                    <a:lnTo>
                      <a:pt x="193" y="523"/>
                    </a:lnTo>
                    <a:lnTo>
                      <a:pt x="193" y="523"/>
                    </a:lnTo>
                    <a:lnTo>
                      <a:pt x="180" y="525"/>
                    </a:lnTo>
                    <a:lnTo>
                      <a:pt x="167" y="527"/>
                    </a:lnTo>
                    <a:lnTo>
                      <a:pt x="155" y="532"/>
                    </a:lnTo>
                    <a:lnTo>
                      <a:pt x="142" y="537"/>
                    </a:lnTo>
                    <a:lnTo>
                      <a:pt x="120" y="551"/>
                    </a:lnTo>
                    <a:lnTo>
                      <a:pt x="100" y="564"/>
                    </a:lnTo>
                    <a:lnTo>
                      <a:pt x="89" y="569"/>
                    </a:lnTo>
                    <a:lnTo>
                      <a:pt x="81" y="575"/>
                    </a:lnTo>
                    <a:lnTo>
                      <a:pt x="71" y="578"/>
                    </a:lnTo>
                    <a:lnTo>
                      <a:pt x="61" y="579"/>
                    </a:lnTo>
                    <a:lnTo>
                      <a:pt x="51" y="578"/>
                    </a:lnTo>
                    <a:lnTo>
                      <a:pt x="43" y="573"/>
                    </a:lnTo>
                    <a:lnTo>
                      <a:pt x="33" y="566"/>
                    </a:lnTo>
                    <a:lnTo>
                      <a:pt x="25" y="557"/>
                    </a:lnTo>
                    <a:lnTo>
                      <a:pt x="25" y="557"/>
                    </a:lnTo>
                    <a:lnTo>
                      <a:pt x="22" y="551"/>
                    </a:lnTo>
                    <a:lnTo>
                      <a:pt x="19" y="544"/>
                    </a:lnTo>
                    <a:lnTo>
                      <a:pt x="16" y="525"/>
                    </a:lnTo>
                    <a:lnTo>
                      <a:pt x="14" y="498"/>
                    </a:lnTo>
                    <a:lnTo>
                      <a:pt x="12" y="466"/>
                    </a:lnTo>
                    <a:lnTo>
                      <a:pt x="12" y="390"/>
                    </a:lnTo>
                    <a:lnTo>
                      <a:pt x="14" y="306"/>
                    </a:lnTo>
                    <a:lnTo>
                      <a:pt x="14" y="306"/>
                    </a:lnTo>
                    <a:lnTo>
                      <a:pt x="162" y="309"/>
                    </a:lnTo>
                    <a:lnTo>
                      <a:pt x="260" y="312"/>
                    </a:lnTo>
                    <a:lnTo>
                      <a:pt x="260" y="312"/>
                    </a:lnTo>
                    <a:lnTo>
                      <a:pt x="276" y="311"/>
                    </a:lnTo>
                    <a:lnTo>
                      <a:pt x="289" y="308"/>
                    </a:lnTo>
                    <a:lnTo>
                      <a:pt x="299" y="302"/>
                    </a:lnTo>
                    <a:lnTo>
                      <a:pt x="307" y="297"/>
                    </a:lnTo>
                    <a:lnTo>
                      <a:pt x="313" y="288"/>
                    </a:lnTo>
                    <a:lnTo>
                      <a:pt x="316" y="281"/>
                    </a:lnTo>
                    <a:lnTo>
                      <a:pt x="318" y="273"/>
                    </a:lnTo>
                    <a:lnTo>
                      <a:pt x="318" y="266"/>
                    </a:lnTo>
                    <a:lnTo>
                      <a:pt x="318" y="266"/>
                    </a:lnTo>
                    <a:lnTo>
                      <a:pt x="316" y="258"/>
                    </a:lnTo>
                    <a:lnTo>
                      <a:pt x="309" y="245"/>
                    </a:lnTo>
                    <a:lnTo>
                      <a:pt x="288" y="209"/>
                    </a:lnTo>
                    <a:lnTo>
                      <a:pt x="276" y="188"/>
                    </a:lnTo>
                    <a:lnTo>
                      <a:pt x="265" y="165"/>
                    </a:lnTo>
                    <a:lnTo>
                      <a:pt x="258" y="143"/>
                    </a:lnTo>
                    <a:lnTo>
                      <a:pt x="256" y="132"/>
                    </a:lnTo>
                    <a:lnTo>
                      <a:pt x="253" y="121"/>
                    </a:lnTo>
                    <a:lnTo>
                      <a:pt x="253" y="121"/>
                    </a:lnTo>
                    <a:lnTo>
                      <a:pt x="253" y="108"/>
                    </a:lnTo>
                    <a:lnTo>
                      <a:pt x="254" y="97"/>
                    </a:lnTo>
                    <a:lnTo>
                      <a:pt x="256" y="86"/>
                    </a:lnTo>
                    <a:lnTo>
                      <a:pt x="260" y="74"/>
                    </a:lnTo>
                    <a:lnTo>
                      <a:pt x="264" y="65"/>
                    </a:lnTo>
                    <a:lnTo>
                      <a:pt x="270" y="55"/>
                    </a:lnTo>
                    <a:lnTo>
                      <a:pt x="276" y="46"/>
                    </a:lnTo>
                    <a:lnTo>
                      <a:pt x="285" y="38"/>
                    </a:lnTo>
                    <a:lnTo>
                      <a:pt x="293" y="31"/>
                    </a:lnTo>
                    <a:lnTo>
                      <a:pt x="302" y="24"/>
                    </a:lnTo>
                    <a:lnTo>
                      <a:pt x="311" y="19"/>
                    </a:lnTo>
                    <a:lnTo>
                      <a:pt x="323" y="13"/>
                    </a:lnTo>
                    <a:lnTo>
                      <a:pt x="332" y="9"/>
                    </a:lnTo>
                    <a:lnTo>
                      <a:pt x="344" y="6"/>
                    </a:lnTo>
                    <a:lnTo>
                      <a:pt x="355" y="3"/>
                    </a:lnTo>
                    <a:lnTo>
                      <a:pt x="367" y="2"/>
                    </a:lnTo>
                    <a:lnTo>
                      <a:pt x="367" y="2"/>
                    </a:lnTo>
                    <a:lnTo>
                      <a:pt x="379" y="0"/>
                    </a:lnTo>
                    <a:lnTo>
                      <a:pt x="390" y="0"/>
                    </a:lnTo>
                    <a:lnTo>
                      <a:pt x="401" y="2"/>
                    </a:lnTo>
                    <a:lnTo>
                      <a:pt x="412" y="3"/>
                    </a:lnTo>
                    <a:lnTo>
                      <a:pt x="423" y="7"/>
                    </a:lnTo>
                    <a:lnTo>
                      <a:pt x="433" y="12"/>
                    </a:lnTo>
                    <a:lnTo>
                      <a:pt x="444" y="17"/>
                    </a:lnTo>
                    <a:lnTo>
                      <a:pt x="453" y="23"/>
                    </a:lnTo>
                    <a:lnTo>
                      <a:pt x="462" y="30"/>
                    </a:lnTo>
                    <a:lnTo>
                      <a:pt x="469" y="40"/>
                    </a:lnTo>
                    <a:lnTo>
                      <a:pt x="476" y="49"/>
                    </a:lnTo>
                    <a:lnTo>
                      <a:pt x="483" y="60"/>
                    </a:lnTo>
                    <a:lnTo>
                      <a:pt x="488" y="72"/>
                    </a:lnTo>
                    <a:lnTo>
                      <a:pt x="492" y="86"/>
                    </a:lnTo>
                    <a:lnTo>
                      <a:pt x="495" y="100"/>
                    </a:lnTo>
                    <a:lnTo>
                      <a:pt x="496" y="116"/>
                    </a:lnTo>
                    <a:lnTo>
                      <a:pt x="496" y="116"/>
                    </a:lnTo>
                    <a:lnTo>
                      <a:pt x="496" y="132"/>
                    </a:lnTo>
                    <a:lnTo>
                      <a:pt x="495" y="144"/>
                    </a:lnTo>
                    <a:lnTo>
                      <a:pt x="493" y="157"/>
                    </a:lnTo>
                    <a:lnTo>
                      <a:pt x="489" y="168"/>
                    </a:lnTo>
                    <a:lnTo>
                      <a:pt x="485" y="179"/>
                    </a:lnTo>
                    <a:lnTo>
                      <a:pt x="481" y="189"/>
                    </a:lnTo>
                    <a:lnTo>
                      <a:pt x="471" y="207"/>
                    </a:lnTo>
                    <a:lnTo>
                      <a:pt x="460" y="223"/>
                    </a:lnTo>
                    <a:lnTo>
                      <a:pt x="450" y="239"/>
                    </a:lnTo>
                    <a:lnTo>
                      <a:pt x="447" y="248"/>
                    </a:lnTo>
                    <a:lnTo>
                      <a:pt x="443" y="256"/>
                    </a:lnTo>
                    <a:lnTo>
                      <a:pt x="440" y="265"/>
                    </a:lnTo>
                    <a:lnTo>
                      <a:pt x="439" y="274"/>
                    </a:lnTo>
                    <a:lnTo>
                      <a:pt x="439" y="274"/>
                    </a:lnTo>
                    <a:lnTo>
                      <a:pt x="439" y="279"/>
                    </a:lnTo>
                    <a:lnTo>
                      <a:pt x="440" y="283"/>
                    </a:lnTo>
                    <a:lnTo>
                      <a:pt x="443" y="286"/>
                    </a:lnTo>
                    <a:lnTo>
                      <a:pt x="446" y="288"/>
                    </a:lnTo>
                    <a:lnTo>
                      <a:pt x="457" y="294"/>
                    </a:lnTo>
                    <a:lnTo>
                      <a:pt x="469" y="298"/>
                    </a:lnTo>
                    <a:lnTo>
                      <a:pt x="486" y="301"/>
                    </a:lnTo>
                    <a:lnTo>
                      <a:pt x="506" y="304"/>
                    </a:lnTo>
                    <a:lnTo>
                      <a:pt x="550" y="306"/>
                    </a:lnTo>
                    <a:lnTo>
                      <a:pt x="599" y="306"/>
                    </a:lnTo>
                    <a:lnTo>
                      <a:pt x="648" y="305"/>
                    </a:lnTo>
                    <a:lnTo>
                      <a:pt x="693" y="304"/>
                    </a:lnTo>
                    <a:lnTo>
                      <a:pt x="728" y="304"/>
                    </a:lnTo>
                    <a:lnTo>
                      <a:pt x="728" y="304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ṡḻidé">
                <a:extLst>
                  <a:ext uri="{FF2B5EF4-FFF2-40B4-BE49-F238E27FC236}">
                    <a16:creationId xmlns:a16="http://schemas.microsoft.com/office/drawing/2014/main" xmlns="" id="{8FFA2F2B-3C9D-4E65-BFE1-98171C3A3613}"/>
                  </a:ext>
                </a:extLst>
              </p:cNvPr>
              <p:cNvSpPr/>
              <p:nvPr/>
            </p:nvSpPr>
            <p:spPr bwMode="auto">
              <a:xfrm>
                <a:off x="3144839" y="2401886"/>
                <a:ext cx="1157286" cy="2052638"/>
              </a:xfrm>
              <a:custGeom>
                <a:avLst/>
                <a:gdLst>
                  <a:gd name="T0" fmla="*/ 0 w 729"/>
                  <a:gd name="T1" fmla="*/ 880 h 1293"/>
                  <a:gd name="T2" fmla="*/ 15 w 729"/>
                  <a:gd name="T3" fmla="*/ 768 h 1293"/>
                  <a:gd name="T4" fmla="*/ 43 w 729"/>
                  <a:gd name="T5" fmla="*/ 745 h 1293"/>
                  <a:gd name="T6" fmla="*/ 97 w 729"/>
                  <a:gd name="T7" fmla="*/ 775 h 1293"/>
                  <a:gd name="T8" fmla="*/ 155 w 729"/>
                  <a:gd name="T9" fmla="*/ 799 h 1293"/>
                  <a:gd name="T10" fmla="*/ 204 w 729"/>
                  <a:gd name="T11" fmla="*/ 796 h 1293"/>
                  <a:gd name="T12" fmla="*/ 247 w 729"/>
                  <a:gd name="T13" fmla="*/ 770 h 1293"/>
                  <a:gd name="T14" fmla="*/ 273 w 729"/>
                  <a:gd name="T15" fmla="*/ 725 h 1293"/>
                  <a:gd name="T16" fmla="*/ 276 w 729"/>
                  <a:gd name="T17" fmla="*/ 641 h 1293"/>
                  <a:gd name="T18" fmla="*/ 250 w 729"/>
                  <a:gd name="T19" fmla="*/ 596 h 1293"/>
                  <a:gd name="T20" fmla="*/ 204 w 729"/>
                  <a:gd name="T21" fmla="*/ 571 h 1293"/>
                  <a:gd name="T22" fmla="*/ 153 w 729"/>
                  <a:gd name="T23" fmla="*/ 571 h 1293"/>
                  <a:gd name="T24" fmla="*/ 64 w 729"/>
                  <a:gd name="T25" fmla="*/ 610 h 1293"/>
                  <a:gd name="T26" fmla="*/ 27 w 729"/>
                  <a:gd name="T27" fmla="*/ 606 h 1293"/>
                  <a:gd name="T28" fmla="*/ 15 w 729"/>
                  <a:gd name="T29" fmla="*/ 535 h 1293"/>
                  <a:gd name="T30" fmla="*/ 95 w 729"/>
                  <a:gd name="T31" fmla="*/ 327 h 1293"/>
                  <a:gd name="T32" fmla="*/ 237 w 729"/>
                  <a:gd name="T33" fmla="*/ 320 h 1293"/>
                  <a:gd name="T34" fmla="*/ 275 w 729"/>
                  <a:gd name="T35" fmla="*/ 297 h 1293"/>
                  <a:gd name="T36" fmla="*/ 282 w 729"/>
                  <a:gd name="T37" fmla="*/ 251 h 1293"/>
                  <a:gd name="T38" fmla="*/ 240 w 729"/>
                  <a:gd name="T39" fmla="*/ 177 h 1293"/>
                  <a:gd name="T40" fmla="*/ 232 w 729"/>
                  <a:gd name="T41" fmla="*/ 121 h 1293"/>
                  <a:gd name="T42" fmla="*/ 255 w 729"/>
                  <a:gd name="T43" fmla="*/ 50 h 1293"/>
                  <a:gd name="T44" fmla="*/ 303 w 729"/>
                  <a:gd name="T45" fmla="*/ 11 h 1293"/>
                  <a:gd name="T46" fmla="*/ 363 w 729"/>
                  <a:gd name="T47" fmla="*/ 0 h 1293"/>
                  <a:gd name="T48" fmla="*/ 410 w 729"/>
                  <a:gd name="T49" fmla="*/ 11 h 1293"/>
                  <a:gd name="T50" fmla="*/ 461 w 729"/>
                  <a:gd name="T51" fmla="*/ 47 h 1293"/>
                  <a:gd name="T52" fmla="*/ 490 w 729"/>
                  <a:gd name="T53" fmla="*/ 109 h 1293"/>
                  <a:gd name="T54" fmla="*/ 489 w 729"/>
                  <a:gd name="T55" fmla="*/ 162 h 1293"/>
                  <a:gd name="T56" fmla="*/ 440 w 729"/>
                  <a:gd name="T57" fmla="*/ 251 h 1293"/>
                  <a:gd name="T58" fmla="*/ 436 w 729"/>
                  <a:gd name="T59" fmla="*/ 297 h 1293"/>
                  <a:gd name="T60" fmla="*/ 472 w 729"/>
                  <a:gd name="T61" fmla="*/ 320 h 1293"/>
                  <a:gd name="T62" fmla="*/ 592 w 729"/>
                  <a:gd name="T63" fmla="*/ 332 h 1293"/>
                  <a:gd name="T64" fmla="*/ 728 w 729"/>
                  <a:gd name="T65" fmla="*/ 485 h 1293"/>
                  <a:gd name="T66" fmla="*/ 715 w 729"/>
                  <a:gd name="T67" fmla="*/ 573 h 1293"/>
                  <a:gd name="T68" fmla="*/ 689 w 729"/>
                  <a:gd name="T69" fmla="*/ 587 h 1293"/>
                  <a:gd name="T70" fmla="*/ 634 w 729"/>
                  <a:gd name="T71" fmla="*/ 562 h 1293"/>
                  <a:gd name="T72" fmla="*/ 556 w 729"/>
                  <a:gd name="T73" fmla="*/ 549 h 1293"/>
                  <a:gd name="T74" fmla="*/ 517 w 729"/>
                  <a:gd name="T75" fmla="*/ 559 h 1293"/>
                  <a:gd name="T76" fmla="*/ 486 w 729"/>
                  <a:gd name="T77" fmla="*/ 594 h 1293"/>
                  <a:gd name="T78" fmla="*/ 476 w 729"/>
                  <a:gd name="T79" fmla="*/ 683 h 1293"/>
                  <a:gd name="T80" fmla="*/ 511 w 729"/>
                  <a:gd name="T81" fmla="*/ 753 h 1293"/>
                  <a:gd name="T82" fmla="*/ 552 w 729"/>
                  <a:gd name="T83" fmla="*/ 774 h 1293"/>
                  <a:gd name="T84" fmla="*/ 612 w 729"/>
                  <a:gd name="T85" fmla="*/ 771 h 1293"/>
                  <a:gd name="T86" fmla="*/ 690 w 729"/>
                  <a:gd name="T87" fmla="*/ 742 h 1293"/>
                  <a:gd name="T88" fmla="*/ 712 w 729"/>
                  <a:gd name="T89" fmla="*/ 752 h 1293"/>
                  <a:gd name="T90" fmla="*/ 728 w 729"/>
                  <a:gd name="T91" fmla="*/ 830 h 1293"/>
                  <a:gd name="T92" fmla="*/ 725 w 729"/>
                  <a:gd name="T93" fmla="*/ 1041 h 1293"/>
                  <a:gd name="T94" fmla="*/ 489 w 729"/>
                  <a:gd name="T95" fmla="*/ 1041 h 1293"/>
                  <a:gd name="T96" fmla="*/ 437 w 729"/>
                  <a:gd name="T97" fmla="*/ 1056 h 1293"/>
                  <a:gd name="T98" fmla="*/ 436 w 729"/>
                  <a:gd name="T99" fmla="*/ 1082 h 1293"/>
                  <a:gd name="T100" fmla="*/ 465 w 729"/>
                  <a:gd name="T101" fmla="*/ 1168 h 1293"/>
                  <a:gd name="T102" fmla="*/ 464 w 729"/>
                  <a:gd name="T103" fmla="*/ 1223 h 1293"/>
                  <a:gd name="T104" fmla="*/ 438 w 729"/>
                  <a:gd name="T105" fmla="*/ 1260 h 1293"/>
                  <a:gd name="T106" fmla="*/ 353 w 729"/>
                  <a:gd name="T107" fmla="*/ 1293 h 1293"/>
                  <a:gd name="T108" fmla="*/ 276 w 729"/>
                  <a:gd name="T109" fmla="*/ 1276 h 1293"/>
                  <a:gd name="T110" fmla="*/ 247 w 729"/>
                  <a:gd name="T111" fmla="*/ 1241 h 1293"/>
                  <a:gd name="T112" fmla="*/ 240 w 729"/>
                  <a:gd name="T113" fmla="*/ 1191 h 1293"/>
                  <a:gd name="T114" fmla="*/ 258 w 729"/>
                  <a:gd name="T115" fmla="*/ 1121 h 1293"/>
                  <a:gd name="T116" fmla="*/ 278 w 729"/>
                  <a:gd name="T117" fmla="*/ 1070 h 1293"/>
                  <a:gd name="T118" fmla="*/ 260 w 729"/>
                  <a:gd name="T119" fmla="*/ 1047 h 1293"/>
                  <a:gd name="T120" fmla="*/ 89 w 729"/>
                  <a:gd name="T121" fmla="*/ 1038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29" h="1293">
                    <a:moveTo>
                      <a:pt x="1" y="1040"/>
                    </a:moveTo>
                    <a:lnTo>
                      <a:pt x="1" y="1040"/>
                    </a:lnTo>
                    <a:lnTo>
                      <a:pt x="0" y="984"/>
                    </a:lnTo>
                    <a:lnTo>
                      <a:pt x="0" y="929"/>
                    </a:lnTo>
                    <a:lnTo>
                      <a:pt x="0" y="880"/>
                    </a:lnTo>
                    <a:lnTo>
                      <a:pt x="2" y="834"/>
                    </a:lnTo>
                    <a:lnTo>
                      <a:pt x="4" y="815"/>
                    </a:lnTo>
                    <a:lnTo>
                      <a:pt x="7" y="796"/>
                    </a:lnTo>
                    <a:lnTo>
                      <a:pt x="11" y="781"/>
                    </a:lnTo>
                    <a:lnTo>
                      <a:pt x="15" y="768"/>
                    </a:lnTo>
                    <a:lnTo>
                      <a:pt x="20" y="757"/>
                    </a:lnTo>
                    <a:lnTo>
                      <a:pt x="26" y="750"/>
                    </a:lnTo>
                    <a:lnTo>
                      <a:pt x="34" y="746"/>
                    </a:lnTo>
                    <a:lnTo>
                      <a:pt x="37" y="745"/>
                    </a:lnTo>
                    <a:lnTo>
                      <a:pt x="43" y="745"/>
                    </a:lnTo>
                    <a:lnTo>
                      <a:pt x="43" y="745"/>
                    </a:lnTo>
                    <a:lnTo>
                      <a:pt x="50" y="746"/>
                    </a:lnTo>
                    <a:lnTo>
                      <a:pt x="55" y="747"/>
                    </a:lnTo>
                    <a:lnTo>
                      <a:pt x="69" y="754"/>
                    </a:lnTo>
                    <a:lnTo>
                      <a:pt x="97" y="775"/>
                    </a:lnTo>
                    <a:lnTo>
                      <a:pt x="113" y="785"/>
                    </a:lnTo>
                    <a:lnTo>
                      <a:pt x="123" y="791"/>
                    </a:lnTo>
                    <a:lnTo>
                      <a:pt x="132" y="794"/>
                    </a:lnTo>
                    <a:lnTo>
                      <a:pt x="142" y="798"/>
                    </a:lnTo>
                    <a:lnTo>
                      <a:pt x="155" y="799"/>
                    </a:lnTo>
                    <a:lnTo>
                      <a:pt x="167" y="801"/>
                    </a:lnTo>
                    <a:lnTo>
                      <a:pt x="181" y="801"/>
                    </a:lnTo>
                    <a:lnTo>
                      <a:pt x="181" y="801"/>
                    </a:lnTo>
                    <a:lnTo>
                      <a:pt x="192" y="799"/>
                    </a:lnTo>
                    <a:lnTo>
                      <a:pt x="204" y="796"/>
                    </a:lnTo>
                    <a:lnTo>
                      <a:pt x="213" y="794"/>
                    </a:lnTo>
                    <a:lnTo>
                      <a:pt x="223" y="789"/>
                    </a:lnTo>
                    <a:lnTo>
                      <a:pt x="232" y="784"/>
                    </a:lnTo>
                    <a:lnTo>
                      <a:pt x="240" y="777"/>
                    </a:lnTo>
                    <a:lnTo>
                      <a:pt x="247" y="770"/>
                    </a:lnTo>
                    <a:lnTo>
                      <a:pt x="254" y="761"/>
                    </a:lnTo>
                    <a:lnTo>
                      <a:pt x="260" y="753"/>
                    </a:lnTo>
                    <a:lnTo>
                      <a:pt x="265" y="745"/>
                    </a:lnTo>
                    <a:lnTo>
                      <a:pt x="269" y="735"/>
                    </a:lnTo>
                    <a:lnTo>
                      <a:pt x="273" y="725"/>
                    </a:lnTo>
                    <a:lnTo>
                      <a:pt x="279" y="704"/>
                    </a:lnTo>
                    <a:lnTo>
                      <a:pt x="280" y="683"/>
                    </a:lnTo>
                    <a:lnTo>
                      <a:pt x="280" y="661"/>
                    </a:lnTo>
                    <a:lnTo>
                      <a:pt x="278" y="651"/>
                    </a:lnTo>
                    <a:lnTo>
                      <a:pt x="276" y="641"/>
                    </a:lnTo>
                    <a:lnTo>
                      <a:pt x="272" y="631"/>
                    </a:lnTo>
                    <a:lnTo>
                      <a:pt x="268" y="622"/>
                    </a:lnTo>
                    <a:lnTo>
                      <a:pt x="264" y="613"/>
                    </a:lnTo>
                    <a:lnTo>
                      <a:pt x="257" y="605"/>
                    </a:lnTo>
                    <a:lnTo>
                      <a:pt x="250" y="596"/>
                    </a:lnTo>
                    <a:lnTo>
                      <a:pt x="243" y="589"/>
                    </a:lnTo>
                    <a:lnTo>
                      <a:pt x="234" y="584"/>
                    </a:lnTo>
                    <a:lnTo>
                      <a:pt x="225" y="578"/>
                    </a:lnTo>
                    <a:lnTo>
                      <a:pt x="215" y="574"/>
                    </a:lnTo>
                    <a:lnTo>
                      <a:pt x="204" y="571"/>
                    </a:lnTo>
                    <a:lnTo>
                      <a:pt x="191" y="569"/>
                    </a:lnTo>
                    <a:lnTo>
                      <a:pt x="178" y="569"/>
                    </a:lnTo>
                    <a:lnTo>
                      <a:pt x="178" y="569"/>
                    </a:lnTo>
                    <a:lnTo>
                      <a:pt x="166" y="569"/>
                    </a:lnTo>
                    <a:lnTo>
                      <a:pt x="153" y="571"/>
                    </a:lnTo>
                    <a:lnTo>
                      <a:pt x="141" y="574"/>
                    </a:lnTo>
                    <a:lnTo>
                      <a:pt x="130" y="580"/>
                    </a:lnTo>
                    <a:lnTo>
                      <a:pt x="106" y="591"/>
                    </a:lnTo>
                    <a:lnTo>
                      <a:pt x="85" y="602"/>
                    </a:lnTo>
                    <a:lnTo>
                      <a:pt x="64" y="610"/>
                    </a:lnTo>
                    <a:lnTo>
                      <a:pt x="55" y="615"/>
                    </a:lnTo>
                    <a:lnTo>
                      <a:pt x="47" y="615"/>
                    </a:lnTo>
                    <a:lnTo>
                      <a:pt x="40" y="615"/>
                    </a:lnTo>
                    <a:lnTo>
                      <a:pt x="33" y="612"/>
                    </a:lnTo>
                    <a:lnTo>
                      <a:pt x="27" y="606"/>
                    </a:lnTo>
                    <a:lnTo>
                      <a:pt x="22" y="598"/>
                    </a:lnTo>
                    <a:lnTo>
                      <a:pt x="22" y="598"/>
                    </a:lnTo>
                    <a:lnTo>
                      <a:pt x="19" y="585"/>
                    </a:lnTo>
                    <a:lnTo>
                      <a:pt x="16" y="563"/>
                    </a:lnTo>
                    <a:lnTo>
                      <a:pt x="15" y="535"/>
                    </a:lnTo>
                    <a:lnTo>
                      <a:pt x="13" y="499"/>
                    </a:lnTo>
                    <a:lnTo>
                      <a:pt x="12" y="415"/>
                    </a:lnTo>
                    <a:lnTo>
                      <a:pt x="13" y="322"/>
                    </a:lnTo>
                    <a:lnTo>
                      <a:pt x="13" y="322"/>
                    </a:lnTo>
                    <a:lnTo>
                      <a:pt x="95" y="327"/>
                    </a:lnTo>
                    <a:lnTo>
                      <a:pt x="132" y="327"/>
                    </a:lnTo>
                    <a:lnTo>
                      <a:pt x="167" y="327"/>
                    </a:lnTo>
                    <a:lnTo>
                      <a:pt x="198" y="325"/>
                    </a:lnTo>
                    <a:lnTo>
                      <a:pt x="226" y="321"/>
                    </a:lnTo>
                    <a:lnTo>
                      <a:pt x="237" y="320"/>
                    </a:lnTo>
                    <a:lnTo>
                      <a:pt x="248" y="316"/>
                    </a:lnTo>
                    <a:lnTo>
                      <a:pt x="257" y="311"/>
                    </a:lnTo>
                    <a:lnTo>
                      <a:pt x="264" y="307"/>
                    </a:lnTo>
                    <a:lnTo>
                      <a:pt x="264" y="307"/>
                    </a:lnTo>
                    <a:lnTo>
                      <a:pt x="275" y="297"/>
                    </a:lnTo>
                    <a:lnTo>
                      <a:pt x="280" y="289"/>
                    </a:lnTo>
                    <a:lnTo>
                      <a:pt x="285" y="279"/>
                    </a:lnTo>
                    <a:lnTo>
                      <a:pt x="286" y="271"/>
                    </a:lnTo>
                    <a:lnTo>
                      <a:pt x="285" y="261"/>
                    </a:lnTo>
                    <a:lnTo>
                      <a:pt x="282" y="251"/>
                    </a:lnTo>
                    <a:lnTo>
                      <a:pt x="278" y="241"/>
                    </a:lnTo>
                    <a:lnTo>
                      <a:pt x="271" y="232"/>
                    </a:lnTo>
                    <a:lnTo>
                      <a:pt x="258" y="211"/>
                    </a:lnTo>
                    <a:lnTo>
                      <a:pt x="246" y="188"/>
                    </a:lnTo>
                    <a:lnTo>
                      <a:pt x="240" y="177"/>
                    </a:lnTo>
                    <a:lnTo>
                      <a:pt x="234" y="165"/>
                    </a:lnTo>
                    <a:lnTo>
                      <a:pt x="232" y="152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2" y="121"/>
                    </a:lnTo>
                    <a:lnTo>
                      <a:pt x="234" y="104"/>
                    </a:lnTo>
                    <a:lnTo>
                      <a:pt x="237" y="89"/>
                    </a:lnTo>
                    <a:lnTo>
                      <a:pt x="243" y="75"/>
                    </a:lnTo>
                    <a:lnTo>
                      <a:pt x="248" y="61"/>
                    </a:lnTo>
                    <a:lnTo>
                      <a:pt x="255" y="50"/>
                    </a:lnTo>
                    <a:lnTo>
                      <a:pt x="264" y="40"/>
                    </a:lnTo>
                    <a:lnTo>
                      <a:pt x="272" y="30"/>
                    </a:lnTo>
                    <a:lnTo>
                      <a:pt x="282" y="22"/>
                    </a:lnTo>
                    <a:lnTo>
                      <a:pt x="292" y="16"/>
                    </a:lnTo>
                    <a:lnTo>
                      <a:pt x="303" y="11"/>
                    </a:lnTo>
                    <a:lnTo>
                      <a:pt x="314" y="5"/>
                    </a:lnTo>
                    <a:lnTo>
                      <a:pt x="327" y="2"/>
                    </a:lnTo>
                    <a:lnTo>
                      <a:pt x="338" y="0"/>
                    </a:lnTo>
                    <a:lnTo>
                      <a:pt x="350" y="0"/>
                    </a:lnTo>
                    <a:lnTo>
                      <a:pt x="363" y="0"/>
                    </a:lnTo>
                    <a:lnTo>
                      <a:pt x="363" y="0"/>
                    </a:lnTo>
                    <a:lnTo>
                      <a:pt x="374" y="0"/>
                    </a:lnTo>
                    <a:lnTo>
                      <a:pt x="387" y="2"/>
                    </a:lnTo>
                    <a:lnTo>
                      <a:pt x="399" y="5"/>
                    </a:lnTo>
                    <a:lnTo>
                      <a:pt x="410" y="11"/>
                    </a:lnTo>
                    <a:lnTo>
                      <a:pt x="422" y="15"/>
                    </a:lnTo>
                    <a:lnTo>
                      <a:pt x="433" y="22"/>
                    </a:lnTo>
                    <a:lnTo>
                      <a:pt x="443" y="29"/>
                    </a:lnTo>
                    <a:lnTo>
                      <a:pt x="452" y="37"/>
                    </a:lnTo>
                    <a:lnTo>
                      <a:pt x="461" y="47"/>
                    </a:lnTo>
                    <a:lnTo>
                      <a:pt x="469" y="58"/>
                    </a:lnTo>
                    <a:lnTo>
                      <a:pt x="476" y="69"/>
                    </a:lnTo>
                    <a:lnTo>
                      <a:pt x="482" y="82"/>
                    </a:lnTo>
                    <a:lnTo>
                      <a:pt x="486" y="95"/>
                    </a:lnTo>
                    <a:lnTo>
                      <a:pt x="490" y="109"/>
                    </a:lnTo>
                    <a:lnTo>
                      <a:pt x="492" y="124"/>
                    </a:lnTo>
                    <a:lnTo>
                      <a:pt x="492" y="141"/>
                    </a:lnTo>
                    <a:lnTo>
                      <a:pt x="492" y="141"/>
                    </a:lnTo>
                    <a:lnTo>
                      <a:pt x="492" y="151"/>
                    </a:lnTo>
                    <a:lnTo>
                      <a:pt x="489" y="162"/>
                    </a:lnTo>
                    <a:lnTo>
                      <a:pt x="483" y="174"/>
                    </a:lnTo>
                    <a:lnTo>
                      <a:pt x="478" y="186"/>
                    </a:lnTo>
                    <a:lnTo>
                      <a:pt x="465" y="208"/>
                    </a:lnTo>
                    <a:lnTo>
                      <a:pt x="451" y="230"/>
                    </a:lnTo>
                    <a:lnTo>
                      <a:pt x="440" y="251"/>
                    </a:lnTo>
                    <a:lnTo>
                      <a:pt x="434" y="261"/>
                    </a:lnTo>
                    <a:lnTo>
                      <a:pt x="431" y="271"/>
                    </a:lnTo>
                    <a:lnTo>
                      <a:pt x="431" y="281"/>
                    </a:lnTo>
                    <a:lnTo>
                      <a:pt x="433" y="289"/>
                    </a:lnTo>
                    <a:lnTo>
                      <a:pt x="436" y="297"/>
                    </a:lnTo>
                    <a:lnTo>
                      <a:pt x="443" y="304"/>
                    </a:lnTo>
                    <a:lnTo>
                      <a:pt x="443" y="304"/>
                    </a:lnTo>
                    <a:lnTo>
                      <a:pt x="451" y="311"/>
                    </a:lnTo>
                    <a:lnTo>
                      <a:pt x="461" y="316"/>
                    </a:lnTo>
                    <a:lnTo>
                      <a:pt x="472" y="320"/>
                    </a:lnTo>
                    <a:lnTo>
                      <a:pt x="485" y="324"/>
                    </a:lnTo>
                    <a:lnTo>
                      <a:pt x="500" y="327"/>
                    </a:lnTo>
                    <a:lnTo>
                      <a:pt x="517" y="328"/>
                    </a:lnTo>
                    <a:lnTo>
                      <a:pt x="552" y="331"/>
                    </a:lnTo>
                    <a:lnTo>
                      <a:pt x="592" y="332"/>
                    </a:lnTo>
                    <a:lnTo>
                      <a:pt x="636" y="331"/>
                    </a:lnTo>
                    <a:lnTo>
                      <a:pt x="726" y="327"/>
                    </a:lnTo>
                    <a:lnTo>
                      <a:pt x="726" y="327"/>
                    </a:lnTo>
                    <a:lnTo>
                      <a:pt x="728" y="409"/>
                    </a:lnTo>
                    <a:lnTo>
                      <a:pt x="728" y="485"/>
                    </a:lnTo>
                    <a:lnTo>
                      <a:pt x="726" y="517"/>
                    </a:lnTo>
                    <a:lnTo>
                      <a:pt x="725" y="542"/>
                    </a:lnTo>
                    <a:lnTo>
                      <a:pt x="721" y="562"/>
                    </a:lnTo>
                    <a:lnTo>
                      <a:pt x="718" y="569"/>
                    </a:lnTo>
                    <a:lnTo>
                      <a:pt x="715" y="573"/>
                    </a:lnTo>
                    <a:lnTo>
                      <a:pt x="715" y="573"/>
                    </a:lnTo>
                    <a:lnTo>
                      <a:pt x="708" y="580"/>
                    </a:lnTo>
                    <a:lnTo>
                      <a:pt x="701" y="584"/>
                    </a:lnTo>
                    <a:lnTo>
                      <a:pt x="696" y="587"/>
                    </a:lnTo>
                    <a:lnTo>
                      <a:pt x="689" y="587"/>
                    </a:lnTo>
                    <a:lnTo>
                      <a:pt x="683" y="587"/>
                    </a:lnTo>
                    <a:lnTo>
                      <a:pt x="676" y="584"/>
                    </a:lnTo>
                    <a:lnTo>
                      <a:pt x="662" y="577"/>
                    </a:lnTo>
                    <a:lnTo>
                      <a:pt x="644" y="567"/>
                    </a:lnTo>
                    <a:lnTo>
                      <a:pt x="634" y="562"/>
                    </a:lnTo>
                    <a:lnTo>
                      <a:pt x="622" y="557"/>
                    </a:lnTo>
                    <a:lnTo>
                      <a:pt x="608" y="553"/>
                    </a:lnTo>
                    <a:lnTo>
                      <a:pt x="592" y="550"/>
                    </a:lnTo>
                    <a:lnTo>
                      <a:pt x="575" y="549"/>
                    </a:lnTo>
                    <a:lnTo>
                      <a:pt x="556" y="549"/>
                    </a:lnTo>
                    <a:lnTo>
                      <a:pt x="556" y="549"/>
                    </a:lnTo>
                    <a:lnTo>
                      <a:pt x="545" y="550"/>
                    </a:lnTo>
                    <a:lnTo>
                      <a:pt x="535" y="552"/>
                    </a:lnTo>
                    <a:lnTo>
                      <a:pt x="525" y="555"/>
                    </a:lnTo>
                    <a:lnTo>
                      <a:pt x="517" y="559"/>
                    </a:lnTo>
                    <a:lnTo>
                      <a:pt x="510" y="564"/>
                    </a:lnTo>
                    <a:lnTo>
                      <a:pt x="503" y="571"/>
                    </a:lnTo>
                    <a:lnTo>
                      <a:pt x="496" y="577"/>
                    </a:lnTo>
                    <a:lnTo>
                      <a:pt x="490" y="585"/>
                    </a:lnTo>
                    <a:lnTo>
                      <a:pt x="486" y="594"/>
                    </a:lnTo>
                    <a:lnTo>
                      <a:pt x="482" y="602"/>
                    </a:lnTo>
                    <a:lnTo>
                      <a:pt x="476" y="622"/>
                    </a:lnTo>
                    <a:lnTo>
                      <a:pt x="473" y="641"/>
                    </a:lnTo>
                    <a:lnTo>
                      <a:pt x="473" y="662"/>
                    </a:lnTo>
                    <a:lnTo>
                      <a:pt x="476" y="683"/>
                    </a:lnTo>
                    <a:lnTo>
                      <a:pt x="480" y="703"/>
                    </a:lnTo>
                    <a:lnTo>
                      <a:pt x="489" y="722"/>
                    </a:lnTo>
                    <a:lnTo>
                      <a:pt x="499" y="739"/>
                    </a:lnTo>
                    <a:lnTo>
                      <a:pt x="504" y="746"/>
                    </a:lnTo>
                    <a:lnTo>
                      <a:pt x="511" y="753"/>
                    </a:lnTo>
                    <a:lnTo>
                      <a:pt x="518" y="760"/>
                    </a:lnTo>
                    <a:lnTo>
                      <a:pt x="527" y="764"/>
                    </a:lnTo>
                    <a:lnTo>
                      <a:pt x="533" y="770"/>
                    </a:lnTo>
                    <a:lnTo>
                      <a:pt x="543" y="773"/>
                    </a:lnTo>
                    <a:lnTo>
                      <a:pt x="552" y="774"/>
                    </a:lnTo>
                    <a:lnTo>
                      <a:pt x="561" y="775"/>
                    </a:lnTo>
                    <a:lnTo>
                      <a:pt x="561" y="775"/>
                    </a:lnTo>
                    <a:lnTo>
                      <a:pt x="580" y="775"/>
                    </a:lnTo>
                    <a:lnTo>
                      <a:pt x="596" y="774"/>
                    </a:lnTo>
                    <a:lnTo>
                      <a:pt x="612" y="771"/>
                    </a:lnTo>
                    <a:lnTo>
                      <a:pt x="626" y="768"/>
                    </a:lnTo>
                    <a:lnTo>
                      <a:pt x="650" y="760"/>
                    </a:lnTo>
                    <a:lnTo>
                      <a:pt x="669" y="752"/>
                    </a:lnTo>
                    <a:lnTo>
                      <a:pt x="684" y="745"/>
                    </a:lnTo>
                    <a:lnTo>
                      <a:pt x="690" y="742"/>
                    </a:lnTo>
                    <a:lnTo>
                      <a:pt x="696" y="740"/>
                    </a:lnTo>
                    <a:lnTo>
                      <a:pt x="701" y="740"/>
                    </a:lnTo>
                    <a:lnTo>
                      <a:pt x="705" y="743"/>
                    </a:lnTo>
                    <a:lnTo>
                      <a:pt x="710" y="746"/>
                    </a:lnTo>
                    <a:lnTo>
                      <a:pt x="712" y="752"/>
                    </a:lnTo>
                    <a:lnTo>
                      <a:pt x="712" y="752"/>
                    </a:lnTo>
                    <a:lnTo>
                      <a:pt x="717" y="760"/>
                    </a:lnTo>
                    <a:lnTo>
                      <a:pt x="721" y="771"/>
                    </a:lnTo>
                    <a:lnTo>
                      <a:pt x="725" y="798"/>
                    </a:lnTo>
                    <a:lnTo>
                      <a:pt x="728" y="830"/>
                    </a:lnTo>
                    <a:lnTo>
                      <a:pt x="729" y="866"/>
                    </a:lnTo>
                    <a:lnTo>
                      <a:pt x="729" y="907"/>
                    </a:lnTo>
                    <a:lnTo>
                      <a:pt x="729" y="950"/>
                    </a:lnTo>
                    <a:lnTo>
                      <a:pt x="725" y="1041"/>
                    </a:lnTo>
                    <a:lnTo>
                      <a:pt x="725" y="1041"/>
                    </a:lnTo>
                    <a:lnTo>
                      <a:pt x="637" y="1037"/>
                    </a:lnTo>
                    <a:lnTo>
                      <a:pt x="595" y="1035"/>
                    </a:lnTo>
                    <a:lnTo>
                      <a:pt x="556" y="1035"/>
                    </a:lnTo>
                    <a:lnTo>
                      <a:pt x="520" y="1037"/>
                    </a:lnTo>
                    <a:lnTo>
                      <a:pt x="489" y="1041"/>
                    </a:lnTo>
                    <a:lnTo>
                      <a:pt x="462" y="1045"/>
                    </a:lnTo>
                    <a:lnTo>
                      <a:pt x="451" y="1048"/>
                    </a:lnTo>
                    <a:lnTo>
                      <a:pt x="443" y="1052"/>
                    </a:lnTo>
                    <a:lnTo>
                      <a:pt x="443" y="1052"/>
                    </a:lnTo>
                    <a:lnTo>
                      <a:pt x="437" y="1056"/>
                    </a:lnTo>
                    <a:lnTo>
                      <a:pt x="434" y="1061"/>
                    </a:lnTo>
                    <a:lnTo>
                      <a:pt x="433" y="1065"/>
                    </a:lnTo>
                    <a:lnTo>
                      <a:pt x="433" y="1069"/>
                    </a:lnTo>
                    <a:lnTo>
                      <a:pt x="434" y="1075"/>
                    </a:lnTo>
                    <a:lnTo>
                      <a:pt x="436" y="1082"/>
                    </a:lnTo>
                    <a:lnTo>
                      <a:pt x="444" y="1097"/>
                    </a:lnTo>
                    <a:lnTo>
                      <a:pt x="452" y="1116"/>
                    </a:lnTo>
                    <a:lnTo>
                      <a:pt x="459" y="1140"/>
                    </a:lnTo>
                    <a:lnTo>
                      <a:pt x="464" y="1153"/>
                    </a:lnTo>
                    <a:lnTo>
                      <a:pt x="465" y="1168"/>
                    </a:lnTo>
                    <a:lnTo>
                      <a:pt x="466" y="1185"/>
                    </a:lnTo>
                    <a:lnTo>
                      <a:pt x="466" y="1203"/>
                    </a:lnTo>
                    <a:lnTo>
                      <a:pt x="466" y="1203"/>
                    </a:lnTo>
                    <a:lnTo>
                      <a:pt x="466" y="1213"/>
                    </a:lnTo>
                    <a:lnTo>
                      <a:pt x="464" y="1223"/>
                    </a:lnTo>
                    <a:lnTo>
                      <a:pt x="461" y="1231"/>
                    </a:lnTo>
                    <a:lnTo>
                      <a:pt x="457" y="1239"/>
                    </a:lnTo>
                    <a:lnTo>
                      <a:pt x="451" y="1248"/>
                    </a:lnTo>
                    <a:lnTo>
                      <a:pt x="445" y="1255"/>
                    </a:lnTo>
                    <a:lnTo>
                      <a:pt x="438" y="1260"/>
                    </a:lnTo>
                    <a:lnTo>
                      <a:pt x="430" y="1267"/>
                    </a:lnTo>
                    <a:lnTo>
                      <a:pt x="413" y="1277"/>
                    </a:lnTo>
                    <a:lnTo>
                      <a:pt x="395" y="1284"/>
                    </a:lnTo>
                    <a:lnTo>
                      <a:pt x="374" y="1290"/>
                    </a:lnTo>
                    <a:lnTo>
                      <a:pt x="353" y="1293"/>
                    </a:lnTo>
                    <a:lnTo>
                      <a:pt x="332" y="1293"/>
                    </a:lnTo>
                    <a:lnTo>
                      <a:pt x="313" y="1290"/>
                    </a:lnTo>
                    <a:lnTo>
                      <a:pt x="293" y="1284"/>
                    </a:lnTo>
                    <a:lnTo>
                      <a:pt x="285" y="1280"/>
                    </a:lnTo>
                    <a:lnTo>
                      <a:pt x="276" y="1276"/>
                    </a:lnTo>
                    <a:lnTo>
                      <a:pt x="269" y="1270"/>
                    </a:lnTo>
                    <a:lnTo>
                      <a:pt x="262" y="1263"/>
                    </a:lnTo>
                    <a:lnTo>
                      <a:pt x="255" y="1256"/>
                    </a:lnTo>
                    <a:lnTo>
                      <a:pt x="251" y="1249"/>
                    </a:lnTo>
                    <a:lnTo>
                      <a:pt x="247" y="1241"/>
                    </a:lnTo>
                    <a:lnTo>
                      <a:pt x="243" y="1231"/>
                    </a:lnTo>
                    <a:lnTo>
                      <a:pt x="241" y="1221"/>
                    </a:lnTo>
                    <a:lnTo>
                      <a:pt x="240" y="1210"/>
                    </a:lnTo>
                    <a:lnTo>
                      <a:pt x="240" y="1210"/>
                    </a:lnTo>
                    <a:lnTo>
                      <a:pt x="240" y="1191"/>
                    </a:lnTo>
                    <a:lnTo>
                      <a:pt x="243" y="1172"/>
                    </a:lnTo>
                    <a:lnTo>
                      <a:pt x="246" y="1157"/>
                    </a:lnTo>
                    <a:lnTo>
                      <a:pt x="248" y="1144"/>
                    </a:lnTo>
                    <a:lnTo>
                      <a:pt x="254" y="1132"/>
                    </a:lnTo>
                    <a:lnTo>
                      <a:pt x="258" y="1121"/>
                    </a:lnTo>
                    <a:lnTo>
                      <a:pt x="268" y="1104"/>
                    </a:lnTo>
                    <a:lnTo>
                      <a:pt x="275" y="1089"/>
                    </a:lnTo>
                    <a:lnTo>
                      <a:pt x="278" y="1083"/>
                    </a:lnTo>
                    <a:lnTo>
                      <a:pt x="279" y="1076"/>
                    </a:lnTo>
                    <a:lnTo>
                      <a:pt x="278" y="1070"/>
                    </a:lnTo>
                    <a:lnTo>
                      <a:pt x="276" y="1063"/>
                    </a:lnTo>
                    <a:lnTo>
                      <a:pt x="271" y="1058"/>
                    </a:lnTo>
                    <a:lnTo>
                      <a:pt x="264" y="1051"/>
                    </a:lnTo>
                    <a:lnTo>
                      <a:pt x="264" y="1051"/>
                    </a:lnTo>
                    <a:lnTo>
                      <a:pt x="260" y="1047"/>
                    </a:lnTo>
                    <a:lnTo>
                      <a:pt x="253" y="1045"/>
                    </a:lnTo>
                    <a:lnTo>
                      <a:pt x="232" y="1041"/>
                    </a:lnTo>
                    <a:lnTo>
                      <a:pt x="204" y="1038"/>
                    </a:lnTo>
                    <a:lnTo>
                      <a:pt x="169" y="1037"/>
                    </a:lnTo>
                    <a:lnTo>
                      <a:pt x="89" y="1038"/>
                    </a:lnTo>
                    <a:lnTo>
                      <a:pt x="1" y="1040"/>
                    </a:lnTo>
                    <a:lnTo>
                      <a:pt x="1" y="1040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š1íďe">
                <a:extLst>
                  <a:ext uri="{FF2B5EF4-FFF2-40B4-BE49-F238E27FC236}">
                    <a16:creationId xmlns:a16="http://schemas.microsoft.com/office/drawing/2014/main" xmlns="" id="{7ECD6850-E4B6-4B1C-880F-1E7D96326608}"/>
                  </a:ext>
                </a:extLst>
              </p:cNvPr>
              <p:cNvSpPr/>
              <p:nvPr/>
            </p:nvSpPr>
            <p:spPr bwMode="auto">
              <a:xfrm>
                <a:off x="2605088" y="4044951"/>
                <a:ext cx="2124075" cy="1160462"/>
              </a:xfrm>
              <a:custGeom>
                <a:avLst/>
                <a:gdLst>
                  <a:gd name="T0" fmla="*/ 347 w 1338"/>
                  <a:gd name="T1" fmla="*/ 526 h 731"/>
                  <a:gd name="T2" fmla="*/ 338 w 1338"/>
                  <a:gd name="T3" fmla="*/ 466 h 731"/>
                  <a:gd name="T4" fmla="*/ 295 w 1338"/>
                  <a:gd name="T5" fmla="*/ 445 h 731"/>
                  <a:gd name="T6" fmla="*/ 198 w 1338"/>
                  <a:gd name="T7" fmla="*/ 469 h 731"/>
                  <a:gd name="T8" fmla="*/ 128 w 1338"/>
                  <a:gd name="T9" fmla="*/ 481 h 731"/>
                  <a:gd name="T10" fmla="*/ 66 w 1338"/>
                  <a:gd name="T11" fmla="*/ 462 h 731"/>
                  <a:gd name="T12" fmla="*/ 22 w 1338"/>
                  <a:gd name="T13" fmla="*/ 417 h 731"/>
                  <a:gd name="T14" fmla="*/ 1 w 1338"/>
                  <a:gd name="T15" fmla="*/ 357 h 731"/>
                  <a:gd name="T16" fmla="*/ 4 w 1338"/>
                  <a:gd name="T17" fmla="*/ 308 h 731"/>
                  <a:gd name="T18" fmla="*/ 31 w 1338"/>
                  <a:gd name="T19" fmla="*/ 255 h 731"/>
                  <a:gd name="T20" fmla="*/ 89 w 1338"/>
                  <a:gd name="T21" fmla="*/ 223 h 731"/>
                  <a:gd name="T22" fmla="*/ 163 w 1338"/>
                  <a:gd name="T23" fmla="*/ 224 h 731"/>
                  <a:gd name="T24" fmla="*/ 264 w 1338"/>
                  <a:gd name="T25" fmla="*/ 276 h 731"/>
                  <a:gd name="T26" fmla="*/ 323 w 1338"/>
                  <a:gd name="T27" fmla="*/ 305 h 731"/>
                  <a:gd name="T28" fmla="*/ 337 w 1338"/>
                  <a:gd name="T29" fmla="*/ 288 h 731"/>
                  <a:gd name="T30" fmla="*/ 344 w 1338"/>
                  <a:gd name="T31" fmla="*/ 93 h 731"/>
                  <a:gd name="T32" fmla="*/ 544 w 1338"/>
                  <a:gd name="T33" fmla="*/ 3 h 731"/>
                  <a:gd name="T34" fmla="*/ 604 w 1338"/>
                  <a:gd name="T35" fmla="*/ 16 h 731"/>
                  <a:gd name="T36" fmla="*/ 618 w 1338"/>
                  <a:gd name="T37" fmla="*/ 48 h 731"/>
                  <a:gd name="T38" fmla="*/ 588 w 1338"/>
                  <a:gd name="T39" fmla="*/ 109 h 731"/>
                  <a:gd name="T40" fmla="*/ 580 w 1338"/>
                  <a:gd name="T41" fmla="*/ 175 h 731"/>
                  <a:gd name="T42" fmla="*/ 595 w 1338"/>
                  <a:gd name="T43" fmla="*/ 221 h 731"/>
                  <a:gd name="T44" fmla="*/ 633 w 1338"/>
                  <a:gd name="T45" fmla="*/ 249 h 731"/>
                  <a:gd name="T46" fmla="*/ 735 w 1338"/>
                  <a:gd name="T47" fmla="*/ 249 h 731"/>
                  <a:gd name="T48" fmla="*/ 791 w 1338"/>
                  <a:gd name="T49" fmla="*/ 213 h 731"/>
                  <a:gd name="T50" fmla="*/ 806 w 1338"/>
                  <a:gd name="T51" fmla="*/ 168 h 731"/>
                  <a:gd name="T52" fmla="*/ 799 w 1338"/>
                  <a:gd name="T53" fmla="*/ 105 h 731"/>
                  <a:gd name="T54" fmla="*/ 773 w 1338"/>
                  <a:gd name="T55" fmla="*/ 34 h 731"/>
                  <a:gd name="T56" fmla="*/ 783 w 1338"/>
                  <a:gd name="T57" fmla="*/ 17 h 731"/>
                  <a:gd name="T58" fmla="*/ 896 w 1338"/>
                  <a:gd name="T59" fmla="*/ 0 h 731"/>
                  <a:gd name="T60" fmla="*/ 1061 w 1338"/>
                  <a:gd name="T61" fmla="*/ 114 h 731"/>
                  <a:gd name="T62" fmla="*/ 1069 w 1338"/>
                  <a:gd name="T63" fmla="*/ 259 h 731"/>
                  <a:gd name="T64" fmla="*/ 1094 w 1338"/>
                  <a:gd name="T65" fmla="*/ 295 h 731"/>
                  <a:gd name="T66" fmla="*/ 1127 w 1338"/>
                  <a:gd name="T67" fmla="*/ 284 h 731"/>
                  <a:gd name="T68" fmla="*/ 1199 w 1338"/>
                  <a:gd name="T69" fmla="*/ 242 h 731"/>
                  <a:gd name="T70" fmla="*/ 1250 w 1338"/>
                  <a:gd name="T71" fmla="*/ 239 h 731"/>
                  <a:gd name="T72" fmla="*/ 1297 w 1338"/>
                  <a:gd name="T73" fmla="*/ 263 h 731"/>
                  <a:gd name="T74" fmla="*/ 1326 w 1338"/>
                  <a:gd name="T75" fmla="*/ 305 h 731"/>
                  <a:gd name="T76" fmla="*/ 1336 w 1338"/>
                  <a:gd name="T77" fmla="*/ 378 h 731"/>
                  <a:gd name="T78" fmla="*/ 1319 w 1338"/>
                  <a:gd name="T79" fmla="*/ 427 h 731"/>
                  <a:gd name="T80" fmla="*/ 1282 w 1338"/>
                  <a:gd name="T81" fmla="*/ 462 h 731"/>
                  <a:gd name="T82" fmla="*/ 1234 w 1338"/>
                  <a:gd name="T83" fmla="*/ 471 h 731"/>
                  <a:gd name="T84" fmla="*/ 1163 w 1338"/>
                  <a:gd name="T85" fmla="*/ 449 h 731"/>
                  <a:gd name="T86" fmla="*/ 1096 w 1338"/>
                  <a:gd name="T87" fmla="*/ 425 h 731"/>
                  <a:gd name="T88" fmla="*/ 1078 w 1338"/>
                  <a:gd name="T89" fmla="*/ 446 h 731"/>
                  <a:gd name="T90" fmla="*/ 1069 w 1338"/>
                  <a:gd name="T91" fmla="*/ 632 h 731"/>
                  <a:gd name="T92" fmla="*/ 911 w 1338"/>
                  <a:gd name="T93" fmla="*/ 731 h 731"/>
                  <a:gd name="T94" fmla="*/ 799 w 1338"/>
                  <a:gd name="T95" fmla="*/ 716 h 731"/>
                  <a:gd name="T96" fmla="*/ 776 w 1338"/>
                  <a:gd name="T97" fmla="*/ 688 h 731"/>
                  <a:gd name="T98" fmla="*/ 806 w 1338"/>
                  <a:gd name="T99" fmla="*/ 634 h 731"/>
                  <a:gd name="T100" fmla="*/ 832 w 1338"/>
                  <a:gd name="T101" fmla="*/ 576 h 731"/>
                  <a:gd name="T102" fmla="*/ 829 w 1338"/>
                  <a:gd name="T103" fmla="*/ 527 h 731"/>
                  <a:gd name="T104" fmla="*/ 801 w 1338"/>
                  <a:gd name="T105" fmla="*/ 483 h 731"/>
                  <a:gd name="T106" fmla="*/ 756 w 1338"/>
                  <a:gd name="T107" fmla="*/ 458 h 731"/>
                  <a:gd name="T108" fmla="*/ 672 w 1338"/>
                  <a:gd name="T109" fmla="*/ 455 h 731"/>
                  <a:gd name="T110" fmla="*/ 627 w 1338"/>
                  <a:gd name="T111" fmla="*/ 480 h 731"/>
                  <a:gd name="T112" fmla="*/ 602 w 1338"/>
                  <a:gd name="T113" fmla="*/ 527 h 731"/>
                  <a:gd name="T114" fmla="*/ 602 w 1338"/>
                  <a:gd name="T115" fmla="*/ 578 h 731"/>
                  <a:gd name="T116" fmla="*/ 643 w 1338"/>
                  <a:gd name="T117" fmla="*/ 666 h 731"/>
                  <a:gd name="T118" fmla="*/ 639 w 1338"/>
                  <a:gd name="T119" fmla="*/ 704 h 731"/>
                  <a:gd name="T120" fmla="*/ 594 w 1338"/>
                  <a:gd name="T121" fmla="*/ 715 h 731"/>
                  <a:gd name="T122" fmla="*/ 347 w 1338"/>
                  <a:gd name="T123" fmla="*/ 716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38" h="731">
                    <a:moveTo>
                      <a:pt x="347" y="716"/>
                    </a:moveTo>
                    <a:lnTo>
                      <a:pt x="347" y="716"/>
                    </a:lnTo>
                    <a:lnTo>
                      <a:pt x="348" y="634"/>
                    </a:lnTo>
                    <a:lnTo>
                      <a:pt x="348" y="558"/>
                    </a:lnTo>
                    <a:lnTo>
                      <a:pt x="347" y="526"/>
                    </a:lnTo>
                    <a:lnTo>
                      <a:pt x="345" y="499"/>
                    </a:lnTo>
                    <a:lnTo>
                      <a:pt x="342" y="478"/>
                    </a:lnTo>
                    <a:lnTo>
                      <a:pt x="341" y="471"/>
                    </a:lnTo>
                    <a:lnTo>
                      <a:pt x="338" y="466"/>
                    </a:lnTo>
                    <a:lnTo>
                      <a:pt x="338" y="466"/>
                    </a:lnTo>
                    <a:lnTo>
                      <a:pt x="333" y="458"/>
                    </a:lnTo>
                    <a:lnTo>
                      <a:pt x="324" y="452"/>
                    </a:lnTo>
                    <a:lnTo>
                      <a:pt x="316" y="448"/>
                    </a:lnTo>
                    <a:lnTo>
                      <a:pt x="306" y="446"/>
                    </a:lnTo>
                    <a:lnTo>
                      <a:pt x="295" y="445"/>
                    </a:lnTo>
                    <a:lnTo>
                      <a:pt x="282" y="446"/>
                    </a:lnTo>
                    <a:lnTo>
                      <a:pt x="270" y="449"/>
                    </a:lnTo>
                    <a:lnTo>
                      <a:pt x="256" y="452"/>
                    </a:lnTo>
                    <a:lnTo>
                      <a:pt x="228" y="460"/>
                    </a:lnTo>
                    <a:lnTo>
                      <a:pt x="198" y="469"/>
                    </a:lnTo>
                    <a:lnTo>
                      <a:pt x="170" y="476"/>
                    </a:lnTo>
                    <a:lnTo>
                      <a:pt x="156" y="478"/>
                    </a:lnTo>
                    <a:lnTo>
                      <a:pt x="142" y="481"/>
                    </a:lnTo>
                    <a:lnTo>
                      <a:pt x="142" y="481"/>
                    </a:lnTo>
                    <a:lnTo>
                      <a:pt x="128" y="481"/>
                    </a:lnTo>
                    <a:lnTo>
                      <a:pt x="114" y="480"/>
                    </a:lnTo>
                    <a:lnTo>
                      <a:pt x="100" y="477"/>
                    </a:lnTo>
                    <a:lnTo>
                      <a:pt x="88" y="474"/>
                    </a:lnTo>
                    <a:lnTo>
                      <a:pt x="77" y="469"/>
                    </a:lnTo>
                    <a:lnTo>
                      <a:pt x="66" y="462"/>
                    </a:lnTo>
                    <a:lnTo>
                      <a:pt x="54" y="455"/>
                    </a:lnTo>
                    <a:lnTo>
                      <a:pt x="46" y="446"/>
                    </a:lnTo>
                    <a:lnTo>
                      <a:pt x="36" y="438"/>
                    </a:lnTo>
                    <a:lnTo>
                      <a:pt x="29" y="427"/>
                    </a:lnTo>
                    <a:lnTo>
                      <a:pt x="22" y="417"/>
                    </a:lnTo>
                    <a:lnTo>
                      <a:pt x="17" y="406"/>
                    </a:lnTo>
                    <a:lnTo>
                      <a:pt x="11" y="393"/>
                    </a:lnTo>
                    <a:lnTo>
                      <a:pt x="7" y="382"/>
                    </a:lnTo>
                    <a:lnTo>
                      <a:pt x="4" y="369"/>
                    </a:lnTo>
                    <a:lnTo>
                      <a:pt x="1" y="357"/>
                    </a:lnTo>
                    <a:lnTo>
                      <a:pt x="1" y="357"/>
                    </a:lnTo>
                    <a:lnTo>
                      <a:pt x="0" y="344"/>
                    </a:lnTo>
                    <a:lnTo>
                      <a:pt x="0" y="332"/>
                    </a:lnTo>
                    <a:lnTo>
                      <a:pt x="1" y="321"/>
                    </a:lnTo>
                    <a:lnTo>
                      <a:pt x="4" y="308"/>
                    </a:lnTo>
                    <a:lnTo>
                      <a:pt x="7" y="297"/>
                    </a:lnTo>
                    <a:lnTo>
                      <a:pt x="11" y="286"/>
                    </a:lnTo>
                    <a:lnTo>
                      <a:pt x="17" y="274"/>
                    </a:lnTo>
                    <a:lnTo>
                      <a:pt x="24" y="265"/>
                    </a:lnTo>
                    <a:lnTo>
                      <a:pt x="31" y="255"/>
                    </a:lnTo>
                    <a:lnTo>
                      <a:pt x="40" y="246"/>
                    </a:lnTo>
                    <a:lnTo>
                      <a:pt x="50" y="239"/>
                    </a:lnTo>
                    <a:lnTo>
                      <a:pt x="63" y="232"/>
                    </a:lnTo>
                    <a:lnTo>
                      <a:pt x="75" y="227"/>
                    </a:lnTo>
                    <a:lnTo>
                      <a:pt x="89" y="223"/>
                    </a:lnTo>
                    <a:lnTo>
                      <a:pt x="106" y="220"/>
                    </a:lnTo>
                    <a:lnTo>
                      <a:pt x="123" y="218"/>
                    </a:lnTo>
                    <a:lnTo>
                      <a:pt x="123" y="218"/>
                    </a:lnTo>
                    <a:lnTo>
                      <a:pt x="144" y="220"/>
                    </a:lnTo>
                    <a:lnTo>
                      <a:pt x="163" y="224"/>
                    </a:lnTo>
                    <a:lnTo>
                      <a:pt x="183" y="230"/>
                    </a:lnTo>
                    <a:lnTo>
                      <a:pt x="201" y="237"/>
                    </a:lnTo>
                    <a:lnTo>
                      <a:pt x="218" y="246"/>
                    </a:lnTo>
                    <a:lnTo>
                      <a:pt x="235" y="256"/>
                    </a:lnTo>
                    <a:lnTo>
                      <a:pt x="264" y="276"/>
                    </a:lnTo>
                    <a:lnTo>
                      <a:pt x="289" y="293"/>
                    </a:lnTo>
                    <a:lnTo>
                      <a:pt x="300" y="300"/>
                    </a:lnTo>
                    <a:lnTo>
                      <a:pt x="310" y="304"/>
                    </a:lnTo>
                    <a:lnTo>
                      <a:pt x="319" y="305"/>
                    </a:lnTo>
                    <a:lnTo>
                      <a:pt x="323" y="305"/>
                    </a:lnTo>
                    <a:lnTo>
                      <a:pt x="326" y="304"/>
                    </a:lnTo>
                    <a:lnTo>
                      <a:pt x="330" y="301"/>
                    </a:lnTo>
                    <a:lnTo>
                      <a:pt x="333" y="298"/>
                    </a:lnTo>
                    <a:lnTo>
                      <a:pt x="337" y="288"/>
                    </a:lnTo>
                    <a:lnTo>
                      <a:pt x="337" y="288"/>
                    </a:lnTo>
                    <a:lnTo>
                      <a:pt x="341" y="267"/>
                    </a:lnTo>
                    <a:lnTo>
                      <a:pt x="344" y="241"/>
                    </a:lnTo>
                    <a:lnTo>
                      <a:pt x="345" y="209"/>
                    </a:lnTo>
                    <a:lnTo>
                      <a:pt x="345" y="174"/>
                    </a:lnTo>
                    <a:lnTo>
                      <a:pt x="344" y="93"/>
                    </a:lnTo>
                    <a:lnTo>
                      <a:pt x="341" y="5"/>
                    </a:lnTo>
                    <a:lnTo>
                      <a:pt x="341" y="5"/>
                    </a:lnTo>
                    <a:lnTo>
                      <a:pt x="429" y="3"/>
                    </a:lnTo>
                    <a:lnTo>
                      <a:pt x="509" y="2"/>
                    </a:lnTo>
                    <a:lnTo>
                      <a:pt x="544" y="3"/>
                    </a:lnTo>
                    <a:lnTo>
                      <a:pt x="572" y="6"/>
                    </a:lnTo>
                    <a:lnTo>
                      <a:pt x="593" y="10"/>
                    </a:lnTo>
                    <a:lnTo>
                      <a:pt x="600" y="12"/>
                    </a:lnTo>
                    <a:lnTo>
                      <a:pt x="604" y="16"/>
                    </a:lnTo>
                    <a:lnTo>
                      <a:pt x="604" y="16"/>
                    </a:lnTo>
                    <a:lnTo>
                      <a:pt x="611" y="23"/>
                    </a:lnTo>
                    <a:lnTo>
                      <a:pt x="616" y="28"/>
                    </a:lnTo>
                    <a:lnTo>
                      <a:pt x="618" y="35"/>
                    </a:lnTo>
                    <a:lnTo>
                      <a:pt x="619" y="41"/>
                    </a:lnTo>
                    <a:lnTo>
                      <a:pt x="618" y="48"/>
                    </a:lnTo>
                    <a:lnTo>
                      <a:pt x="615" y="54"/>
                    </a:lnTo>
                    <a:lnTo>
                      <a:pt x="608" y="69"/>
                    </a:lnTo>
                    <a:lnTo>
                      <a:pt x="598" y="86"/>
                    </a:lnTo>
                    <a:lnTo>
                      <a:pt x="594" y="97"/>
                    </a:lnTo>
                    <a:lnTo>
                      <a:pt x="588" y="109"/>
                    </a:lnTo>
                    <a:lnTo>
                      <a:pt x="586" y="122"/>
                    </a:lnTo>
                    <a:lnTo>
                      <a:pt x="583" y="137"/>
                    </a:lnTo>
                    <a:lnTo>
                      <a:pt x="580" y="156"/>
                    </a:lnTo>
                    <a:lnTo>
                      <a:pt x="580" y="175"/>
                    </a:lnTo>
                    <a:lnTo>
                      <a:pt x="580" y="175"/>
                    </a:lnTo>
                    <a:lnTo>
                      <a:pt x="581" y="186"/>
                    </a:lnTo>
                    <a:lnTo>
                      <a:pt x="583" y="196"/>
                    </a:lnTo>
                    <a:lnTo>
                      <a:pt x="587" y="206"/>
                    </a:lnTo>
                    <a:lnTo>
                      <a:pt x="591" y="214"/>
                    </a:lnTo>
                    <a:lnTo>
                      <a:pt x="595" y="221"/>
                    </a:lnTo>
                    <a:lnTo>
                      <a:pt x="602" y="228"/>
                    </a:lnTo>
                    <a:lnTo>
                      <a:pt x="609" y="235"/>
                    </a:lnTo>
                    <a:lnTo>
                      <a:pt x="616" y="241"/>
                    </a:lnTo>
                    <a:lnTo>
                      <a:pt x="625" y="245"/>
                    </a:lnTo>
                    <a:lnTo>
                      <a:pt x="633" y="249"/>
                    </a:lnTo>
                    <a:lnTo>
                      <a:pt x="653" y="255"/>
                    </a:lnTo>
                    <a:lnTo>
                      <a:pt x="672" y="258"/>
                    </a:lnTo>
                    <a:lnTo>
                      <a:pt x="693" y="258"/>
                    </a:lnTo>
                    <a:lnTo>
                      <a:pt x="714" y="255"/>
                    </a:lnTo>
                    <a:lnTo>
                      <a:pt x="735" y="249"/>
                    </a:lnTo>
                    <a:lnTo>
                      <a:pt x="753" y="242"/>
                    </a:lnTo>
                    <a:lnTo>
                      <a:pt x="770" y="232"/>
                    </a:lnTo>
                    <a:lnTo>
                      <a:pt x="778" y="225"/>
                    </a:lnTo>
                    <a:lnTo>
                      <a:pt x="785" y="220"/>
                    </a:lnTo>
                    <a:lnTo>
                      <a:pt x="791" y="213"/>
                    </a:lnTo>
                    <a:lnTo>
                      <a:pt x="797" y="204"/>
                    </a:lnTo>
                    <a:lnTo>
                      <a:pt x="801" y="196"/>
                    </a:lnTo>
                    <a:lnTo>
                      <a:pt x="804" y="188"/>
                    </a:lnTo>
                    <a:lnTo>
                      <a:pt x="806" y="178"/>
                    </a:lnTo>
                    <a:lnTo>
                      <a:pt x="806" y="168"/>
                    </a:lnTo>
                    <a:lnTo>
                      <a:pt x="806" y="168"/>
                    </a:lnTo>
                    <a:lnTo>
                      <a:pt x="806" y="150"/>
                    </a:lnTo>
                    <a:lnTo>
                      <a:pt x="805" y="133"/>
                    </a:lnTo>
                    <a:lnTo>
                      <a:pt x="804" y="118"/>
                    </a:lnTo>
                    <a:lnTo>
                      <a:pt x="799" y="105"/>
                    </a:lnTo>
                    <a:lnTo>
                      <a:pt x="792" y="81"/>
                    </a:lnTo>
                    <a:lnTo>
                      <a:pt x="784" y="62"/>
                    </a:lnTo>
                    <a:lnTo>
                      <a:pt x="776" y="47"/>
                    </a:lnTo>
                    <a:lnTo>
                      <a:pt x="774" y="40"/>
                    </a:lnTo>
                    <a:lnTo>
                      <a:pt x="773" y="34"/>
                    </a:lnTo>
                    <a:lnTo>
                      <a:pt x="773" y="30"/>
                    </a:lnTo>
                    <a:lnTo>
                      <a:pt x="774" y="26"/>
                    </a:lnTo>
                    <a:lnTo>
                      <a:pt x="777" y="21"/>
                    </a:lnTo>
                    <a:lnTo>
                      <a:pt x="783" y="17"/>
                    </a:lnTo>
                    <a:lnTo>
                      <a:pt x="783" y="17"/>
                    </a:lnTo>
                    <a:lnTo>
                      <a:pt x="791" y="13"/>
                    </a:lnTo>
                    <a:lnTo>
                      <a:pt x="802" y="10"/>
                    </a:lnTo>
                    <a:lnTo>
                      <a:pt x="829" y="6"/>
                    </a:lnTo>
                    <a:lnTo>
                      <a:pt x="860" y="2"/>
                    </a:lnTo>
                    <a:lnTo>
                      <a:pt x="896" y="0"/>
                    </a:lnTo>
                    <a:lnTo>
                      <a:pt x="935" y="0"/>
                    </a:lnTo>
                    <a:lnTo>
                      <a:pt x="977" y="2"/>
                    </a:lnTo>
                    <a:lnTo>
                      <a:pt x="1065" y="6"/>
                    </a:lnTo>
                    <a:lnTo>
                      <a:pt x="1065" y="6"/>
                    </a:lnTo>
                    <a:lnTo>
                      <a:pt x="1061" y="114"/>
                    </a:lnTo>
                    <a:lnTo>
                      <a:pt x="1061" y="163"/>
                    </a:lnTo>
                    <a:lnTo>
                      <a:pt x="1062" y="207"/>
                    </a:lnTo>
                    <a:lnTo>
                      <a:pt x="1064" y="225"/>
                    </a:lnTo>
                    <a:lnTo>
                      <a:pt x="1066" y="244"/>
                    </a:lnTo>
                    <a:lnTo>
                      <a:pt x="1069" y="259"/>
                    </a:lnTo>
                    <a:lnTo>
                      <a:pt x="1073" y="272"/>
                    </a:lnTo>
                    <a:lnTo>
                      <a:pt x="1078" y="281"/>
                    </a:lnTo>
                    <a:lnTo>
                      <a:pt x="1083" y="290"/>
                    </a:lnTo>
                    <a:lnTo>
                      <a:pt x="1090" y="294"/>
                    </a:lnTo>
                    <a:lnTo>
                      <a:pt x="1094" y="295"/>
                    </a:lnTo>
                    <a:lnTo>
                      <a:pt x="1099" y="295"/>
                    </a:lnTo>
                    <a:lnTo>
                      <a:pt x="1099" y="295"/>
                    </a:lnTo>
                    <a:lnTo>
                      <a:pt x="1106" y="294"/>
                    </a:lnTo>
                    <a:lnTo>
                      <a:pt x="1113" y="291"/>
                    </a:lnTo>
                    <a:lnTo>
                      <a:pt x="1127" y="284"/>
                    </a:lnTo>
                    <a:lnTo>
                      <a:pt x="1153" y="265"/>
                    </a:lnTo>
                    <a:lnTo>
                      <a:pt x="1170" y="253"/>
                    </a:lnTo>
                    <a:lnTo>
                      <a:pt x="1178" y="249"/>
                    </a:lnTo>
                    <a:lnTo>
                      <a:pt x="1188" y="245"/>
                    </a:lnTo>
                    <a:lnTo>
                      <a:pt x="1199" y="242"/>
                    </a:lnTo>
                    <a:lnTo>
                      <a:pt x="1212" y="239"/>
                    </a:lnTo>
                    <a:lnTo>
                      <a:pt x="1224" y="238"/>
                    </a:lnTo>
                    <a:lnTo>
                      <a:pt x="1238" y="238"/>
                    </a:lnTo>
                    <a:lnTo>
                      <a:pt x="1238" y="238"/>
                    </a:lnTo>
                    <a:lnTo>
                      <a:pt x="1250" y="239"/>
                    </a:lnTo>
                    <a:lnTo>
                      <a:pt x="1261" y="242"/>
                    </a:lnTo>
                    <a:lnTo>
                      <a:pt x="1270" y="246"/>
                    </a:lnTo>
                    <a:lnTo>
                      <a:pt x="1280" y="251"/>
                    </a:lnTo>
                    <a:lnTo>
                      <a:pt x="1289" y="256"/>
                    </a:lnTo>
                    <a:lnTo>
                      <a:pt x="1297" y="263"/>
                    </a:lnTo>
                    <a:lnTo>
                      <a:pt x="1304" y="270"/>
                    </a:lnTo>
                    <a:lnTo>
                      <a:pt x="1311" y="277"/>
                    </a:lnTo>
                    <a:lnTo>
                      <a:pt x="1317" y="286"/>
                    </a:lnTo>
                    <a:lnTo>
                      <a:pt x="1322" y="295"/>
                    </a:lnTo>
                    <a:lnTo>
                      <a:pt x="1326" y="305"/>
                    </a:lnTo>
                    <a:lnTo>
                      <a:pt x="1331" y="315"/>
                    </a:lnTo>
                    <a:lnTo>
                      <a:pt x="1335" y="336"/>
                    </a:lnTo>
                    <a:lnTo>
                      <a:pt x="1338" y="357"/>
                    </a:lnTo>
                    <a:lnTo>
                      <a:pt x="1338" y="357"/>
                    </a:lnTo>
                    <a:lnTo>
                      <a:pt x="1336" y="378"/>
                    </a:lnTo>
                    <a:lnTo>
                      <a:pt x="1335" y="389"/>
                    </a:lnTo>
                    <a:lnTo>
                      <a:pt x="1332" y="399"/>
                    </a:lnTo>
                    <a:lnTo>
                      <a:pt x="1329" y="409"/>
                    </a:lnTo>
                    <a:lnTo>
                      <a:pt x="1325" y="418"/>
                    </a:lnTo>
                    <a:lnTo>
                      <a:pt x="1319" y="427"/>
                    </a:lnTo>
                    <a:lnTo>
                      <a:pt x="1314" y="435"/>
                    </a:lnTo>
                    <a:lnTo>
                      <a:pt x="1307" y="442"/>
                    </a:lnTo>
                    <a:lnTo>
                      <a:pt x="1300" y="449"/>
                    </a:lnTo>
                    <a:lnTo>
                      <a:pt x="1291" y="456"/>
                    </a:lnTo>
                    <a:lnTo>
                      <a:pt x="1282" y="462"/>
                    </a:lnTo>
                    <a:lnTo>
                      <a:pt x="1272" y="466"/>
                    </a:lnTo>
                    <a:lnTo>
                      <a:pt x="1259" y="469"/>
                    </a:lnTo>
                    <a:lnTo>
                      <a:pt x="1248" y="470"/>
                    </a:lnTo>
                    <a:lnTo>
                      <a:pt x="1234" y="471"/>
                    </a:lnTo>
                    <a:lnTo>
                      <a:pt x="1234" y="471"/>
                    </a:lnTo>
                    <a:lnTo>
                      <a:pt x="1223" y="471"/>
                    </a:lnTo>
                    <a:lnTo>
                      <a:pt x="1210" y="469"/>
                    </a:lnTo>
                    <a:lnTo>
                      <a:pt x="1198" y="464"/>
                    </a:lnTo>
                    <a:lnTo>
                      <a:pt x="1185" y="460"/>
                    </a:lnTo>
                    <a:lnTo>
                      <a:pt x="1163" y="449"/>
                    </a:lnTo>
                    <a:lnTo>
                      <a:pt x="1140" y="438"/>
                    </a:lnTo>
                    <a:lnTo>
                      <a:pt x="1121" y="428"/>
                    </a:lnTo>
                    <a:lnTo>
                      <a:pt x="1113" y="425"/>
                    </a:lnTo>
                    <a:lnTo>
                      <a:pt x="1104" y="424"/>
                    </a:lnTo>
                    <a:lnTo>
                      <a:pt x="1096" y="425"/>
                    </a:lnTo>
                    <a:lnTo>
                      <a:pt x="1090" y="428"/>
                    </a:lnTo>
                    <a:lnTo>
                      <a:pt x="1083" y="432"/>
                    </a:lnTo>
                    <a:lnTo>
                      <a:pt x="1079" y="441"/>
                    </a:lnTo>
                    <a:lnTo>
                      <a:pt x="1079" y="441"/>
                    </a:lnTo>
                    <a:lnTo>
                      <a:pt x="1078" y="446"/>
                    </a:lnTo>
                    <a:lnTo>
                      <a:pt x="1075" y="455"/>
                    </a:lnTo>
                    <a:lnTo>
                      <a:pt x="1073" y="477"/>
                    </a:lnTo>
                    <a:lnTo>
                      <a:pt x="1071" y="508"/>
                    </a:lnTo>
                    <a:lnTo>
                      <a:pt x="1071" y="546"/>
                    </a:lnTo>
                    <a:lnTo>
                      <a:pt x="1069" y="632"/>
                    </a:lnTo>
                    <a:lnTo>
                      <a:pt x="1071" y="729"/>
                    </a:lnTo>
                    <a:lnTo>
                      <a:pt x="1071" y="729"/>
                    </a:lnTo>
                    <a:lnTo>
                      <a:pt x="1015" y="731"/>
                    </a:lnTo>
                    <a:lnTo>
                      <a:pt x="962" y="731"/>
                    </a:lnTo>
                    <a:lnTo>
                      <a:pt x="911" y="731"/>
                    </a:lnTo>
                    <a:lnTo>
                      <a:pt x="867" y="729"/>
                    </a:lnTo>
                    <a:lnTo>
                      <a:pt x="846" y="726"/>
                    </a:lnTo>
                    <a:lnTo>
                      <a:pt x="829" y="723"/>
                    </a:lnTo>
                    <a:lnTo>
                      <a:pt x="813" y="720"/>
                    </a:lnTo>
                    <a:lnTo>
                      <a:pt x="799" y="716"/>
                    </a:lnTo>
                    <a:lnTo>
                      <a:pt x="790" y="711"/>
                    </a:lnTo>
                    <a:lnTo>
                      <a:pt x="781" y="704"/>
                    </a:lnTo>
                    <a:lnTo>
                      <a:pt x="777" y="697"/>
                    </a:lnTo>
                    <a:lnTo>
                      <a:pt x="776" y="692"/>
                    </a:lnTo>
                    <a:lnTo>
                      <a:pt x="776" y="688"/>
                    </a:lnTo>
                    <a:lnTo>
                      <a:pt x="776" y="688"/>
                    </a:lnTo>
                    <a:lnTo>
                      <a:pt x="777" y="681"/>
                    </a:lnTo>
                    <a:lnTo>
                      <a:pt x="778" y="674"/>
                    </a:lnTo>
                    <a:lnTo>
                      <a:pt x="787" y="662"/>
                    </a:lnTo>
                    <a:lnTo>
                      <a:pt x="806" y="634"/>
                    </a:lnTo>
                    <a:lnTo>
                      <a:pt x="818" y="618"/>
                    </a:lnTo>
                    <a:lnTo>
                      <a:pt x="822" y="608"/>
                    </a:lnTo>
                    <a:lnTo>
                      <a:pt x="826" y="599"/>
                    </a:lnTo>
                    <a:lnTo>
                      <a:pt x="829" y="588"/>
                    </a:lnTo>
                    <a:lnTo>
                      <a:pt x="832" y="576"/>
                    </a:lnTo>
                    <a:lnTo>
                      <a:pt x="833" y="564"/>
                    </a:lnTo>
                    <a:lnTo>
                      <a:pt x="832" y="550"/>
                    </a:lnTo>
                    <a:lnTo>
                      <a:pt x="832" y="550"/>
                    </a:lnTo>
                    <a:lnTo>
                      <a:pt x="832" y="537"/>
                    </a:lnTo>
                    <a:lnTo>
                      <a:pt x="829" y="527"/>
                    </a:lnTo>
                    <a:lnTo>
                      <a:pt x="825" y="516"/>
                    </a:lnTo>
                    <a:lnTo>
                      <a:pt x="820" y="508"/>
                    </a:lnTo>
                    <a:lnTo>
                      <a:pt x="815" y="498"/>
                    </a:lnTo>
                    <a:lnTo>
                      <a:pt x="808" y="491"/>
                    </a:lnTo>
                    <a:lnTo>
                      <a:pt x="801" y="483"/>
                    </a:lnTo>
                    <a:lnTo>
                      <a:pt x="792" y="477"/>
                    </a:lnTo>
                    <a:lnTo>
                      <a:pt x="784" y="470"/>
                    </a:lnTo>
                    <a:lnTo>
                      <a:pt x="776" y="466"/>
                    </a:lnTo>
                    <a:lnTo>
                      <a:pt x="766" y="460"/>
                    </a:lnTo>
                    <a:lnTo>
                      <a:pt x="756" y="458"/>
                    </a:lnTo>
                    <a:lnTo>
                      <a:pt x="735" y="452"/>
                    </a:lnTo>
                    <a:lnTo>
                      <a:pt x="714" y="449"/>
                    </a:lnTo>
                    <a:lnTo>
                      <a:pt x="693" y="451"/>
                    </a:lnTo>
                    <a:lnTo>
                      <a:pt x="682" y="452"/>
                    </a:lnTo>
                    <a:lnTo>
                      <a:pt x="672" y="455"/>
                    </a:lnTo>
                    <a:lnTo>
                      <a:pt x="662" y="459"/>
                    </a:lnTo>
                    <a:lnTo>
                      <a:pt x="653" y="463"/>
                    </a:lnTo>
                    <a:lnTo>
                      <a:pt x="644" y="467"/>
                    </a:lnTo>
                    <a:lnTo>
                      <a:pt x="636" y="473"/>
                    </a:lnTo>
                    <a:lnTo>
                      <a:pt x="627" y="480"/>
                    </a:lnTo>
                    <a:lnTo>
                      <a:pt x="620" y="488"/>
                    </a:lnTo>
                    <a:lnTo>
                      <a:pt x="615" y="497"/>
                    </a:lnTo>
                    <a:lnTo>
                      <a:pt x="609" y="506"/>
                    </a:lnTo>
                    <a:lnTo>
                      <a:pt x="605" y="516"/>
                    </a:lnTo>
                    <a:lnTo>
                      <a:pt x="602" y="527"/>
                    </a:lnTo>
                    <a:lnTo>
                      <a:pt x="600" y="540"/>
                    </a:lnTo>
                    <a:lnTo>
                      <a:pt x="600" y="553"/>
                    </a:lnTo>
                    <a:lnTo>
                      <a:pt x="600" y="553"/>
                    </a:lnTo>
                    <a:lnTo>
                      <a:pt x="600" y="565"/>
                    </a:lnTo>
                    <a:lnTo>
                      <a:pt x="602" y="578"/>
                    </a:lnTo>
                    <a:lnTo>
                      <a:pt x="607" y="589"/>
                    </a:lnTo>
                    <a:lnTo>
                      <a:pt x="611" y="601"/>
                    </a:lnTo>
                    <a:lnTo>
                      <a:pt x="622" y="625"/>
                    </a:lnTo>
                    <a:lnTo>
                      <a:pt x="633" y="646"/>
                    </a:lnTo>
                    <a:lnTo>
                      <a:pt x="643" y="666"/>
                    </a:lnTo>
                    <a:lnTo>
                      <a:pt x="646" y="676"/>
                    </a:lnTo>
                    <a:lnTo>
                      <a:pt x="647" y="684"/>
                    </a:lnTo>
                    <a:lnTo>
                      <a:pt x="646" y="691"/>
                    </a:lnTo>
                    <a:lnTo>
                      <a:pt x="643" y="698"/>
                    </a:lnTo>
                    <a:lnTo>
                      <a:pt x="639" y="704"/>
                    </a:lnTo>
                    <a:lnTo>
                      <a:pt x="630" y="709"/>
                    </a:lnTo>
                    <a:lnTo>
                      <a:pt x="630" y="709"/>
                    </a:lnTo>
                    <a:lnTo>
                      <a:pt x="625" y="711"/>
                    </a:lnTo>
                    <a:lnTo>
                      <a:pt x="616" y="712"/>
                    </a:lnTo>
                    <a:lnTo>
                      <a:pt x="594" y="715"/>
                    </a:lnTo>
                    <a:lnTo>
                      <a:pt x="565" y="716"/>
                    </a:lnTo>
                    <a:lnTo>
                      <a:pt x="528" y="718"/>
                    </a:lnTo>
                    <a:lnTo>
                      <a:pt x="442" y="718"/>
                    </a:lnTo>
                    <a:lnTo>
                      <a:pt x="347" y="716"/>
                    </a:lnTo>
                    <a:lnTo>
                      <a:pt x="347" y="716"/>
                    </a:lnTo>
                    <a:close/>
                  </a:path>
                </a:pathLst>
              </a:custGeom>
              <a:solidFill>
                <a:schemeClr val="accent4"/>
              </a:solidFill>
              <a:ln w="28575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Slîdé">
                <a:extLst>
                  <a:ext uri="{FF2B5EF4-FFF2-40B4-BE49-F238E27FC236}">
                    <a16:creationId xmlns:a16="http://schemas.microsoft.com/office/drawing/2014/main" xmlns="" id="{622439E8-3E46-44EF-B3B1-49C59194914D}"/>
                  </a:ext>
                </a:extLst>
              </p:cNvPr>
              <p:cNvSpPr/>
              <p:nvPr/>
            </p:nvSpPr>
            <p:spPr bwMode="auto">
              <a:xfrm>
                <a:off x="3895725" y="2906714"/>
                <a:ext cx="2052637" cy="1154112"/>
              </a:xfrm>
              <a:custGeom>
                <a:avLst/>
                <a:gdLst>
                  <a:gd name="T0" fmla="*/ 757 w 1293"/>
                  <a:gd name="T1" fmla="*/ 716 h 727"/>
                  <a:gd name="T2" fmla="*/ 687 w 1293"/>
                  <a:gd name="T3" fmla="*/ 703 h 727"/>
                  <a:gd name="T4" fmla="*/ 681 w 1293"/>
                  <a:gd name="T5" fmla="*/ 667 h 727"/>
                  <a:gd name="T6" fmla="*/ 722 w 1293"/>
                  <a:gd name="T7" fmla="*/ 578 h 727"/>
                  <a:gd name="T8" fmla="*/ 722 w 1293"/>
                  <a:gd name="T9" fmla="*/ 527 h 727"/>
                  <a:gd name="T10" fmla="*/ 697 w 1293"/>
                  <a:gd name="T11" fmla="*/ 481 h 727"/>
                  <a:gd name="T12" fmla="*/ 652 w 1293"/>
                  <a:gd name="T13" fmla="*/ 455 h 727"/>
                  <a:gd name="T14" fmla="*/ 589 w 1293"/>
                  <a:gd name="T15" fmla="*/ 452 h 727"/>
                  <a:gd name="T16" fmla="*/ 532 w 1293"/>
                  <a:gd name="T17" fmla="*/ 477 h 727"/>
                  <a:gd name="T18" fmla="*/ 499 w 1293"/>
                  <a:gd name="T19" fmla="*/ 518 h 727"/>
                  <a:gd name="T20" fmla="*/ 492 w 1293"/>
                  <a:gd name="T21" fmla="*/ 564 h 727"/>
                  <a:gd name="T22" fmla="*/ 508 w 1293"/>
                  <a:gd name="T23" fmla="*/ 618 h 727"/>
                  <a:gd name="T24" fmla="*/ 548 w 1293"/>
                  <a:gd name="T25" fmla="*/ 688 h 727"/>
                  <a:gd name="T26" fmla="*/ 543 w 1293"/>
                  <a:gd name="T27" fmla="*/ 703 h 727"/>
                  <a:gd name="T28" fmla="*/ 477 w 1293"/>
                  <a:gd name="T29" fmla="*/ 724 h 727"/>
                  <a:gd name="T30" fmla="*/ 252 w 1293"/>
                  <a:gd name="T31" fmla="*/ 723 h 727"/>
                  <a:gd name="T32" fmla="*/ 252 w 1293"/>
                  <a:gd name="T33" fmla="*/ 480 h 727"/>
                  <a:gd name="T34" fmla="*/ 237 w 1293"/>
                  <a:gd name="T35" fmla="*/ 428 h 727"/>
                  <a:gd name="T36" fmla="*/ 211 w 1293"/>
                  <a:gd name="T37" fmla="*/ 427 h 727"/>
                  <a:gd name="T38" fmla="*/ 123 w 1293"/>
                  <a:gd name="T39" fmla="*/ 456 h 727"/>
                  <a:gd name="T40" fmla="*/ 70 w 1293"/>
                  <a:gd name="T41" fmla="*/ 455 h 727"/>
                  <a:gd name="T42" fmla="*/ 31 w 1293"/>
                  <a:gd name="T43" fmla="*/ 428 h 727"/>
                  <a:gd name="T44" fmla="*/ 0 w 1293"/>
                  <a:gd name="T45" fmla="*/ 344 h 727"/>
                  <a:gd name="T46" fmla="*/ 17 w 1293"/>
                  <a:gd name="T47" fmla="*/ 267 h 727"/>
                  <a:gd name="T48" fmla="*/ 52 w 1293"/>
                  <a:gd name="T49" fmla="*/ 237 h 727"/>
                  <a:gd name="T50" fmla="*/ 102 w 1293"/>
                  <a:gd name="T51" fmla="*/ 231 h 727"/>
                  <a:gd name="T52" fmla="*/ 171 w 1293"/>
                  <a:gd name="T53" fmla="*/ 249 h 727"/>
                  <a:gd name="T54" fmla="*/ 223 w 1293"/>
                  <a:gd name="T55" fmla="*/ 269 h 727"/>
                  <a:gd name="T56" fmla="*/ 245 w 1293"/>
                  <a:gd name="T57" fmla="*/ 251 h 727"/>
                  <a:gd name="T58" fmla="*/ 255 w 1293"/>
                  <a:gd name="T59" fmla="*/ 91 h 727"/>
                  <a:gd name="T60" fmla="*/ 457 w 1293"/>
                  <a:gd name="T61" fmla="*/ 0 h 727"/>
                  <a:gd name="T62" fmla="*/ 534 w 1293"/>
                  <a:gd name="T63" fmla="*/ 13 h 727"/>
                  <a:gd name="T64" fmla="*/ 548 w 1293"/>
                  <a:gd name="T65" fmla="*/ 32 h 727"/>
                  <a:gd name="T66" fmla="*/ 518 w 1293"/>
                  <a:gd name="T67" fmla="*/ 87 h 727"/>
                  <a:gd name="T68" fmla="*/ 492 w 1293"/>
                  <a:gd name="T69" fmla="*/ 146 h 727"/>
                  <a:gd name="T70" fmla="*/ 495 w 1293"/>
                  <a:gd name="T71" fmla="*/ 195 h 727"/>
                  <a:gd name="T72" fmla="*/ 523 w 1293"/>
                  <a:gd name="T73" fmla="*/ 238 h 727"/>
                  <a:gd name="T74" fmla="*/ 568 w 1293"/>
                  <a:gd name="T75" fmla="*/ 264 h 727"/>
                  <a:gd name="T76" fmla="*/ 652 w 1293"/>
                  <a:gd name="T77" fmla="*/ 266 h 727"/>
                  <a:gd name="T78" fmla="*/ 697 w 1293"/>
                  <a:gd name="T79" fmla="*/ 241 h 727"/>
                  <a:gd name="T80" fmla="*/ 722 w 1293"/>
                  <a:gd name="T81" fmla="*/ 193 h 727"/>
                  <a:gd name="T82" fmla="*/ 722 w 1293"/>
                  <a:gd name="T83" fmla="*/ 144 h 727"/>
                  <a:gd name="T84" fmla="*/ 681 w 1293"/>
                  <a:gd name="T85" fmla="*/ 55 h 727"/>
                  <a:gd name="T86" fmla="*/ 685 w 1293"/>
                  <a:gd name="T87" fmla="*/ 17 h 727"/>
                  <a:gd name="T88" fmla="*/ 759 w 1293"/>
                  <a:gd name="T89" fmla="*/ 4 h 727"/>
                  <a:gd name="T90" fmla="*/ 973 w 1293"/>
                  <a:gd name="T91" fmla="*/ 88 h 727"/>
                  <a:gd name="T92" fmla="*/ 983 w 1293"/>
                  <a:gd name="T93" fmla="*/ 249 h 727"/>
                  <a:gd name="T94" fmla="*/ 1012 w 1293"/>
                  <a:gd name="T95" fmla="*/ 276 h 727"/>
                  <a:gd name="T96" fmla="*/ 1061 w 1293"/>
                  <a:gd name="T97" fmla="*/ 262 h 727"/>
                  <a:gd name="T98" fmla="*/ 1141 w 1293"/>
                  <a:gd name="T99" fmla="*/ 223 h 727"/>
                  <a:gd name="T100" fmla="*/ 1204 w 1293"/>
                  <a:gd name="T101" fmla="*/ 228 h 727"/>
                  <a:gd name="T102" fmla="*/ 1263 w 1293"/>
                  <a:gd name="T103" fmla="*/ 263 h 727"/>
                  <a:gd name="T104" fmla="*/ 1291 w 1293"/>
                  <a:gd name="T105" fmla="*/ 316 h 727"/>
                  <a:gd name="T106" fmla="*/ 1292 w 1293"/>
                  <a:gd name="T107" fmla="*/ 365 h 727"/>
                  <a:gd name="T108" fmla="*/ 1271 w 1293"/>
                  <a:gd name="T109" fmla="*/ 422 h 727"/>
                  <a:gd name="T110" fmla="*/ 1224 w 1293"/>
                  <a:gd name="T111" fmla="*/ 466 h 727"/>
                  <a:gd name="T112" fmla="*/ 1152 w 1293"/>
                  <a:gd name="T113" fmla="*/ 483 h 727"/>
                  <a:gd name="T114" fmla="*/ 1107 w 1293"/>
                  <a:gd name="T115" fmla="*/ 469 h 727"/>
                  <a:gd name="T116" fmla="*/ 1022 w 1293"/>
                  <a:gd name="T117" fmla="*/ 422 h 727"/>
                  <a:gd name="T118" fmla="*/ 987 w 1293"/>
                  <a:gd name="T119" fmla="*/ 434 h 727"/>
                  <a:gd name="T120" fmla="*/ 966 w 1293"/>
                  <a:gd name="T121" fmla="*/ 491 h 727"/>
                  <a:gd name="T122" fmla="*/ 966 w 1293"/>
                  <a:gd name="T123" fmla="*/ 717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93" h="727">
                    <a:moveTo>
                      <a:pt x="966" y="717"/>
                    </a:moveTo>
                    <a:lnTo>
                      <a:pt x="966" y="717"/>
                    </a:lnTo>
                    <a:lnTo>
                      <a:pt x="874" y="719"/>
                    </a:lnTo>
                    <a:lnTo>
                      <a:pt x="792" y="717"/>
                    </a:lnTo>
                    <a:lnTo>
                      <a:pt x="757" y="716"/>
                    </a:lnTo>
                    <a:lnTo>
                      <a:pt x="729" y="715"/>
                    </a:lnTo>
                    <a:lnTo>
                      <a:pt x="708" y="712"/>
                    </a:lnTo>
                    <a:lnTo>
                      <a:pt x="694" y="709"/>
                    </a:lnTo>
                    <a:lnTo>
                      <a:pt x="694" y="709"/>
                    </a:lnTo>
                    <a:lnTo>
                      <a:pt x="687" y="703"/>
                    </a:lnTo>
                    <a:lnTo>
                      <a:pt x="681" y="698"/>
                    </a:lnTo>
                    <a:lnTo>
                      <a:pt x="678" y="691"/>
                    </a:lnTo>
                    <a:lnTo>
                      <a:pt x="677" y="684"/>
                    </a:lnTo>
                    <a:lnTo>
                      <a:pt x="678" y="675"/>
                    </a:lnTo>
                    <a:lnTo>
                      <a:pt x="681" y="667"/>
                    </a:lnTo>
                    <a:lnTo>
                      <a:pt x="691" y="646"/>
                    </a:lnTo>
                    <a:lnTo>
                      <a:pt x="702" y="625"/>
                    </a:lnTo>
                    <a:lnTo>
                      <a:pt x="713" y="601"/>
                    </a:lnTo>
                    <a:lnTo>
                      <a:pt x="717" y="590"/>
                    </a:lnTo>
                    <a:lnTo>
                      <a:pt x="722" y="578"/>
                    </a:lnTo>
                    <a:lnTo>
                      <a:pt x="724" y="565"/>
                    </a:lnTo>
                    <a:lnTo>
                      <a:pt x="724" y="552"/>
                    </a:lnTo>
                    <a:lnTo>
                      <a:pt x="724" y="552"/>
                    </a:lnTo>
                    <a:lnTo>
                      <a:pt x="724" y="540"/>
                    </a:lnTo>
                    <a:lnTo>
                      <a:pt x="722" y="527"/>
                    </a:lnTo>
                    <a:lnTo>
                      <a:pt x="719" y="516"/>
                    </a:lnTo>
                    <a:lnTo>
                      <a:pt x="715" y="506"/>
                    </a:lnTo>
                    <a:lnTo>
                      <a:pt x="709" y="497"/>
                    </a:lnTo>
                    <a:lnTo>
                      <a:pt x="704" y="488"/>
                    </a:lnTo>
                    <a:lnTo>
                      <a:pt x="697" y="481"/>
                    </a:lnTo>
                    <a:lnTo>
                      <a:pt x="688" y="474"/>
                    </a:lnTo>
                    <a:lnTo>
                      <a:pt x="680" y="467"/>
                    </a:lnTo>
                    <a:lnTo>
                      <a:pt x="671" y="463"/>
                    </a:lnTo>
                    <a:lnTo>
                      <a:pt x="662" y="459"/>
                    </a:lnTo>
                    <a:lnTo>
                      <a:pt x="652" y="455"/>
                    </a:lnTo>
                    <a:lnTo>
                      <a:pt x="642" y="453"/>
                    </a:lnTo>
                    <a:lnTo>
                      <a:pt x="631" y="450"/>
                    </a:lnTo>
                    <a:lnTo>
                      <a:pt x="610" y="450"/>
                    </a:lnTo>
                    <a:lnTo>
                      <a:pt x="610" y="450"/>
                    </a:lnTo>
                    <a:lnTo>
                      <a:pt x="589" y="452"/>
                    </a:lnTo>
                    <a:lnTo>
                      <a:pt x="568" y="457"/>
                    </a:lnTo>
                    <a:lnTo>
                      <a:pt x="558" y="462"/>
                    </a:lnTo>
                    <a:lnTo>
                      <a:pt x="548" y="466"/>
                    </a:lnTo>
                    <a:lnTo>
                      <a:pt x="540" y="471"/>
                    </a:lnTo>
                    <a:lnTo>
                      <a:pt x="532" y="477"/>
                    </a:lnTo>
                    <a:lnTo>
                      <a:pt x="523" y="484"/>
                    </a:lnTo>
                    <a:lnTo>
                      <a:pt x="516" y="491"/>
                    </a:lnTo>
                    <a:lnTo>
                      <a:pt x="509" y="499"/>
                    </a:lnTo>
                    <a:lnTo>
                      <a:pt x="504" y="508"/>
                    </a:lnTo>
                    <a:lnTo>
                      <a:pt x="499" y="518"/>
                    </a:lnTo>
                    <a:lnTo>
                      <a:pt x="495" y="527"/>
                    </a:lnTo>
                    <a:lnTo>
                      <a:pt x="494" y="538"/>
                    </a:lnTo>
                    <a:lnTo>
                      <a:pt x="492" y="550"/>
                    </a:lnTo>
                    <a:lnTo>
                      <a:pt x="492" y="550"/>
                    </a:lnTo>
                    <a:lnTo>
                      <a:pt x="492" y="564"/>
                    </a:lnTo>
                    <a:lnTo>
                      <a:pt x="492" y="576"/>
                    </a:lnTo>
                    <a:lnTo>
                      <a:pt x="495" y="589"/>
                    </a:lnTo>
                    <a:lnTo>
                      <a:pt x="498" y="599"/>
                    </a:lnTo>
                    <a:lnTo>
                      <a:pt x="502" y="608"/>
                    </a:lnTo>
                    <a:lnTo>
                      <a:pt x="508" y="618"/>
                    </a:lnTo>
                    <a:lnTo>
                      <a:pt x="518" y="634"/>
                    </a:lnTo>
                    <a:lnTo>
                      <a:pt x="539" y="661"/>
                    </a:lnTo>
                    <a:lnTo>
                      <a:pt x="546" y="675"/>
                    </a:lnTo>
                    <a:lnTo>
                      <a:pt x="547" y="681"/>
                    </a:lnTo>
                    <a:lnTo>
                      <a:pt x="548" y="688"/>
                    </a:lnTo>
                    <a:lnTo>
                      <a:pt x="548" y="688"/>
                    </a:lnTo>
                    <a:lnTo>
                      <a:pt x="548" y="692"/>
                    </a:lnTo>
                    <a:lnTo>
                      <a:pt x="547" y="696"/>
                    </a:lnTo>
                    <a:lnTo>
                      <a:pt x="546" y="701"/>
                    </a:lnTo>
                    <a:lnTo>
                      <a:pt x="543" y="703"/>
                    </a:lnTo>
                    <a:lnTo>
                      <a:pt x="534" y="710"/>
                    </a:lnTo>
                    <a:lnTo>
                      <a:pt x="525" y="715"/>
                    </a:lnTo>
                    <a:lnTo>
                      <a:pt x="511" y="719"/>
                    </a:lnTo>
                    <a:lnTo>
                      <a:pt x="495" y="722"/>
                    </a:lnTo>
                    <a:lnTo>
                      <a:pt x="477" y="724"/>
                    </a:lnTo>
                    <a:lnTo>
                      <a:pt x="457" y="726"/>
                    </a:lnTo>
                    <a:lnTo>
                      <a:pt x="413" y="727"/>
                    </a:lnTo>
                    <a:lnTo>
                      <a:pt x="362" y="727"/>
                    </a:lnTo>
                    <a:lnTo>
                      <a:pt x="252" y="723"/>
                    </a:lnTo>
                    <a:lnTo>
                      <a:pt x="252" y="723"/>
                    </a:lnTo>
                    <a:lnTo>
                      <a:pt x="256" y="632"/>
                    </a:lnTo>
                    <a:lnTo>
                      <a:pt x="256" y="589"/>
                    </a:lnTo>
                    <a:lnTo>
                      <a:pt x="256" y="548"/>
                    </a:lnTo>
                    <a:lnTo>
                      <a:pt x="255" y="512"/>
                    </a:lnTo>
                    <a:lnTo>
                      <a:pt x="252" y="480"/>
                    </a:lnTo>
                    <a:lnTo>
                      <a:pt x="248" y="453"/>
                    </a:lnTo>
                    <a:lnTo>
                      <a:pt x="244" y="442"/>
                    </a:lnTo>
                    <a:lnTo>
                      <a:pt x="239" y="434"/>
                    </a:lnTo>
                    <a:lnTo>
                      <a:pt x="239" y="434"/>
                    </a:lnTo>
                    <a:lnTo>
                      <a:pt x="237" y="428"/>
                    </a:lnTo>
                    <a:lnTo>
                      <a:pt x="232" y="425"/>
                    </a:lnTo>
                    <a:lnTo>
                      <a:pt x="228" y="422"/>
                    </a:lnTo>
                    <a:lnTo>
                      <a:pt x="223" y="422"/>
                    </a:lnTo>
                    <a:lnTo>
                      <a:pt x="217" y="424"/>
                    </a:lnTo>
                    <a:lnTo>
                      <a:pt x="211" y="427"/>
                    </a:lnTo>
                    <a:lnTo>
                      <a:pt x="196" y="434"/>
                    </a:lnTo>
                    <a:lnTo>
                      <a:pt x="177" y="442"/>
                    </a:lnTo>
                    <a:lnTo>
                      <a:pt x="153" y="450"/>
                    </a:lnTo>
                    <a:lnTo>
                      <a:pt x="139" y="453"/>
                    </a:lnTo>
                    <a:lnTo>
                      <a:pt x="123" y="456"/>
                    </a:lnTo>
                    <a:lnTo>
                      <a:pt x="107" y="457"/>
                    </a:lnTo>
                    <a:lnTo>
                      <a:pt x="88" y="457"/>
                    </a:lnTo>
                    <a:lnTo>
                      <a:pt x="88" y="457"/>
                    </a:lnTo>
                    <a:lnTo>
                      <a:pt x="79" y="456"/>
                    </a:lnTo>
                    <a:lnTo>
                      <a:pt x="70" y="455"/>
                    </a:lnTo>
                    <a:lnTo>
                      <a:pt x="60" y="452"/>
                    </a:lnTo>
                    <a:lnTo>
                      <a:pt x="54" y="446"/>
                    </a:lnTo>
                    <a:lnTo>
                      <a:pt x="45" y="442"/>
                    </a:lnTo>
                    <a:lnTo>
                      <a:pt x="38" y="435"/>
                    </a:lnTo>
                    <a:lnTo>
                      <a:pt x="31" y="428"/>
                    </a:lnTo>
                    <a:lnTo>
                      <a:pt x="26" y="421"/>
                    </a:lnTo>
                    <a:lnTo>
                      <a:pt x="16" y="404"/>
                    </a:lnTo>
                    <a:lnTo>
                      <a:pt x="7" y="385"/>
                    </a:lnTo>
                    <a:lnTo>
                      <a:pt x="3" y="365"/>
                    </a:lnTo>
                    <a:lnTo>
                      <a:pt x="0" y="344"/>
                    </a:lnTo>
                    <a:lnTo>
                      <a:pt x="0" y="323"/>
                    </a:lnTo>
                    <a:lnTo>
                      <a:pt x="3" y="304"/>
                    </a:lnTo>
                    <a:lnTo>
                      <a:pt x="9" y="284"/>
                    </a:lnTo>
                    <a:lnTo>
                      <a:pt x="13" y="276"/>
                    </a:lnTo>
                    <a:lnTo>
                      <a:pt x="17" y="267"/>
                    </a:lnTo>
                    <a:lnTo>
                      <a:pt x="23" y="259"/>
                    </a:lnTo>
                    <a:lnTo>
                      <a:pt x="30" y="253"/>
                    </a:lnTo>
                    <a:lnTo>
                      <a:pt x="37" y="246"/>
                    </a:lnTo>
                    <a:lnTo>
                      <a:pt x="44" y="241"/>
                    </a:lnTo>
                    <a:lnTo>
                      <a:pt x="52" y="237"/>
                    </a:lnTo>
                    <a:lnTo>
                      <a:pt x="62" y="234"/>
                    </a:lnTo>
                    <a:lnTo>
                      <a:pt x="72" y="232"/>
                    </a:lnTo>
                    <a:lnTo>
                      <a:pt x="83" y="231"/>
                    </a:lnTo>
                    <a:lnTo>
                      <a:pt x="83" y="231"/>
                    </a:lnTo>
                    <a:lnTo>
                      <a:pt x="102" y="231"/>
                    </a:lnTo>
                    <a:lnTo>
                      <a:pt x="119" y="232"/>
                    </a:lnTo>
                    <a:lnTo>
                      <a:pt x="135" y="235"/>
                    </a:lnTo>
                    <a:lnTo>
                      <a:pt x="149" y="239"/>
                    </a:lnTo>
                    <a:lnTo>
                      <a:pt x="161" y="244"/>
                    </a:lnTo>
                    <a:lnTo>
                      <a:pt x="171" y="249"/>
                    </a:lnTo>
                    <a:lnTo>
                      <a:pt x="189" y="259"/>
                    </a:lnTo>
                    <a:lnTo>
                      <a:pt x="203" y="266"/>
                    </a:lnTo>
                    <a:lnTo>
                      <a:pt x="210" y="269"/>
                    </a:lnTo>
                    <a:lnTo>
                      <a:pt x="216" y="269"/>
                    </a:lnTo>
                    <a:lnTo>
                      <a:pt x="223" y="269"/>
                    </a:lnTo>
                    <a:lnTo>
                      <a:pt x="228" y="266"/>
                    </a:lnTo>
                    <a:lnTo>
                      <a:pt x="235" y="262"/>
                    </a:lnTo>
                    <a:lnTo>
                      <a:pt x="242" y="255"/>
                    </a:lnTo>
                    <a:lnTo>
                      <a:pt x="242" y="255"/>
                    </a:lnTo>
                    <a:lnTo>
                      <a:pt x="245" y="251"/>
                    </a:lnTo>
                    <a:lnTo>
                      <a:pt x="248" y="244"/>
                    </a:lnTo>
                    <a:lnTo>
                      <a:pt x="252" y="224"/>
                    </a:lnTo>
                    <a:lnTo>
                      <a:pt x="253" y="199"/>
                    </a:lnTo>
                    <a:lnTo>
                      <a:pt x="255" y="167"/>
                    </a:lnTo>
                    <a:lnTo>
                      <a:pt x="255" y="91"/>
                    </a:lnTo>
                    <a:lnTo>
                      <a:pt x="253" y="9"/>
                    </a:lnTo>
                    <a:lnTo>
                      <a:pt x="253" y="9"/>
                    </a:lnTo>
                    <a:lnTo>
                      <a:pt x="362" y="2"/>
                    </a:lnTo>
                    <a:lnTo>
                      <a:pt x="413" y="0"/>
                    </a:lnTo>
                    <a:lnTo>
                      <a:pt x="457" y="0"/>
                    </a:lnTo>
                    <a:lnTo>
                      <a:pt x="477" y="0"/>
                    </a:lnTo>
                    <a:lnTo>
                      <a:pt x="495" y="2"/>
                    </a:lnTo>
                    <a:lnTo>
                      <a:pt x="511" y="4"/>
                    </a:lnTo>
                    <a:lnTo>
                      <a:pt x="525" y="9"/>
                    </a:lnTo>
                    <a:lnTo>
                      <a:pt x="534" y="13"/>
                    </a:lnTo>
                    <a:lnTo>
                      <a:pt x="543" y="18"/>
                    </a:lnTo>
                    <a:lnTo>
                      <a:pt x="546" y="21"/>
                    </a:lnTo>
                    <a:lnTo>
                      <a:pt x="547" y="25"/>
                    </a:lnTo>
                    <a:lnTo>
                      <a:pt x="548" y="28"/>
                    </a:lnTo>
                    <a:lnTo>
                      <a:pt x="548" y="32"/>
                    </a:lnTo>
                    <a:lnTo>
                      <a:pt x="548" y="32"/>
                    </a:lnTo>
                    <a:lnTo>
                      <a:pt x="547" y="39"/>
                    </a:lnTo>
                    <a:lnTo>
                      <a:pt x="546" y="46"/>
                    </a:lnTo>
                    <a:lnTo>
                      <a:pt x="537" y="60"/>
                    </a:lnTo>
                    <a:lnTo>
                      <a:pt x="518" y="87"/>
                    </a:lnTo>
                    <a:lnTo>
                      <a:pt x="506" y="104"/>
                    </a:lnTo>
                    <a:lnTo>
                      <a:pt x="502" y="112"/>
                    </a:lnTo>
                    <a:lnTo>
                      <a:pt x="498" y="122"/>
                    </a:lnTo>
                    <a:lnTo>
                      <a:pt x="495" y="133"/>
                    </a:lnTo>
                    <a:lnTo>
                      <a:pt x="492" y="146"/>
                    </a:lnTo>
                    <a:lnTo>
                      <a:pt x="491" y="158"/>
                    </a:lnTo>
                    <a:lnTo>
                      <a:pt x="492" y="172"/>
                    </a:lnTo>
                    <a:lnTo>
                      <a:pt x="492" y="172"/>
                    </a:lnTo>
                    <a:lnTo>
                      <a:pt x="492" y="183"/>
                    </a:lnTo>
                    <a:lnTo>
                      <a:pt x="495" y="195"/>
                    </a:lnTo>
                    <a:lnTo>
                      <a:pt x="499" y="204"/>
                    </a:lnTo>
                    <a:lnTo>
                      <a:pt x="504" y="214"/>
                    </a:lnTo>
                    <a:lnTo>
                      <a:pt x="509" y="223"/>
                    </a:lnTo>
                    <a:lnTo>
                      <a:pt x="516" y="231"/>
                    </a:lnTo>
                    <a:lnTo>
                      <a:pt x="523" y="238"/>
                    </a:lnTo>
                    <a:lnTo>
                      <a:pt x="532" y="245"/>
                    </a:lnTo>
                    <a:lnTo>
                      <a:pt x="540" y="251"/>
                    </a:lnTo>
                    <a:lnTo>
                      <a:pt x="548" y="256"/>
                    </a:lnTo>
                    <a:lnTo>
                      <a:pt x="558" y="260"/>
                    </a:lnTo>
                    <a:lnTo>
                      <a:pt x="568" y="264"/>
                    </a:lnTo>
                    <a:lnTo>
                      <a:pt x="589" y="269"/>
                    </a:lnTo>
                    <a:lnTo>
                      <a:pt x="610" y="271"/>
                    </a:lnTo>
                    <a:lnTo>
                      <a:pt x="631" y="270"/>
                    </a:lnTo>
                    <a:lnTo>
                      <a:pt x="642" y="269"/>
                    </a:lnTo>
                    <a:lnTo>
                      <a:pt x="652" y="266"/>
                    </a:lnTo>
                    <a:lnTo>
                      <a:pt x="662" y="263"/>
                    </a:lnTo>
                    <a:lnTo>
                      <a:pt x="671" y="259"/>
                    </a:lnTo>
                    <a:lnTo>
                      <a:pt x="680" y="253"/>
                    </a:lnTo>
                    <a:lnTo>
                      <a:pt x="688" y="248"/>
                    </a:lnTo>
                    <a:lnTo>
                      <a:pt x="697" y="241"/>
                    </a:lnTo>
                    <a:lnTo>
                      <a:pt x="704" y="234"/>
                    </a:lnTo>
                    <a:lnTo>
                      <a:pt x="709" y="225"/>
                    </a:lnTo>
                    <a:lnTo>
                      <a:pt x="715" y="216"/>
                    </a:lnTo>
                    <a:lnTo>
                      <a:pt x="719" y="206"/>
                    </a:lnTo>
                    <a:lnTo>
                      <a:pt x="722" y="193"/>
                    </a:lnTo>
                    <a:lnTo>
                      <a:pt x="724" y="182"/>
                    </a:lnTo>
                    <a:lnTo>
                      <a:pt x="724" y="168"/>
                    </a:lnTo>
                    <a:lnTo>
                      <a:pt x="724" y="168"/>
                    </a:lnTo>
                    <a:lnTo>
                      <a:pt x="724" y="157"/>
                    </a:lnTo>
                    <a:lnTo>
                      <a:pt x="722" y="144"/>
                    </a:lnTo>
                    <a:lnTo>
                      <a:pt x="717" y="132"/>
                    </a:lnTo>
                    <a:lnTo>
                      <a:pt x="713" y="119"/>
                    </a:lnTo>
                    <a:lnTo>
                      <a:pt x="702" y="97"/>
                    </a:lnTo>
                    <a:lnTo>
                      <a:pt x="691" y="74"/>
                    </a:lnTo>
                    <a:lnTo>
                      <a:pt x="681" y="55"/>
                    </a:lnTo>
                    <a:lnTo>
                      <a:pt x="678" y="46"/>
                    </a:lnTo>
                    <a:lnTo>
                      <a:pt x="677" y="38"/>
                    </a:lnTo>
                    <a:lnTo>
                      <a:pt x="678" y="30"/>
                    </a:lnTo>
                    <a:lnTo>
                      <a:pt x="681" y="24"/>
                    </a:lnTo>
                    <a:lnTo>
                      <a:pt x="685" y="17"/>
                    </a:lnTo>
                    <a:lnTo>
                      <a:pt x="694" y="13"/>
                    </a:lnTo>
                    <a:lnTo>
                      <a:pt x="694" y="13"/>
                    </a:lnTo>
                    <a:lnTo>
                      <a:pt x="708" y="9"/>
                    </a:lnTo>
                    <a:lnTo>
                      <a:pt x="730" y="7"/>
                    </a:lnTo>
                    <a:lnTo>
                      <a:pt x="759" y="4"/>
                    </a:lnTo>
                    <a:lnTo>
                      <a:pt x="796" y="4"/>
                    </a:lnTo>
                    <a:lnTo>
                      <a:pt x="881" y="3"/>
                    </a:lnTo>
                    <a:lnTo>
                      <a:pt x="975" y="4"/>
                    </a:lnTo>
                    <a:lnTo>
                      <a:pt x="975" y="4"/>
                    </a:lnTo>
                    <a:lnTo>
                      <a:pt x="973" y="88"/>
                    </a:lnTo>
                    <a:lnTo>
                      <a:pt x="973" y="164"/>
                    </a:lnTo>
                    <a:lnTo>
                      <a:pt x="975" y="196"/>
                    </a:lnTo>
                    <a:lnTo>
                      <a:pt x="977" y="223"/>
                    </a:lnTo>
                    <a:lnTo>
                      <a:pt x="980" y="242"/>
                    </a:lnTo>
                    <a:lnTo>
                      <a:pt x="983" y="249"/>
                    </a:lnTo>
                    <a:lnTo>
                      <a:pt x="986" y="255"/>
                    </a:lnTo>
                    <a:lnTo>
                      <a:pt x="986" y="255"/>
                    </a:lnTo>
                    <a:lnTo>
                      <a:pt x="994" y="264"/>
                    </a:lnTo>
                    <a:lnTo>
                      <a:pt x="1004" y="271"/>
                    </a:lnTo>
                    <a:lnTo>
                      <a:pt x="1012" y="276"/>
                    </a:lnTo>
                    <a:lnTo>
                      <a:pt x="1022" y="277"/>
                    </a:lnTo>
                    <a:lnTo>
                      <a:pt x="1032" y="276"/>
                    </a:lnTo>
                    <a:lnTo>
                      <a:pt x="1042" y="273"/>
                    </a:lnTo>
                    <a:lnTo>
                      <a:pt x="1050" y="267"/>
                    </a:lnTo>
                    <a:lnTo>
                      <a:pt x="1061" y="262"/>
                    </a:lnTo>
                    <a:lnTo>
                      <a:pt x="1081" y="249"/>
                    </a:lnTo>
                    <a:lnTo>
                      <a:pt x="1103" y="235"/>
                    </a:lnTo>
                    <a:lnTo>
                      <a:pt x="1116" y="230"/>
                    </a:lnTo>
                    <a:lnTo>
                      <a:pt x="1128" y="225"/>
                    </a:lnTo>
                    <a:lnTo>
                      <a:pt x="1141" y="223"/>
                    </a:lnTo>
                    <a:lnTo>
                      <a:pt x="1154" y="221"/>
                    </a:lnTo>
                    <a:lnTo>
                      <a:pt x="1154" y="221"/>
                    </a:lnTo>
                    <a:lnTo>
                      <a:pt x="1172" y="223"/>
                    </a:lnTo>
                    <a:lnTo>
                      <a:pt x="1189" y="225"/>
                    </a:lnTo>
                    <a:lnTo>
                      <a:pt x="1204" y="228"/>
                    </a:lnTo>
                    <a:lnTo>
                      <a:pt x="1218" y="234"/>
                    </a:lnTo>
                    <a:lnTo>
                      <a:pt x="1231" y="239"/>
                    </a:lnTo>
                    <a:lnTo>
                      <a:pt x="1243" y="246"/>
                    </a:lnTo>
                    <a:lnTo>
                      <a:pt x="1253" y="255"/>
                    </a:lnTo>
                    <a:lnTo>
                      <a:pt x="1263" y="263"/>
                    </a:lnTo>
                    <a:lnTo>
                      <a:pt x="1270" y="273"/>
                    </a:lnTo>
                    <a:lnTo>
                      <a:pt x="1277" y="283"/>
                    </a:lnTo>
                    <a:lnTo>
                      <a:pt x="1282" y="294"/>
                    </a:lnTo>
                    <a:lnTo>
                      <a:pt x="1286" y="305"/>
                    </a:lnTo>
                    <a:lnTo>
                      <a:pt x="1291" y="316"/>
                    </a:lnTo>
                    <a:lnTo>
                      <a:pt x="1292" y="329"/>
                    </a:lnTo>
                    <a:lnTo>
                      <a:pt x="1293" y="341"/>
                    </a:lnTo>
                    <a:lnTo>
                      <a:pt x="1293" y="353"/>
                    </a:lnTo>
                    <a:lnTo>
                      <a:pt x="1293" y="353"/>
                    </a:lnTo>
                    <a:lnTo>
                      <a:pt x="1292" y="365"/>
                    </a:lnTo>
                    <a:lnTo>
                      <a:pt x="1291" y="378"/>
                    </a:lnTo>
                    <a:lnTo>
                      <a:pt x="1286" y="389"/>
                    </a:lnTo>
                    <a:lnTo>
                      <a:pt x="1282" y="401"/>
                    </a:lnTo>
                    <a:lnTo>
                      <a:pt x="1277" y="413"/>
                    </a:lnTo>
                    <a:lnTo>
                      <a:pt x="1271" y="422"/>
                    </a:lnTo>
                    <a:lnTo>
                      <a:pt x="1263" y="434"/>
                    </a:lnTo>
                    <a:lnTo>
                      <a:pt x="1254" y="442"/>
                    </a:lnTo>
                    <a:lnTo>
                      <a:pt x="1246" y="452"/>
                    </a:lnTo>
                    <a:lnTo>
                      <a:pt x="1235" y="459"/>
                    </a:lnTo>
                    <a:lnTo>
                      <a:pt x="1224" y="466"/>
                    </a:lnTo>
                    <a:lnTo>
                      <a:pt x="1211" y="471"/>
                    </a:lnTo>
                    <a:lnTo>
                      <a:pt x="1198" y="477"/>
                    </a:lnTo>
                    <a:lnTo>
                      <a:pt x="1183" y="480"/>
                    </a:lnTo>
                    <a:lnTo>
                      <a:pt x="1169" y="483"/>
                    </a:lnTo>
                    <a:lnTo>
                      <a:pt x="1152" y="483"/>
                    </a:lnTo>
                    <a:lnTo>
                      <a:pt x="1152" y="483"/>
                    </a:lnTo>
                    <a:lnTo>
                      <a:pt x="1141" y="481"/>
                    </a:lnTo>
                    <a:lnTo>
                      <a:pt x="1130" y="478"/>
                    </a:lnTo>
                    <a:lnTo>
                      <a:pt x="1119" y="474"/>
                    </a:lnTo>
                    <a:lnTo>
                      <a:pt x="1107" y="469"/>
                    </a:lnTo>
                    <a:lnTo>
                      <a:pt x="1085" y="456"/>
                    </a:lnTo>
                    <a:lnTo>
                      <a:pt x="1063" y="442"/>
                    </a:lnTo>
                    <a:lnTo>
                      <a:pt x="1042" y="429"/>
                    </a:lnTo>
                    <a:lnTo>
                      <a:pt x="1032" y="425"/>
                    </a:lnTo>
                    <a:lnTo>
                      <a:pt x="1022" y="422"/>
                    </a:lnTo>
                    <a:lnTo>
                      <a:pt x="1012" y="421"/>
                    </a:lnTo>
                    <a:lnTo>
                      <a:pt x="1004" y="422"/>
                    </a:lnTo>
                    <a:lnTo>
                      <a:pt x="996" y="427"/>
                    </a:lnTo>
                    <a:lnTo>
                      <a:pt x="987" y="434"/>
                    </a:lnTo>
                    <a:lnTo>
                      <a:pt x="987" y="434"/>
                    </a:lnTo>
                    <a:lnTo>
                      <a:pt x="982" y="441"/>
                    </a:lnTo>
                    <a:lnTo>
                      <a:pt x="976" y="450"/>
                    </a:lnTo>
                    <a:lnTo>
                      <a:pt x="972" y="463"/>
                    </a:lnTo>
                    <a:lnTo>
                      <a:pt x="969" y="476"/>
                    </a:lnTo>
                    <a:lnTo>
                      <a:pt x="966" y="491"/>
                    </a:lnTo>
                    <a:lnTo>
                      <a:pt x="964" y="506"/>
                    </a:lnTo>
                    <a:lnTo>
                      <a:pt x="962" y="543"/>
                    </a:lnTo>
                    <a:lnTo>
                      <a:pt x="961" y="583"/>
                    </a:lnTo>
                    <a:lnTo>
                      <a:pt x="962" y="627"/>
                    </a:lnTo>
                    <a:lnTo>
                      <a:pt x="966" y="717"/>
                    </a:lnTo>
                    <a:lnTo>
                      <a:pt x="966" y="717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ś1îḑê">
                <a:extLst>
                  <a:ext uri="{FF2B5EF4-FFF2-40B4-BE49-F238E27FC236}">
                    <a16:creationId xmlns:a16="http://schemas.microsoft.com/office/drawing/2014/main" xmlns="" id="{622A0448-074B-4C14-BFDA-5C72786C0486}"/>
                  </a:ext>
                </a:extLst>
              </p:cNvPr>
              <p:cNvSpPr/>
              <p:nvPr/>
            </p:nvSpPr>
            <p:spPr bwMode="auto">
              <a:xfrm>
                <a:off x="4289425" y="3621087"/>
                <a:ext cx="1154113" cy="2111375"/>
              </a:xfrm>
              <a:custGeom>
                <a:avLst/>
                <a:gdLst>
                  <a:gd name="T0" fmla="*/ 10 w 727"/>
                  <a:gd name="T1" fmla="*/ 775 h 1330"/>
                  <a:gd name="T2" fmla="*/ 18 w 727"/>
                  <a:gd name="T3" fmla="*/ 708 h 1330"/>
                  <a:gd name="T4" fmla="*/ 52 w 727"/>
                  <a:gd name="T5" fmla="*/ 692 h 1330"/>
                  <a:gd name="T6" fmla="*/ 137 w 727"/>
                  <a:gd name="T7" fmla="*/ 731 h 1330"/>
                  <a:gd name="T8" fmla="*/ 187 w 727"/>
                  <a:gd name="T9" fmla="*/ 737 h 1330"/>
                  <a:gd name="T10" fmla="*/ 239 w 727"/>
                  <a:gd name="T11" fmla="*/ 716 h 1330"/>
                  <a:gd name="T12" fmla="*/ 268 w 727"/>
                  <a:gd name="T13" fmla="*/ 676 h 1330"/>
                  <a:gd name="T14" fmla="*/ 277 w 727"/>
                  <a:gd name="T15" fmla="*/ 624 h 1330"/>
                  <a:gd name="T16" fmla="*/ 256 w 727"/>
                  <a:gd name="T17" fmla="*/ 553 h 1330"/>
                  <a:gd name="T18" fmla="*/ 219 w 727"/>
                  <a:gd name="T19" fmla="*/ 518 h 1330"/>
                  <a:gd name="T20" fmla="*/ 177 w 727"/>
                  <a:gd name="T21" fmla="*/ 505 h 1330"/>
                  <a:gd name="T22" fmla="*/ 117 w 727"/>
                  <a:gd name="T23" fmla="*/ 516 h 1330"/>
                  <a:gd name="T24" fmla="*/ 45 w 727"/>
                  <a:gd name="T25" fmla="*/ 561 h 1330"/>
                  <a:gd name="T26" fmla="*/ 22 w 727"/>
                  <a:gd name="T27" fmla="*/ 557 h 1330"/>
                  <a:gd name="T28" fmla="*/ 3 w 727"/>
                  <a:gd name="T29" fmla="*/ 492 h 1330"/>
                  <a:gd name="T30" fmla="*/ 4 w 727"/>
                  <a:gd name="T31" fmla="*/ 273 h 1330"/>
                  <a:gd name="T32" fmla="*/ 247 w 727"/>
                  <a:gd name="T33" fmla="*/ 272 h 1330"/>
                  <a:gd name="T34" fmla="*/ 298 w 727"/>
                  <a:gd name="T35" fmla="*/ 251 h 1330"/>
                  <a:gd name="T36" fmla="*/ 299 w 727"/>
                  <a:gd name="T37" fmla="*/ 231 h 1330"/>
                  <a:gd name="T38" fmla="*/ 254 w 727"/>
                  <a:gd name="T39" fmla="*/ 158 h 1330"/>
                  <a:gd name="T40" fmla="*/ 244 w 727"/>
                  <a:gd name="T41" fmla="*/ 100 h 1330"/>
                  <a:gd name="T42" fmla="*/ 256 w 727"/>
                  <a:gd name="T43" fmla="*/ 58 h 1330"/>
                  <a:gd name="T44" fmla="*/ 292 w 727"/>
                  <a:gd name="T45" fmla="*/ 21 h 1330"/>
                  <a:gd name="T46" fmla="*/ 362 w 727"/>
                  <a:gd name="T47" fmla="*/ 0 h 1330"/>
                  <a:gd name="T48" fmla="*/ 414 w 727"/>
                  <a:gd name="T49" fmla="*/ 9 h 1330"/>
                  <a:gd name="T50" fmla="*/ 456 w 727"/>
                  <a:gd name="T51" fmla="*/ 38 h 1330"/>
                  <a:gd name="T52" fmla="*/ 476 w 727"/>
                  <a:gd name="T53" fmla="*/ 90 h 1330"/>
                  <a:gd name="T54" fmla="*/ 469 w 727"/>
                  <a:gd name="T55" fmla="*/ 140 h 1330"/>
                  <a:gd name="T56" fmla="*/ 430 w 727"/>
                  <a:gd name="T57" fmla="*/ 225 h 1330"/>
                  <a:gd name="T58" fmla="*/ 446 w 727"/>
                  <a:gd name="T59" fmla="*/ 259 h 1330"/>
                  <a:gd name="T60" fmla="*/ 544 w 727"/>
                  <a:gd name="T61" fmla="*/ 267 h 1330"/>
                  <a:gd name="T62" fmla="*/ 727 w 727"/>
                  <a:gd name="T63" fmla="*/ 427 h 1330"/>
                  <a:gd name="T64" fmla="*/ 718 w 727"/>
                  <a:gd name="T65" fmla="*/ 539 h 1330"/>
                  <a:gd name="T66" fmla="*/ 697 w 727"/>
                  <a:gd name="T67" fmla="*/ 562 h 1330"/>
                  <a:gd name="T68" fmla="*/ 667 w 727"/>
                  <a:gd name="T69" fmla="*/ 551 h 1330"/>
                  <a:gd name="T70" fmla="*/ 594 w 727"/>
                  <a:gd name="T71" fmla="*/ 509 h 1330"/>
                  <a:gd name="T72" fmla="*/ 544 w 727"/>
                  <a:gd name="T73" fmla="*/ 506 h 1330"/>
                  <a:gd name="T74" fmla="*/ 496 w 727"/>
                  <a:gd name="T75" fmla="*/ 529 h 1330"/>
                  <a:gd name="T76" fmla="*/ 467 w 727"/>
                  <a:gd name="T77" fmla="*/ 572 h 1330"/>
                  <a:gd name="T78" fmla="*/ 458 w 727"/>
                  <a:gd name="T79" fmla="*/ 655 h 1330"/>
                  <a:gd name="T80" fmla="*/ 479 w 727"/>
                  <a:gd name="T81" fmla="*/ 702 h 1330"/>
                  <a:gd name="T82" fmla="*/ 521 w 727"/>
                  <a:gd name="T83" fmla="*/ 731 h 1330"/>
                  <a:gd name="T84" fmla="*/ 570 w 727"/>
                  <a:gd name="T85" fmla="*/ 737 h 1330"/>
                  <a:gd name="T86" fmla="*/ 651 w 727"/>
                  <a:gd name="T87" fmla="*/ 704 h 1330"/>
                  <a:gd name="T88" fmla="*/ 703 w 727"/>
                  <a:gd name="T89" fmla="*/ 694 h 1330"/>
                  <a:gd name="T90" fmla="*/ 717 w 727"/>
                  <a:gd name="T91" fmla="*/ 722 h 1330"/>
                  <a:gd name="T92" fmla="*/ 723 w 727"/>
                  <a:gd name="T93" fmla="*/ 993 h 1330"/>
                  <a:gd name="T94" fmla="*/ 504 w 727"/>
                  <a:gd name="T95" fmla="*/ 993 h 1330"/>
                  <a:gd name="T96" fmla="*/ 464 w 727"/>
                  <a:gd name="T97" fmla="*/ 1005 h 1330"/>
                  <a:gd name="T98" fmla="*/ 461 w 727"/>
                  <a:gd name="T99" fmla="*/ 1053 h 1330"/>
                  <a:gd name="T100" fmla="*/ 509 w 727"/>
                  <a:gd name="T101" fmla="*/ 1161 h 1330"/>
                  <a:gd name="T102" fmla="*/ 513 w 727"/>
                  <a:gd name="T103" fmla="*/ 1217 h 1330"/>
                  <a:gd name="T104" fmla="*/ 488 w 727"/>
                  <a:gd name="T105" fmla="*/ 1275 h 1330"/>
                  <a:gd name="T106" fmla="*/ 439 w 727"/>
                  <a:gd name="T107" fmla="*/ 1314 h 1330"/>
                  <a:gd name="T108" fmla="*/ 390 w 727"/>
                  <a:gd name="T109" fmla="*/ 1328 h 1330"/>
                  <a:gd name="T110" fmla="*/ 330 w 727"/>
                  <a:gd name="T111" fmla="*/ 1324 h 1330"/>
                  <a:gd name="T112" fmla="*/ 279 w 727"/>
                  <a:gd name="T113" fmla="*/ 1291 h 1330"/>
                  <a:gd name="T114" fmla="*/ 253 w 727"/>
                  <a:gd name="T115" fmla="*/ 1225 h 1330"/>
                  <a:gd name="T116" fmla="*/ 260 w 727"/>
                  <a:gd name="T117" fmla="*/ 1148 h 1330"/>
                  <a:gd name="T118" fmla="*/ 307 w 727"/>
                  <a:gd name="T119" fmla="*/ 1046 h 1330"/>
                  <a:gd name="T120" fmla="*/ 303 w 727"/>
                  <a:gd name="T121" fmla="*/ 1005 h 1330"/>
                  <a:gd name="T122" fmla="*/ 215 w 727"/>
                  <a:gd name="T123" fmla="*/ 993 h 1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27" h="1330">
                    <a:moveTo>
                      <a:pt x="10" y="996"/>
                    </a:moveTo>
                    <a:lnTo>
                      <a:pt x="10" y="996"/>
                    </a:lnTo>
                    <a:lnTo>
                      <a:pt x="8" y="899"/>
                    </a:lnTo>
                    <a:lnTo>
                      <a:pt x="10" y="813"/>
                    </a:lnTo>
                    <a:lnTo>
                      <a:pt x="10" y="775"/>
                    </a:lnTo>
                    <a:lnTo>
                      <a:pt x="12" y="744"/>
                    </a:lnTo>
                    <a:lnTo>
                      <a:pt x="14" y="722"/>
                    </a:lnTo>
                    <a:lnTo>
                      <a:pt x="17" y="713"/>
                    </a:lnTo>
                    <a:lnTo>
                      <a:pt x="18" y="708"/>
                    </a:lnTo>
                    <a:lnTo>
                      <a:pt x="18" y="708"/>
                    </a:lnTo>
                    <a:lnTo>
                      <a:pt x="22" y="699"/>
                    </a:lnTo>
                    <a:lnTo>
                      <a:pt x="29" y="695"/>
                    </a:lnTo>
                    <a:lnTo>
                      <a:pt x="35" y="692"/>
                    </a:lnTo>
                    <a:lnTo>
                      <a:pt x="43" y="691"/>
                    </a:lnTo>
                    <a:lnTo>
                      <a:pt x="52" y="692"/>
                    </a:lnTo>
                    <a:lnTo>
                      <a:pt x="60" y="695"/>
                    </a:lnTo>
                    <a:lnTo>
                      <a:pt x="79" y="705"/>
                    </a:lnTo>
                    <a:lnTo>
                      <a:pt x="102" y="716"/>
                    </a:lnTo>
                    <a:lnTo>
                      <a:pt x="124" y="727"/>
                    </a:lnTo>
                    <a:lnTo>
                      <a:pt x="137" y="731"/>
                    </a:lnTo>
                    <a:lnTo>
                      <a:pt x="149" y="736"/>
                    </a:lnTo>
                    <a:lnTo>
                      <a:pt x="162" y="738"/>
                    </a:lnTo>
                    <a:lnTo>
                      <a:pt x="173" y="738"/>
                    </a:lnTo>
                    <a:lnTo>
                      <a:pt x="173" y="738"/>
                    </a:lnTo>
                    <a:lnTo>
                      <a:pt x="187" y="737"/>
                    </a:lnTo>
                    <a:lnTo>
                      <a:pt x="198" y="736"/>
                    </a:lnTo>
                    <a:lnTo>
                      <a:pt x="211" y="733"/>
                    </a:lnTo>
                    <a:lnTo>
                      <a:pt x="221" y="729"/>
                    </a:lnTo>
                    <a:lnTo>
                      <a:pt x="230" y="723"/>
                    </a:lnTo>
                    <a:lnTo>
                      <a:pt x="239" y="716"/>
                    </a:lnTo>
                    <a:lnTo>
                      <a:pt x="246" y="709"/>
                    </a:lnTo>
                    <a:lnTo>
                      <a:pt x="253" y="702"/>
                    </a:lnTo>
                    <a:lnTo>
                      <a:pt x="258" y="694"/>
                    </a:lnTo>
                    <a:lnTo>
                      <a:pt x="264" y="685"/>
                    </a:lnTo>
                    <a:lnTo>
                      <a:pt x="268" y="676"/>
                    </a:lnTo>
                    <a:lnTo>
                      <a:pt x="271" y="666"/>
                    </a:lnTo>
                    <a:lnTo>
                      <a:pt x="274" y="656"/>
                    </a:lnTo>
                    <a:lnTo>
                      <a:pt x="275" y="645"/>
                    </a:lnTo>
                    <a:lnTo>
                      <a:pt x="277" y="624"/>
                    </a:lnTo>
                    <a:lnTo>
                      <a:pt x="277" y="624"/>
                    </a:lnTo>
                    <a:lnTo>
                      <a:pt x="274" y="603"/>
                    </a:lnTo>
                    <a:lnTo>
                      <a:pt x="270" y="582"/>
                    </a:lnTo>
                    <a:lnTo>
                      <a:pt x="265" y="572"/>
                    </a:lnTo>
                    <a:lnTo>
                      <a:pt x="261" y="562"/>
                    </a:lnTo>
                    <a:lnTo>
                      <a:pt x="256" y="553"/>
                    </a:lnTo>
                    <a:lnTo>
                      <a:pt x="250" y="544"/>
                    </a:lnTo>
                    <a:lnTo>
                      <a:pt x="243" y="537"/>
                    </a:lnTo>
                    <a:lnTo>
                      <a:pt x="236" y="530"/>
                    </a:lnTo>
                    <a:lnTo>
                      <a:pt x="228" y="523"/>
                    </a:lnTo>
                    <a:lnTo>
                      <a:pt x="219" y="518"/>
                    </a:lnTo>
                    <a:lnTo>
                      <a:pt x="209" y="513"/>
                    </a:lnTo>
                    <a:lnTo>
                      <a:pt x="200" y="509"/>
                    </a:lnTo>
                    <a:lnTo>
                      <a:pt x="189" y="506"/>
                    </a:lnTo>
                    <a:lnTo>
                      <a:pt x="177" y="505"/>
                    </a:lnTo>
                    <a:lnTo>
                      <a:pt x="177" y="505"/>
                    </a:lnTo>
                    <a:lnTo>
                      <a:pt x="163" y="505"/>
                    </a:lnTo>
                    <a:lnTo>
                      <a:pt x="151" y="506"/>
                    </a:lnTo>
                    <a:lnTo>
                      <a:pt x="138" y="509"/>
                    </a:lnTo>
                    <a:lnTo>
                      <a:pt x="127" y="512"/>
                    </a:lnTo>
                    <a:lnTo>
                      <a:pt x="117" y="516"/>
                    </a:lnTo>
                    <a:lnTo>
                      <a:pt x="109" y="520"/>
                    </a:lnTo>
                    <a:lnTo>
                      <a:pt x="92" y="532"/>
                    </a:lnTo>
                    <a:lnTo>
                      <a:pt x="66" y="551"/>
                    </a:lnTo>
                    <a:lnTo>
                      <a:pt x="52" y="558"/>
                    </a:lnTo>
                    <a:lnTo>
                      <a:pt x="45" y="561"/>
                    </a:lnTo>
                    <a:lnTo>
                      <a:pt x="38" y="562"/>
                    </a:lnTo>
                    <a:lnTo>
                      <a:pt x="38" y="562"/>
                    </a:lnTo>
                    <a:lnTo>
                      <a:pt x="33" y="562"/>
                    </a:lnTo>
                    <a:lnTo>
                      <a:pt x="29" y="561"/>
                    </a:lnTo>
                    <a:lnTo>
                      <a:pt x="22" y="557"/>
                    </a:lnTo>
                    <a:lnTo>
                      <a:pt x="17" y="548"/>
                    </a:lnTo>
                    <a:lnTo>
                      <a:pt x="12" y="539"/>
                    </a:lnTo>
                    <a:lnTo>
                      <a:pt x="8" y="526"/>
                    </a:lnTo>
                    <a:lnTo>
                      <a:pt x="5" y="511"/>
                    </a:lnTo>
                    <a:lnTo>
                      <a:pt x="3" y="492"/>
                    </a:lnTo>
                    <a:lnTo>
                      <a:pt x="1" y="474"/>
                    </a:lnTo>
                    <a:lnTo>
                      <a:pt x="0" y="430"/>
                    </a:lnTo>
                    <a:lnTo>
                      <a:pt x="0" y="381"/>
                    </a:lnTo>
                    <a:lnTo>
                      <a:pt x="4" y="273"/>
                    </a:lnTo>
                    <a:lnTo>
                      <a:pt x="4" y="273"/>
                    </a:lnTo>
                    <a:lnTo>
                      <a:pt x="114" y="277"/>
                    </a:lnTo>
                    <a:lnTo>
                      <a:pt x="165" y="277"/>
                    </a:lnTo>
                    <a:lnTo>
                      <a:pt x="209" y="276"/>
                    </a:lnTo>
                    <a:lnTo>
                      <a:pt x="229" y="274"/>
                    </a:lnTo>
                    <a:lnTo>
                      <a:pt x="247" y="272"/>
                    </a:lnTo>
                    <a:lnTo>
                      <a:pt x="263" y="269"/>
                    </a:lnTo>
                    <a:lnTo>
                      <a:pt x="277" y="265"/>
                    </a:lnTo>
                    <a:lnTo>
                      <a:pt x="286" y="260"/>
                    </a:lnTo>
                    <a:lnTo>
                      <a:pt x="295" y="253"/>
                    </a:lnTo>
                    <a:lnTo>
                      <a:pt x="298" y="251"/>
                    </a:lnTo>
                    <a:lnTo>
                      <a:pt x="299" y="246"/>
                    </a:lnTo>
                    <a:lnTo>
                      <a:pt x="300" y="242"/>
                    </a:lnTo>
                    <a:lnTo>
                      <a:pt x="300" y="238"/>
                    </a:lnTo>
                    <a:lnTo>
                      <a:pt x="300" y="238"/>
                    </a:lnTo>
                    <a:lnTo>
                      <a:pt x="299" y="231"/>
                    </a:lnTo>
                    <a:lnTo>
                      <a:pt x="298" y="225"/>
                    </a:lnTo>
                    <a:lnTo>
                      <a:pt x="291" y="211"/>
                    </a:lnTo>
                    <a:lnTo>
                      <a:pt x="270" y="184"/>
                    </a:lnTo>
                    <a:lnTo>
                      <a:pt x="260" y="168"/>
                    </a:lnTo>
                    <a:lnTo>
                      <a:pt x="254" y="158"/>
                    </a:lnTo>
                    <a:lnTo>
                      <a:pt x="250" y="149"/>
                    </a:lnTo>
                    <a:lnTo>
                      <a:pt x="247" y="139"/>
                    </a:lnTo>
                    <a:lnTo>
                      <a:pt x="244" y="126"/>
                    </a:lnTo>
                    <a:lnTo>
                      <a:pt x="244" y="114"/>
                    </a:lnTo>
                    <a:lnTo>
                      <a:pt x="244" y="100"/>
                    </a:lnTo>
                    <a:lnTo>
                      <a:pt x="244" y="100"/>
                    </a:lnTo>
                    <a:lnTo>
                      <a:pt x="246" y="88"/>
                    </a:lnTo>
                    <a:lnTo>
                      <a:pt x="247" y="77"/>
                    </a:lnTo>
                    <a:lnTo>
                      <a:pt x="251" y="68"/>
                    </a:lnTo>
                    <a:lnTo>
                      <a:pt x="256" y="58"/>
                    </a:lnTo>
                    <a:lnTo>
                      <a:pt x="261" y="49"/>
                    </a:lnTo>
                    <a:lnTo>
                      <a:pt x="268" y="41"/>
                    </a:lnTo>
                    <a:lnTo>
                      <a:pt x="275" y="34"/>
                    </a:lnTo>
                    <a:lnTo>
                      <a:pt x="284" y="27"/>
                    </a:lnTo>
                    <a:lnTo>
                      <a:pt x="292" y="21"/>
                    </a:lnTo>
                    <a:lnTo>
                      <a:pt x="300" y="16"/>
                    </a:lnTo>
                    <a:lnTo>
                      <a:pt x="310" y="12"/>
                    </a:lnTo>
                    <a:lnTo>
                      <a:pt x="320" y="7"/>
                    </a:lnTo>
                    <a:lnTo>
                      <a:pt x="341" y="2"/>
                    </a:lnTo>
                    <a:lnTo>
                      <a:pt x="362" y="0"/>
                    </a:lnTo>
                    <a:lnTo>
                      <a:pt x="362" y="0"/>
                    </a:lnTo>
                    <a:lnTo>
                      <a:pt x="383" y="0"/>
                    </a:lnTo>
                    <a:lnTo>
                      <a:pt x="394" y="3"/>
                    </a:lnTo>
                    <a:lnTo>
                      <a:pt x="404" y="5"/>
                    </a:lnTo>
                    <a:lnTo>
                      <a:pt x="414" y="9"/>
                    </a:lnTo>
                    <a:lnTo>
                      <a:pt x="423" y="13"/>
                    </a:lnTo>
                    <a:lnTo>
                      <a:pt x="432" y="17"/>
                    </a:lnTo>
                    <a:lnTo>
                      <a:pt x="440" y="24"/>
                    </a:lnTo>
                    <a:lnTo>
                      <a:pt x="449" y="31"/>
                    </a:lnTo>
                    <a:lnTo>
                      <a:pt x="456" y="38"/>
                    </a:lnTo>
                    <a:lnTo>
                      <a:pt x="461" y="47"/>
                    </a:lnTo>
                    <a:lnTo>
                      <a:pt x="467" y="56"/>
                    </a:lnTo>
                    <a:lnTo>
                      <a:pt x="471" y="66"/>
                    </a:lnTo>
                    <a:lnTo>
                      <a:pt x="474" y="77"/>
                    </a:lnTo>
                    <a:lnTo>
                      <a:pt x="476" y="90"/>
                    </a:lnTo>
                    <a:lnTo>
                      <a:pt x="476" y="102"/>
                    </a:lnTo>
                    <a:lnTo>
                      <a:pt x="476" y="102"/>
                    </a:lnTo>
                    <a:lnTo>
                      <a:pt x="476" y="115"/>
                    </a:lnTo>
                    <a:lnTo>
                      <a:pt x="474" y="128"/>
                    </a:lnTo>
                    <a:lnTo>
                      <a:pt x="469" y="140"/>
                    </a:lnTo>
                    <a:lnTo>
                      <a:pt x="465" y="151"/>
                    </a:lnTo>
                    <a:lnTo>
                      <a:pt x="454" y="175"/>
                    </a:lnTo>
                    <a:lnTo>
                      <a:pt x="443" y="196"/>
                    </a:lnTo>
                    <a:lnTo>
                      <a:pt x="433" y="217"/>
                    </a:lnTo>
                    <a:lnTo>
                      <a:pt x="430" y="225"/>
                    </a:lnTo>
                    <a:lnTo>
                      <a:pt x="429" y="234"/>
                    </a:lnTo>
                    <a:lnTo>
                      <a:pt x="430" y="241"/>
                    </a:lnTo>
                    <a:lnTo>
                      <a:pt x="433" y="248"/>
                    </a:lnTo>
                    <a:lnTo>
                      <a:pt x="439" y="253"/>
                    </a:lnTo>
                    <a:lnTo>
                      <a:pt x="446" y="259"/>
                    </a:lnTo>
                    <a:lnTo>
                      <a:pt x="446" y="259"/>
                    </a:lnTo>
                    <a:lnTo>
                      <a:pt x="460" y="262"/>
                    </a:lnTo>
                    <a:lnTo>
                      <a:pt x="481" y="265"/>
                    </a:lnTo>
                    <a:lnTo>
                      <a:pt x="509" y="266"/>
                    </a:lnTo>
                    <a:lnTo>
                      <a:pt x="544" y="267"/>
                    </a:lnTo>
                    <a:lnTo>
                      <a:pt x="626" y="269"/>
                    </a:lnTo>
                    <a:lnTo>
                      <a:pt x="718" y="267"/>
                    </a:lnTo>
                    <a:lnTo>
                      <a:pt x="718" y="267"/>
                    </a:lnTo>
                    <a:lnTo>
                      <a:pt x="725" y="376"/>
                    </a:lnTo>
                    <a:lnTo>
                      <a:pt x="727" y="427"/>
                    </a:lnTo>
                    <a:lnTo>
                      <a:pt x="727" y="471"/>
                    </a:lnTo>
                    <a:lnTo>
                      <a:pt x="727" y="491"/>
                    </a:lnTo>
                    <a:lnTo>
                      <a:pt x="724" y="509"/>
                    </a:lnTo>
                    <a:lnTo>
                      <a:pt x="723" y="525"/>
                    </a:lnTo>
                    <a:lnTo>
                      <a:pt x="718" y="539"/>
                    </a:lnTo>
                    <a:lnTo>
                      <a:pt x="714" y="548"/>
                    </a:lnTo>
                    <a:lnTo>
                      <a:pt x="709" y="557"/>
                    </a:lnTo>
                    <a:lnTo>
                      <a:pt x="706" y="558"/>
                    </a:lnTo>
                    <a:lnTo>
                      <a:pt x="702" y="561"/>
                    </a:lnTo>
                    <a:lnTo>
                      <a:pt x="697" y="562"/>
                    </a:lnTo>
                    <a:lnTo>
                      <a:pt x="693" y="562"/>
                    </a:lnTo>
                    <a:lnTo>
                      <a:pt x="693" y="562"/>
                    </a:lnTo>
                    <a:lnTo>
                      <a:pt x="686" y="561"/>
                    </a:lnTo>
                    <a:lnTo>
                      <a:pt x="681" y="558"/>
                    </a:lnTo>
                    <a:lnTo>
                      <a:pt x="667" y="551"/>
                    </a:lnTo>
                    <a:lnTo>
                      <a:pt x="639" y="532"/>
                    </a:lnTo>
                    <a:lnTo>
                      <a:pt x="623" y="520"/>
                    </a:lnTo>
                    <a:lnTo>
                      <a:pt x="613" y="516"/>
                    </a:lnTo>
                    <a:lnTo>
                      <a:pt x="604" y="512"/>
                    </a:lnTo>
                    <a:lnTo>
                      <a:pt x="594" y="509"/>
                    </a:lnTo>
                    <a:lnTo>
                      <a:pt x="581" y="506"/>
                    </a:lnTo>
                    <a:lnTo>
                      <a:pt x="569" y="505"/>
                    </a:lnTo>
                    <a:lnTo>
                      <a:pt x="555" y="505"/>
                    </a:lnTo>
                    <a:lnTo>
                      <a:pt x="555" y="505"/>
                    </a:lnTo>
                    <a:lnTo>
                      <a:pt x="544" y="506"/>
                    </a:lnTo>
                    <a:lnTo>
                      <a:pt x="532" y="509"/>
                    </a:lnTo>
                    <a:lnTo>
                      <a:pt x="523" y="513"/>
                    </a:lnTo>
                    <a:lnTo>
                      <a:pt x="513" y="518"/>
                    </a:lnTo>
                    <a:lnTo>
                      <a:pt x="504" y="523"/>
                    </a:lnTo>
                    <a:lnTo>
                      <a:pt x="496" y="529"/>
                    </a:lnTo>
                    <a:lnTo>
                      <a:pt x="489" y="537"/>
                    </a:lnTo>
                    <a:lnTo>
                      <a:pt x="482" y="544"/>
                    </a:lnTo>
                    <a:lnTo>
                      <a:pt x="476" y="553"/>
                    </a:lnTo>
                    <a:lnTo>
                      <a:pt x="471" y="562"/>
                    </a:lnTo>
                    <a:lnTo>
                      <a:pt x="467" y="572"/>
                    </a:lnTo>
                    <a:lnTo>
                      <a:pt x="463" y="582"/>
                    </a:lnTo>
                    <a:lnTo>
                      <a:pt x="457" y="603"/>
                    </a:lnTo>
                    <a:lnTo>
                      <a:pt x="456" y="624"/>
                    </a:lnTo>
                    <a:lnTo>
                      <a:pt x="456" y="645"/>
                    </a:lnTo>
                    <a:lnTo>
                      <a:pt x="458" y="655"/>
                    </a:lnTo>
                    <a:lnTo>
                      <a:pt x="460" y="666"/>
                    </a:lnTo>
                    <a:lnTo>
                      <a:pt x="464" y="676"/>
                    </a:lnTo>
                    <a:lnTo>
                      <a:pt x="468" y="684"/>
                    </a:lnTo>
                    <a:lnTo>
                      <a:pt x="472" y="694"/>
                    </a:lnTo>
                    <a:lnTo>
                      <a:pt x="479" y="702"/>
                    </a:lnTo>
                    <a:lnTo>
                      <a:pt x="486" y="709"/>
                    </a:lnTo>
                    <a:lnTo>
                      <a:pt x="493" y="716"/>
                    </a:lnTo>
                    <a:lnTo>
                      <a:pt x="502" y="723"/>
                    </a:lnTo>
                    <a:lnTo>
                      <a:pt x="511" y="727"/>
                    </a:lnTo>
                    <a:lnTo>
                      <a:pt x="521" y="731"/>
                    </a:lnTo>
                    <a:lnTo>
                      <a:pt x="532" y="736"/>
                    </a:lnTo>
                    <a:lnTo>
                      <a:pt x="545" y="737"/>
                    </a:lnTo>
                    <a:lnTo>
                      <a:pt x="558" y="738"/>
                    </a:lnTo>
                    <a:lnTo>
                      <a:pt x="558" y="738"/>
                    </a:lnTo>
                    <a:lnTo>
                      <a:pt x="570" y="737"/>
                    </a:lnTo>
                    <a:lnTo>
                      <a:pt x="583" y="736"/>
                    </a:lnTo>
                    <a:lnTo>
                      <a:pt x="595" y="731"/>
                    </a:lnTo>
                    <a:lnTo>
                      <a:pt x="606" y="727"/>
                    </a:lnTo>
                    <a:lnTo>
                      <a:pt x="630" y="716"/>
                    </a:lnTo>
                    <a:lnTo>
                      <a:pt x="651" y="704"/>
                    </a:lnTo>
                    <a:lnTo>
                      <a:pt x="672" y="695"/>
                    </a:lnTo>
                    <a:lnTo>
                      <a:pt x="681" y="692"/>
                    </a:lnTo>
                    <a:lnTo>
                      <a:pt x="689" y="691"/>
                    </a:lnTo>
                    <a:lnTo>
                      <a:pt x="696" y="691"/>
                    </a:lnTo>
                    <a:lnTo>
                      <a:pt x="703" y="694"/>
                    </a:lnTo>
                    <a:lnTo>
                      <a:pt x="709" y="699"/>
                    </a:lnTo>
                    <a:lnTo>
                      <a:pt x="714" y="708"/>
                    </a:lnTo>
                    <a:lnTo>
                      <a:pt x="714" y="708"/>
                    </a:lnTo>
                    <a:lnTo>
                      <a:pt x="716" y="713"/>
                    </a:lnTo>
                    <a:lnTo>
                      <a:pt x="717" y="722"/>
                    </a:lnTo>
                    <a:lnTo>
                      <a:pt x="720" y="744"/>
                    </a:lnTo>
                    <a:lnTo>
                      <a:pt x="721" y="773"/>
                    </a:lnTo>
                    <a:lnTo>
                      <a:pt x="723" y="810"/>
                    </a:lnTo>
                    <a:lnTo>
                      <a:pt x="724" y="896"/>
                    </a:lnTo>
                    <a:lnTo>
                      <a:pt x="723" y="993"/>
                    </a:lnTo>
                    <a:lnTo>
                      <a:pt x="723" y="993"/>
                    </a:lnTo>
                    <a:lnTo>
                      <a:pt x="637" y="991"/>
                    </a:lnTo>
                    <a:lnTo>
                      <a:pt x="562" y="990"/>
                    </a:lnTo>
                    <a:lnTo>
                      <a:pt x="531" y="991"/>
                    </a:lnTo>
                    <a:lnTo>
                      <a:pt x="504" y="993"/>
                    </a:lnTo>
                    <a:lnTo>
                      <a:pt x="483" y="996"/>
                    </a:lnTo>
                    <a:lnTo>
                      <a:pt x="476" y="997"/>
                    </a:lnTo>
                    <a:lnTo>
                      <a:pt x="472" y="998"/>
                    </a:lnTo>
                    <a:lnTo>
                      <a:pt x="472" y="998"/>
                    </a:lnTo>
                    <a:lnTo>
                      <a:pt x="464" y="1005"/>
                    </a:lnTo>
                    <a:lnTo>
                      <a:pt x="458" y="1012"/>
                    </a:lnTo>
                    <a:lnTo>
                      <a:pt x="456" y="1021"/>
                    </a:lnTo>
                    <a:lnTo>
                      <a:pt x="456" y="1031"/>
                    </a:lnTo>
                    <a:lnTo>
                      <a:pt x="457" y="1042"/>
                    </a:lnTo>
                    <a:lnTo>
                      <a:pt x="461" y="1053"/>
                    </a:lnTo>
                    <a:lnTo>
                      <a:pt x="471" y="1078"/>
                    </a:lnTo>
                    <a:lnTo>
                      <a:pt x="483" y="1105"/>
                    </a:lnTo>
                    <a:lnTo>
                      <a:pt x="497" y="1133"/>
                    </a:lnTo>
                    <a:lnTo>
                      <a:pt x="503" y="1147"/>
                    </a:lnTo>
                    <a:lnTo>
                      <a:pt x="509" y="1161"/>
                    </a:lnTo>
                    <a:lnTo>
                      <a:pt x="511" y="1175"/>
                    </a:lnTo>
                    <a:lnTo>
                      <a:pt x="514" y="1187"/>
                    </a:lnTo>
                    <a:lnTo>
                      <a:pt x="514" y="1187"/>
                    </a:lnTo>
                    <a:lnTo>
                      <a:pt x="514" y="1203"/>
                    </a:lnTo>
                    <a:lnTo>
                      <a:pt x="513" y="1217"/>
                    </a:lnTo>
                    <a:lnTo>
                      <a:pt x="510" y="1229"/>
                    </a:lnTo>
                    <a:lnTo>
                      <a:pt x="507" y="1242"/>
                    </a:lnTo>
                    <a:lnTo>
                      <a:pt x="502" y="1254"/>
                    </a:lnTo>
                    <a:lnTo>
                      <a:pt x="495" y="1265"/>
                    </a:lnTo>
                    <a:lnTo>
                      <a:pt x="488" y="1275"/>
                    </a:lnTo>
                    <a:lnTo>
                      <a:pt x="479" y="1285"/>
                    </a:lnTo>
                    <a:lnTo>
                      <a:pt x="469" y="1293"/>
                    </a:lnTo>
                    <a:lnTo>
                      <a:pt x="460" y="1302"/>
                    </a:lnTo>
                    <a:lnTo>
                      <a:pt x="450" y="1309"/>
                    </a:lnTo>
                    <a:lnTo>
                      <a:pt x="439" y="1314"/>
                    </a:lnTo>
                    <a:lnTo>
                      <a:pt x="426" y="1320"/>
                    </a:lnTo>
                    <a:lnTo>
                      <a:pt x="415" y="1324"/>
                    </a:lnTo>
                    <a:lnTo>
                      <a:pt x="402" y="1327"/>
                    </a:lnTo>
                    <a:lnTo>
                      <a:pt x="390" y="1328"/>
                    </a:lnTo>
                    <a:lnTo>
                      <a:pt x="390" y="1328"/>
                    </a:lnTo>
                    <a:lnTo>
                      <a:pt x="377" y="1330"/>
                    </a:lnTo>
                    <a:lnTo>
                      <a:pt x="365" y="1330"/>
                    </a:lnTo>
                    <a:lnTo>
                      <a:pt x="353" y="1328"/>
                    </a:lnTo>
                    <a:lnTo>
                      <a:pt x="341" y="1327"/>
                    </a:lnTo>
                    <a:lnTo>
                      <a:pt x="330" y="1324"/>
                    </a:lnTo>
                    <a:lnTo>
                      <a:pt x="317" y="1320"/>
                    </a:lnTo>
                    <a:lnTo>
                      <a:pt x="307" y="1314"/>
                    </a:lnTo>
                    <a:lnTo>
                      <a:pt x="298" y="1307"/>
                    </a:lnTo>
                    <a:lnTo>
                      <a:pt x="288" y="1299"/>
                    </a:lnTo>
                    <a:lnTo>
                      <a:pt x="279" y="1291"/>
                    </a:lnTo>
                    <a:lnTo>
                      <a:pt x="271" y="1279"/>
                    </a:lnTo>
                    <a:lnTo>
                      <a:pt x="265" y="1268"/>
                    </a:lnTo>
                    <a:lnTo>
                      <a:pt x="260" y="1254"/>
                    </a:lnTo>
                    <a:lnTo>
                      <a:pt x="256" y="1240"/>
                    </a:lnTo>
                    <a:lnTo>
                      <a:pt x="253" y="1225"/>
                    </a:lnTo>
                    <a:lnTo>
                      <a:pt x="251" y="1208"/>
                    </a:lnTo>
                    <a:lnTo>
                      <a:pt x="251" y="1208"/>
                    </a:lnTo>
                    <a:lnTo>
                      <a:pt x="253" y="1187"/>
                    </a:lnTo>
                    <a:lnTo>
                      <a:pt x="256" y="1168"/>
                    </a:lnTo>
                    <a:lnTo>
                      <a:pt x="260" y="1148"/>
                    </a:lnTo>
                    <a:lnTo>
                      <a:pt x="265" y="1130"/>
                    </a:lnTo>
                    <a:lnTo>
                      <a:pt x="272" y="1113"/>
                    </a:lnTo>
                    <a:lnTo>
                      <a:pt x="281" y="1098"/>
                    </a:lnTo>
                    <a:lnTo>
                      <a:pt x="295" y="1070"/>
                    </a:lnTo>
                    <a:lnTo>
                      <a:pt x="307" y="1046"/>
                    </a:lnTo>
                    <a:lnTo>
                      <a:pt x="312" y="1035"/>
                    </a:lnTo>
                    <a:lnTo>
                      <a:pt x="313" y="1026"/>
                    </a:lnTo>
                    <a:lnTo>
                      <a:pt x="313" y="1018"/>
                    </a:lnTo>
                    <a:lnTo>
                      <a:pt x="310" y="1011"/>
                    </a:lnTo>
                    <a:lnTo>
                      <a:pt x="303" y="1005"/>
                    </a:lnTo>
                    <a:lnTo>
                      <a:pt x="293" y="1001"/>
                    </a:lnTo>
                    <a:lnTo>
                      <a:pt x="293" y="1001"/>
                    </a:lnTo>
                    <a:lnTo>
                      <a:pt x="272" y="997"/>
                    </a:lnTo>
                    <a:lnTo>
                      <a:pt x="246" y="994"/>
                    </a:lnTo>
                    <a:lnTo>
                      <a:pt x="215" y="993"/>
                    </a:lnTo>
                    <a:lnTo>
                      <a:pt x="179" y="991"/>
                    </a:lnTo>
                    <a:lnTo>
                      <a:pt x="98" y="993"/>
                    </a:lnTo>
                    <a:lnTo>
                      <a:pt x="10" y="996"/>
                    </a:lnTo>
                    <a:lnTo>
                      <a:pt x="10" y="996"/>
                    </a:lnTo>
                    <a:close/>
                  </a:path>
                </a:pathLst>
              </a:custGeom>
              <a:solidFill>
                <a:schemeClr val="accent3"/>
              </a:solidFill>
              <a:ln w="28575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śļiḑê">
              <a:extLst>
                <a:ext uri="{FF2B5EF4-FFF2-40B4-BE49-F238E27FC236}">
                  <a16:creationId xmlns:a16="http://schemas.microsoft.com/office/drawing/2014/main" xmlns="" id="{8F78F80E-76D3-474A-A99E-88B727C9E928}"/>
                </a:ext>
              </a:extLst>
            </p:cNvPr>
            <p:cNvGrpSpPr/>
            <p:nvPr/>
          </p:nvGrpSpPr>
          <p:grpSpPr>
            <a:xfrm>
              <a:off x="669926" y="2484000"/>
              <a:ext cx="3322340" cy="2313213"/>
              <a:chOff x="831000" y="2484000"/>
              <a:chExt cx="3161265" cy="2313213"/>
            </a:xfrm>
          </p:grpSpPr>
          <p:sp>
            <p:nvSpPr>
              <p:cNvPr id="13" name="íSlí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4353" y="2871598"/>
                <a:ext cx="315791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4" name="ís1îḋ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4353" y="2484000"/>
                <a:ext cx="315791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15" name="îş1íḍ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1000" y="4239814"/>
                <a:ext cx="315791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6" name="ïśḻïḍ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1000" y="3852216"/>
                <a:ext cx="315791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F59BF433-4478-4F9A-A7E9-0B6569B4C3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1000" y="3564000"/>
                <a:ext cx="3024524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îSḷí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203088" y="2900896"/>
              <a:ext cx="33174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9" name="íṩḻiď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203088" y="2513298"/>
              <a:ext cx="33174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íṩḻî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203088" y="4243274"/>
              <a:ext cx="33174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1" name="iṩḷi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203088" y="3855676"/>
              <a:ext cx="33174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A8D500C-F243-4D7B-91E0-32F089A6CE5C}"/>
                </a:ext>
              </a:extLst>
            </p:cNvPr>
            <p:cNvCxnSpPr>
              <a:cxnSpLocks/>
            </p:cNvCxnSpPr>
            <p:nvPr/>
          </p:nvCxnSpPr>
          <p:spPr>
            <a:xfrm>
              <a:off x="8309059" y="3564000"/>
              <a:ext cx="32114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1114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620382" y="2508626"/>
            <a:ext cx="1168104" cy="101562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102d19d8-7a4d-47ac-bbb5-22183559b6b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113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d361513-b209-4d2b-92b4-85745c9f914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4fbccbf-b70c-44fc-b71b-78506ba29b8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3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28d0f0-01e9-4274-ac9e-86770759eb1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3951a2-7bf7-4f80-b997-ae4b6188b87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bc16f1-9f1b-430a-85ce-f8fb6f5c716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2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70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536999-aee8-4c7f-a1f0-8894fd67c07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70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69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0250236-6939-4acf-a6d3-d0942632152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3f4b00f-8b6a-48e9-b91c-9f1430da7b8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04d6ef4-d2a6-490a-a1d3-cd306b7f0e4d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2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6d61c0-ea0e-4d16-a7cc-7b2379d6a2c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391065-092a-4dab-9ed4-5cccb84cb53b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552824-66bd-4f35-b980-858f6e743a7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291f84-6c3c-4f5b-88b5-64488956ca3f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b4c1f5-d9a5-468d-bade-8e2cce316ea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c273de4-a495-4542-9591-9da9076d567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f0682b-8cf7-486b-94e3-0897c0c683df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e3a2b1-4bc3-4e65-9a52-0ccb868cfb22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385EB"/>
      </a:accent1>
      <a:accent2>
        <a:srgbClr val="1E97ED"/>
      </a:accent2>
      <a:accent3>
        <a:srgbClr val="05BFFD"/>
      </a:accent3>
      <a:accent4>
        <a:srgbClr val="FF8C91"/>
      </a:accent4>
      <a:accent5>
        <a:srgbClr val="858585"/>
      </a:accent5>
      <a:accent6>
        <a:srgbClr val="4C4C4C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385EB"/>
    </a:accent1>
    <a:accent2>
      <a:srgbClr val="1E97ED"/>
    </a:accent2>
    <a:accent3>
      <a:srgbClr val="05BFFD"/>
    </a:accent3>
    <a:accent4>
      <a:srgbClr val="FF8C91"/>
    </a:accent4>
    <a:accent5>
      <a:srgbClr val="858585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385EB"/>
    </a:accent1>
    <a:accent2>
      <a:srgbClr val="1E97ED"/>
    </a:accent2>
    <a:accent3>
      <a:srgbClr val="05BFFD"/>
    </a:accent3>
    <a:accent4>
      <a:srgbClr val="FF8C91"/>
    </a:accent4>
    <a:accent5>
      <a:srgbClr val="858585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385EB"/>
    </a:accent1>
    <a:accent2>
      <a:srgbClr val="1E97ED"/>
    </a:accent2>
    <a:accent3>
      <a:srgbClr val="05BFFD"/>
    </a:accent3>
    <a:accent4>
      <a:srgbClr val="FF8C91"/>
    </a:accent4>
    <a:accent5>
      <a:srgbClr val="858585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385EB"/>
    </a:accent1>
    <a:accent2>
      <a:srgbClr val="1E97ED"/>
    </a:accent2>
    <a:accent3>
      <a:srgbClr val="05BFFD"/>
    </a:accent3>
    <a:accent4>
      <a:srgbClr val="FF8C91"/>
    </a:accent4>
    <a:accent5>
      <a:srgbClr val="858585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385EB"/>
    </a:accent1>
    <a:accent2>
      <a:srgbClr val="1E97ED"/>
    </a:accent2>
    <a:accent3>
      <a:srgbClr val="05BFFD"/>
    </a:accent3>
    <a:accent4>
      <a:srgbClr val="FF8C91"/>
    </a:accent4>
    <a:accent5>
      <a:srgbClr val="858585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385EB"/>
    </a:accent1>
    <a:accent2>
      <a:srgbClr val="1E97ED"/>
    </a:accent2>
    <a:accent3>
      <a:srgbClr val="05BFFD"/>
    </a:accent3>
    <a:accent4>
      <a:srgbClr val="FF8C91"/>
    </a:accent4>
    <a:accent5>
      <a:srgbClr val="858585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385EB"/>
    </a:accent1>
    <a:accent2>
      <a:srgbClr val="1E97ED"/>
    </a:accent2>
    <a:accent3>
      <a:srgbClr val="05BFFD"/>
    </a:accent3>
    <a:accent4>
      <a:srgbClr val="FF8C91"/>
    </a:accent4>
    <a:accent5>
      <a:srgbClr val="858585"/>
    </a:accent5>
    <a:accent6>
      <a:srgbClr val="4C4C4C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</TotalTime>
  <Words>3535</Words>
  <Application>Microsoft Office PowerPoint</Application>
  <PresentationFormat>宽屏</PresentationFormat>
  <Paragraphs>574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等线</vt:lpstr>
      <vt:lpstr>宋体</vt:lpstr>
      <vt:lpstr>微软雅黑</vt:lpstr>
      <vt:lpstr>Arial</vt:lpstr>
      <vt:lpstr>Calibri</vt:lpstr>
      <vt:lpstr>Impact</vt:lpstr>
      <vt:lpstr>Wingdings</vt:lpstr>
      <vt:lpstr>主题5</vt:lpstr>
      <vt:lpstr>蓝色商务科技主题模板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6</cp:revision>
  <cp:lastPrinted>2018-05-15T16:00:00Z</cp:lastPrinted>
  <dcterms:created xsi:type="dcterms:W3CDTF">2018-05-15T16:00:00Z</dcterms:created>
  <dcterms:modified xsi:type="dcterms:W3CDTF">2018-10-24T14:56:16Z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